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Staatliches" charset="0"/>
      <p:regular r:id="rId29"/>
    </p:embeddedFont>
    <p:embeddedFont>
      <p:font typeface="Fredoka One" charset="0"/>
      <p:regular r:id="rId30"/>
    </p:embeddedFont>
    <p:embeddedFont>
      <p:font typeface="Anaheim" charset="0"/>
      <p:regular r:id="rId31"/>
    </p:embeddedFont>
    <p:embeddedFont>
      <p:font typeface="Bebas Neue"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ZmC5OZm2XCTGyVoyxySHNfM5U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F28F732-7E4B-4AD6-A904-CD271D7F2065}">
  <a:tblStyle styleId="{0F28F732-7E4B-4AD6-A904-CD271D7F2065}" styleName="Table_0">
    <a:wholeTbl>
      <a:tcTxStyle b="off" i="off">
        <a:font>
          <a:latin typeface="Arial"/>
          <a:ea typeface="Arial"/>
          <a:cs typeface="Arial"/>
        </a:font>
        <a:schemeClr val="dk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40000"/>
            </a:schemeClr>
          </a:solidFill>
        </a:fill>
      </a:tcStyle>
    </a:band1H>
    <a:band2H>
      <a:tcTxStyle/>
      <a:tcStyle>
        <a:tcBdr/>
      </a:tcStyle>
    </a:band2H>
    <a:band1V>
      <a:tcTxStyle/>
      <a:tcStyle>
        <a:tcBdr>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tcBdr>
        <a:fill>
          <a:solidFill>
            <a:schemeClr val="accent5">
              <a:alpha val="40000"/>
            </a:schemeClr>
          </a:solidFill>
        </a:fill>
      </a:tcStyle>
    </a:band1V>
    <a:band2V>
      <a:tcTxStyle/>
      <a:tcStyle>
        <a:tcBdr/>
      </a:tcStyle>
    </a:band2V>
    <a:la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0" d="100"/>
          <a:sy n="80" d="100"/>
        </p:scale>
        <p:origin x="-1086" y="-2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7216867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2" name="Google Shape;12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1"/>
        <p:cNvGrpSpPr/>
        <p:nvPr/>
      </p:nvGrpSpPr>
      <p:grpSpPr>
        <a:xfrm>
          <a:off x="0" y="0"/>
          <a:ext cx="0" cy="0"/>
          <a:chOff x="0" y="0"/>
          <a:chExt cx="0" cy="0"/>
        </a:xfrm>
      </p:grpSpPr>
      <p:sp>
        <p:nvSpPr>
          <p:cNvPr id="1932" name="Google Shape;19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3" name="Google Shape;193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3"/>
        <p:cNvGrpSpPr/>
        <p:nvPr/>
      </p:nvGrpSpPr>
      <p:grpSpPr>
        <a:xfrm>
          <a:off x="0" y="0"/>
          <a:ext cx="0" cy="0"/>
          <a:chOff x="0" y="0"/>
          <a:chExt cx="0" cy="0"/>
        </a:xfrm>
      </p:grpSpPr>
      <p:sp>
        <p:nvSpPr>
          <p:cNvPr id="1984" name="Google Shape;198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5" name="Google Shape;198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0" name="Google Shape;202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9"/>
        <p:cNvGrpSpPr/>
        <p:nvPr/>
      </p:nvGrpSpPr>
      <p:grpSpPr>
        <a:xfrm>
          <a:off x="0" y="0"/>
          <a:ext cx="0" cy="0"/>
          <a:chOff x="0" y="0"/>
          <a:chExt cx="0" cy="0"/>
        </a:xfrm>
      </p:grpSpPr>
      <p:sp>
        <p:nvSpPr>
          <p:cNvPr id="2090" name="Google Shape;209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1" name="Google Shape;209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2"/>
        <p:cNvGrpSpPr/>
        <p:nvPr/>
      </p:nvGrpSpPr>
      <p:grpSpPr>
        <a:xfrm>
          <a:off x="0" y="0"/>
          <a:ext cx="0" cy="0"/>
          <a:chOff x="0" y="0"/>
          <a:chExt cx="0" cy="0"/>
        </a:xfrm>
      </p:grpSpPr>
      <p:sp>
        <p:nvSpPr>
          <p:cNvPr id="2103" name="Google Shape;210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4" name="Google Shape;210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7"/>
        <p:cNvGrpSpPr/>
        <p:nvPr/>
      </p:nvGrpSpPr>
      <p:grpSpPr>
        <a:xfrm>
          <a:off x="0" y="0"/>
          <a:ext cx="0" cy="0"/>
          <a:chOff x="0" y="0"/>
          <a:chExt cx="0" cy="0"/>
        </a:xfrm>
      </p:grpSpPr>
      <p:sp>
        <p:nvSpPr>
          <p:cNvPr id="2238" name="Google Shape;223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9" name="Google Shape;223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2"/>
        <p:cNvGrpSpPr/>
        <p:nvPr/>
      </p:nvGrpSpPr>
      <p:grpSpPr>
        <a:xfrm>
          <a:off x="0" y="0"/>
          <a:ext cx="0" cy="0"/>
          <a:chOff x="0" y="0"/>
          <a:chExt cx="0" cy="0"/>
        </a:xfrm>
      </p:grpSpPr>
      <p:sp>
        <p:nvSpPr>
          <p:cNvPr id="2253" name="Google Shape;225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4" name="Google Shape;225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4"/>
        <p:cNvGrpSpPr/>
        <p:nvPr/>
      </p:nvGrpSpPr>
      <p:grpSpPr>
        <a:xfrm>
          <a:off x="0" y="0"/>
          <a:ext cx="0" cy="0"/>
          <a:chOff x="0" y="0"/>
          <a:chExt cx="0" cy="0"/>
        </a:xfrm>
      </p:grpSpPr>
      <p:sp>
        <p:nvSpPr>
          <p:cNvPr id="2265" name="Google Shape;22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6" name="Google Shape;2266;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6"/>
        <p:cNvGrpSpPr/>
        <p:nvPr/>
      </p:nvGrpSpPr>
      <p:grpSpPr>
        <a:xfrm>
          <a:off x="0" y="0"/>
          <a:ext cx="0" cy="0"/>
          <a:chOff x="0" y="0"/>
          <a:chExt cx="0" cy="0"/>
        </a:xfrm>
      </p:grpSpPr>
      <p:sp>
        <p:nvSpPr>
          <p:cNvPr id="2277" name="Google Shape;22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8" name="Google Shape;227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7"/>
        <p:cNvGrpSpPr/>
        <p:nvPr/>
      </p:nvGrpSpPr>
      <p:grpSpPr>
        <a:xfrm>
          <a:off x="0" y="0"/>
          <a:ext cx="0" cy="0"/>
          <a:chOff x="0" y="0"/>
          <a:chExt cx="0" cy="0"/>
        </a:xfrm>
      </p:grpSpPr>
      <p:sp>
        <p:nvSpPr>
          <p:cNvPr id="2288" name="Google Shape;228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9" name="Google Shape;228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6" name="Google Shape;134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0" name="Google Shape;230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9"/>
        <p:cNvGrpSpPr/>
        <p:nvPr/>
      </p:nvGrpSpPr>
      <p:grpSpPr>
        <a:xfrm>
          <a:off x="0" y="0"/>
          <a:ext cx="0" cy="0"/>
          <a:chOff x="0" y="0"/>
          <a:chExt cx="0" cy="0"/>
        </a:xfrm>
      </p:grpSpPr>
      <p:sp>
        <p:nvSpPr>
          <p:cNvPr id="2310" name="Google Shape;231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1" name="Google Shape;231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1"/>
        <p:cNvGrpSpPr/>
        <p:nvPr/>
      </p:nvGrpSpPr>
      <p:grpSpPr>
        <a:xfrm>
          <a:off x="0" y="0"/>
          <a:ext cx="0" cy="0"/>
          <a:chOff x="0" y="0"/>
          <a:chExt cx="0" cy="0"/>
        </a:xfrm>
      </p:grpSpPr>
      <p:sp>
        <p:nvSpPr>
          <p:cNvPr id="2322" name="Google Shape;232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3" name="Google Shape;232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1"/>
        <p:cNvGrpSpPr/>
        <p:nvPr/>
      </p:nvGrpSpPr>
      <p:grpSpPr>
        <a:xfrm>
          <a:off x="0" y="0"/>
          <a:ext cx="0" cy="0"/>
          <a:chOff x="0" y="0"/>
          <a:chExt cx="0" cy="0"/>
        </a:xfrm>
      </p:grpSpPr>
      <p:sp>
        <p:nvSpPr>
          <p:cNvPr id="2342" name="Google Shape;234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3" name="Google Shape;234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9"/>
        <p:cNvGrpSpPr/>
        <p:nvPr/>
      </p:nvGrpSpPr>
      <p:grpSpPr>
        <a:xfrm>
          <a:off x="0" y="0"/>
          <a:ext cx="0" cy="0"/>
          <a:chOff x="0" y="0"/>
          <a:chExt cx="0" cy="0"/>
        </a:xfrm>
      </p:grpSpPr>
      <p:sp>
        <p:nvSpPr>
          <p:cNvPr id="2350" name="Google Shape;23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1" name="Google Shape;235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9" name="Google Shape;2359;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0"/>
        <p:cNvGrpSpPr/>
        <p:nvPr/>
      </p:nvGrpSpPr>
      <p:grpSpPr>
        <a:xfrm>
          <a:off x="0" y="0"/>
          <a:ext cx="0" cy="0"/>
          <a:chOff x="0" y="0"/>
          <a:chExt cx="0" cy="0"/>
        </a:xfrm>
      </p:grpSpPr>
      <p:sp>
        <p:nvSpPr>
          <p:cNvPr id="2461" name="Google Shape;246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2" name="Google Shape;246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9" name="Google Shape;144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3" name="Google Shape;155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6" name="Google Shape;156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5"/>
        <p:cNvGrpSpPr/>
        <p:nvPr/>
      </p:nvGrpSpPr>
      <p:grpSpPr>
        <a:xfrm>
          <a:off x="0" y="0"/>
          <a:ext cx="0" cy="0"/>
          <a:chOff x="0" y="0"/>
          <a:chExt cx="0" cy="0"/>
        </a:xfrm>
      </p:grpSpPr>
      <p:sp>
        <p:nvSpPr>
          <p:cNvPr id="1636" name="Google Shape;163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7" name="Google Shape;163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5"/>
        <p:cNvGrpSpPr/>
        <p:nvPr/>
      </p:nvGrpSpPr>
      <p:grpSpPr>
        <a:xfrm>
          <a:off x="0" y="0"/>
          <a:ext cx="0" cy="0"/>
          <a:chOff x="0" y="0"/>
          <a:chExt cx="0" cy="0"/>
        </a:xfrm>
      </p:grpSpPr>
      <p:sp>
        <p:nvSpPr>
          <p:cNvPr id="1746" name="Google Shape;174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7" name="Google Shape;174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2" name="Google Shape;186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5"/>
        <p:cNvGrpSpPr/>
        <p:nvPr/>
      </p:nvGrpSpPr>
      <p:grpSpPr>
        <a:xfrm>
          <a:off x="0" y="0"/>
          <a:ext cx="0" cy="0"/>
          <a:chOff x="0" y="0"/>
          <a:chExt cx="0" cy="0"/>
        </a:xfrm>
      </p:grpSpPr>
      <p:sp>
        <p:nvSpPr>
          <p:cNvPr id="1906" name="Google Shape;19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7" name="Google Shape;190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grpSp>
        <p:nvGrpSpPr>
          <p:cNvPr id="9" name="Google Shape;9;p28"/>
          <p:cNvGrpSpPr/>
          <p:nvPr/>
        </p:nvGrpSpPr>
        <p:grpSpPr>
          <a:xfrm>
            <a:off x="-91440" y="-34204"/>
            <a:ext cx="9326880" cy="5211909"/>
            <a:chOff x="0" y="0"/>
            <a:chExt cx="9144000" cy="5143500"/>
          </a:xfrm>
        </p:grpSpPr>
        <p:grpSp>
          <p:nvGrpSpPr>
            <p:cNvPr id="10" name="Google Shape;10;p28"/>
            <p:cNvGrpSpPr/>
            <p:nvPr/>
          </p:nvGrpSpPr>
          <p:grpSpPr>
            <a:xfrm>
              <a:off x="202089" y="0"/>
              <a:ext cx="8739821" cy="5143500"/>
              <a:chOff x="200927" y="-1250"/>
              <a:chExt cx="8739821" cy="5143500"/>
            </a:xfrm>
          </p:grpSpPr>
          <p:cxnSp>
            <p:nvCxnSpPr>
              <p:cNvPr id="11" name="Google Shape;11;p28"/>
              <p:cNvCxnSpPr/>
              <p:nvPr/>
            </p:nvCxnSpPr>
            <p:spPr>
              <a:xfrm>
                <a:off x="20092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2" name="Google Shape;12;p28"/>
              <p:cNvCxnSpPr/>
              <p:nvPr/>
            </p:nvCxnSpPr>
            <p:spPr>
              <a:xfrm>
                <a:off x="40417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3" name="Google Shape;13;p28"/>
              <p:cNvCxnSpPr/>
              <p:nvPr/>
            </p:nvCxnSpPr>
            <p:spPr>
              <a:xfrm>
                <a:off x="60743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4" name="Google Shape;14;p28"/>
              <p:cNvCxnSpPr/>
              <p:nvPr/>
            </p:nvCxnSpPr>
            <p:spPr>
              <a:xfrm>
                <a:off x="81068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5" name="Google Shape;15;p28"/>
              <p:cNvCxnSpPr/>
              <p:nvPr/>
            </p:nvCxnSpPr>
            <p:spPr>
              <a:xfrm>
                <a:off x="101393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6" name="Google Shape;16;p28"/>
              <p:cNvCxnSpPr/>
              <p:nvPr/>
            </p:nvCxnSpPr>
            <p:spPr>
              <a:xfrm>
                <a:off x="121718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7" name="Google Shape;17;p28"/>
              <p:cNvCxnSpPr/>
              <p:nvPr/>
            </p:nvCxnSpPr>
            <p:spPr>
              <a:xfrm>
                <a:off x="142043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8" name="Google Shape;18;p28"/>
              <p:cNvCxnSpPr/>
              <p:nvPr/>
            </p:nvCxnSpPr>
            <p:spPr>
              <a:xfrm>
                <a:off x="162368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9" name="Google Shape;19;p28"/>
              <p:cNvCxnSpPr/>
              <p:nvPr/>
            </p:nvCxnSpPr>
            <p:spPr>
              <a:xfrm>
                <a:off x="182694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0" name="Google Shape;20;p28"/>
              <p:cNvCxnSpPr/>
              <p:nvPr/>
            </p:nvCxnSpPr>
            <p:spPr>
              <a:xfrm>
                <a:off x="203019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1" name="Google Shape;21;p28"/>
              <p:cNvCxnSpPr/>
              <p:nvPr/>
            </p:nvCxnSpPr>
            <p:spPr>
              <a:xfrm>
                <a:off x="223344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2" name="Google Shape;22;p28"/>
              <p:cNvCxnSpPr/>
              <p:nvPr/>
            </p:nvCxnSpPr>
            <p:spPr>
              <a:xfrm>
                <a:off x="243669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3" name="Google Shape;23;p28"/>
              <p:cNvCxnSpPr/>
              <p:nvPr/>
            </p:nvCxnSpPr>
            <p:spPr>
              <a:xfrm>
                <a:off x="263994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4" name="Google Shape;24;p28"/>
              <p:cNvCxnSpPr/>
              <p:nvPr/>
            </p:nvCxnSpPr>
            <p:spPr>
              <a:xfrm>
                <a:off x="284319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5" name="Google Shape;25;p28"/>
              <p:cNvCxnSpPr/>
              <p:nvPr/>
            </p:nvCxnSpPr>
            <p:spPr>
              <a:xfrm>
                <a:off x="304645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6" name="Google Shape;26;p28"/>
              <p:cNvCxnSpPr/>
              <p:nvPr/>
            </p:nvCxnSpPr>
            <p:spPr>
              <a:xfrm>
                <a:off x="324970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7" name="Google Shape;27;p28"/>
              <p:cNvCxnSpPr/>
              <p:nvPr/>
            </p:nvCxnSpPr>
            <p:spPr>
              <a:xfrm>
                <a:off x="345295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8" name="Google Shape;28;p28"/>
              <p:cNvCxnSpPr/>
              <p:nvPr/>
            </p:nvCxnSpPr>
            <p:spPr>
              <a:xfrm>
                <a:off x="365620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9" name="Google Shape;29;p28"/>
              <p:cNvCxnSpPr/>
              <p:nvPr/>
            </p:nvCxnSpPr>
            <p:spPr>
              <a:xfrm>
                <a:off x="385945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0" name="Google Shape;30;p28"/>
              <p:cNvCxnSpPr/>
              <p:nvPr/>
            </p:nvCxnSpPr>
            <p:spPr>
              <a:xfrm>
                <a:off x="406270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1" name="Google Shape;31;p28"/>
              <p:cNvCxnSpPr/>
              <p:nvPr/>
            </p:nvCxnSpPr>
            <p:spPr>
              <a:xfrm>
                <a:off x="426596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2" name="Google Shape;32;p28"/>
              <p:cNvCxnSpPr/>
              <p:nvPr/>
            </p:nvCxnSpPr>
            <p:spPr>
              <a:xfrm>
                <a:off x="446921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3" name="Google Shape;33;p28"/>
              <p:cNvCxnSpPr/>
              <p:nvPr/>
            </p:nvCxnSpPr>
            <p:spPr>
              <a:xfrm>
                <a:off x="467246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4" name="Google Shape;34;p28"/>
              <p:cNvCxnSpPr/>
              <p:nvPr/>
            </p:nvCxnSpPr>
            <p:spPr>
              <a:xfrm>
                <a:off x="487571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5" name="Google Shape;35;p28"/>
              <p:cNvCxnSpPr/>
              <p:nvPr/>
            </p:nvCxnSpPr>
            <p:spPr>
              <a:xfrm>
                <a:off x="507896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6" name="Google Shape;36;p28"/>
              <p:cNvCxnSpPr/>
              <p:nvPr/>
            </p:nvCxnSpPr>
            <p:spPr>
              <a:xfrm>
                <a:off x="528221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7" name="Google Shape;37;p28"/>
              <p:cNvCxnSpPr/>
              <p:nvPr/>
            </p:nvCxnSpPr>
            <p:spPr>
              <a:xfrm>
                <a:off x="548547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8" name="Google Shape;38;p28"/>
              <p:cNvCxnSpPr/>
              <p:nvPr/>
            </p:nvCxnSpPr>
            <p:spPr>
              <a:xfrm>
                <a:off x="568872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9" name="Google Shape;39;p28"/>
              <p:cNvCxnSpPr/>
              <p:nvPr/>
            </p:nvCxnSpPr>
            <p:spPr>
              <a:xfrm>
                <a:off x="589197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0" name="Google Shape;40;p28"/>
              <p:cNvCxnSpPr/>
              <p:nvPr/>
            </p:nvCxnSpPr>
            <p:spPr>
              <a:xfrm>
                <a:off x="609522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1" name="Google Shape;41;p28"/>
              <p:cNvCxnSpPr/>
              <p:nvPr/>
            </p:nvCxnSpPr>
            <p:spPr>
              <a:xfrm>
                <a:off x="629847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2" name="Google Shape;42;p28"/>
              <p:cNvCxnSpPr/>
              <p:nvPr/>
            </p:nvCxnSpPr>
            <p:spPr>
              <a:xfrm>
                <a:off x="650172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3" name="Google Shape;43;p28"/>
              <p:cNvCxnSpPr/>
              <p:nvPr/>
            </p:nvCxnSpPr>
            <p:spPr>
              <a:xfrm>
                <a:off x="670498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4" name="Google Shape;44;p28"/>
              <p:cNvCxnSpPr/>
              <p:nvPr/>
            </p:nvCxnSpPr>
            <p:spPr>
              <a:xfrm>
                <a:off x="690823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5" name="Google Shape;45;p28"/>
              <p:cNvCxnSpPr/>
              <p:nvPr/>
            </p:nvCxnSpPr>
            <p:spPr>
              <a:xfrm>
                <a:off x="711148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6" name="Google Shape;46;p28"/>
              <p:cNvCxnSpPr/>
              <p:nvPr/>
            </p:nvCxnSpPr>
            <p:spPr>
              <a:xfrm>
                <a:off x="731473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7" name="Google Shape;47;p28"/>
              <p:cNvCxnSpPr/>
              <p:nvPr/>
            </p:nvCxnSpPr>
            <p:spPr>
              <a:xfrm>
                <a:off x="751798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8" name="Google Shape;48;p28"/>
              <p:cNvCxnSpPr/>
              <p:nvPr/>
            </p:nvCxnSpPr>
            <p:spPr>
              <a:xfrm>
                <a:off x="772123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9" name="Google Shape;49;p28"/>
              <p:cNvCxnSpPr/>
              <p:nvPr/>
            </p:nvCxnSpPr>
            <p:spPr>
              <a:xfrm>
                <a:off x="792449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0" name="Google Shape;50;p28"/>
              <p:cNvCxnSpPr/>
              <p:nvPr/>
            </p:nvCxnSpPr>
            <p:spPr>
              <a:xfrm>
                <a:off x="812774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1" name="Google Shape;51;p28"/>
              <p:cNvCxnSpPr/>
              <p:nvPr/>
            </p:nvCxnSpPr>
            <p:spPr>
              <a:xfrm>
                <a:off x="833099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2" name="Google Shape;52;p28"/>
              <p:cNvCxnSpPr/>
              <p:nvPr/>
            </p:nvCxnSpPr>
            <p:spPr>
              <a:xfrm>
                <a:off x="853424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3" name="Google Shape;53;p28"/>
              <p:cNvCxnSpPr/>
              <p:nvPr/>
            </p:nvCxnSpPr>
            <p:spPr>
              <a:xfrm>
                <a:off x="873749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4" name="Google Shape;54;p28"/>
              <p:cNvCxnSpPr/>
              <p:nvPr/>
            </p:nvCxnSpPr>
            <p:spPr>
              <a:xfrm>
                <a:off x="8940748" y="-1250"/>
                <a:ext cx="0" cy="5143500"/>
              </a:xfrm>
              <a:prstGeom prst="straightConnector1">
                <a:avLst/>
              </a:prstGeom>
              <a:noFill/>
              <a:ln w="9525" cap="flat" cmpd="sng">
                <a:solidFill>
                  <a:schemeClr val="dk2"/>
                </a:solidFill>
                <a:prstDash val="solid"/>
                <a:round/>
                <a:headEnd type="none" w="sm" len="sm"/>
                <a:tailEnd type="none" w="sm" len="sm"/>
              </a:ln>
            </p:spPr>
          </p:cxnSp>
        </p:grpSp>
        <p:grpSp>
          <p:nvGrpSpPr>
            <p:cNvPr id="55" name="Google Shape;55;p28"/>
            <p:cNvGrpSpPr/>
            <p:nvPr/>
          </p:nvGrpSpPr>
          <p:grpSpPr>
            <a:xfrm>
              <a:off x="0" y="233038"/>
              <a:ext cx="9144000" cy="4677425"/>
              <a:chOff x="0" y="230950"/>
              <a:chExt cx="9144000" cy="4677425"/>
            </a:xfrm>
          </p:grpSpPr>
          <p:cxnSp>
            <p:nvCxnSpPr>
              <p:cNvPr id="56" name="Google Shape;56;p28"/>
              <p:cNvCxnSpPr/>
              <p:nvPr/>
            </p:nvCxnSpPr>
            <p:spPr>
              <a:xfrm>
                <a:off x="0" y="230950"/>
                <a:ext cx="9144000" cy="0"/>
              </a:xfrm>
              <a:prstGeom prst="straightConnector1">
                <a:avLst/>
              </a:prstGeom>
              <a:noFill/>
              <a:ln w="9525" cap="flat" cmpd="sng">
                <a:solidFill>
                  <a:schemeClr val="dk2"/>
                </a:solidFill>
                <a:prstDash val="solid"/>
                <a:round/>
                <a:headEnd type="none" w="sm" len="sm"/>
                <a:tailEnd type="none" w="sm" len="sm"/>
              </a:ln>
            </p:spPr>
          </p:cxnSp>
          <p:cxnSp>
            <p:nvCxnSpPr>
              <p:cNvPr id="57" name="Google Shape;57;p28"/>
              <p:cNvCxnSpPr/>
              <p:nvPr/>
            </p:nvCxnSpPr>
            <p:spPr>
              <a:xfrm>
                <a:off x="0" y="698693"/>
                <a:ext cx="9144000" cy="0"/>
              </a:xfrm>
              <a:prstGeom prst="straightConnector1">
                <a:avLst/>
              </a:prstGeom>
              <a:noFill/>
              <a:ln w="9525" cap="flat" cmpd="sng">
                <a:solidFill>
                  <a:schemeClr val="dk2"/>
                </a:solidFill>
                <a:prstDash val="solid"/>
                <a:round/>
                <a:headEnd type="none" w="sm" len="sm"/>
                <a:tailEnd type="none" w="sm" len="sm"/>
              </a:ln>
            </p:spPr>
          </p:cxnSp>
          <p:cxnSp>
            <p:nvCxnSpPr>
              <p:cNvPr id="58" name="Google Shape;58;p28"/>
              <p:cNvCxnSpPr/>
              <p:nvPr/>
            </p:nvCxnSpPr>
            <p:spPr>
              <a:xfrm>
                <a:off x="0" y="932564"/>
                <a:ext cx="9144000" cy="0"/>
              </a:xfrm>
              <a:prstGeom prst="straightConnector1">
                <a:avLst/>
              </a:prstGeom>
              <a:noFill/>
              <a:ln w="9525" cap="flat" cmpd="sng">
                <a:solidFill>
                  <a:schemeClr val="dk2"/>
                </a:solidFill>
                <a:prstDash val="solid"/>
                <a:round/>
                <a:headEnd type="none" w="sm" len="sm"/>
                <a:tailEnd type="none" w="sm" len="sm"/>
              </a:ln>
            </p:spPr>
          </p:cxnSp>
          <p:cxnSp>
            <p:nvCxnSpPr>
              <p:cNvPr id="59" name="Google Shape;59;p28"/>
              <p:cNvCxnSpPr/>
              <p:nvPr/>
            </p:nvCxnSpPr>
            <p:spPr>
              <a:xfrm>
                <a:off x="0" y="1166435"/>
                <a:ext cx="9144000" cy="0"/>
              </a:xfrm>
              <a:prstGeom prst="straightConnector1">
                <a:avLst/>
              </a:prstGeom>
              <a:noFill/>
              <a:ln w="9525" cap="flat" cmpd="sng">
                <a:solidFill>
                  <a:schemeClr val="dk2"/>
                </a:solidFill>
                <a:prstDash val="solid"/>
                <a:round/>
                <a:headEnd type="none" w="sm" len="sm"/>
                <a:tailEnd type="none" w="sm" len="sm"/>
              </a:ln>
            </p:spPr>
          </p:cxnSp>
          <p:cxnSp>
            <p:nvCxnSpPr>
              <p:cNvPr id="60" name="Google Shape;60;p28"/>
              <p:cNvCxnSpPr/>
              <p:nvPr/>
            </p:nvCxnSpPr>
            <p:spPr>
              <a:xfrm>
                <a:off x="0" y="1400306"/>
                <a:ext cx="9144000" cy="0"/>
              </a:xfrm>
              <a:prstGeom prst="straightConnector1">
                <a:avLst/>
              </a:prstGeom>
              <a:noFill/>
              <a:ln w="9525" cap="flat" cmpd="sng">
                <a:solidFill>
                  <a:schemeClr val="dk2"/>
                </a:solidFill>
                <a:prstDash val="solid"/>
                <a:round/>
                <a:headEnd type="none" w="sm" len="sm"/>
                <a:tailEnd type="none" w="sm" len="sm"/>
              </a:ln>
            </p:spPr>
          </p:cxnSp>
          <p:cxnSp>
            <p:nvCxnSpPr>
              <p:cNvPr id="61" name="Google Shape;61;p28"/>
              <p:cNvCxnSpPr/>
              <p:nvPr/>
            </p:nvCxnSpPr>
            <p:spPr>
              <a:xfrm>
                <a:off x="0" y="1634178"/>
                <a:ext cx="9144000" cy="0"/>
              </a:xfrm>
              <a:prstGeom prst="straightConnector1">
                <a:avLst/>
              </a:prstGeom>
              <a:noFill/>
              <a:ln w="9525" cap="flat" cmpd="sng">
                <a:solidFill>
                  <a:schemeClr val="dk2"/>
                </a:solidFill>
                <a:prstDash val="solid"/>
                <a:round/>
                <a:headEnd type="none" w="sm" len="sm"/>
                <a:tailEnd type="none" w="sm" len="sm"/>
              </a:ln>
            </p:spPr>
          </p:cxnSp>
          <p:cxnSp>
            <p:nvCxnSpPr>
              <p:cNvPr id="62" name="Google Shape;62;p28"/>
              <p:cNvCxnSpPr/>
              <p:nvPr/>
            </p:nvCxnSpPr>
            <p:spPr>
              <a:xfrm>
                <a:off x="0" y="1868049"/>
                <a:ext cx="9144000" cy="0"/>
              </a:xfrm>
              <a:prstGeom prst="straightConnector1">
                <a:avLst/>
              </a:prstGeom>
              <a:noFill/>
              <a:ln w="9525" cap="flat" cmpd="sng">
                <a:solidFill>
                  <a:schemeClr val="dk2"/>
                </a:solidFill>
                <a:prstDash val="solid"/>
                <a:round/>
                <a:headEnd type="none" w="sm" len="sm"/>
                <a:tailEnd type="none" w="sm" len="sm"/>
              </a:ln>
            </p:spPr>
          </p:cxnSp>
          <p:cxnSp>
            <p:nvCxnSpPr>
              <p:cNvPr id="63" name="Google Shape;63;p28"/>
              <p:cNvCxnSpPr/>
              <p:nvPr/>
            </p:nvCxnSpPr>
            <p:spPr>
              <a:xfrm>
                <a:off x="0" y="2101920"/>
                <a:ext cx="9144000" cy="0"/>
              </a:xfrm>
              <a:prstGeom prst="straightConnector1">
                <a:avLst/>
              </a:prstGeom>
              <a:noFill/>
              <a:ln w="9525" cap="flat" cmpd="sng">
                <a:solidFill>
                  <a:schemeClr val="dk2"/>
                </a:solidFill>
                <a:prstDash val="solid"/>
                <a:round/>
                <a:headEnd type="none" w="sm" len="sm"/>
                <a:tailEnd type="none" w="sm" len="sm"/>
              </a:ln>
            </p:spPr>
          </p:cxnSp>
          <p:cxnSp>
            <p:nvCxnSpPr>
              <p:cNvPr id="64" name="Google Shape;64;p28"/>
              <p:cNvCxnSpPr/>
              <p:nvPr/>
            </p:nvCxnSpPr>
            <p:spPr>
              <a:xfrm>
                <a:off x="0" y="2335791"/>
                <a:ext cx="9144000" cy="0"/>
              </a:xfrm>
              <a:prstGeom prst="straightConnector1">
                <a:avLst/>
              </a:prstGeom>
              <a:noFill/>
              <a:ln w="9525" cap="flat" cmpd="sng">
                <a:solidFill>
                  <a:schemeClr val="dk2"/>
                </a:solidFill>
                <a:prstDash val="solid"/>
                <a:round/>
                <a:headEnd type="none" w="sm" len="sm"/>
                <a:tailEnd type="none" w="sm" len="sm"/>
              </a:ln>
            </p:spPr>
          </p:cxnSp>
          <p:cxnSp>
            <p:nvCxnSpPr>
              <p:cNvPr id="65" name="Google Shape;65;p28"/>
              <p:cNvCxnSpPr/>
              <p:nvPr/>
            </p:nvCxnSpPr>
            <p:spPr>
              <a:xfrm>
                <a:off x="0" y="2569663"/>
                <a:ext cx="9144000" cy="0"/>
              </a:xfrm>
              <a:prstGeom prst="straightConnector1">
                <a:avLst/>
              </a:prstGeom>
              <a:noFill/>
              <a:ln w="9525" cap="flat" cmpd="sng">
                <a:solidFill>
                  <a:schemeClr val="dk2"/>
                </a:solidFill>
                <a:prstDash val="solid"/>
                <a:round/>
                <a:headEnd type="none" w="sm" len="sm"/>
                <a:tailEnd type="none" w="sm" len="sm"/>
              </a:ln>
            </p:spPr>
          </p:cxnSp>
          <p:cxnSp>
            <p:nvCxnSpPr>
              <p:cNvPr id="66" name="Google Shape;66;p28"/>
              <p:cNvCxnSpPr/>
              <p:nvPr/>
            </p:nvCxnSpPr>
            <p:spPr>
              <a:xfrm>
                <a:off x="0" y="2803534"/>
                <a:ext cx="9144000" cy="0"/>
              </a:xfrm>
              <a:prstGeom prst="straightConnector1">
                <a:avLst/>
              </a:prstGeom>
              <a:noFill/>
              <a:ln w="9525" cap="flat" cmpd="sng">
                <a:solidFill>
                  <a:schemeClr val="dk2"/>
                </a:solidFill>
                <a:prstDash val="solid"/>
                <a:round/>
                <a:headEnd type="none" w="sm" len="sm"/>
                <a:tailEnd type="none" w="sm" len="sm"/>
              </a:ln>
            </p:spPr>
          </p:cxnSp>
          <p:cxnSp>
            <p:nvCxnSpPr>
              <p:cNvPr id="67" name="Google Shape;67;p28"/>
              <p:cNvCxnSpPr/>
              <p:nvPr/>
            </p:nvCxnSpPr>
            <p:spPr>
              <a:xfrm>
                <a:off x="0" y="3037405"/>
                <a:ext cx="9144000" cy="0"/>
              </a:xfrm>
              <a:prstGeom prst="straightConnector1">
                <a:avLst/>
              </a:prstGeom>
              <a:noFill/>
              <a:ln w="9525" cap="flat" cmpd="sng">
                <a:solidFill>
                  <a:schemeClr val="dk2"/>
                </a:solidFill>
                <a:prstDash val="solid"/>
                <a:round/>
                <a:headEnd type="none" w="sm" len="sm"/>
                <a:tailEnd type="none" w="sm" len="sm"/>
              </a:ln>
            </p:spPr>
          </p:cxnSp>
          <p:cxnSp>
            <p:nvCxnSpPr>
              <p:cNvPr id="68" name="Google Shape;68;p28"/>
              <p:cNvCxnSpPr/>
              <p:nvPr/>
            </p:nvCxnSpPr>
            <p:spPr>
              <a:xfrm>
                <a:off x="0" y="3271276"/>
                <a:ext cx="9144000" cy="0"/>
              </a:xfrm>
              <a:prstGeom prst="straightConnector1">
                <a:avLst/>
              </a:prstGeom>
              <a:noFill/>
              <a:ln w="9525" cap="flat" cmpd="sng">
                <a:solidFill>
                  <a:schemeClr val="dk2"/>
                </a:solidFill>
                <a:prstDash val="solid"/>
                <a:round/>
                <a:headEnd type="none" w="sm" len="sm"/>
                <a:tailEnd type="none" w="sm" len="sm"/>
              </a:ln>
            </p:spPr>
          </p:cxnSp>
          <p:cxnSp>
            <p:nvCxnSpPr>
              <p:cNvPr id="69" name="Google Shape;69;p28"/>
              <p:cNvCxnSpPr/>
              <p:nvPr/>
            </p:nvCxnSpPr>
            <p:spPr>
              <a:xfrm>
                <a:off x="0" y="3505147"/>
                <a:ext cx="9144000" cy="0"/>
              </a:xfrm>
              <a:prstGeom prst="straightConnector1">
                <a:avLst/>
              </a:prstGeom>
              <a:noFill/>
              <a:ln w="9525" cap="flat" cmpd="sng">
                <a:solidFill>
                  <a:schemeClr val="dk2"/>
                </a:solidFill>
                <a:prstDash val="solid"/>
                <a:round/>
                <a:headEnd type="none" w="sm" len="sm"/>
                <a:tailEnd type="none" w="sm" len="sm"/>
              </a:ln>
            </p:spPr>
          </p:cxnSp>
          <p:cxnSp>
            <p:nvCxnSpPr>
              <p:cNvPr id="70" name="Google Shape;70;p28"/>
              <p:cNvCxnSpPr/>
              <p:nvPr/>
            </p:nvCxnSpPr>
            <p:spPr>
              <a:xfrm>
                <a:off x="0" y="3739019"/>
                <a:ext cx="9144000" cy="0"/>
              </a:xfrm>
              <a:prstGeom prst="straightConnector1">
                <a:avLst/>
              </a:prstGeom>
              <a:noFill/>
              <a:ln w="9525" cap="flat" cmpd="sng">
                <a:solidFill>
                  <a:schemeClr val="dk2"/>
                </a:solidFill>
                <a:prstDash val="solid"/>
                <a:round/>
                <a:headEnd type="none" w="sm" len="sm"/>
                <a:tailEnd type="none" w="sm" len="sm"/>
              </a:ln>
            </p:spPr>
          </p:cxnSp>
          <p:cxnSp>
            <p:nvCxnSpPr>
              <p:cNvPr id="71" name="Google Shape;71;p28"/>
              <p:cNvCxnSpPr/>
              <p:nvPr/>
            </p:nvCxnSpPr>
            <p:spPr>
              <a:xfrm>
                <a:off x="0" y="3972890"/>
                <a:ext cx="9144000" cy="0"/>
              </a:xfrm>
              <a:prstGeom prst="straightConnector1">
                <a:avLst/>
              </a:prstGeom>
              <a:noFill/>
              <a:ln w="9525" cap="flat" cmpd="sng">
                <a:solidFill>
                  <a:schemeClr val="dk2"/>
                </a:solidFill>
                <a:prstDash val="solid"/>
                <a:round/>
                <a:headEnd type="none" w="sm" len="sm"/>
                <a:tailEnd type="none" w="sm" len="sm"/>
              </a:ln>
            </p:spPr>
          </p:cxnSp>
          <p:cxnSp>
            <p:nvCxnSpPr>
              <p:cNvPr id="72" name="Google Shape;72;p28"/>
              <p:cNvCxnSpPr/>
              <p:nvPr/>
            </p:nvCxnSpPr>
            <p:spPr>
              <a:xfrm>
                <a:off x="0" y="4206761"/>
                <a:ext cx="9144000" cy="0"/>
              </a:xfrm>
              <a:prstGeom prst="straightConnector1">
                <a:avLst/>
              </a:prstGeom>
              <a:noFill/>
              <a:ln w="9525" cap="flat" cmpd="sng">
                <a:solidFill>
                  <a:schemeClr val="dk2"/>
                </a:solidFill>
                <a:prstDash val="solid"/>
                <a:round/>
                <a:headEnd type="none" w="sm" len="sm"/>
                <a:tailEnd type="none" w="sm" len="sm"/>
              </a:ln>
            </p:spPr>
          </p:cxnSp>
          <p:cxnSp>
            <p:nvCxnSpPr>
              <p:cNvPr id="73" name="Google Shape;73;p28"/>
              <p:cNvCxnSpPr/>
              <p:nvPr/>
            </p:nvCxnSpPr>
            <p:spPr>
              <a:xfrm>
                <a:off x="0" y="4440633"/>
                <a:ext cx="9144000" cy="0"/>
              </a:xfrm>
              <a:prstGeom prst="straightConnector1">
                <a:avLst/>
              </a:prstGeom>
              <a:noFill/>
              <a:ln w="9525" cap="flat" cmpd="sng">
                <a:solidFill>
                  <a:schemeClr val="dk2"/>
                </a:solidFill>
                <a:prstDash val="solid"/>
                <a:round/>
                <a:headEnd type="none" w="sm" len="sm"/>
                <a:tailEnd type="none" w="sm" len="sm"/>
              </a:ln>
            </p:spPr>
          </p:cxnSp>
          <p:cxnSp>
            <p:nvCxnSpPr>
              <p:cNvPr id="74" name="Google Shape;74;p28"/>
              <p:cNvCxnSpPr/>
              <p:nvPr/>
            </p:nvCxnSpPr>
            <p:spPr>
              <a:xfrm>
                <a:off x="0" y="4674504"/>
                <a:ext cx="9144000" cy="0"/>
              </a:xfrm>
              <a:prstGeom prst="straightConnector1">
                <a:avLst/>
              </a:prstGeom>
              <a:noFill/>
              <a:ln w="9525" cap="flat" cmpd="sng">
                <a:solidFill>
                  <a:schemeClr val="dk2"/>
                </a:solidFill>
                <a:prstDash val="solid"/>
                <a:round/>
                <a:headEnd type="none" w="sm" len="sm"/>
                <a:tailEnd type="none" w="sm" len="sm"/>
              </a:ln>
            </p:spPr>
          </p:cxnSp>
          <p:cxnSp>
            <p:nvCxnSpPr>
              <p:cNvPr id="75" name="Google Shape;75;p28"/>
              <p:cNvCxnSpPr/>
              <p:nvPr/>
            </p:nvCxnSpPr>
            <p:spPr>
              <a:xfrm>
                <a:off x="0" y="4908375"/>
                <a:ext cx="9144000" cy="0"/>
              </a:xfrm>
              <a:prstGeom prst="straightConnector1">
                <a:avLst/>
              </a:prstGeom>
              <a:noFill/>
              <a:ln w="9525" cap="flat" cmpd="sng">
                <a:solidFill>
                  <a:schemeClr val="dk2"/>
                </a:solidFill>
                <a:prstDash val="solid"/>
                <a:round/>
                <a:headEnd type="none" w="sm" len="sm"/>
                <a:tailEnd type="none" w="sm" len="sm"/>
              </a:ln>
            </p:spPr>
          </p:cxnSp>
          <p:cxnSp>
            <p:nvCxnSpPr>
              <p:cNvPr id="76" name="Google Shape;76;p28"/>
              <p:cNvCxnSpPr/>
              <p:nvPr/>
            </p:nvCxnSpPr>
            <p:spPr>
              <a:xfrm>
                <a:off x="0" y="464821"/>
                <a:ext cx="9144000" cy="0"/>
              </a:xfrm>
              <a:prstGeom prst="straightConnector1">
                <a:avLst/>
              </a:prstGeom>
              <a:noFill/>
              <a:ln w="9525" cap="flat" cmpd="sng">
                <a:solidFill>
                  <a:schemeClr val="dk2"/>
                </a:solidFill>
                <a:prstDash val="solid"/>
                <a:round/>
                <a:headEnd type="none" w="sm" len="sm"/>
                <a:tailEnd type="none" w="sm" len="sm"/>
              </a:ln>
            </p:spPr>
          </p:cxnSp>
        </p:grpSp>
      </p:grpSp>
      <p:sp>
        <p:nvSpPr>
          <p:cNvPr id="77" name="Google Shape;77;p28"/>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28"/>
          <p:cNvSpPr txBox="1">
            <a:spLocks noGrp="1"/>
          </p:cNvSpPr>
          <p:nvPr>
            <p:ph type="ctrTitle"/>
          </p:nvPr>
        </p:nvSpPr>
        <p:spPr>
          <a:xfrm>
            <a:off x="1828750" y="2525425"/>
            <a:ext cx="5486400" cy="10974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rgbClr val="191919"/>
              </a:buClr>
              <a:buSzPts val="5200"/>
              <a:buNone/>
              <a:defRPr sz="43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a:endParaRPr/>
          </a:p>
        </p:txBody>
      </p:sp>
      <p:sp>
        <p:nvSpPr>
          <p:cNvPr id="79" name="Google Shape;79;p28"/>
          <p:cNvSpPr txBox="1">
            <a:spLocks noGrp="1"/>
          </p:cNvSpPr>
          <p:nvPr>
            <p:ph type="subTitle" idx="1"/>
          </p:nvPr>
        </p:nvSpPr>
        <p:spPr>
          <a:xfrm>
            <a:off x="2743200" y="3900077"/>
            <a:ext cx="3657600" cy="409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80" name="Google Shape;80;p28"/>
          <p:cNvGrpSpPr/>
          <p:nvPr/>
        </p:nvGrpSpPr>
        <p:grpSpPr>
          <a:xfrm>
            <a:off x="65867" y="238163"/>
            <a:ext cx="760670" cy="2045787"/>
            <a:chOff x="65867" y="238163"/>
            <a:chExt cx="760670" cy="2045787"/>
          </a:xfrm>
        </p:grpSpPr>
        <p:grpSp>
          <p:nvGrpSpPr>
            <p:cNvPr id="81" name="Google Shape;81;p28"/>
            <p:cNvGrpSpPr/>
            <p:nvPr/>
          </p:nvGrpSpPr>
          <p:grpSpPr>
            <a:xfrm flipH="1">
              <a:off x="65867" y="238163"/>
              <a:ext cx="760670" cy="1616748"/>
              <a:chOff x="8230542" y="2865663"/>
              <a:chExt cx="760670" cy="1616748"/>
            </a:xfrm>
          </p:grpSpPr>
          <p:sp>
            <p:nvSpPr>
              <p:cNvPr id="82" name="Google Shape;82;p28"/>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8"/>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8"/>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8"/>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 name="Google Shape;86;p28"/>
            <p:cNvSpPr/>
            <p:nvPr/>
          </p:nvSpPr>
          <p:spPr>
            <a:xfrm>
              <a:off x="271477" y="2023990"/>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7" name="Google Shape;87;p28"/>
            <p:cNvGrpSpPr/>
            <p:nvPr/>
          </p:nvGrpSpPr>
          <p:grpSpPr>
            <a:xfrm>
              <a:off x="277665" y="1151762"/>
              <a:ext cx="184649" cy="262079"/>
              <a:chOff x="7619190" y="700187"/>
              <a:chExt cx="184649" cy="262079"/>
            </a:xfrm>
          </p:grpSpPr>
          <p:sp>
            <p:nvSpPr>
              <p:cNvPr id="88" name="Google Shape;88;p2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6" name="Google Shape;96;p28"/>
          <p:cNvGrpSpPr/>
          <p:nvPr/>
        </p:nvGrpSpPr>
        <p:grpSpPr>
          <a:xfrm>
            <a:off x="8092517" y="3085449"/>
            <a:ext cx="760670" cy="1921420"/>
            <a:chOff x="8092517" y="3085449"/>
            <a:chExt cx="760670" cy="1921420"/>
          </a:xfrm>
        </p:grpSpPr>
        <p:grpSp>
          <p:nvGrpSpPr>
            <p:cNvPr id="97" name="Google Shape;97;p28"/>
            <p:cNvGrpSpPr/>
            <p:nvPr/>
          </p:nvGrpSpPr>
          <p:grpSpPr>
            <a:xfrm>
              <a:off x="8092517" y="3240925"/>
              <a:ext cx="760670" cy="1616748"/>
              <a:chOff x="8230542" y="2865663"/>
              <a:chExt cx="760670" cy="1616748"/>
            </a:xfrm>
          </p:grpSpPr>
          <p:sp>
            <p:nvSpPr>
              <p:cNvPr id="98" name="Google Shape;98;p28"/>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8"/>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8"/>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8"/>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2" name="Google Shape;102;p28"/>
            <p:cNvGrpSpPr/>
            <p:nvPr/>
          </p:nvGrpSpPr>
          <p:grpSpPr>
            <a:xfrm>
              <a:off x="8435915" y="4335512"/>
              <a:ext cx="184649" cy="262079"/>
              <a:chOff x="7619190" y="700187"/>
              <a:chExt cx="184649" cy="262079"/>
            </a:xfrm>
          </p:grpSpPr>
          <p:sp>
            <p:nvSpPr>
              <p:cNvPr id="103" name="Google Shape;103;p2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 name="Google Shape;111;p28"/>
            <p:cNvGrpSpPr/>
            <p:nvPr/>
          </p:nvGrpSpPr>
          <p:grpSpPr>
            <a:xfrm rot="10800000">
              <a:off x="8602350" y="3085449"/>
              <a:ext cx="205871" cy="226202"/>
              <a:chOff x="7065678" y="829299"/>
              <a:chExt cx="205871" cy="226202"/>
            </a:xfrm>
          </p:grpSpPr>
          <p:sp>
            <p:nvSpPr>
              <p:cNvPr id="112" name="Google Shape;112;p28"/>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8"/>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8"/>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8"/>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8"/>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8"/>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8" name="Google Shape;118;p28"/>
            <p:cNvSpPr/>
            <p:nvPr/>
          </p:nvSpPr>
          <p:spPr>
            <a:xfrm>
              <a:off x="8135502" y="4746909"/>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9" name="Google Shape;119;p28"/>
          <p:cNvGrpSpPr/>
          <p:nvPr/>
        </p:nvGrpSpPr>
        <p:grpSpPr>
          <a:xfrm>
            <a:off x="-128055" y="4198221"/>
            <a:ext cx="1148505" cy="808662"/>
            <a:chOff x="-128055" y="4198221"/>
            <a:chExt cx="1148505" cy="808662"/>
          </a:xfrm>
        </p:grpSpPr>
        <p:grpSp>
          <p:nvGrpSpPr>
            <p:cNvPr id="120" name="Google Shape;120;p28"/>
            <p:cNvGrpSpPr/>
            <p:nvPr/>
          </p:nvGrpSpPr>
          <p:grpSpPr>
            <a:xfrm>
              <a:off x="65882" y="4314892"/>
              <a:ext cx="727385" cy="481963"/>
              <a:chOff x="65882" y="4314892"/>
              <a:chExt cx="727385" cy="481963"/>
            </a:xfrm>
          </p:grpSpPr>
          <p:sp>
            <p:nvSpPr>
              <p:cNvPr id="121" name="Google Shape;121;p28"/>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2" name="Google Shape;122;p28"/>
              <p:cNvGrpSpPr/>
              <p:nvPr/>
            </p:nvGrpSpPr>
            <p:grpSpPr>
              <a:xfrm rot="975942">
                <a:off x="98890" y="4335507"/>
                <a:ext cx="184655" cy="262087"/>
                <a:chOff x="7619190" y="700187"/>
                <a:chExt cx="184649" cy="262079"/>
              </a:xfrm>
            </p:grpSpPr>
            <p:sp>
              <p:nvSpPr>
                <p:cNvPr id="123" name="Google Shape;123;p28"/>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8"/>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28"/>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28"/>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28"/>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28"/>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28"/>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28"/>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31" name="Google Shape;131;p28"/>
            <p:cNvGrpSpPr/>
            <p:nvPr/>
          </p:nvGrpSpPr>
          <p:grpSpPr>
            <a:xfrm>
              <a:off x="-128055" y="4198221"/>
              <a:ext cx="1148505" cy="808662"/>
              <a:chOff x="-204255" y="4198221"/>
              <a:chExt cx="1148505" cy="808662"/>
            </a:xfrm>
          </p:grpSpPr>
          <p:grpSp>
            <p:nvGrpSpPr>
              <p:cNvPr id="132" name="Google Shape;132;p28"/>
              <p:cNvGrpSpPr/>
              <p:nvPr/>
            </p:nvGrpSpPr>
            <p:grpSpPr>
              <a:xfrm rot="3803483" flipH="1">
                <a:off x="580713" y="4264960"/>
                <a:ext cx="278594" cy="209395"/>
                <a:chOff x="1539427" y="3527825"/>
                <a:chExt cx="278590" cy="209392"/>
              </a:xfrm>
            </p:grpSpPr>
            <p:sp>
              <p:nvSpPr>
                <p:cNvPr id="133" name="Google Shape;133;p28"/>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8"/>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8"/>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6" name="Google Shape;136;p28"/>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7"/>
        <p:cNvGrpSpPr/>
        <p:nvPr/>
      </p:nvGrpSpPr>
      <p:grpSpPr>
        <a:xfrm>
          <a:off x="0" y="0"/>
          <a:ext cx="0" cy="0"/>
          <a:chOff x="0" y="0"/>
          <a:chExt cx="0" cy="0"/>
        </a:xfrm>
      </p:grpSpPr>
      <p:grpSp>
        <p:nvGrpSpPr>
          <p:cNvPr id="1058" name="Google Shape;1058;p37"/>
          <p:cNvGrpSpPr/>
          <p:nvPr/>
        </p:nvGrpSpPr>
        <p:grpSpPr>
          <a:xfrm>
            <a:off x="-91440" y="-34204"/>
            <a:ext cx="9326880" cy="5211909"/>
            <a:chOff x="0" y="0"/>
            <a:chExt cx="9144000" cy="5143500"/>
          </a:xfrm>
        </p:grpSpPr>
        <p:grpSp>
          <p:nvGrpSpPr>
            <p:cNvPr id="1059" name="Google Shape;1059;p37"/>
            <p:cNvGrpSpPr/>
            <p:nvPr/>
          </p:nvGrpSpPr>
          <p:grpSpPr>
            <a:xfrm>
              <a:off x="202089" y="0"/>
              <a:ext cx="8739821" cy="5143500"/>
              <a:chOff x="200927" y="-1250"/>
              <a:chExt cx="8739821" cy="5143500"/>
            </a:xfrm>
          </p:grpSpPr>
          <p:cxnSp>
            <p:nvCxnSpPr>
              <p:cNvPr id="1060" name="Google Shape;1060;p37"/>
              <p:cNvCxnSpPr/>
              <p:nvPr/>
            </p:nvCxnSpPr>
            <p:spPr>
              <a:xfrm>
                <a:off x="20092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61" name="Google Shape;1061;p37"/>
              <p:cNvCxnSpPr/>
              <p:nvPr/>
            </p:nvCxnSpPr>
            <p:spPr>
              <a:xfrm>
                <a:off x="40417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62" name="Google Shape;1062;p37"/>
              <p:cNvCxnSpPr/>
              <p:nvPr/>
            </p:nvCxnSpPr>
            <p:spPr>
              <a:xfrm>
                <a:off x="60743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63" name="Google Shape;1063;p37"/>
              <p:cNvCxnSpPr/>
              <p:nvPr/>
            </p:nvCxnSpPr>
            <p:spPr>
              <a:xfrm>
                <a:off x="81068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64" name="Google Shape;1064;p37"/>
              <p:cNvCxnSpPr/>
              <p:nvPr/>
            </p:nvCxnSpPr>
            <p:spPr>
              <a:xfrm>
                <a:off x="101393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65" name="Google Shape;1065;p37"/>
              <p:cNvCxnSpPr/>
              <p:nvPr/>
            </p:nvCxnSpPr>
            <p:spPr>
              <a:xfrm>
                <a:off x="121718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66" name="Google Shape;1066;p37"/>
              <p:cNvCxnSpPr/>
              <p:nvPr/>
            </p:nvCxnSpPr>
            <p:spPr>
              <a:xfrm>
                <a:off x="142043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67" name="Google Shape;1067;p37"/>
              <p:cNvCxnSpPr/>
              <p:nvPr/>
            </p:nvCxnSpPr>
            <p:spPr>
              <a:xfrm>
                <a:off x="162368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68" name="Google Shape;1068;p37"/>
              <p:cNvCxnSpPr/>
              <p:nvPr/>
            </p:nvCxnSpPr>
            <p:spPr>
              <a:xfrm>
                <a:off x="182694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69" name="Google Shape;1069;p37"/>
              <p:cNvCxnSpPr/>
              <p:nvPr/>
            </p:nvCxnSpPr>
            <p:spPr>
              <a:xfrm>
                <a:off x="203019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70" name="Google Shape;1070;p37"/>
              <p:cNvCxnSpPr/>
              <p:nvPr/>
            </p:nvCxnSpPr>
            <p:spPr>
              <a:xfrm>
                <a:off x="223344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71" name="Google Shape;1071;p37"/>
              <p:cNvCxnSpPr/>
              <p:nvPr/>
            </p:nvCxnSpPr>
            <p:spPr>
              <a:xfrm>
                <a:off x="243669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72" name="Google Shape;1072;p37"/>
              <p:cNvCxnSpPr/>
              <p:nvPr/>
            </p:nvCxnSpPr>
            <p:spPr>
              <a:xfrm>
                <a:off x="263994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73" name="Google Shape;1073;p37"/>
              <p:cNvCxnSpPr/>
              <p:nvPr/>
            </p:nvCxnSpPr>
            <p:spPr>
              <a:xfrm>
                <a:off x="284319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74" name="Google Shape;1074;p37"/>
              <p:cNvCxnSpPr/>
              <p:nvPr/>
            </p:nvCxnSpPr>
            <p:spPr>
              <a:xfrm>
                <a:off x="304645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75" name="Google Shape;1075;p37"/>
              <p:cNvCxnSpPr/>
              <p:nvPr/>
            </p:nvCxnSpPr>
            <p:spPr>
              <a:xfrm>
                <a:off x="324970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76" name="Google Shape;1076;p37"/>
              <p:cNvCxnSpPr/>
              <p:nvPr/>
            </p:nvCxnSpPr>
            <p:spPr>
              <a:xfrm>
                <a:off x="345295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77" name="Google Shape;1077;p37"/>
              <p:cNvCxnSpPr/>
              <p:nvPr/>
            </p:nvCxnSpPr>
            <p:spPr>
              <a:xfrm>
                <a:off x="365620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78" name="Google Shape;1078;p37"/>
              <p:cNvCxnSpPr/>
              <p:nvPr/>
            </p:nvCxnSpPr>
            <p:spPr>
              <a:xfrm>
                <a:off x="385945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79" name="Google Shape;1079;p37"/>
              <p:cNvCxnSpPr/>
              <p:nvPr/>
            </p:nvCxnSpPr>
            <p:spPr>
              <a:xfrm>
                <a:off x="406270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80" name="Google Shape;1080;p37"/>
              <p:cNvCxnSpPr/>
              <p:nvPr/>
            </p:nvCxnSpPr>
            <p:spPr>
              <a:xfrm>
                <a:off x="426596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81" name="Google Shape;1081;p37"/>
              <p:cNvCxnSpPr/>
              <p:nvPr/>
            </p:nvCxnSpPr>
            <p:spPr>
              <a:xfrm>
                <a:off x="446921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82" name="Google Shape;1082;p37"/>
              <p:cNvCxnSpPr/>
              <p:nvPr/>
            </p:nvCxnSpPr>
            <p:spPr>
              <a:xfrm>
                <a:off x="467246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83" name="Google Shape;1083;p37"/>
              <p:cNvCxnSpPr/>
              <p:nvPr/>
            </p:nvCxnSpPr>
            <p:spPr>
              <a:xfrm>
                <a:off x="487571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84" name="Google Shape;1084;p37"/>
              <p:cNvCxnSpPr/>
              <p:nvPr/>
            </p:nvCxnSpPr>
            <p:spPr>
              <a:xfrm>
                <a:off x="507896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85" name="Google Shape;1085;p37"/>
              <p:cNvCxnSpPr/>
              <p:nvPr/>
            </p:nvCxnSpPr>
            <p:spPr>
              <a:xfrm>
                <a:off x="528221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86" name="Google Shape;1086;p37"/>
              <p:cNvCxnSpPr/>
              <p:nvPr/>
            </p:nvCxnSpPr>
            <p:spPr>
              <a:xfrm>
                <a:off x="548547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87" name="Google Shape;1087;p37"/>
              <p:cNvCxnSpPr/>
              <p:nvPr/>
            </p:nvCxnSpPr>
            <p:spPr>
              <a:xfrm>
                <a:off x="568872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88" name="Google Shape;1088;p37"/>
              <p:cNvCxnSpPr/>
              <p:nvPr/>
            </p:nvCxnSpPr>
            <p:spPr>
              <a:xfrm>
                <a:off x="589197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89" name="Google Shape;1089;p37"/>
              <p:cNvCxnSpPr/>
              <p:nvPr/>
            </p:nvCxnSpPr>
            <p:spPr>
              <a:xfrm>
                <a:off x="609522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90" name="Google Shape;1090;p37"/>
              <p:cNvCxnSpPr/>
              <p:nvPr/>
            </p:nvCxnSpPr>
            <p:spPr>
              <a:xfrm>
                <a:off x="629847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91" name="Google Shape;1091;p37"/>
              <p:cNvCxnSpPr/>
              <p:nvPr/>
            </p:nvCxnSpPr>
            <p:spPr>
              <a:xfrm>
                <a:off x="650172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92" name="Google Shape;1092;p37"/>
              <p:cNvCxnSpPr/>
              <p:nvPr/>
            </p:nvCxnSpPr>
            <p:spPr>
              <a:xfrm>
                <a:off x="670498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93" name="Google Shape;1093;p37"/>
              <p:cNvCxnSpPr/>
              <p:nvPr/>
            </p:nvCxnSpPr>
            <p:spPr>
              <a:xfrm>
                <a:off x="690823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94" name="Google Shape;1094;p37"/>
              <p:cNvCxnSpPr/>
              <p:nvPr/>
            </p:nvCxnSpPr>
            <p:spPr>
              <a:xfrm>
                <a:off x="711148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95" name="Google Shape;1095;p37"/>
              <p:cNvCxnSpPr/>
              <p:nvPr/>
            </p:nvCxnSpPr>
            <p:spPr>
              <a:xfrm>
                <a:off x="731473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96" name="Google Shape;1096;p37"/>
              <p:cNvCxnSpPr/>
              <p:nvPr/>
            </p:nvCxnSpPr>
            <p:spPr>
              <a:xfrm>
                <a:off x="751798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97" name="Google Shape;1097;p37"/>
              <p:cNvCxnSpPr/>
              <p:nvPr/>
            </p:nvCxnSpPr>
            <p:spPr>
              <a:xfrm>
                <a:off x="772123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98" name="Google Shape;1098;p37"/>
              <p:cNvCxnSpPr/>
              <p:nvPr/>
            </p:nvCxnSpPr>
            <p:spPr>
              <a:xfrm>
                <a:off x="792449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099" name="Google Shape;1099;p37"/>
              <p:cNvCxnSpPr/>
              <p:nvPr/>
            </p:nvCxnSpPr>
            <p:spPr>
              <a:xfrm>
                <a:off x="812774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00" name="Google Shape;1100;p37"/>
              <p:cNvCxnSpPr/>
              <p:nvPr/>
            </p:nvCxnSpPr>
            <p:spPr>
              <a:xfrm>
                <a:off x="833099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01" name="Google Shape;1101;p37"/>
              <p:cNvCxnSpPr/>
              <p:nvPr/>
            </p:nvCxnSpPr>
            <p:spPr>
              <a:xfrm>
                <a:off x="853424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02" name="Google Shape;1102;p37"/>
              <p:cNvCxnSpPr/>
              <p:nvPr/>
            </p:nvCxnSpPr>
            <p:spPr>
              <a:xfrm>
                <a:off x="873749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03" name="Google Shape;1103;p37"/>
              <p:cNvCxnSpPr/>
              <p:nvPr/>
            </p:nvCxnSpPr>
            <p:spPr>
              <a:xfrm>
                <a:off x="8940748" y="-1250"/>
                <a:ext cx="0" cy="5143500"/>
              </a:xfrm>
              <a:prstGeom prst="straightConnector1">
                <a:avLst/>
              </a:prstGeom>
              <a:noFill/>
              <a:ln w="9525" cap="flat" cmpd="sng">
                <a:solidFill>
                  <a:schemeClr val="dk2"/>
                </a:solidFill>
                <a:prstDash val="solid"/>
                <a:round/>
                <a:headEnd type="none" w="sm" len="sm"/>
                <a:tailEnd type="none" w="sm" len="sm"/>
              </a:ln>
            </p:spPr>
          </p:cxnSp>
        </p:grpSp>
        <p:grpSp>
          <p:nvGrpSpPr>
            <p:cNvPr id="1104" name="Google Shape;1104;p37"/>
            <p:cNvGrpSpPr/>
            <p:nvPr/>
          </p:nvGrpSpPr>
          <p:grpSpPr>
            <a:xfrm>
              <a:off x="0" y="233038"/>
              <a:ext cx="9144000" cy="4677425"/>
              <a:chOff x="0" y="230950"/>
              <a:chExt cx="9144000" cy="4677425"/>
            </a:xfrm>
          </p:grpSpPr>
          <p:cxnSp>
            <p:nvCxnSpPr>
              <p:cNvPr id="1105" name="Google Shape;1105;p37"/>
              <p:cNvCxnSpPr/>
              <p:nvPr/>
            </p:nvCxnSpPr>
            <p:spPr>
              <a:xfrm>
                <a:off x="0" y="230950"/>
                <a:ext cx="9144000" cy="0"/>
              </a:xfrm>
              <a:prstGeom prst="straightConnector1">
                <a:avLst/>
              </a:prstGeom>
              <a:noFill/>
              <a:ln w="9525" cap="flat" cmpd="sng">
                <a:solidFill>
                  <a:schemeClr val="dk2"/>
                </a:solidFill>
                <a:prstDash val="solid"/>
                <a:round/>
                <a:headEnd type="none" w="sm" len="sm"/>
                <a:tailEnd type="none" w="sm" len="sm"/>
              </a:ln>
            </p:spPr>
          </p:cxnSp>
          <p:cxnSp>
            <p:nvCxnSpPr>
              <p:cNvPr id="1106" name="Google Shape;1106;p37"/>
              <p:cNvCxnSpPr/>
              <p:nvPr/>
            </p:nvCxnSpPr>
            <p:spPr>
              <a:xfrm>
                <a:off x="0" y="698693"/>
                <a:ext cx="9144000" cy="0"/>
              </a:xfrm>
              <a:prstGeom prst="straightConnector1">
                <a:avLst/>
              </a:prstGeom>
              <a:noFill/>
              <a:ln w="9525" cap="flat" cmpd="sng">
                <a:solidFill>
                  <a:schemeClr val="dk2"/>
                </a:solidFill>
                <a:prstDash val="solid"/>
                <a:round/>
                <a:headEnd type="none" w="sm" len="sm"/>
                <a:tailEnd type="none" w="sm" len="sm"/>
              </a:ln>
            </p:spPr>
          </p:cxnSp>
          <p:cxnSp>
            <p:nvCxnSpPr>
              <p:cNvPr id="1107" name="Google Shape;1107;p37"/>
              <p:cNvCxnSpPr/>
              <p:nvPr/>
            </p:nvCxnSpPr>
            <p:spPr>
              <a:xfrm>
                <a:off x="0" y="932564"/>
                <a:ext cx="9144000" cy="0"/>
              </a:xfrm>
              <a:prstGeom prst="straightConnector1">
                <a:avLst/>
              </a:prstGeom>
              <a:noFill/>
              <a:ln w="9525" cap="flat" cmpd="sng">
                <a:solidFill>
                  <a:schemeClr val="dk2"/>
                </a:solidFill>
                <a:prstDash val="solid"/>
                <a:round/>
                <a:headEnd type="none" w="sm" len="sm"/>
                <a:tailEnd type="none" w="sm" len="sm"/>
              </a:ln>
            </p:spPr>
          </p:cxnSp>
          <p:cxnSp>
            <p:nvCxnSpPr>
              <p:cNvPr id="1108" name="Google Shape;1108;p37"/>
              <p:cNvCxnSpPr/>
              <p:nvPr/>
            </p:nvCxnSpPr>
            <p:spPr>
              <a:xfrm>
                <a:off x="0" y="1166435"/>
                <a:ext cx="9144000" cy="0"/>
              </a:xfrm>
              <a:prstGeom prst="straightConnector1">
                <a:avLst/>
              </a:prstGeom>
              <a:noFill/>
              <a:ln w="9525" cap="flat" cmpd="sng">
                <a:solidFill>
                  <a:schemeClr val="dk2"/>
                </a:solidFill>
                <a:prstDash val="solid"/>
                <a:round/>
                <a:headEnd type="none" w="sm" len="sm"/>
                <a:tailEnd type="none" w="sm" len="sm"/>
              </a:ln>
            </p:spPr>
          </p:cxnSp>
          <p:cxnSp>
            <p:nvCxnSpPr>
              <p:cNvPr id="1109" name="Google Shape;1109;p37"/>
              <p:cNvCxnSpPr/>
              <p:nvPr/>
            </p:nvCxnSpPr>
            <p:spPr>
              <a:xfrm>
                <a:off x="0" y="1400306"/>
                <a:ext cx="9144000" cy="0"/>
              </a:xfrm>
              <a:prstGeom prst="straightConnector1">
                <a:avLst/>
              </a:prstGeom>
              <a:noFill/>
              <a:ln w="9525" cap="flat" cmpd="sng">
                <a:solidFill>
                  <a:schemeClr val="dk2"/>
                </a:solidFill>
                <a:prstDash val="solid"/>
                <a:round/>
                <a:headEnd type="none" w="sm" len="sm"/>
                <a:tailEnd type="none" w="sm" len="sm"/>
              </a:ln>
            </p:spPr>
          </p:cxnSp>
          <p:cxnSp>
            <p:nvCxnSpPr>
              <p:cNvPr id="1110" name="Google Shape;1110;p37"/>
              <p:cNvCxnSpPr/>
              <p:nvPr/>
            </p:nvCxnSpPr>
            <p:spPr>
              <a:xfrm>
                <a:off x="0" y="1634178"/>
                <a:ext cx="9144000" cy="0"/>
              </a:xfrm>
              <a:prstGeom prst="straightConnector1">
                <a:avLst/>
              </a:prstGeom>
              <a:noFill/>
              <a:ln w="9525" cap="flat" cmpd="sng">
                <a:solidFill>
                  <a:schemeClr val="dk2"/>
                </a:solidFill>
                <a:prstDash val="solid"/>
                <a:round/>
                <a:headEnd type="none" w="sm" len="sm"/>
                <a:tailEnd type="none" w="sm" len="sm"/>
              </a:ln>
            </p:spPr>
          </p:cxnSp>
          <p:cxnSp>
            <p:nvCxnSpPr>
              <p:cNvPr id="1111" name="Google Shape;1111;p37"/>
              <p:cNvCxnSpPr/>
              <p:nvPr/>
            </p:nvCxnSpPr>
            <p:spPr>
              <a:xfrm>
                <a:off x="0" y="1868049"/>
                <a:ext cx="9144000" cy="0"/>
              </a:xfrm>
              <a:prstGeom prst="straightConnector1">
                <a:avLst/>
              </a:prstGeom>
              <a:noFill/>
              <a:ln w="9525" cap="flat" cmpd="sng">
                <a:solidFill>
                  <a:schemeClr val="dk2"/>
                </a:solidFill>
                <a:prstDash val="solid"/>
                <a:round/>
                <a:headEnd type="none" w="sm" len="sm"/>
                <a:tailEnd type="none" w="sm" len="sm"/>
              </a:ln>
            </p:spPr>
          </p:cxnSp>
          <p:cxnSp>
            <p:nvCxnSpPr>
              <p:cNvPr id="1112" name="Google Shape;1112;p37"/>
              <p:cNvCxnSpPr/>
              <p:nvPr/>
            </p:nvCxnSpPr>
            <p:spPr>
              <a:xfrm>
                <a:off x="0" y="2101920"/>
                <a:ext cx="9144000" cy="0"/>
              </a:xfrm>
              <a:prstGeom prst="straightConnector1">
                <a:avLst/>
              </a:prstGeom>
              <a:noFill/>
              <a:ln w="9525" cap="flat" cmpd="sng">
                <a:solidFill>
                  <a:schemeClr val="dk2"/>
                </a:solidFill>
                <a:prstDash val="solid"/>
                <a:round/>
                <a:headEnd type="none" w="sm" len="sm"/>
                <a:tailEnd type="none" w="sm" len="sm"/>
              </a:ln>
            </p:spPr>
          </p:cxnSp>
          <p:cxnSp>
            <p:nvCxnSpPr>
              <p:cNvPr id="1113" name="Google Shape;1113;p37"/>
              <p:cNvCxnSpPr/>
              <p:nvPr/>
            </p:nvCxnSpPr>
            <p:spPr>
              <a:xfrm>
                <a:off x="0" y="2335791"/>
                <a:ext cx="9144000" cy="0"/>
              </a:xfrm>
              <a:prstGeom prst="straightConnector1">
                <a:avLst/>
              </a:prstGeom>
              <a:noFill/>
              <a:ln w="9525" cap="flat" cmpd="sng">
                <a:solidFill>
                  <a:schemeClr val="dk2"/>
                </a:solidFill>
                <a:prstDash val="solid"/>
                <a:round/>
                <a:headEnd type="none" w="sm" len="sm"/>
                <a:tailEnd type="none" w="sm" len="sm"/>
              </a:ln>
            </p:spPr>
          </p:cxnSp>
          <p:cxnSp>
            <p:nvCxnSpPr>
              <p:cNvPr id="1114" name="Google Shape;1114;p37"/>
              <p:cNvCxnSpPr/>
              <p:nvPr/>
            </p:nvCxnSpPr>
            <p:spPr>
              <a:xfrm>
                <a:off x="0" y="2569663"/>
                <a:ext cx="9144000" cy="0"/>
              </a:xfrm>
              <a:prstGeom prst="straightConnector1">
                <a:avLst/>
              </a:prstGeom>
              <a:noFill/>
              <a:ln w="9525" cap="flat" cmpd="sng">
                <a:solidFill>
                  <a:schemeClr val="dk2"/>
                </a:solidFill>
                <a:prstDash val="solid"/>
                <a:round/>
                <a:headEnd type="none" w="sm" len="sm"/>
                <a:tailEnd type="none" w="sm" len="sm"/>
              </a:ln>
            </p:spPr>
          </p:cxnSp>
          <p:cxnSp>
            <p:nvCxnSpPr>
              <p:cNvPr id="1115" name="Google Shape;1115;p37"/>
              <p:cNvCxnSpPr/>
              <p:nvPr/>
            </p:nvCxnSpPr>
            <p:spPr>
              <a:xfrm>
                <a:off x="0" y="2803534"/>
                <a:ext cx="9144000" cy="0"/>
              </a:xfrm>
              <a:prstGeom prst="straightConnector1">
                <a:avLst/>
              </a:prstGeom>
              <a:noFill/>
              <a:ln w="9525" cap="flat" cmpd="sng">
                <a:solidFill>
                  <a:schemeClr val="dk2"/>
                </a:solidFill>
                <a:prstDash val="solid"/>
                <a:round/>
                <a:headEnd type="none" w="sm" len="sm"/>
                <a:tailEnd type="none" w="sm" len="sm"/>
              </a:ln>
            </p:spPr>
          </p:cxnSp>
          <p:cxnSp>
            <p:nvCxnSpPr>
              <p:cNvPr id="1116" name="Google Shape;1116;p37"/>
              <p:cNvCxnSpPr/>
              <p:nvPr/>
            </p:nvCxnSpPr>
            <p:spPr>
              <a:xfrm>
                <a:off x="0" y="3037405"/>
                <a:ext cx="9144000" cy="0"/>
              </a:xfrm>
              <a:prstGeom prst="straightConnector1">
                <a:avLst/>
              </a:prstGeom>
              <a:noFill/>
              <a:ln w="9525" cap="flat" cmpd="sng">
                <a:solidFill>
                  <a:schemeClr val="dk2"/>
                </a:solidFill>
                <a:prstDash val="solid"/>
                <a:round/>
                <a:headEnd type="none" w="sm" len="sm"/>
                <a:tailEnd type="none" w="sm" len="sm"/>
              </a:ln>
            </p:spPr>
          </p:cxnSp>
          <p:cxnSp>
            <p:nvCxnSpPr>
              <p:cNvPr id="1117" name="Google Shape;1117;p37"/>
              <p:cNvCxnSpPr/>
              <p:nvPr/>
            </p:nvCxnSpPr>
            <p:spPr>
              <a:xfrm>
                <a:off x="0" y="3271276"/>
                <a:ext cx="9144000" cy="0"/>
              </a:xfrm>
              <a:prstGeom prst="straightConnector1">
                <a:avLst/>
              </a:prstGeom>
              <a:noFill/>
              <a:ln w="9525" cap="flat" cmpd="sng">
                <a:solidFill>
                  <a:schemeClr val="dk2"/>
                </a:solidFill>
                <a:prstDash val="solid"/>
                <a:round/>
                <a:headEnd type="none" w="sm" len="sm"/>
                <a:tailEnd type="none" w="sm" len="sm"/>
              </a:ln>
            </p:spPr>
          </p:cxnSp>
          <p:cxnSp>
            <p:nvCxnSpPr>
              <p:cNvPr id="1118" name="Google Shape;1118;p37"/>
              <p:cNvCxnSpPr/>
              <p:nvPr/>
            </p:nvCxnSpPr>
            <p:spPr>
              <a:xfrm>
                <a:off x="0" y="3505147"/>
                <a:ext cx="9144000" cy="0"/>
              </a:xfrm>
              <a:prstGeom prst="straightConnector1">
                <a:avLst/>
              </a:prstGeom>
              <a:noFill/>
              <a:ln w="9525" cap="flat" cmpd="sng">
                <a:solidFill>
                  <a:schemeClr val="dk2"/>
                </a:solidFill>
                <a:prstDash val="solid"/>
                <a:round/>
                <a:headEnd type="none" w="sm" len="sm"/>
                <a:tailEnd type="none" w="sm" len="sm"/>
              </a:ln>
            </p:spPr>
          </p:cxnSp>
          <p:cxnSp>
            <p:nvCxnSpPr>
              <p:cNvPr id="1119" name="Google Shape;1119;p37"/>
              <p:cNvCxnSpPr/>
              <p:nvPr/>
            </p:nvCxnSpPr>
            <p:spPr>
              <a:xfrm>
                <a:off x="0" y="3739019"/>
                <a:ext cx="9144000" cy="0"/>
              </a:xfrm>
              <a:prstGeom prst="straightConnector1">
                <a:avLst/>
              </a:prstGeom>
              <a:noFill/>
              <a:ln w="9525" cap="flat" cmpd="sng">
                <a:solidFill>
                  <a:schemeClr val="dk2"/>
                </a:solidFill>
                <a:prstDash val="solid"/>
                <a:round/>
                <a:headEnd type="none" w="sm" len="sm"/>
                <a:tailEnd type="none" w="sm" len="sm"/>
              </a:ln>
            </p:spPr>
          </p:cxnSp>
          <p:cxnSp>
            <p:nvCxnSpPr>
              <p:cNvPr id="1120" name="Google Shape;1120;p37"/>
              <p:cNvCxnSpPr/>
              <p:nvPr/>
            </p:nvCxnSpPr>
            <p:spPr>
              <a:xfrm>
                <a:off x="0" y="3972890"/>
                <a:ext cx="9144000" cy="0"/>
              </a:xfrm>
              <a:prstGeom prst="straightConnector1">
                <a:avLst/>
              </a:prstGeom>
              <a:noFill/>
              <a:ln w="9525" cap="flat" cmpd="sng">
                <a:solidFill>
                  <a:schemeClr val="dk2"/>
                </a:solidFill>
                <a:prstDash val="solid"/>
                <a:round/>
                <a:headEnd type="none" w="sm" len="sm"/>
                <a:tailEnd type="none" w="sm" len="sm"/>
              </a:ln>
            </p:spPr>
          </p:cxnSp>
          <p:cxnSp>
            <p:nvCxnSpPr>
              <p:cNvPr id="1121" name="Google Shape;1121;p37"/>
              <p:cNvCxnSpPr/>
              <p:nvPr/>
            </p:nvCxnSpPr>
            <p:spPr>
              <a:xfrm>
                <a:off x="0" y="4206761"/>
                <a:ext cx="9144000" cy="0"/>
              </a:xfrm>
              <a:prstGeom prst="straightConnector1">
                <a:avLst/>
              </a:prstGeom>
              <a:noFill/>
              <a:ln w="9525" cap="flat" cmpd="sng">
                <a:solidFill>
                  <a:schemeClr val="dk2"/>
                </a:solidFill>
                <a:prstDash val="solid"/>
                <a:round/>
                <a:headEnd type="none" w="sm" len="sm"/>
                <a:tailEnd type="none" w="sm" len="sm"/>
              </a:ln>
            </p:spPr>
          </p:cxnSp>
          <p:cxnSp>
            <p:nvCxnSpPr>
              <p:cNvPr id="1122" name="Google Shape;1122;p37"/>
              <p:cNvCxnSpPr/>
              <p:nvPr/>
            </p:nvCxnSpPr>
            <p:spPr>
              <a:xfrm>
                <a:off x="0" y="4440633"/>
                <a:ext cx="9144000" cy="0"/>
              </a:xfrm>
              <a:prstGeom prst="straightConnector1">
                <a:avLst/>
              </a:prstGeom>
              <a:noFill/>
              <a:ln w="9525" cap="flat" cmpd="sng">
                <a:solidFill>
                  <a:schemeClr val="dk2"/>
                </a:solidFill>
                <a:prstDash val="solid"/>
                <a:round/>
                <a:headEnd type="none" w="sm" len="sm"/>
                <a:tailEnd type="none" w="sm" len="sm"/>
              </a:ln>
            </p:spPr>
          </p:cxnSp>
          <p:cxnSp>
            <p:nvCxnSpPr>
              <p:cNvPr id="1123" name="Google Shape;1123;p37"/>
              <p:cNvCxnSpPr/>
              <p:nvPr/>
            </p:nvCxnSpPr>
            <p:spPr>
              <a:xfrm>
                <a:off x="0" y="4674504"/>
                <a:ext cx="9144000" cy="0"/>
              </a:xfrm>
              <a:prstGeom prst="straightConnector1">
                <a:avLst/>
              </a:prstGeom>
              <a:noFill/>
              <a:ln w="9525" cap="flat" cmpd="sng">
                <a:solidFill>
                  <a:schemeClr val="dk2"/>
                </a:solidFill>
                <a:prstDash val="solid"/>
                <a:round/>
                <a:headEnd type="none" w="sm" len="sm"/>
                <a:tailEnd type="none" w="sm" len="sm"/>
              </a:ln>
            </p:spPr>
          </p:cxnSp>
          <p:cxnSp>
            <p:nvCxnSpPr>
              <p:cNvPr id="1124" name="Google Shape;1124;p37"/>
              <p:cNvCxnSpPr/>
              <p:nvPr/>
            </p:nvCxnSpPr>
            <p:spPr>
              <a:xfrm>
                <a:off x="0" y="4908375"/>
                <a:ext cx="9144000" cy="0"/>
              </a:xfrm>
              <a:prstGeom prst="straightConnector1">
                <a:avLst/>
              </a:prstGeom>
              <a:noFill/>
              <a:ln w="9525" cap="flat" cmpd="sng">
                <a:solidFill>
                  <a:schemeClr val="dk2"/>
                </a:solidFill>
                <a:prstDash val="solid"/>
                <a:round/>
                <a:headEnd type="none" w="sm" len="sm"/>
                <a:tailEnd type="none" w="sm" len="sm"/>
              </a:ln>
            </p:spPr>
          </p:cxnSp>
          <p:cxnSp>
            <p:nvCxnSpPr>
              <p:cNvPr id="1125" name="Google Shape;1125;p37"/>
              <p:cNvCxnSpPr/>
              <p:nvPr/>
            </p:nvCxnSpPr>
            <p:spPr>
              <a:xfrm>
                <a:off x="0" y="464821"/>
                <a:ext cx="9144000" cy="0"/>
              </a:xfrm>
              <a:prstGeom prst="straightConnector1">
                <a:avLst/>
              </a:prstGeom>
              <a:noFill/>
              <a:ln w="9525" cap="flat" cmpd="sng">
                <a:solidFill>
                  <a:schemeClr val="dk2"/>
                </a:solidFill>
                <a:prstDash val="solid"/>
                <a:round/>
                <a:headEnd type="none" w="sm" len="sm"/>
                <a:tailEnd type="none" w="sm" len="sm"/>
              </a:ln>
            </p:spPr>
          </p:cxnSp>
        </p:grpSp>
      </p:grpSp>
      <p:sp>
        <p:nvSpPr>
          <p:cNvPr id="1126" name="Google Shape;1126;p37"/>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37"/>
          <p:cNvSpPr txBox="1">
            <a:spLocks noGrp="1"/>
          </p:cNvSpPr>
          <p:nvPr>
            <p:ph type="title"/>
          </p:nvPr>
        </p:nvSpPr>
        <p:spPr>
          <a:xfrm>
            <a:off x="720000" y="420345"/>
            <a:ext cx="7704000" cy="457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128" name="Google Shape;1128;p37"/>
          <p:cNvSpPr txBox="1">
            <a:spLocks noGrp="1"/>
          </p:cNvSpPr>
          <p:nvPr>
            <p:ph type="body" idx="1"/>
          </p:nvPr>
        </p:nvSpPr>
        <p:spPr>
          <a:xfrm>
            <a:off x="720000" y="1152475"/>
            <a:ext cx="33222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rgbClr val="434343"/>
              </a:buClr>
              <a:buSzPts val="1400"/>
              <a:buChar char="●"/>
              <a:defRPr sz="1400">
                <a:solidFill>
                  <a:srgbClr val="434343"/>
                </a:solidFill>
              </a:defRPr>
            </a:lvl1pPr>
            <a:lvl2pPr marL="914400" lvl="1" indent="-317500" algn="l">
              <a:lnSpc>
                <a:spcPct val="115000"/>
              </a:lnSpc>
              <a:spcBef>
                <a:spcPts val="0"/>
              </a:spcBef>
              <a:spcAft>
                <a:spcPts val="0"/>
              </a:spcAft>
              <a:buClr>
                <a:srgbClr val="434343"/>
              </a:buClr>
              <a:buSzPts val="1400"/>
              <a:buChar char="○"/>
              <a:defRPr>
                <a:solidFill>
                  <a:srgbClr val="434343"/>
                </a:solidFill>
              </a:defRPr>
            </a:lvl2pPr>
            <a:lvl3pPr marL="1371600" lvl="2" indent="-317500" algn="l">
              <a:lnSpc>
                <a:spcPct val="115000"/>
              </a:lnSpc>
              <a:spcBef>
                <a:spcPts val="0"/>
              </a:spcBef>
              <a:spcAft>
                <a:spcPts val="0"/>
              </a:spcAft>
              <a:buClr>
                <a:srgbClr val="434343"/>
              </a:buClr>
              <a:buSzPts val="1400"/>
              <a:buChar char="■"/>
              <a:defRPr>
                <a:solidFill>
                  <a:srgbClr val="434343"/>
                </a:solidFill>
              </a:defRPr>
            </a:lvl3pPr>
            <a:lvl4pPr marL="1828800" lvl="3" indent="-317500" algn="l">
              <a:lnSpc>
                <a:spcPct val="115000"/>
              </a:lnSpc>
              <a:spcBef>
                <a:spcPts val="0"/>
              </a:spcBef>
              <a:spcAft>
                <a:spcPts val="0"/>
              </a:spcAft>
              <a:buClr>
                <a:srgbClr val="434343"/>
              </a:buClr>
              <a:buSzPts val="1400"/>
              <a:buChar char="●"/>
              <a:defRPr>
                <a:solidFill>
                  <a:srgbClr val="434343"/>
                </a:solidFill>
              </a:defRPr>
            </a:lvl4pPr>
            <a:lvl5pPr marL="2286000" lvl="4" indent="-317500" algn="l">
              <a:lnSpc>
                <a:spcPct val="115000"/>
              </a:lnSpc>
              <a:spcBef>
                <a:spcPts val="0"/>
              </a:spcBef>
              <a:spcAft>
                <a:spcPts val="0"/>
              </a:spcAft>
              <a:buClr>
                <a:srgbClr val="434343"/>
              </a:buClr>
              <a:buSzPts val="1400"/>
              <a:buChar char="○"/>
              <a:defRPr>
                <a:solidFill>
                  <a:srgbClr val="434343"/>
                </a:solidFill>
              </a:defRPr>
            </a:lvl5pPr>
            <a:lvl6pPr marL="2743200" lvl="5" indent="-317500" algn="l">
              <a:lnSpc>
                <a:spcPct val="115000"/>
              </a:lnSpc>
              <a:spcBef>
                <a:spcPts val="0"/>
              </a:spcBef>
              <a:spcAft>
                <a:spcPts val="0"/>
              </a:spcAft>
              <a:buClr>
                <a:srgbClr val="434343"/>
              </a:buClr>
              <a:buSzPts val="1400"/>
              <a:buChar char="■"/>
              <a:defRPr>
                <a:solidFill>
                  <a:srgbClr val="434343"/>
                </a:solidFill>
              </a:defRPr>
            </a:lvl6pPr>
            <a:lvl7pPr marL="3200400" lvl="6" indent="-317500" algn="l">
              <a:lnSpc>
                <a:spcPct val="115000"/>
              </a:lnSpc>
              <a:spcBef>
                <a:spcPts val="0"/>
              </a:spcBef>
              <a:spcAft>
                <a:spcPts val="0"/>
              </a:spcAft>
              <a:buClr>
                <a:srgbClr val="434343"/>
              </a:buClr>
              <a:buSzPts val="1400"/>
              <a:buChar char="●"/>
              <a:defRPr>
                <a:solidFill>
                  <a:srgbClr val="434343"/>
                </a:solidFill>
              </a:defRPr>
            </a:lvl7pPr>
            <a:lvl8pPr marL="3657600" lvl="7" indent="-317500" algn="l">
              <a:lnSpc>
                <a:spcPct val="115000"/>
              </a:lnSpc>
              <a:spcBef>
                <a:spcPts val="0"/>
              </a:spcBef>
              <a:spcAft>
                <a:spcPts val="0"/>
              </a:spcAft>
              <a:buClr>
                <a:srgbClr val="434343"/>
              </a:buClr>
              <a:buSzPts val="1400"/>
              <a:buChar char="○"/>
              <a:defRPr>
                <a:solidFill>
                  <a:srgbClr val="434343"/>
                </a:solidFill>
              </a:defRPr>
            </a:lvl8pPr>
            <a:lvl9pPr marL="4114800" lvl="8" indent="-317500" algn="l">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1129" name="Google Shape;1129;p37"/>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0" name="Google Shape;1130;p37"/>
          <p:cNvGrpSpPr/>
          <p:nvPr/>
        </p:nvGrpSpPr>
        <p:grpSpPr>
          <a:xfrm>
            <a:off x="7447388" y="59252"/>
            <a:ext cx="1474772" cy="700709"/>
            <a:chOff x="7447388" y="59252"/>
            <a:chExt cx="1474772" cy="700709"/>
          </a:xfrm>
        </p:grpSpPr>
        <p:grpSp>
          <p:nvGrpSpPr>
            <p:cNvPr id="1131" name="Google Shape;1131;p37"/>
            <p:cNvGrpSpPr/>
            <p:nvPr/>
          </p:nvGrpSpPr>
          <p:grpSpPr>
            <a:xfrm>
              <a:off x="8409424" y="497882"/>
              <a:ext cx="184649" cy="262079"/>
              <a:chOff x="7619190" y="700187"/>
              <a:chExt cx="184649" cy="262079"/>
            </a:xfrm>
          </p:grpSpPr>
          <p:sp>
            <p:nvSpPr>
              <p:cNvPr id="1132" name="Google Shape;1132;p3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3" name="Google Shape;1133;p3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4" name="Google Shape;1134;p3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3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6" name="Google Shape;1136;p3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3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3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9" name="Google Shape;1139;p3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40" name="Google Shape;1140;p37"/>
            <p:cNvGrpSpPr/>
            <p:nvPr/>
          </p:nvGrpSpPr>
          <p:grpSpPr>
            <a:xfrm>
              <a:off x="7590424" y="201484"/>
              <a:ext cx="205871" cy="226202"/>
              <a:chOff x="7065678" y="829299"/>
              <a:chExt cx="205871" cy="226202"/>
            </a:xfrm>
          </p:grpSpPr>
          <p:sp>
            <p:nvSpPr>
              <p:cNvPr id="1141" name="Google Shape;1141;p37"/>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37"/>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37"/>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37"/>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37"/>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37"/>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47" name="Google Shape;1147;p37"/>
            <p:cNvGrpSpPr/>
            <p:nvPr/>
          </p:nvGrpSpPr>
          <p:grpSpPr>
            <a:xfrm rot="5400000">
              <a:off x="7929452" y="-422812"/>
              <a:ext cx="510644" cy="1474772"/>
              <a:chOff x="6276759" y="1364852"/>
              <a:chExt cx="510644" cy="1474772"/>
            </a:xfrm>
          </p:grpSpPr>
          <p:sp>
            <p:nvSpPr>
              <p:cNvPr id="1148" name="Google Shape;1148;p37"/>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9" name="Google Shape;1149;p37"/>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0" name="Google Shape;1150;p37"/>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1" name="Google Shape;1151;p37"/>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152" name="Google Shape;1152;p37"/>
          <p:cNvGrpSpPr/>
          <p:nvPr/>
        </p:nvGrpSpPr>
        <p:grpSpPr>
          <a:xfrm>
            <a:off x="-128055" y="4198221"/>
            <a:ext cx="1148505" cy="808662"/>
            <a:chOff x="-128055" y="4198221"/>
            <a:chExt cx="1148505" cy="808662"/>
          </a:xfrm>
        </p:grpSpPr>
        <p:grpSp>
          <p:nvGrpSpPr>
            <p:cNvPr id="1153" name="Google Shape;1153;p37"/>
            <p:cNvGrpSpPr/>
            <p:nvPr/>
          </p:nvGrpSpPr>
          <p:grpSpPr>
            <a:xfrm>
              <a:off x="65882" y="4314892"/>
              <a:ext cx="727385" cy="481963"/>
              <a:chOff x="65882" y="4314892"/>
              <a:chExt cx="727385" cy="481963"/>
            </a:xfrm>
          </p:grpSpPr>
          <p:sp>
            <p:nvSpPr>
              <p:cNvPr id="1154" name="Google Shape;1154;p37"/>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55" name="Google Shape;1155;p37"/>
              <p:cNvGrpSpPr/>
              <p:nvPr/>
            </p:nvGrpSpPr>
            <p:grpSpPr>
              <a:xfrm rot="975942">
                <a:off x="98890" y="4335507"/>
                <a:ext cx="184655" cy="262087"/>
                <a:chOff x="7619190" y="700187"/>
                <a:chExt cx="184649" cy="262079"/>
              </a:xfrm>
            </p:grpSpPr>
            <p:sp>
              <p:nvSpPr>
                <p:cNvPr id="1156" name="Google Shape;1156;p37"/>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7" name="Google Shape;1157;p37"/>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37"/>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37"/>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37"/>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37"/>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37"/>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37"/>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164" name="Google Shape;1164;p37"/>
            <p:cNvGrpSpPr/>
            <p:nvPr/>
          </p:nvGrpSpPr>
          <p:grpSpPr>
            <a:xfrm>
              <a:off x="-128055" y="4198221"/>
              <a:ext cx="1148505" cy="808662"/>
              <a:chOff x="-204255" y="4198221"/>
              <a:chExt cx="1148505" cy="808662"/>
            </a:xfrm>
          </p:grpSpPr>
          <p:grpSp>
            <p:nvGrpSpPr>
              <p:cNvPr id="1165" name="Google Shape;1165;p37"/>
              <p:cNvGrpSpPr/>
              <p:nvPr/>
            </p:nvGrpSpPr>
            <p:grpSpPr>
              <a:xfrm rot="3803483" flipH="1">
                <a:off x="580713" y="4264960"/>
                <a:ext cx="278594" cy="209395"/>
                <a:chOff x="1539427" y="3527825"/>
                <a:chExt cx="278590" cy="209392"/>
              </a:xfrm>
            </p:grpSpPr>
            <p:sp>
              <p:nvSpPr>
                <p:cNvPr id="1166" name="Google Shape;1166;p37"/>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37"/>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37"/>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69" name="Google Shape;1169;p37"/>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7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171"/>
        <p:cNvGrpSpPr/>
        <p:nvPr/>
      </p:nvGrpSpPr>
      <p:grpSpPr>
        <a:xfrm>
          <a:off x="0" y="0"/>
          <a:ext cx="0" cy="0"/>
          <a:chOff x="0" y="0"/>
          <a:chExt cx="0" cy="0"/>
        </a:xfrm>
      </p:grpSpPr>
      <p:grpSp>
        <p:nvGrpSpPr>
          <p:cNvPr id="1172" name="Google Shape;1172;p39"/>
          <p:cNvGrpSpPr/>
          <p:nvPr/>
        </p:nvGrpSpPr>
        <p:grpSpPr>
          <a:xfrm>
            <a:off x="-91440" y="-34204"/>
            <a:ext cx="9326880" cy="5211909"/>
            <a:chOff x="0" y="0"/>
            <a:chExt cx="9144000" cy="5143500"/>
          </a:xfrm>
        </p:grpSpPr>
        <p:grpSp>
          <p:nvGrpSpPr>
            <p:cNvPr id="1173" name="Google Shape;1173;p39"/>
            <p:cNvGrpSpPr/>
            <p:nvPr/>
          </p:nvGrpSpPr>
          <p:grpSpPr>
            <a:xfrm>
              <a:off x="202089" y="0"/>
              <a:ext cx="8739821" cy="5143500"/>
              <a:chOff x="200927" y="-1250"/>
              <a:chExt cx="8739821" cy="5143500"/>
            </a:xfrm>
          </p:grpSpPr>
          <p:cxnSp>
            <p:nvCxnSpPr>
              <p:cNvPr id="1174" name="Google Shape;1174;p39"/>
              <p:cNvCxnSpPr/>
              <p:nvPr/>
            </p:nvCxnSpPr>
            <p:spPr>
              <a:xfrm>
                <a:off x="20092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75" name="Google Shape;1175;p39"/>
              <p:cNvCxnSpPr/>
              <p:nvPr/>
            </p:nvCxnSpPr>
            <p:spPr>
              <a:xfrm>
                <a:off x="40417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76" name="Google Shape;1176;p39"/>
              <p:cNvCxnSpPr/>
              <p:nvPr/>
            </p:nvCxnSpPr>
            <p:spPr>
              <a:xfrm>
                <a:off x="60743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77" name="Google Shape;1177;p39"/>
              <p:cNvCxnSpPr/>
              <p:nvPr/>
            </p:nvCxnSpPr>
            <p:spPr>
              <a:xfrm>
                <a:off x="81068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78" name="Google Shape;1178;p39"/>
              <p:cNvCxnSpPr/>
              <p:nvPr/>
            </p:nvCxnSpPr>
            <p:spPr>
              <a:xfrm>
                <a:off x="101393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79" name="Google Shape;1179;p39"/>
              <p:cNvCxnSpPr/>
              <p:nvPr/>
            </p:nvCxnSpPr>
            <p:spPr>
              <a:xfrm>
                <a:off x="121718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80" name="Google Shape;1180;p39"/>
              <p:cNvCxnSpPr/>
              <p:nvPr/>
            </p:nvCxnSpPr>
            <p:spPr>
              <a:xfrm>
                <a:off x="142043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81" name="Google Shape;1181;p39"/>
              <p:cNvCxnSpPr/>
              <p:nvPr/>
            </p:nvCxnSpPr>
            <p:spPr>
              <a:xfrm>
                <a:off x="162368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82" name="Google Shape;1182;p39"/>
              <p:cNvCxnSpPr/>
              <p:nvPr/>
            </p:nvCxnSpPr>
            <p:spPr>
              <a:xfrm>
                <a:off x="182694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83" name="Google Shape;1183;p39"/>
              <p:cNvCxnSpPr/>
              <p:nvPr/>
            </p:nvCxnSpPr>
            <p:spPr>
              <a:xfrm>
                <a:off x="203019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84" name="Google Shape;1184;p39"/>
              <p:cNvCxnSpPr/>
              <p:nvPr/>
            </p:nvCxnSpPr>
            <p:spPr>
              <a:xfrm>
                <a:off x="223344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85" name="Google Shape;1185;p39"/>
              <p:cNvCxnSpPr/>
              <p:nvPr/>
            </p:nvCxnSpPr>
            <p:spPr>
              <a:xfrm>
                <a:off x="243669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86" name="Google Shape;1186;p39"/>
              <p:cNvCxnSpPr/>
              <p:nvPr/>
            </p:nvCxnSpPr>
            <p:spPr>
              <a:xfrm>
                <a:off x="263994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87" name="Google Shape;1187;p39"/>
              <p:cNvCxnSpPr/>
              <p:nvPr/>
            </p:nvCxnSpPr>
            <p:spPr>
              <a:xfrm>
                <a:off x="284319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88" name="Google Shape;1188;p39"/>
              <p:cNvCxnSpPr/>
              <p:nvPr/>
            </p:nvCxnSpPr>
            <p:spPr>
              <a:xfrm>
                <a:off x="304645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89" name="Google Shape;1189;p39"/>
              <p:cNvCxnSpPr/>
              <p:nvPr/>
            </p:nvCxnSpPr>
            <p:spPr>
              <a:xfrm>
                <a:off x="324970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90" name="Google Shape;1190;p39"/>
              <p:cNvCxnSpPr/>
              <p:nvPr/>
            </p:nvCxnSpPr>
            <p:spPr>
              <a:xfrm>
                <a:off x="345295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91" name="Google Shape;1191;p39"/>
              <p:cNvCxnSpPr/>
              <p:nvPr/>
            </p:nvCxnSpPr>
            <p:spPr>
              <a:xfrm>
                <a:off x="365620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92" name="Google Shape;1192;p39"/>
              <p:cNvCxnSpPr/>
              <p:nvPr/>
            </p:nvCxnSpPr>
            <p:spPr>
              <a:xfrm>
                <a:off x="385945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93" name="Google Shape;1193;p39"/>
              <p:cNvCxnSpPr/>
              <p:nvPr/>
            </p:nvCxnSpPr>
            <p:spPr>
              <a:xfrm>
                <a:off x="406270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94" name="Google Shape;1194;p39"/>
              <p:cNvCxnSpPr/>
              <p:nvPr/>
            </p:nvCxnSpPr>
            <p:spPr>
              <a:xfrm>
                <a:off x="426596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95" name="Google Shape;1195;p39"/>
              <p:cNvCxnSpPr/>
              <p:nvPr/>
            </p:nvCxnSpPr>
            <p:spPr>
              <a:xfrm>
                <a:off x="446921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96" name="Google Shape;1196;p39"/>
              <p:cNvCxnSpPr/>
              <p:nvPr/>
            </p:nvCxnSpPr>
            <p:spPr>
              <a:xfrm>
                <a:off x="467246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97" name="Google Shape;1197;p39"/>
              <p:cNvCxnSpPr/>
              <p:nvPr/>
            </p:nvCxnSpPr>
            <p:spPr>
              <a:xfrm>
                <a:off x="487571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98" name="Google Shape;1198;p39"/>
              <p:cNvCxnSpPr/>
              <p:nvPr/>
            </p:nvCxnSpPr>
            <p:spPr>
              <a:xfrm>
                <a:off x="507896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199" name="Google Shape;1199;p39"/>
              <p:cNvCxnSpPr/>
              <p:nvPr/>
            </p:nvCxnSpPr>
            <p:spPr>
              <a:xfrm>
                <a:off x="528221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200" name="Google Shape;1200;p39"/>
              <p:cNvCxnSpPr/>
              <p:nvPr/>
            </p:nvCxnSpPr>
            <p:spPr>
              <a:xfrm>
                <a:off x="548547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201" name="Google Shape;1201;p39"/>
              <p:cNvCxnSpPr/>
              <p:nvPr/>
            </p:nvCxnSpPr>
            <p:spPr>
              <a:xfrm>
                <a:off x="568872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202" name="Google Shape;1202;p39"/>
              <p:cNvCxnSpPr/>
              <p:nvPr/>
            </p:nvCxnSpPr>
            <p:spPr>
              <a:xfrm>
                <a:off x="589197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203" name="Google Shape;1203;p39"/>
              <p:cNvCxnSpPr/>
              <p:nvPr/>
            </p:nvCxnSpPr>
            <p:spPr>
              <a:xfrm>
                <a:off x="609522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204" name="Google Shape;1204;p39"/>
              <p:cNvCxnSpPr/>
              <p:nvPr/>
            </p:nvCxnSpPr>
            <p:spPr>
              <a:xfrm>
                <a:off x="629847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205" name="Google Shape;1205;p39"/>
              <p:cNvCxnSpPr/>
              <p:nvPr/>
            </p:nvCxnSpPr>
            <p:spPr>
              <a:xfrm>
                <a:off x="650172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206" name="Google Shape;1206;p39"/>
              <p:cNvCxnSpPr/>
              <p:nvPr/>
            </p:nvCxnSpPr>
            <p:spPr>
              <a:xfrm>
                <a:off x="670498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207" name="Google Shape;1207;p39"/>
              <p:cNvCxnSpPr/>
              <p:nvPr/>
            </p:nvCxnSpPr>
            <p:spPr>
              <a:xfrm>
                <a:off x="690823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208" name="Google Shape;1208;p39"/>
              <p:cNvCxnSpPr/>
              <p:nvPr/>
            </p:nvCxnSpPr>
            <p:spPr>
              <a:xfrm>
                <a:off x="711148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209" name="Google Shape;1209;p39"/>
              <p:cNvCxnSpPr/>
              <p:nvPr/>
            </p:nvCxnSpPr>
            <p:spPr>
              <a:xfrm>
                <a:off x="731473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210" name="Google Shape;1210;p39"/>
              <p:cNvCxnSpPr/>
              <p:nvPr/>
            </p:nvCxnSpPr>
            <p:spPr>
              <a:xfrm>
                <a:off x="751798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211" name="Google Shape;1211;p39"/>
              <p:cNvCxnSpPr/>
              <p:nvPr/>
            </p:nvCxnSpPr>
            <p:spPr>
              <a:xfrm>
                <a:off x="772123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212" name="Google Shape;1212;p39"/>
              <p:cNvCxnSpPr/>
              <p:nvPr/>
            </p:nvCxnSpPr>
            <p:spPr>
              <a:xfrm>
                <a:off x="792449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213" name="Google Shape;1213;p39"/>
              <p:cNvCxnSpPr/>
              <p:nvPr/>
            </p:nvCxnSpPr>
            <p:spPr>
              <a:xfrm>
                <a:off x="812774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214" name="Google Shape;1214;p39"/>
              <p:cNvCxnSpPr/>
              <p:nvPr/>
            </p:nvCxnSpPr>
            <p:spPr>
              <a:xfrm>
                <a:off x="833099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215" name="Google Shape;1215;p39"/>
              <p:cNvCxnSpPr/>
              <p:nvPr/>
            </p:nvCxnSpPr>
            <p:spPr>
              <a:xfrm>
                <a:off x="853424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216" name="Google Shape;1216;p39"/>
              <p:cNvCxnSpPr/>
              <p:nvPr/>
            </p:nvCxnSpPr>
            <p:spPr>
              <a:xfrm>
                <a:off x="873749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217" name="Google Shape;1217;p39"/>
              <p:cNvCxnSpPr/>
              <p:nvPr/>
            </p:nvCxnSpPr>
            <p:spPr>
              <a:xfrm>
                <a:off x="8940748" y="-1250"/>
                <a:ext cx="0" cy="5143500"/>
              </a:xfrm>
              <a:prstGeom prst="straightConnector1">
                <a:avLst/>
              </a:prstGeom>
              <a:noFill/>
              <a:ln w="9525" cap="flat" cmpd="sng">
                <a:solidFill>
                  <a:schemeClr val="dk2"/>
                </a:solidFill>
                <a:prstDash val="solid"/>
                <a:round/>
                <a:headEnd type="none" w="sm" len="sm"/>
                <a:tailEnd type="none" w="sm" len="sm"/>
              </a:ln>
            </p:spPr>
          </p:cxnSp>
        </p:grpSp>
        <p:grpSp>
          <p:nvGrpSpPr>
            <p:cNvPr id="1218" name="Google Shape;1218;p39"/>
            <p:cNvGrpSpPr/>
            <p:nvPr/>
          </p:nvGrpSpPr>
          <p:grpSpPr>
            <a:xfrm>
              <a:off x="0" y="233038"/>
              <a:ext cx="9144000" cy="4677425"/>
              <a:chOff x="0" y="230950"/>
              <a:chExt cx="9144000" cy="4677425"/>
            </a:xfrm>
          </p:grpSpPr>
          <p:cxnSp>
            <p:nvCxnSpPr>
              <p:cNvPr id="1219" name="Google Shape;1219;p39"/>
              <p:cNvCxnSpPr/>
              <p:nvPr/>
            </p:nvCxnSpPr>
            <p:spPr>
              <a:xfrm>
                <a:off x="0" y="230950"/>
                <a:ext cx="9144000" cy="0"/>
              </a:xfrm>
              <a:prstGeom prst="straightConnector1">
                <a:avLst/>
              </a:prstGeom>
              <a:noFill/>
              <a:ln w="9525" cap="flat" cmpd="sng">
                <a:solidFill>
                  <a:schemeClr val="dk2"/>
                </a:solidFill>
                <a:prstDash val="solid"/>
                <a:round/>
                <a:headEnd type="none" w="sm" len="sm"/>
                <a:tailEnd type="none" w="sm" len="sm"/>
              </a:ln>
            </p:spPr>
          </p:cxnSp>
          <p:cxnSp>
            <p:nvCxnSpPr>
              <p:cNvPr id="1220" name="Google Shape;1220;p39"/>
              <p:cNvCxnSpPr/>
              <p:nvPr/>
            </p:nvCxnSpPr>
            <p:spPr>
              <a:xfrm>
                <a:off x="0" y="698693"/>
                <a:ext cx="9144000" cy="0"/>
              </a:xfrm>
              <a:prstGeom prst="straightConnector1">
                <a:avLst/>
              </a:prstGeom>
              <a:noFill/>
              <a:ln w="9525" cap="flat" cmpd="sng">
                <a:solidFill>
                  <a:schemeClr val="dk2"/>
                </a:solidFill>
                <a:prstDash val="solid"/>
                <a:round/>
                <a:headEnd type="none" w="sm" len="sm"/>
                <a:tailEnd type="none" w="sm" len="sm"/>
              </a:ln>
            </p:spPr>
          </p:cxnSp>
          <p:cxnSp>
            <p:nvCxnSpPr>
              <p:cNvPr id="1221" name="Google Shape;1221;p39"/>
              <p:cNvCxnSpPr/>
              <p:nvPr/>
            </p:nvCxnSpPr>
            <p:spPr>
              <a:xfrm>
                <a:off x="0" y="932564"/>
                <a:ext cx="9144000" cy="0"/>
              </a:xfrm>
              <a:prstGeom prst="straightConnector1">
                <a:avLst/>
              </a:prstGeom>
              <a:noFill/>
              <a:ln w="9525" cap="flat" cmpd="sng">
                <a:solidFill>
                  <a:schemeClr val="dk2"/>
                </a:solidFill>
                <a:prstDash val="solid"/>
                <a:round/>
                <a:headEnd type="none" w="sm" len="sm"/>
                <a:tailEnd type="none" w="sm" len="sm"/>
              </a:ln>
            </p:spPr>
          </p:cxnSp>
          <p:cxnSp>
            <p:nvCxnSpPr>
              <p:cNvPr id="1222" name="Google Shape;1222;p39"/>
              <p:cNvCxnSpPr/>
              <p:nvPr/>
            </p:nvCxnSpPr>
            <p:spPr>
              <a:xfrm>
                <a:off x="0" y="1166435"/>
                <a:ext cx="9144000" cy="0"/>
              </a:xfrm>
              <a:prstGeom prst="straightConnector1">
                <a:avLst/>
              </a:prstGeom>
              <a:noFill/>
              <a:ln w="9525" cap="flat" cmpd="sng">
                <a:solidFill>
                  <a:schemeClr val="dk2"/>
                </a:solidFill>
                <a:prstDash val="solid"/>
                <a:round/>
                <a:headEnd type="none" w="sm" len="sm"/>
                <a:tailEnd type="none" w="sm" len="sm"/>
              </a:ln>
            </p:spPr>
          </p:cxnSp>
          <p:cxnSp>
            <p:nvCxnSpPr>
              <p:cNvPr id="1223" name="Google Shape;1223;p39"/>
              <p:cNvCxnSpPr/>
              <p:nvPr/>
            </p:nvCxnSpPr>
            <p:spPr>
              <a:xfrm>
                <a:off x="0" y="1400306"/>
                <a:ext cx="9144000" cy="0"/>
              </a:xfrm>
              <a:prstGeom prst="straightConnector1">
                <a:avLst/>
              </a:prstGeom>
              <a:noFill/>
              <a:ln w="9525" cap="flat" cmpd="sng">
                <a:solidFill>
                  <a:schemeClr val="dk2"/>
                </a:solidFill>
                <a:prstDash val="solid"/>
                <a:round/>
                <a:headEnd type="none" w="sm" len="sm"/>
                <a:tailEnd type="none" w="sm" len="sm"/>
              </a:ln>
            </p:spPr>
          </p:cxnSp>
          <p:cxnSp>
            <p:nvCxnSpPr>
              <p:cNvPr id="1224" name="Google Shape;1224;p39"/>
              <p:cNvCxnSpPr/>
              <p:nvPr/>
            </p:nvCxnSpPr>
            <p:spPr>
              <a:xfrm>
                <a:off x="0" y="1634178"/>
                <a:ext cx="9144000" cy="0"/>
              </a:xfrm>
              <a:prstGeom prst="straightConnector1">
                <a:avLst/>
              </a:prstGeom>
              <a:noFill/>
              <a:ln w="9525" cap="flat" cmpd="sng">
                <a:solidFill>
                  <a:schemeClr val="dk2"/>
                </a:solidFill>
                <a:prstDash val="solid"/>
                <a:round/>
                <a:headEnd type="none" w="sm" len="sm"/>
                <a:tailEnd type="none" w="sm" len="sm"/>
              </a:ln>
            </p:spPr>
          </p:cxnSp>
          <p:cxnSp>
            <p:nvCxnSpPr>
              <p:cNvPr id="1225" name="Google Shape;1225;p39"/>
              <p:cNvCxnSpPr/>
              <p:nvPr/>
            </p:nvCxnSpPr>
            <p:spPr>
              <a:xfrm>
                <a:off x="0" y="1868049"/>
                <a:ext cx="9144000" cy="0"/>
              </a:xfrm>
              <a:prstGeom prst="straightConnector1">
                <a:avLst/>
              </a:prstGeom>
              <a:noFill/>
              <a:ln w="9525" cap="flat" cmpd="sng">
                <a:solidFill>
                  <a:schemeClr val="dk2"/>
                </a:solidFill>
                <a:prstDash val="solid"/>
                <a:round/>
                <a:headEnd type="none" w="sm" len="sm"/>
                <a:tailEnd type="none" w="sm" len="sm"/>
              </a:ln>
            </p:spPr>
          </p:cxnSp>
          <p:cxnSp>
            <p:nvCxnSpPr>
              <p:cNvPr id="1226" name="Google Shape;1226;p39"/>
              <p:cNvCxnSpPr/>
              <p:nvPr/>
            </p:nvCxnSpPr>
            <p:spPr>
              <a:xfrm>
                <a:off x="0" y="2101920"/>
                <a:ext cx="9144000" cy="0"/>
              </a:xfrm>
              <a:prstGeom prst="straightConnector1">
                <a:avLst/>
              </a:prstGeom>
              <a:noFill/>
              <a:ln w="9525" cap="flat" cmpd="sng">
                <a:solidFill>
                  <a:schemeClr val="dk2"/>
                </a:solidFill>
                <a:prstDash val="solid"/>
                <a:round/>
                <a:headEnd type="none" w="sm" len="sm"/>
                <a:tailEnd type="none" w="sm" len="sm"/>
              </a:ln>
            </p:spPr>
          </p:cxnSp>
          <p:cxnSp>
            <p:nvCxnSpPr>
              <p:cNvPr id="1227" name="Google Shape;1227;p39"/>
              <p:cNvCxnSpPr/>
              <p:nvPr/>
            </p:nvCxnSpPr>
            <p:spPr>
              <a:xfrm>
                <a:off x="0" y="2335791"/>
                <a:ext cx="9144000" cy="0"/>
              </a:xfrm>
              <a:prstGeom prst="straightConnector1">
                <a:avLst/>
              </a:prstGeom>
              <a:noFill/>
              <a:ln w="9525" cap="flat" cmpd="sng">
                <a:solidFill>
                  <a:schemeClr val="dk2"/>
                </a:solidFill>
                <a:prstDash val="solid"/>
                <a:round/>
                <a:headEnd type="none" w="sm" len="sm"/>
                <a:tailEnd type="none" w="sm" len="sm"/>
              </a:ln>
            </p:spPr>
          </p:cxnSp>
          <p:cxnSp>
            <p:nvCxnSpPr>
              <p:cNvPr id="1228" name="Google Shape;1228;p39"/>
              <p:cNvCxnSpPr/>
              <p:nvPr/>
            </p:nvCxnSpPr>
            <p:spPr>
              <a:xfrm>
                <a:off x="0" y="2569663"/>
                <a:ext cx="9144000" cy="0"/>
              </a:xfrm>
              <a:prstGeom prst="straightConnector1">
                <a:avLst/>
              </a:prstGeom>
              <a:noFill/>
              <a:ln w="9525" cap="flat" cmpd="sng">
                <a:solidFill>
                  <a:schemeClr val="dk2"/>
                </a:solidFill>
                <a:prstDash val="solid"/>
                <a:round/>
                <a:headEnd type="none" w="sm" len="sm"/>
                <a:tailEnd type="none" w="sm" len="sm"/>
              </a:ln>
            </p:spPr>
          </p:cxnSp>
          <p:cxnSp>
            <p:nvCxnSpPr>
              <p:cNvPr id="1229" name="Google Shape;1229;p39"/>
              <p:cNvCxnSpPr/>
              <p:nvPr/>
            </p:nvCxnSpPr>
            <p:spPr>
              <a:xfrm>
                <a:off x="0" y="2803534"/>
                <a:ext cx="9144000" cy="0"/>
              </a:xfrm>
              <a:prstGeom prst="straightConnector1">
                <a:avLst/>
              </a:prstGeom>
              <a:noFill/>
              <a:ln w="9525" cap="flat" cmpd="sng">
                <a:solidFill>
                  <a:schemeClr val="dk2"/>
                </a:solidFill>
                <a:prstDash val="solid"/>
                <a:round/>
                <a:headEnd type="none" w="sm" len="sm"/>
                <a:tailEnd type="none" w="sm" len="sm"/>
              </a:ln>
            </p:spPr>
          </p:cxnSp>
          <p:cxnSp>
            <p:nvCxnSpPr>
              <p:cNvPr id="1230" name="Google Shape;1230;p39"/>
              <p:cNvCxnSpPr/>
              <p:nvPr/>
            </p:nvCxnSpPr>
            <p:spPr>
              <a:xfrm>
                <a:off x="0" y="3037405"/>
                <a:ext cx="9144000" cy="0"/>
              </a:xfrm>
              <a:prstGeom prst="straightConnector1">
                <a:avLst/>
              </a:prstGeom>
              <a:noFill/>
              <a:ln w="9525" cap="flat" cmpd="sng">
                <a:solidFill>
                  <a:schemeClr val="dk2"/>
                </a:solidFill>
                <a:prstDash val="solid"/>
                <a:round/>
                <a:headEnd type="none" w="sm" len="sm"/>
                <a:tailEnd type="none" w="sm" len="sm"/>
              </a:ln>
            </p:spPr>
          </p:cxnSp>
          <p:cxnSp>
            <p:nvCxnSpPr>
              <p:cNvPr id="1231" name="Google Shape;1231;p39"/>
              <p:cNvCxnSpPr/>
              <p:nvPr/>
            </p:nvCxnSpPr>
            <p:spPr>
              <a:xfrm>
                <a:off x="0" y="3271276"/>
                <a:ext cx="9144000" cy="0"/>
              </a:xfrm>
              <a:prstGeom prst="straightConnector1">
                <a:avLst/>
              </a:prstGeom>
              <a:noFill/>
              <a:ln w="9525" cap="flat" cmpd="sng">
                <a:solidFill>
                  <a:schemeClr val="dk2"/>
                </a:solidFill>
                <a:prstDash val="solid"/>
                <a:round/>
                <a:headEnd type="none" w="sm" len="sm"/>
                <a:tailEnd type="none" w="sm" len="sm"/>
              </a:ln>
            </p:spPr>
          </p:cxnSp>
          <p:cxnSp>
            <p:nvCxnSpPr>
              <p:cNvPr id="1232" name="Google Shape;1232;p39"/>
              <p:cNvCxnSpPr/>
              <p:nvPr/>
            </p:nvCxnSpPr>
            <p:spPr>
              <a:xfrm>
                <a:off x="0" y="3505147"/>
                <a:ext cx="9144000" cy="0"/>
              </a:xfrm>
              <a:prstGeom prst="straightConnector1">
                <a:avLst/>
              </a:prstGeom>
              <a:noFill/>
              <a:ln w="9525" cap="flat" cmpd="sng">
                <a:solidFill>
                  <a:schemeClr val="dk2"/>
                </a:solidFill>
                <a:prstDash val="solid"/>
                <a:round/>
                <a:headEnd type="none" w="sm" len="sm"/>
                <a:tailEnd type="none" w="sm" len="sm"/>
              </a:ln>
            </p:spPr>
          </p:cxnSp>
          <p:cxnSp>
            <p:nvCxnSpPr>
              <p:cNvPr id="1233" name="Google Shape;1233;p39"/>
              <p:cNvCxnSpPr/>
              <p:nvPr/>
            </p:nvCxnSpPr>
            <p:spPr>
              <a:xfrm>
                <a:off x="0" y="3739019"/>
                <a:ext cx="9144000" cy="0"/>
              </a:xfrm>
              <a:prstGeom prst="straightConnector1">
                <a:avLst/>
              </a:prstGeom>
              <a:noFill/>
              <a:ln w="9525" cap="flat" cmpd="sng">
                <a:solidFill>
                  <a:schemeClr val="dk2"/>
                </a:solidFill>
                <a:prstDash val="solid"/>
                <a:round/>
                <a:headEnd type="none" w="sm" len="sm"/>
                <a:tailEnd type="none" w="sm" len="sm"/>
              </a:ln>
            </p:spPr>
          </p:cxnSp>
          <p:cxnSp>
            <p:nvCxnSpPr>
              <p:cNvPr id="1234" name="Google Shape;1234;p39"/>
              <p:cNvCxnSpPr/>
              <p:nvPr/>
            </p:nvCxnSpPr>
            <p:spPr>
              <a:xfrm>
                <a:off x="0" y="3972890"/>
                <a:ext cx="9144000" cy="0"/>
              </a:xfrm>
              <a:prstGeom prst="straightConnector1">
                <a:avLst/>
              </a:prstGeom>
              <a:noFill/>
              <a:ln w="9525" cap="flat" cmpd="sng">
                <a:solidFill>
                  <a:schemeClr val="dk2"/>
                </a:solidFill>
                <a:prstDash val="solid"/>
                <a:round/>
                <a:headEnd type="none" w="sm" len="sm"/>
                <a:tailEnd type="none" w="sm" len="sm"/>
              </a:ln>
            </p:spPr>
          </p:cxnSp>
          <p:cxnSp>
            <p:nvCxnSpPr>
              <p:cNvPr id="1235" name="Google Shape;1235;p39"/>
              <p:cNvCxnSpPr/>
              <p:nvPr/>
            </p:nvCxnSpPr>
            <p:spPr>
              <a:xfrm>
                <a:off x="0" y="4206761"/>
                <a:ext cx="9144000" cy="0"/>
              </a:xfrm>
              <a:prstGeom prst="straightConnector1">
                <a:avLst/>
              </a:prstGeom>
              <a:noFill/>
              <a:ln w="9525" cap="flat" cmpd="sng">
                <a:solidFill>
                  <a:schemeClr val="dk2"/>
                </a:solidFill>
                <a:prstDash val="solid"/>
                <a:round/>
                <a:headEnd type="none" w="sm" len="sm"/>
                <a:tailEnd type="none" w="sm" len="sm"/>
              </a:ln>
            </p:spPr>
          </p:cxnSp>
          <p:cxnSp>
            <p:nvCxnSpPr>
              <p:cNvPr id="1236" name="Google Shape;1236;p39"/>
              <p:cNvCxnSpPr/>
              <p:nvPr/>
            </p:nvCxnSpPr>
            <p:spPr>
              <a:xfrm>
                <a:off x="0" y="4440633"/>
                <a:ext cx="9144000" cy="0"/>
              </a:xfrm>
              <a:prstGeom prst="straightConnector1">
                <a:avLst/>
              </a:prstGeom>
              <a:noFill/>
              <a:ln w="9525" cap="flat" cmpd="sng">
                <a:solidFill>
                  <a:schemeClr val="dk2"/>
                </a:solidFill>
                <a:prstDash val="solid"/>
                <a:round/>
                <a:headEnd type="none" w="sm" len="sm"/>
                <a:tailEnd type="none" w="sm" len="sm"/>
              </a:ln>
            </p:spPr>
          </p:cxnSp>
          <p:cxnSp>
            <p:nvCxnSpPr>
              <p:cNvPr id="1237" name="Google Shape;1237;p39"/>
              <p:cNvCxnSpPr/>
              <p:nvPr/>
            </p:nvCxnSpPr>
            <p:spPr>
              <a:xfrm>
                <a:off x="0" y="4674504"/>
                <a:ext cx="9144000" cy="0"/>
              </a:xfrm>
              <a:prstGeom prst="straightConnector1">
                <a:avLst/>
              </a:prstGeom>
              <a:noFill/>
              <a:ln w="9525" cap="flat" cmpd="sng">
                <a:solidFill>
                  <a:schemeClr val="dk2"/>
                </a:solidFill>
                <a:prstDash val="solid"/>
                <a:round/>
                <a:headEnd type="none" w="sm" len="sm"/>
                <a:tailEnd type="none" w="sm" len="sm"/>
              </a:ln>
            </p:spPr>
          </p:cxnSp>
          <p:cxnSp>
            <p:nvCxnSpPr>
              <p:cNvPr id="1238" name="Google Shape;1238;p39"/>
              <p:cNvCxnSpPr/>
              <p:nvPr/>
            </p:nvCxnSpPr>
            <p:spPr>
              <a:xfrm>
                <a:off x="0" y="4908375"/>
                <a:ext cx="9144000" cy="0"/>
              </a:xfrm>
              <a:prstGeom prst="straightConnector1">
                <a:avLst/>
              </a:prstGeom>
              <a:noFill/>
              <a:ln w="9525" cap="flat" cmpd="sng">
                <a:solidFill>
                  <a:schemeClr val="dk2"/>
                </a:solidFill>
                <a:prstDash val="solid"/>
                <a:round/>
                <a:headEnd type="none" w="sm" len="sm"/>
                <a:tailEnd type="none" w="sm" len="sm"/>
              </a:ln>
            </p:spPr>
          </p:cxnSp>
          <p:cxnSp>
            <p:nvCxnSpPr>
              <p:cNvPr id="1239" name="Google Shape;1239;p39"/>
              <p:cNvCxnSpPr/>
              <p:nvPr/>
            </p:nvCxnSpPr>
            <p:spPr>
              <a:xfrm>
                <a:off x="0" y="464821"/>
                <a:ext cx="9144000" cy="0"/>
              </a:xfrm>
              <a:prstGeom prst="straightConnector1">
                <a:avLst/>
              </a:prstGeom>
              <a:noFill/>
              <a:ln w="9525" cap="flat" cmpd="sng">
                <a:solidFill>
                  <a:schemeClr val="dk2"/>
                </a:solidFill>
                <a:prstDash val="solid"/>
                <a:round/>
                <a:headEnd type="none" w="sm" len="sm"/>
                <a:tailEnd type="none" w="sm" len="sm"/>
              </a:ln>
            </p:spPr>
          </p:cxn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37"/>
        <p:cNvGrpSpPr/>
        <p:nvPr/>
      </p:nvGrpSpPr>
      <p:grpSpPr>
        <a:xfrm>
          <a:off x="0" y="0"/>
          <a:ext cx="0" cy="0"/>
          <a:chOff x="0" y="0"/>
          <a:chExt cx="0" cy="0"/>
        </a:xfrm>
      </p:grpSpPr>
      <p:grpSp>
        <p:nvGrpSpPr>
          <p:cNvPr id="138" name="Google Shape;138;p29"/>
          <p:cNvGrpSpPr/>
          <p:nvPr/>
        </p:nvGrpSpPr>
        <p:grpSpPr>
          <a:xfrm>
            <a:off x="-91440" y="-34204"/>
            <a:ext cx="9326880" cy="5211909"/>
            <a:chOff x="0" y="0"/>
            <a:chExt cx="9144000" cy="5143500"/>
          </a:xfrm>
        </p:grpSpPr>
        <p:grpSp>
          <p:nvGrpSpPr>
            <p:cNvPr id="139" name="Google Shape;139;p29"/>
            <p:cNvGrpSpPr/>
            <p:nvPr/>
          </p:nvGrpSpPr>
          <p:grpSpPr>
            <a:xfrm>
              <a:off x="202089" y="0"/>
              <a:ext cx="8739821" cy="5143500"/>
              <a:chOff x="200927" y="-1250"/>
              <a:chExt cx="8739821" cy="5143500"/>
            </a:xfrm>
          </p:grpSpPr>
          <p:cxnSp>
            <p:nvCxnSpPr>
              <p:cNvPr id="140" name="Google Shape;140;p29"/>
              <p:cNvCxnSpPr/>
              <p:nvPr/>
            </p:nvCxnSpPr>
            <p:spPr>
              <a:xfrm>
                <a:off x="20092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41" name="Google Shape;141;p29"/>
              <p:cNvCxnSpPr/>
              <p:nvPr/>
            </p:nvCxnSpPr>
            <p:spPr>
              <a:xfrm>
                <a:off x="40417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42" name="Google Shape;142;p29"/>
              <p:cNvCxnSpPr/>
              <p:nvPr/>
            </p:nvCxnSpPr>
            <p:spPr>
              <a:xfrm>
                <a:off x="60743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43" name="Google Shape;143;p29"/>
              <p:cNvCxnSpPr/>
              <p:nvPr/>
            </p:nvCxnSpPr>
            <p:spPr>
              <a:xfrm>
                <a:off x="81068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44" name="Google Shape;144;p29"/>
              <p:cNvCxnSpPr/>
              <p:nvPr/>
            </p:nvCxnSpPr>
            <p:spPr>
              <a:xfrm>
                <a:off x="101393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45" name="Google Shape;145;p29"/>
              <p:cNvCxnSpPr/>
              <p:nvPr/>
            </p:nvCxnSpPr>
            <p:spPr>
              <a:xfrm>
                <a:off x="121718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46" name="Google Shape;146;p29"/>
              <p:cNvCxnSpPr/>
              <p:nvPr/>
            </p:nvCxnSpPr>
            <p:spPr>
              <a:xfrm>
                <a:off x="142043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47" name="Google Shape;147;p29"/>
              <p:cNvCxnSpPr/>
              <p:nvPr/>
            </p:nvCxnSpPr>
            <p:spPr>
              <a:xfrm>
                <a:off x="162368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48" name="Google Shape;148;p29"/>
              <p:cNvCxnSpPr/>
              <p:nvPr/>
            </p:nvCxnSpPr>
            <p:spPr>
              <a:xfrm>
                <a:off x="182694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49" name="Google Shape;149;p29"/>
              <p:cNvCxnSpPr/>
              <p:nvPr/>
            </p:nvCxnSpPr>
            <p:spPr>
              <a:xfrm>
                <a:off x="203019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50" name="Google Shape;150;p29"/>
              <p:cNvCxnSpPr/>
              <p:nvPr/>
            </p:nvCxnSpPr>
            <p:spPr>
              <a:xfrm>
                <a:off x="223344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51" name="Google Shape;151;p29"/>
              <p:cNvCxnSpPr/>
              <p:nvPr/>
            </p:nvCxnSpPr>
            <p:spPr>
              <a:xfrm>
                <a:off x="243669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52" name="Google Shape;152;p29"/>
              <p:cNvCxnSpPr/>
              <p:nvPr/>
            </p:nvCxnSpPr>
            <p:spPr>
              <a:xfrm>
                <a:off x="263994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53" name="Google Shape;153;p29"/>
              <p:cNvCxnSpPr/>
              <p:nvPr/>
            </p:nvCxnSpPr>
            <p:spPr>
              <a:xfrm>
                <a:off x="284319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54" name="Google Shape;154;p29"/>
              <p:cNvCxnSpPr/>
              <p:nvPr/>
            </p:nvCxnSpPr>
            <p:spPr>
              <a:xfrm>
                <a:off x="304645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55" name="Google Shape;155;p29"/>
              <p:cNvCxnSpPr/>
              <p:nvPr/>
            </p:nvCxnSpPr>
            <p:spPr>
              <a:xfrm>
                <a:off x="324970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56" name="Google Shape;156;p29"/>
              <p:cNvCxnSpPr/>
              <p:nvPr/>
            </p:nvCxnSpPr>
            <p:spPr>
              <a:xfrm>
                <a:off x="345295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57" name="Google Shape;157;p29"/>
              <p:cNvCxnSpPr/>
              <p:nvPr/>
            </p:nvCxnSpPr>
            <p:spPr>
              <a:xfrm>
                <a:off x="365620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58" name="Google Shape;158;p29"/>
              <p:cNvCxnSpPr/>
              <p:nvPr/>
            </p:nvCxnSpPr>
            <p:spPr>
              <a:xfrm>
                <a:off x="385945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59" name="Google Shape;159;p29"/>
              <p:cNvCxnSpPr/>
              <p:nvPr/>
            </p:nvCxnSpPr>
            <p:spPr>
              <a:xfrm>
                <a:off x="406270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60" name="Google Shape;160;p29"/>
              <p:cNvCxnSpPr/>
              <p:nvPr/>
            </p:nvCxnSpPr>
            <p:spPr>
              <a:xfrm>
                <a:off x="426596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61" name="Google Shape;161;p29"/>
              <p:cNvCxnSpPr/>
              <p:nvPr/>
            </p:nvCxnSpPr>
            <p:spPr>
              <a:xfrm>
                <a:off x="446921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62" name="Google Shape;162;p29"/>
              <p:cNvCxnSpPr/>
              <p:nvPr/>
            </p:nvCxnSpPr>
            <p:spPr>
              <a:xfrm>
                <a:off x="467246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63" name="Google Shape;163;p29"/>
              <p:cNvCxnSpPr/>
              <p:nvPr/>
            </p:nvCxnSpPr>
            <p:spPr>
              <a:xfrm>
                <a:off x="487571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64" name="Google Shape;164;p29"/>
              <p:cNvCxnSpPr/>
              <p:nvPr/>
            </p:nvCxnSpPr>
            <p:spPr>
              <a:xfrm>
                <a:off x="507896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65" name="Google Shape;165;p29"/>
              <p:cNvCxnSpPr/>
              <p:nvPr/>
            </p:nvCxnSpPr>
            <p:spPr>
              <a:xfrm>
                <a:off x="528221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66" name="Google Shape;166;p29"/>
              <p:cNvCxnSpPr/>
              <p:nvPr/>
            </p:nvCxnSpPr>
            <p:spPr>
              <a:xfrm>
                <a:off x="548547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67" name="Google Shape;167;p29"/>
              <p:cNvCxnSpPr/>
              <p:nvPr/>
            </p:nvCxnSpPr>
            <p:spPr>
              <a:xfrm>
                <a:off x="568872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68" name="Google Shape;168;p29"/>
              <p:cNvCxnSpPr/>
              <p:nvPr/>
            </p:nvCxnSpPr>
            <p:spPr>
              <a:xfrm>
                <a:off x="589197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69" name="Google Shape;169;p29"/>
              <p:cNvCxnSpPr/>
              <p:nvPr/>
            </p:nvCxnSpPr>
            <p:spPr>
              <a:xfrm>
                <a:off x="609522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70" name="Google Shape;170;p29"/>
              <p:cNvCxnSpPr/>
              <p:nvPr/>
            </p:nvCxnSpPr>
            <p:spPr>
              <a:xfrm>
                <a:off x="629847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71" name="Google Shape;171;p29"/>
              <p:cNvCxnSpPr/>
              <p:nvPr/>
            </p:nvCxnSpPr>
            <p:spPr>
              <a:xfrm>
                <a:off x="650172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72" name="Google Shape;172;p29"/>
              <p:cNvCxnSpPr/>
              <p:nvPr/>
            </p:nvCxnSpPr>
            <p:spPr>
              <a:xfrm>
                <a:off x="670498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73" name="Google Shape;173;p29"/>
              <p:cNvCxnSpPr/>
              <p:nvPr/>
            </p:nvCxnSpPr>
            <p:spPr>
              <a:xfrm>
                <a:off x="690823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74" name="Google Shape;174;p29"/>
              <p:cNvCxnSpPr/>
              <p:nvPr/>
            </p:nvCxnSpPr>
            <p:spPr>
              <a:xfrm>
                <a:off x="711148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75" name="Google Shape;175;p29"/>
              <p:cNvCxnSpPr/>
              <p:nvPr/>
            </p:nvCxnSpPr>
            <p:spPr>
              <a:xfrm>
                <a:off x="731473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76" name="Google Shape;176;p29"/>
              <p:cNvCxnSpPr/>
              <p:nvPr/>
            </p:nvCxnSpPr>
            <p:spPr>
              <a:xfrm>
                <a:off x="751798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77" name="Google Shape;177;p29"/>
              <p:cNvCxnSpPr/>
              <p:nvPr/>
            </p:nvCxnSpPr>
            <p:spPr>
              <a:xfrm>
                <a:off x="772123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78" name="Google Shape;178;p29"/>
              <p:cNvCxnSpPr/>
              <p:nvPr/>
            </p:nvCxnSpPr>
            <p:spPr>
              <a:xfrm>
                <a:off x="792449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79" name="Google Shape;179;p29"/>
              <p:cNvCxnSpPr/>
              <p:nvPr/>
            </p:nvCxnSpPr>
            <p:spPr>
              <a:xfrm>
                <a:off x="812774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80" name="Google Shape;180;p29"/>
              <p:cNvCxnSpPr/>
              <p:nvPr/>
            </p:nvCxnSpPr>
            <p:spPr>
              <a:xfrm>
                <a:off x="833099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81" name="Google Shape;181;p29"/>
              <p:cNvCxnSpPr/>
              <p:nvPr/>
            </p:nvCxnSpPr>
            <p:spPr>
              <a:xfrm>
                <a:off x="853424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82" name="Google Shape;182;p29"/>
              <p:cNvCxnSpPr/>
              <p:nvPr/>
            </p:nvCxnSpPr>
            <p:spPr>
              <a:xfrm>
                <a:off x="873749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183" name="Google Shape;183;p29"/>
              <p:cNvCxnSpPr/>
              <p:nvPr/>
            </p:nvCxnSpPr>
            <p:spPr>
              <a:xfrm>
                <a:off x="8940748" y="-1250"/>
                <a:ext cx="0" cy="5143500"/>
              </a:xfrm>
              <a:prstGeom prst="straightConnector1">
                <a:avLst/>
              </a:prstGeom>
              <a:noFill/>
              <a:ln w="9525" cap="flat" cmpd="sng">
                <a:solidFill>
                  <a:schemeClr val="dk2"/>
                </a:solidFill>
                <a:prstDash val="solid"/>
                <a:round/>
                <a:headEnd type="none" w="sm" len="sm"/>
                <a:tailEnd type="none" w="sm" len="sm"/>
              </a:ln>
            </p:spPr>
          </p:cxnSp>
        </p:grpSp>
        <p:grpSp>
          <p:nvGrpSpPr>
            <p:cNvPr id="184" name="Google Shape;184;p29"/>
            <p:cNvGrpSpPr/>
            <p:nvPr/>
          </p:nvGrpSpPr>
          <p:grpSpPr>
            <a:xfrm>
              <a:off x="0" y="233038"/>
              <a:ext cx="9144000" cy="4677425"/>
              <a:chOff x="0" y="230950"/>
              <a:chExt cx="9144000" cy="4677425"/>
            </a:xfrm>
          </p:grpSpPr>
          <p:cxnSp>
            <p:nvCxnSpPr>
              <p:cNvPr id="185" name="Google Shape;185;p29"/>
              <p:cNvCxnSpPr/>
              <p:nvPr/>
            </p:nvCxnSpPr>
            <p:spPr>
              <a:xfrm>
                <a:off x="0" y="230950"/>
                <a:ext cx="9144000" cy="0"/>
              </a:xfrm>
              <a:prstGeom prst="straightConnector1">
                <a:avLst/>
              </a:prstGeom>
              <a:noFill/>
              <a:ln w="9525" cap="flat" cmpd="sng">
                <a:solidFill>
                  <a:schemeClr val="dk2"/>
                </a:solidFill>
                <a:prstDash val="solid"/>
                <a:round/>
                <a:headEnd type="none" w="sm" len="sm"/>
                <a:tailEnd type="none" w="sm" len="sm"/>
              </a:ln>
            </p:spPr>
          </p:cxnSp>
          <p:cxnSp>
            <p:nvCxnSpPr>
              <p:cNvPr id="186" name="Google Shape;186;p29"/>
              <p:cNvCxnSpPr/>
              <p:nvPr/>
            </p:nvCxnSpPr>
            <p:spPr>
              <a:xfrm>
                <a:off x="0" y="698693"/>
                <a:ext cx="9144000" cy="0"/>
              </a:xfrm>
              <a:prstGeom prst="straightConnector1">
                <a:avLst/>
              </a:prstGeom>
              <a:noFill/>
              <a:ln w="9525" cap="flat" cmpd="sng">
                <a:solidFill>
                  <a:schemeClr val="dk2"/>
                </a:solidFill>
                <a:prstDash val="solid"/>
                <a:round/>
                <a:headEnd type="none" w="sm" len="sm"/>
                <a:tailEnd type="none" w="sm" len="sm"/>
              </a:ln>
            </p:spPr>
          </p:cxnSp>
          <p:cxnSp>
            <p:nvCxnSpPr>
              <p:cNvPr id="187" name="Google Shape;187;p29"/>
              <p:cNvCxnSpPr/>
              <p:nvPr/>
            </p:nvCxnSpPr>
            <p:spPr>
              <a:xfrm>
                <a:off x="0" y="932564"/>
                <a:ext cx="9144000" cy="0"/>
              </a:xfrm>
              <a:prstGeom prst="straightConnector1">
                <a:avLst/>
              </a:prstGeom>
              <a:noFill/>
              <a:ln w="9525" cap="flat" cmpd="sng">
                <a:solidFill>
                  <a:schemeClr val="dk2"/>
                </a:solidFill>
                <a:prstDash val="solid"/>
                <a:round/>
                <a:headEnd type="none" w="sm" len="sm"/>
                <a:tailEnd type="none" w="sm" len="sm"/>
              </a:ln>
            </p:spPr>
          </p:cxnSp>
          <p:cxnSp>
            <p:nvCxnSpPr>
              <p:cNvPr id="188" name="Google Shape;188;p29"/>
              <p:cNvCxnSpPr/>
              <p:nvPr/>
            </p:nvCxnSpPr>
            <p:spPr>
              <a:xfrm>
                <a:off x="0" y="1166435"/>
                <a:ext cx="9144000" cy="0"/>
              </a:xfrm>
              <a:prstGeom prst="straightConnector1">
                <a:avLst/>
              </a:prstGeom>
              <a:noFill/>
              <a:ln w="9525" cap="flat" cmpd="sng">
                <a:solidFill>
                  <a:schemeClr val="dk2"/>
                </a:solidFill>
                <a:prstDash val="solid"/>
                <a:round/>
                <a:headEnd type="none" w="sm" len="sm"/>
                <a:tailEnd type="none" w="sm" len="sm"/>
              </a:ln>
            </p:spPr>
          </p:cxnSp>
          <p:cxnSp>
            <p:nvCxnSpPr>
              <p:cNvPr id="189" name="Google Shape;189;p29"/>
              <p:cNvCxnSpPr/>
              <p:nvPr/>
            </p:nvCxnSpPr>
            <p:spPr>
              <a:xfrm>
                <a:off x="0" y="1400306"/>
                <a:ext cx="9144000" cy="0"/>
              </a:xfrm>
              <a:prstGeom prst="straightConnector1">
                <a:avLst/>
              </a:prstGeom>
              <a:noFill/>
              <a:ln w="9525" cap="flat" cmpd="sng">
                <a:solidFill>
                  <a:schemeClr val="dk2"/>
                </a:solidFill>
                <a:prstDash val="solid"/>
                <a:round/>
                <a:headEnd type="none" w="sm" len="sm"/>
                <a:tailEnd type="none" w="sm" len="sm"/>
              </a:ln>
            </p:spPr>
          </p:cxnSp>
          <p:cxnSp>
            <p:nvCxnSpPr>
              <p:cNvPr id="190" name="Google Shape;190;p29"/>
              <p:cNvCxnSpPr/>
              <p:nvPr/>
            </p:nvCxnSpPr>
            <p:spPr>
              <a:xfrm>
                <a:off x="0" y="1634178"/>
                <a:ext cx="9144000" cy="0"/>
              </a:xfrm>
              <a:prstGeom prst="straightConnector1">
                <a:avLst/>
              </a:prstGeom>
              <a:noFill/>
              <a:ln w="9525" cap="flat" cmpd="sng">
                <a:solidFill>
                  <a:schemeClr val="dk2"/>
                </a:solidFill>
                <a:prstDash val="solid"/>
                <a:round/>
                <a:headEnd type="none" w="sm" len="sm"/>
                <a:tailEnd type="none" w="sm" len="sm"/>
              </a:ln>
            </p:spPr>
          </p:cxnSp>
          <p:cxnSp>
            <p:nvCxnSpPr>
              <p:cNvPr id="191" name="Google Shape;191;p29"/>
              <p:cNvCxnSpPr/>
              <p:nvPr/>
            </p:nvCxnSpPr>
            <p:spPr>
              <a:xfrm>
                <a:off x="0" y="1868049"/>
                <a:ext cx="9144000" cy="0"/>
              </a:xfrm>
              <a:prstGeom prst="straightConnector1">
                <a:avLst/>
              </a:prstGeom>
              <a:noFill/>
              <a:ln w="9525" cap="flat" cmpd="sng">
                <a:solidFill>
                  <a:schemeClr val="dk2"/>
                </a:solidFill>
                <a:prstDash val="solid"/>
                <a:round/>
                <a:headEnd type="none" w="sm" len="sm"/>
                <a:tailEnd type="none" w="sm" len="sm"/>
              </a:ln>
            </p:spPr>
          </p:cxnSp>
          <p:cxnSp>
            <p:nvCxnSpPr>
              <p:cNvPr id="192" name="Google Shape;192;p29"/>
              <p:cNvCxnSpPr/>
              <p:nvPr/>
            </p:nvCxnSpPr>
            <p:spPr>
              <a:xfrm>
                <a:off x="0" y="2101920"/>
                <a:ext cx="9144000" cy="0"/>
              </a:xfrm>
              <a:prstGeom prst="straightConnector1">
                <a:avLst/>
              </a:prstGeom>
              <a:noFill/>
              <a:ln w="9525" cap="flat" cmpd="sng">
                <a:solidFill>
                  <a:schemeClr val="dk2"/>
                </a:solidFill>
                <a:prstDash val="solid"/>
                <a:round/>
                <a:headEnd type="none" w="sm" len="sm"/>
                <a:tailEnd type="none" w="sm" len="sm"/>
              </a:ln>
            </p:spPr>
          </p:cxnSp>
          <p:cxnSp>
            <p:nvCxnSpPr>
              <p:cNvPr id="193" name="Google Shape;193;p29"/>
              <p:cNvCxnSpPr/>
              <p:nvPr/>
            </p:nvCxnSpPr>
            <p:spPr>
              <a:xfrm>
                <a:off x="0" y="2335791"/>
                <a:ext cx="9144000" cy="0"/>
              </a:xfrm>
              <a:prstGeom prst="straightConnector1">
                <a:avLst/>
              </a:prstGeom>
              <a:noFill/>
              <a:ln w="9525" cap="flat" cmpd="sng">
                <a:solidFill>
                  <a:schemeClr val="dk2"/>
                </a:solidFill>
                <a:prstDash val="solid"/>
                <a:round/>
                <a:headEnd type="none" w="sm" len="sm"/>
                <a:tailEnd type="none" w="sm" len="sm"/>
              </a:ln>
            </p:spPr>
          </p:cxnSp>
          <p:cxnSp>
            <p:nvCxnSpPr>
              <p:cNvPr id="194" name="Google Shape;194;p29"/>
              <p:cNvCxnSpPr/>
              <p:nvPr/>
            </p:nvCxnSpPr>
            <p:spPr>
              <a:xfrm>
                <a:off x="0" y="2569663"/>
                <a:ext cx="9144000" cy="0"/>
              </a:xfrm>
              <a:prstGeom prst="straightConnector1">
                <a:avLst/>
              </a:prstGeom>
              <a:noFill/>
              <a:ln w="9525" cap="flat" cmpd="sng">
                <a:solidFill>
                  <a:schemeClr val="dk2"/>
                </a:solidFill>
                <a:prstDash val="solid"/>
                <a:round/>
                <a:headEnd type="none" w="sm" len="sm"/>
                <a:tailEnd type="none" w="sm" len="sm"/>
              </a:ln>
            </p:spPr>
          </p:cxnSp>
          <p:cxnSp>
            <p:nvCxnSpPr>
              <p:cNvPr id="195" name="Google Shape;195;p29"/>
              <p:cNvCxnSpPr/>
              <p:nvPr/>
            </p:nvCxnSpPr>
            <p:spPr>
              <a:xfrm>
                <a:off x="0" y="2803534"/>
                <a:ext cx="9144000" cy="0"/>
              </a:xfrm>
              <a:prstGeom prst="straightConnector1">
                <a:avLst/>
              </a:prstGeom>
              <a:noFill/>
              <a:ln w="9525" cap="flat" cmpd="sng">
                <a:solidFill>
                  <a:schemeClr val="dk2"/>
                </a:solidFill>
                <a:prstDash val="solid"/>
                <a:round/>
                <a:headEnd type="none" w="sm" len="sm"/>
                <a:tailEnd type="none" w="sm" len="sm"/>
              </a:ln>
            </p:spPr>
          </p:cxnSp>
          <p:cxnSp>
            <p:nvCxnSpPr>
              <p:cNvPr id="196" name="Google Shape;196;p29"/>
              <p:cNvCxnSpPr/>
              <p:nvPr/>
            </p:nvCxnSpPr>
            <p:spPr>
              <a:xfrm>
                <a:off x="0" y="3037405"/>
                <a:ext cx="9144000" cy="0"/>
              </a:xfrm>
              <a:prstGeom prst="straightConnector1">
                <a:avLst/>
              </a:prstGeom>
              <a:noFill/>
              <a:ln w="9525" cap="flat" cmpd="sng">
                <a:solidFill>
                  <a:schemeClr val="dk2"/>
                </a:solidFill>
                <a:prstDash val="solid"/>
                <a:round/>
                <a:headEnd type="none" w="sm" len="sm"/>
                <a:tailEnd type="none" w="sm" len="sm"/>
              </a:ln>
            </p:spPr>
          </p:cxnSp>
          <p:cxnSp>
            <p:nvCxnSpPr>
              <p:cNvPr id="197" name="Google Shape;197;p29"/>
              <p:cNvCxnSpPr/>
              <p:nvPr/>
            </p:nvCxnSpPr>
            <p:spPr>
              <a:xfrm>
                <a:off x="0" y="3271276"/>
                <a:ext cx="9144000" cy="0"/>
              </a:xfrm>
              <a:prstGeom prst="straightConnector1">
                <a:avLst/>
              </a:prstGeom>
              <a:noFill/>
              <a:ln w="9525" cap="flat" cmpd="sng">
                <a:solidFill>
                  <a:schemeClr val="dk2"/>
                </a:solidFill>
                <a:prstDash val="solid"/>
                <a:round/>
                <a:headEnd type="none" w="sm" len="sm"/>
                <a:tailEnd type="none" w="sm" len="sm"/>
              </a:ln>
            </p:spPr>
          </p:cxnSp>
          <p:cxnSp>
            <p:nvCxnSpPr>
              <p:cNvPr id="198" name="Google Shape;198;p29"/>
              <p:cNvCxnSpPr/>
              <p:nvPr/>
            </p:nvCxnSpPr>
            <p:spPr>
              <a:xfrm>
                <a:off x="0" y="3505147"/>
                <a:ext cx="9144000" cy="0"/>
              </a:xfrm>
              <a:prstGeom prst="straightConnector1">
                <a:avLst/>
              </a:prstGeom>
              <a:noFill/>
              <a:ln w="9525" cap="flat" cmpd="sng">
                <a:solidFill>
                  <a:schemeClr val="dk2"/>
                </a:solidFill>
                <a:prstDash val="solid"/>
                <a:round/>
                <a:headEnd type="none" w="sm" len="sm"/>
                <a:tailEnd type="none" w="sm" len="sm"/>
              </a:ln>
            </p:spPr>
          </p:cxnSp>
          <p:cxnSp>
            <p:nvCxnSpPr>
              <p:cNvPr id="199" name="Google Shape;199;p29"/>
              <p:cNvCxnSpPr/>
              <p:nvPr/>
            </p:nvCxnSpPr>
            <p:spPr>
              <a:xfrm>
                <a:off x="0" y="3739019"/>
                <a:ext cx="9144000" cy="0"/>
              </a:xfrm>
              <a:prstGeom prst="straightConnector1">
                <a:avLst/>
              </a:prstGeom>
              <a:noFill/>
              <a:ln w="9525" cap="flat" cmpd="sng">
                <a:solidFill>
                  <a:schemeClr val="dk2"/>
                </a:solidFill>
                <a:prstDash val="solid"/>
                <a:round/>
                <a:headEnd type="none" w="sm" len="sm"/>
                <a:tailEnd type="none" w="sm" len="sm"/>
              </a:ln>
            </p:spPr>
          </p:cxnSp>
          <p:cxnSp>
            <p:nvCxnSpPr>
              <p:cNvPr id="200" name="Google Shape;200;p29"/>
              <p:cNvCxnSpPr/>
              <p:nvPr/>
            </p:nvCxnSpPr>
            <p:spPr>
              <a:xfrm>
                <a:off x="0" y="3972890"/>
                <a:ext cx="9144000" cy="0"/>
              </a:xfrm>
              <a:prstGeom prst="straightConnector1">
                <a:avLst/>
              </a:prstGeom>
              <a:noFill/>
              <a:ln w="9525" cap="flat" cmpd="sng">
                <a:solidFill>
                  <a:schemeClr val="dk2"/>
                </a:solidFill>
                <a:prstDash val="solid"/>
                <a:round/>
                <a:headEnd type="none" w="sm" len="sm"/>
                <a:tailEnd type="none" w="sm" len="sm"/>
              </a:ln>
            </p:spPr>
          </p:cxnSp>
          <p:cxnSp>
            <p:nvCxnSpPr>
              <p:cNvPr id="201" name="Google Shape;201;p29"/>
              <p:cNvCxnSpPr/>
              <p:nvPr/>
            </p:nvCxnSpPr>
            <p:spPr>
              <a:xfrm>
                <a:off x="0" y="4206761"/>
                <a:ext cx="9144000" cy="0"/>
              </a:xfrm>
              <a:prstGeom prst="straightConnector1">
                <a:avLst/>
              </a:prstGeom>
              <a:noFill/>
              <a:ln w="9525" cap="flat" cmpd="sng">
                <a:solidFill>
                  <a:schemeClr val="dk2"/>
                </a:solidFill>
                <a:prstDash val="solid"/>
                <a:round/>
                <a:headEnd type="none" w="sm" len="sm"/>
                <a:tailEnd type="none" w="sm" len="sm"/>
              </a:ln>
            </p:spPr>
          </p:cxnSp>
          <p:cxnSp>
            <p:nvCxnSpPr>
              <p:cNvPr id="202" name="Google Shape;202;p29"/>
              <p:cNvCxnSpPr/>
              <p:nvPr/>
            </p:nvCxnSpPr>
            <p:spPr>
              <a:xfrm>
                <a:off x="0" y="4440633"/>
                <a:ext cx="9144000" cy="0"/>
              </a:xfrm>
              <a:prstGeom prst="straightConnector1">
                <a:avLst/>
              </a:prstGeom>
              <a:noFill/>
              <a:ln w="9525" cap="flat" cmpd="sng">
                <a:solidFill>
                  <a:schemeClr val="dk2"/>
                </a:solidFill>
                <a:prstDash val="solid"/>
                <a:round/>
                <a:headEnd type="none" w="sm" len="sm"/>
                <a:tailEnd type="none" w="sm" len="sm"/>
              </a:ln>
            </p:spPr>
          </p:cxnSp>
          <p:cxnSp>
            <p:nvCxnSpPr>
              <p:cNvPr id="203" name="Google Shape;203;p29"/>
              <p:cNvCxnSpPr/>
              <p:nvPr/>
            </p:nvCxnSpPr>
            <p:spPr>
              <a:xfrm>
                <a:off x="0" y="4674504"/>
                <a:ext cx="9144000" cy="0"/>
              </a:xfrm>
              <a:prstGeom prst="straightConnector1">
                <a:avLst/>
              </a:prstGeom>
              <a:noFill/>
              <a:ln w="9525" cap="flat" cmpd="sng">
                <a:solidFill>
                  <a:schemeClr val="dk2"/>
                </a:solidFill>
                <a:prstDash val="solid"/>
                <a:round/>
                <a:headEnd type="none" w="sm" len="sm"/>
                <a:tailEnd type="none" w="sm" len="sm"/>
              </a:ln>
            </p:spPr>
          </p:cxnSp>
          <p:cxnSp>
            <p:nvCxnSpPr>
              <p:cNvPr id="204" name="Google Shape;204;p29"/>
              <p:cNvCxnSpPr/>
              <p:nvPr/>
            </p:nvCxnSpPr>
            <p:spPr>
              <a:xfrm>
                <a:off x="0" y="4908375"/>
                <a:ext cx="9144000" cy="0"/>
              </a:xfrm>
              <a:prstGeom prst="straightConnector1">
                <a:avLst/>
              </a:prstGeom>
              <a:noFill/>
              <a:ln w="9525" cap="flat" cmpd="sng">
                <a:solidFill>
                  <a:schemeClr val="dk2"/>
                </a:solidFill>
                <a:prstDash val="solid"/>
                <a:round/>
                <a:headEnd type="none" w="sm" len="sm"/>
                <a:tailEnd type="none" w="sm" len="sm"/>
              </a:ln>
            </p:spPr>
          </p:cxnSp>
          <p:cxnSp>
            <p:nvCxnSpPr>
              <p:cNvPr id="205" name="Google Shape;205;p29"/>
              <p:cNvCxnSpPr/>
              <p:nvPr/>
            </p:nvCxnSpPr>
            <p:spPr>
              <a:xfrm>
                <a:off x="0" y="464821"/>
                <a:ext cx="9144000" cy="0"/>
              </a:xfrm>
              <a:prstGeom prst="straightConnector1">
                <a:avLst/>
              </a:prstGeom>
              <a:noFill/>
              <a:ln w="9525" cap="flat" cmpd="sng">
                <a:solidFill>
                  <a:schemeClr val="dk2"/>
                </a:solidFill>
                <a:prstDash val="solid"/>
                <a:round/>
                <a:headEnd type="none" w="sm" len="sm"/>
                <a:tailEnd type="none" w="sm" len="sm"/>
              </a:ln>
            </p:spPr>
          </p:cxnSp>
        </p:grpSp>
      </p:grpSp>
      <p:sp>
        <p:nvSpPr>
          <p:cNvPr id="206" name="Google Shape;206;p29"/>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9"/>
          <p:cNvSpPr txBox="1">
            <a:spLocks noGrp="1"/>
          </p:cNvSpPr>
          <p:nvPr>
            <p:ph type="title"/>
          </p:nvPr>
        </p:nvSpPr>
        <p:spPr>
          <a:xfrm>
            <a:off x="6134550" y="3208050"/>
            <a:ext cx="2289600" cy="5319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3000"/>
              <a:buNone/>
              <a:defRPr sz="25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
        <p:nvSpPr>
          <p:cNvPr id="208" name="Google Shape;208;p29"/>
          <p:cNvSpPr txBox="1">
            <a:spLocks noGrp="1"/>
          </p:cNvSpPr>
          <p:nvPr>
            <p:ph type="subTitle" idx="1"/>
          </p:nvPr>
        </p:nvSpPr>
        <p:spPr>
          <a:xfrm>
            <a:off x="3653250" y="1085125"/>
            <a:ext cx="4771200" cy="19704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2500"/>
              <a:buNone/>
              <a:defRPr sz="3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grpSp>
        <p:nvGrpSpPr>
          <p:cNvPr id="209" name="Google Shape;209;p29"/>
          <p:cNvGrpSpPr/>
          <p:nvPr/>
        </p:nvGrpSpPr>
        <p:grpSpPr>
          <a:xfrm>
            <a:off x="-128055" y="4198221"/>
            <a:ext cx="1148505" cy="808662"/>
            <a:chOff x="-128055" y="4198221"/>
            <a:chExt cx="1148505" cy="808662"/>
          </a:xfrm>
        </p:grpSpPr>
        <p:grpSp>
          <p:nvGrpSpPr>
            <p:cNvPr id="210" name="Google Shape;210;p29"/>
            <p:cNvGrpSpPr/>
            <p:nvPr/>
          </p:nvGrpSpPr>
          <p:grpSpPr>
            <a:xfrm>
              <a:off x="65882" y="4314892"/>
              <a:ext cx="727385" cy="481963"/>
              <a:chOff x="65882" y="4314892"/>
              <a:chExt cx="727385" cy="481963"/>
            </a:xfrm>
          </p:grpSpPr>
          <p:sp>
            <p:nvSpPr>
              <p:cNvPr id="211" name="Google Shape;211;p29"/>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12" name="Google Shape;212;p29"/>
              <p:cNvGrpSpPr/>
              <p:nvPr/>
            </p:nvGrpSpPr>
            <p:grpSpPr>
              <a:xfrm rot="975942">
                <a:off x="98890" y="4335507"/>
                <a:ext cx="184655" cy="262087"/>
                <a:chOff x="7619190" y="700187"/>
                <a:chExt cx="184649" cy="262079"/>
              </a:xfrm>
            </p:grpSpPr>
            <p:sp>
              <p:nvSpPr>
                <p:cNvPr id="213" name="Google Shape;213;p2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21" name="Google Shape;221;p29"/>
            <p:cNvGrpSpPr/>
            <p:nvPr/>
          </p:nvGrpSpPr>
          <p:grpSpPr>
            <a:xfrm>
              <a:off x="-128055" y="4198221"/>
              <a:ext cx="1148505" cy="808662"/>
              <a:chOff x="-204255" y="4198221"/>
              <a:chExt cx="1148505" cy="808662"/>
            </a:xfrm>
          </p:grpSpPr>
          <p:grpSp>
            <p:nvGrpSpPr>
              <p:cNvPr id="222" name="Google Shape;222;p29"/>
              <p:cNvGrpSpPr/>
              <p:nvPr/>
            </p:nvGrpSpPr>
            <p:grpSpPr>
              <a:xfrm rot="3803483" flipH="1">
                <a:off x="580713" y="4264960"/>
                <a:ext cx="278594" cy="209395"/>
                <a:chOff x="1539427" y="3527825"/>
                <a:chExt cx="278590" cy="209392"/>
              </a:xfrm>
            </p:grpSpPr>
            <p:sp>
              <p:nvSpPr>
                <p:cNvPr id="223" name="Google Shape;223;p29"/>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9"/>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9"/>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6" name="Google Shape;226;p29"/>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27" name="Google Shape;227;p29"/>
          <p:cNvGrpSpPr/>
          <p:nvPr/>
        </p:nvGrpSpPr>
        <p:grpSpPr>
          <a:xfrm>
            <a:off x="7447388" y="59252"/>
            <a:ext cx="1474772" cy="700709"/>
            <a:chOff x="7447388" y="59252"/>
            <a:chExt cx="1474772" cy="700709"/>
          </a:xfrm>
        </p:grpSpPr>
        <p:grpSp>
          <p:nvGrpSpPr>
            <p:cNvPr id="228" name="Google Shape;228;p29"/>
            <p:cNvGrpSpPr/>
            <p:nvPr/>
          </p:nvGrpSpPr>
          <p:grpSpPr>
            <a:xfrm>
              <a:off x="8409424" y="497882"/>
              <a:ext cx="184649" cy="262079"/>
              <a:chOff x="7619190" y="700187"/>
              <a:chExt cx="184649" cy="262079"/>
            </a:xfrm>
          </p:grpSpPr>
          <p:sp>
            <p:nvSpPr>
              <p:cNvPr id="229" name="Google Shape;229;p29"/>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9"/>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9"/>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9"/>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9"/>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9"/>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9"/>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9"/>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7" name="Google Shape;237;p29"/>
            <p:cNvGrpSpPr/>
            <p:nvPr/>
          </p:nvGrpSpPr>
          <p:grpSpPr>
            <a:xfrm>
              <a:off x="7590424" y="201484"/>
              <a:ext cx="205871" cy="226202"/>
              <a:chOff x="7065678" y="829299"/>
              <a:chExt cx="205871" cy="226202"/>
            </a:xfrm>
          </p:grpSpPr>
          <p:sp>
            <p:nvSpPr>
              <p:cNvPr id="238" name="Google Shape;238;p29"/>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9"/>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9"/>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9"/>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9"/>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9"/>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4" name="Google Shape;244;p29"/>
            <p:cNvGrpSpPr/>
            <p:nvPr/>
          </p:nvGrpSpPr>
          <p:grpSpPr>
            <a:xfrm rot="5400000">
              <a:off x="7929452" y="-422812"/>
              <a:ext cx="510644" cy="1474772"/>
              <a:chOff x="6276759" y="1364852"/>
              <a:chExt cx="510644" cy="1474772"/>
            </a:xfrm>
          </p:grpSpPr>
          <p:sp>
            <p:nvSpPr>
              <p:cNvPr id="245" name="Google Shape;245;p29"/>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9"/>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9"/>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9"/>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9"/>
        <p:cNvGrpSpPr/>
        <p:nvPr/>
      </p:nvGrpSpPr>
      <p:grpSpPr>
        <a:xfrm>
          <a:off x="0" y="0"/>
          <a:ext cx="0" cy="0"/>
          <a:chOff x="0" y="0"/>
          <a:chExt cx="0" cy="0"/>
        </a:xfrm>
      </p:grpSpPr>
      <p:grpSp>
        <p:nvGrpSpPr>
          <p:cNvPr id="250" name="Google Shape;250;p30"/>
          <p:cNvGrpSpPr/>
          <p:nvPr/>
        </p:nvGrpSpPr>
        <p:grpSpPr>
          <a:xfrm>
            <a:off x="-91440" y="-34204"/>
            <a:ext cx="9326880" cy="5211909"/>
            <a:chOff x="0" y="0"/>
            <a:chExt cx="9144000" cy="5143500"/>
          </a:xfrm>
        </p:grpSpPr>
        <p:grpSp>
          <p:nvGrpSpPr>
            <p:cNvPr id="251" name="Google Shape;251;p30"/>
            <p:cNvGrpSpPr/>
            <p:nvPr/>
          </p:nvGrpSpPr>
          <p:grpSpPr>
            <a:xfrm>
              <a:off x="202089" y="0"/>
              <a:ext cx="8739821" cy="5143500"/>
              <a:chOff x="200927" y="-1250"/>
              <a:chExt cx="8739821" cy="5143500"/>
            </a:xfrm>
          </p:grpSpPr>
          <p:cxnSp>
            <p:nvCxnSpPr>
              <p:cNvPr id="252" name="Google Shape;252;p30"/>
              <p:cNvCxnSpPr/>
              <p:nvPr/>
            </p:nvCxnSpPr>
            <p:spPr>
              <a:xfrm>
                <a:off x="20092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53" name="Google Shape;253;p30"/>
              <p:cNvCxnSpPr/>
              <p:nvPr/>
            </p:nvCxnSpPr>
            <p:spPr>
              <a:xfrm>
                <a:off x="40417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54" name="Google Shape;254;p30"/>
              <p:cNvCxnSpPr/>
              <p:nvPr/>
            </p:nvCxnSpPr>
            <p:spPr>
              <a:xfrm>
                <a:off x="60743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55" name="Google Shape;255;p30"/>
              <p:cNvCxnSpPr/>
              <p:nvPr/>
            </p:nvCxnSpPr>
            <p:spPr>
              <a:xfrm>
                <a:off x="81068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56" name="Google Shape;256;p30"/>
              <p:cNvCxnSpPr/>
              <p:nvPr/>
            </p:nvCxnSpPr>
            <p:spPr>
              <a:xfrm>
                <a:off x="101393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57" name="Google Shape;257;p30"/>
              <p:cNvCxnSpPr/>
              <p:nvPr/>
            </p:nvCxnSpPr>
            <p:spPr>
              <a:xfrm>
                <a:off x="121718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58" name="Google Shape;258;p30"/>
              <p:cNvCxnSpPr/>
              <p:nvPr/>
            </p:nvCxnSpPr>
            <p:spPr>
              <a:xfrm>
                <a:off x="142043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59" name="Google Shape;259;p30"/>
              <p:cNvCxnSpPr/>
              <p:nvPr/>
            </p:nvCxnSpPr>
            <p:spPr>
              <a:xfrm>
                <a:off x="162368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60" name="Google Shape;260;p30"/>
              <p:cNvCxnSpPr/>
              <p:nvPr/>
            </p:nvCxnSpPr>
            <p:spPr>
              <a:xfrm>
                <a:off x="182694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61" name="Google Shape;261;p30"/>
              <p:cNvCxnSpPr/>
              <p:nvPr/>
            </p:nvCxnSpPr>
            <p:spPr>
              <a:xfrm>
                <a:off x="203019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62" name="Google Shape;262;p30"/>
              <p:cNvCxnSpPr/>
              <p:nvPr/>
            </p:nvCxnSpPr>
            <p:spPr>
              <a:xfrm>
                <a:off x="223344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63" name="Google Shape;263;p30"/>
              <p:cNvCxnSpPr/>
              <p:nvPr/>
            </p:nvCxnSpPr>
            <p:spPr>
              <a:xfrm>
                <a:off x="243669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64" name="Google Shape;264;p30"/>
              <p:cNvCxnSpPr/>
              <p:nvPr/>
            </p:nvCxnSpPr>
            <p:spPr>
              <a:xfrm>
                <a:off x="263994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65" name="Google Shape;265;p30"/>
              <p:cNvCxnSpPr/>
              <p:nvPr/>
            </p:nvCxnSpPr>
            <p:spPr>
              <a:xfrm>
                <a:off x="284319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66" name="Google Shape;266;p30"/>
              <p:cNvCxnSpPr/>
              <p:nvPr/>
            </p:nvCxnSpPr>
            <p:spPr>
              <a:xfrm>
                <a:off x="304645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67" name="Google Shape;267;p30"/>
              <p:cNvCxnSpPr/>
              <p:nvPr/>
            </p:nvCxnSpPr>
            <p:spPr>
              <a:xfrm>
                <a:off x="324970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68" name="Google Shape;268;p30"/>
              <p:cNvCxnSpPr/>
              <p:nvPr/>
            </p:nvCxnSpPr>
            <p:spPr>
              <a:xfrm>
                <a:off x="345295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69" name="Google Shape;269;p30"/>
              <p:cNvCxnSpPr/>
              <p:nvPr/>
            </p:nvCxnSpPr>
            <p:spPr>
              <a:xfrm>
                <a:off x="365620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70" name="Google Shape;270;p30"/>
              <p:cNvCxnSpPr/>
              <p:nvPr/>
            </p:nvCxnSpPr>
            <p:spPr>
              <a:xfrm>
                <a:off x="385945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71" name="Google Shape;271;p30"/>
              <p:cNvCxnSpPr/>
              <p:nvPr/>
            </p:nvCxnSpPr>
            <p:spPr>
              <a:xfrm>
                <a:off x="406270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72" name="Google Shape;272;p30"/>
              <p:cNvCxnSpPr/>
              <p:nvPr/>
            </p:nvCxnSpPr>
            <p:spPr>
              <a:xfrm>
                <a:off x="426596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73" name="Google Shape;273;p30"/>
              <p:cNvCxnSpPr/>
              <p:nvPr/>
            </p:nvCxnSpPr>
            <p:spPr>
              <a:xfrm>
                <a:off x="446921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74" name="Google Shape;274;p30"/>
              <p:cNvCxnSpPr/>
              <p:nvPr/>
            </p:nvCxnSpPr>
            <p:spPr>
              <a:xfrm>
                <a:off x="467246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75" name="Google Shape;275;p30"/>
              <p:cNvCxnSpPr/>
              <p:nvPr/>
            </p:nvCxnSpPr>
            <p:spPr>
              <a:xfrm>
                <a:off x="487571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76" name="Google Shape;276;p30"/>
              <p:cNvCxnSpPr/>
              <p:nvPr/>
            </p:nvCxnSpPr>
            <p:spPr>
              <a:xfrm>
                <a:off x="507896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77" name="Google Shape;277;p30"/>
              <p:cNvCxnSpPr/>
              <p:nvPr/>
            </p:nvCxnSpPr>
            <p:spPr>
              <a:xfrm>
                <a:off x="528221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78" name="Google Shape;278;p30"/>
              <p:cNvCxnSpPr/>
              <p:nvPr/>
            </p:nvCxnSpPr>
            <p:spPr>
              <a:xfrm>
                <a:off x="548547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79" name="Google Shape;279;p30"/>
              <p:cNvCxnSpPr/>
              <p:nvPr/>
            </p:nvCxnSpPr>
            <p:spPr>
              <a:xfrm>
                <a:off x="568872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80" name="Google Shape;280;p30"/>
              <p:cNvCxnSpPr/>
              <p:nvPr/>
            </p:nvCxnSpPr>
            <p:spPr>
              <a:xfrm>
                <a:off x="589197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81" name="Google Shape;281;p30"/>
              <p:cNvCxnSpPr/>
              <p:nvPr/>
            </p:nvCxnSpPr>
            <p:spPr>
              <a:xfrm>
                <a:off x="609522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82" name="Google Shape;282;p30"/>
              <p:cNvCxnSpPr/>
              <p:nvPr/>
            </p:nvCxnSpPr>
            <p:spPr>
              <a:xfrm>
                <a:off x="629847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83" name="Google Shape;283;p30"/>
              <p:cNvCxnSpPr/>
              <p:nvPr/>
            </p:nvCxnSpPr>
            <p:spPr>
              <a:xfrm>
                <a:off x="650172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84" name="Google Shape;284;p30"/>
              <p:cNvCxnSpPr/>
              <p:nvPr/>
            </p:nvCxnSpPr>
            <p:spPr>
              <a:xfrm>
                <a:off x="670498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85" name="Google Shape;285;p30"/>
              <p:cNvCxnSpPr/>
              <p:nvPr/>
            </p:nvCxnSpPr>
            <p:spPr>
              <a:xfrm>
                <a:off x="690823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86" name="Google Shape;286;p30"/>
              <p:cNvCxnSpPr/>
              <p:nvPr/>
            </p:nvCxnSpPr>
            <p:spPr>
              <a:xfrm>
                <a:off x="711148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87" name="Google Shape;287;p30"/>
              <p:cNvCxnSpPr/>
              <p:nvPr/>
            </p:nvCxnSpPr>
            <p:spPr>
              <a:xfrm>
                <a:off x="731473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88" name="Google Shape;288;p30"/>
              <p:cNvCxnSpPr/>
              <p:nvPr/>
            </p:nvCxnSpPr>
            <p:spPr>
              <a:xfrm>
                <a:off x="751798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89" name="Google Shape;289;p30"/>
              <p:cNvCxnSpPr/>
              <p:nvPr/>
            </p:nvCxnSpPr>
            <p:spPr>
              <a:xfrm>
                <a:off x="772123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90" name="Google Shape;290;p30"/>
              <p:cNvCxnSpPr/>
              <p:nvPr/>
            </p:nvCxnSpPr>
            <p:spPr>
              <a:xfrm>
                <a:off x="792449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91" name="Google Shape;291;p30"/>
              <p:cNvCxnSpPr/>
              <p:nvPr/>
            </p:nvCxnSpPr>
            <p:spPr>
              <a:xfrm>
                <a:off x="812774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92" name="Google Shape;292;p30"/>
              <p:cNvCxnSpPr/>
              <p:nvPr/>
            </p:nvCxnSpPr>
            <p:spPr>
              <a:xfrm>
                <a:off x="833099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93" name="Google Shape;293;p30"/>
              <p:cNvCxnSpPr/>
              <p:nvPr/>
            </p:nvCxnSpPr>
            <p:spPr>
              <a:xfrm>
                <a:off x="853424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94" name="Google Shape;294;p30"/>
              <p:cNvCxnSpPr/>
              <p:nvPr/>
            </p:nvCxnSpPr>
            <p:spPr>
              <a:xfrm>
                <a:off x="873749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295" name="Google Shape;295;p30"/>
              <p:cNvCxnSpPr/>
              <p:nvPr/>
            </p:nvCxnSpPr>
            <p:spPr>
              <a:xfrm>
                <a:off x="8940748" y="-1250"/>
                <a:ext cx="0" cy="5143500"/>
              </a:xfrm>
              <a:prstGeom prst="straightConnector1">
                <a:avLst/>
              </a:prstGeom>
              <a:noFill/>
              <a:ln w="9525" cap="flat" cmpd="sng">
                <a:solidFill>
                  <a:schemeClr val="dk2"/>
                </a:solidFill>
                <a:prstDash val="solid"/>
                <a:round/>
                <a:headEnd type="none" w="sm" len="sm"/>
                <a:tailEnd type="none" w="sm" len="sm"/>
              </a:ln>
            </p:spPr>
          </p:cxnSp>
        </p:grpSp>
        <p:grpSp>
          <p:nvGrpSpPr>
            <p:cNvPr id="296" name="Google Shape;296;p30"/>
            <p:cNvGrpSpPr/>
            <p:nvPr/>
          </p:nvGrpSpPr>
          <p:grpSpPr>
            <a:xfrm>
              <a:off x="0" y="233038"/>
              <a:ext cx="9144000" cy="4677425"/>
              <a:chOff x="0" y="230950"/>
              <a:chExt cx="9144000" cy="4677425"/>
            </a:xfrm>
          </p:grpSpPr>
          <p:cxnSp>
            <p:nvCxnSpPr>
              <p:cNvPr id="297" name="Google Shape;297;p30"/>
              <p:cNvCxnSpPr/>
              <p:nvPr/>
            </p:nvCxnSpPr>
            <p:spPr>
              <a:xfrm>
                <a:off x="0" y="230950"/>
                <a:ext cx="9144000" cy="0"/>
              </a:xfrm>
              <a:prstGeom prst="straightConnector1">
                <a:avLst/>
              </a:prstGeom>
              <a:noFill/>
              <a:ln w="9525" cap="flat" cmpd="sng">
                <a:solidFill>
                  <a:schemeClr val="dk2"/>
                </a:solidFill>
                <a:prstDash val="solid"/>
                <a:round/>
                <a:headEnd type="none" w="sm" len="sm"/>
                <a:tailEnd type="none" w="sm" len="sm"/>
              </a:ln>
            </p:spPr>
          </p:cxnSp>
          <p:cxnSp>
            <p:nvCxnSpPr>
              <p:cNvPr id="298" name="Google Shape;298;p30"/>
              <p:cNvCxnSpPr/>
              <p:nvPr/>
            </p:nvCxnSpPr>
            <p:spPr>
              <a:xfrm>
                <a:off x="0" y="698693"/>
                <a:ext cx="9144000" cy="0"/>
              </a:xfrm>
              <a:prstGeom prst="straightConnector1">
                <a:avLst/>
              </a:prstGeom>
              <a:noFill/>
              <a:ln w="9525" cap="flat" cmpd="sng">
                <a:solidFill>
                  <a:schemeClr val="dk2"/>
                </a:solidFill>
                <a:prstDash val="solid"/>
                <a:round/>
                <a:headEnd type="none" w="sm" len="sm"/>
                <a:tailEnd type="none" w="sm" len="sm"/>
              </a:ln>
            </p:spPr>
          </p:cxnSp>
          <p:cxnSp>
            <p:nvCxnSpPr>
              <p:cNvPr id="299" name="Google Shape;299;p30"/>
              <p:cNvCxnSpPr/>
              <p:nvPr/>
            </p:nvCxnSpPr>
            <p:spPr>
              <a:xfrm>
                <a:off x="0" y="932564"/>
                <a:ext cx="9144000" cy="0"/>
              </a:xfrm>
              <a:prstGeom prst="straightConnector1">
                <a:avLst/>
              </a:prstGeom>
              <a:noFill/>
              <a:ln w="9525" cap="flat" cmpd="sng">
                <a:solidFill>
                  <a:schemeClr val="dk2"/>
                </a:solidFill>
                <a:prstDash val="solid"/>
                <a:round/>
                <a:headEnd type="none" w="sm" len="sm"/>
                <a:tailEnd type="none" w="sm" len="sm"/>
              </a:ln>
            </p:spPr>
          </p:cxnSp>
          <p:cxnSp>
            <p:nvCxnSpPr>
              <p:cNvPr id="300" name="Google Shape;300;p30"/>
              <p:cNvCxnSpPr/>
              <p:nvPr/>
            </p:nvCxnSpPr>
            <p:spPr>
              <a:xfrm>
                <a:off x="0" y="1166435"/>
                <a:ext cx="9144000" cy="0"/>
              </a:xfrm>
              <a:prstGeom prst="straightConnector1">
                <a:avLst/>
              </a:prstGeom>
              <a:noFill/>
              <a:ln w="9525" cap="flat" cmpd="sng">
                <a:solidFill>
                  <a:schemeClr val="dk2"/>
                </a:solidFill>
                <a:prstDash val="solid"/>
                <a:round/>
                <a:headEnd type="none" w="sm" len="sm"/>
                <a:tailEnd type="none" w="sm" len="sm"/>
              </a:ln>
            </p:spPr>
          </p:cxnSp>
          <p:cxnSp>
            <p:nvCxnSpPr>
              <p:cNvPr id="301" name="Google Shape;301;p30"/>
              <p:cNvCxnSpPr/>
              <p:nvPr/>
            </p:nvCxnSpPr>
            <p:spPr>
              <a:xfrm>
                <a:off x="0" y="1400306"/>
                <a:ext cx="9144000" cy="0"/>
              </a:xfrm>
              <a:prstGeom prst="straightConnector1">
                <a:avLst/>
              </a:prstGeom>
              <a:noFill/>
              <a:ln w="9525" cap="flat" cmpd="sng">
                <a:solidFill>
                  <a:schemeClr val="dk2"/>
                </a:solidFill>
                <a:prstDash val="solid"/>
                <a:round/>
                <a:headEnd type="none" w="sm" len="sm"/>
                <a:tailEnd type="none" w="sm" len="sm"/>
              </a:ln>
            </p:spPr>
          </p:cxnSp>
          <p:cxnSp>
            <p:nvCxnSpPr>
              <p:cNvPr id="302" name="Google Shape;302;p30"/>
              <p:cNvCxnSpPr/>
              <p:nvPr/>
            </p:nvCxnSpPr>
            <p:spPr>
              <a:xfrm>
                <a:off x="0" y="1634178"/>
                <a:ext cx="9144000" cy="0"/>
              </a:xfrm>
              <a:prstGeom prst="straightConnector1">
                <a:avLst/>
              </a:prstGeom>
              <a:noFill/>
              <a:ln w="9525" cap="flat" cmpd="sng">
                <a:solidFill>
                  <a:schemeClr val="dk2"/>
                </a:solidFill>
                <a:prstDash val="solid"/>
                <a:round/>
                <a:headEnd type="none" w="sm" len="sm"/>
                <a:tailEnd type="none" w="sm" len="sm"/>
              </a:ln>
            </p:spPr>
          </p:cxnSp>
          <p:cxnSp>
            <p:nvCxnSpPr>
              <p:cNvPr id="303" name="Google Shape;303;p30"/>
              <p:cNvCxnSpPr/>
              <p:nvPr/>
            </p:nvCxnSpPr>
            <p:spPr>
              <a:xfrm>
                <a:off x="0" y="1868049"/>
                <a:ext cx="9144000" cy="0"/>
              </a:xfrm>
              <a:prstGeom prst="straightConnector1">
                <a:avLst/>
              </a:prstGeom>
              <a:noFill/>
              <a:ln w="9525" cap="flat" cmpd="sng">
                <a:solidFill>
                  <a:schemeClr val="dk2"/>
                </a:solidFill>
                <a:prstDash val="solid"/>
                <a:round/>
                <a:headEnd type="none" w="sm" len="sm"/>
                <a:tailEnd type="none" w="sm" len="sm"/>
              </a:ln>
            </p:spPr>
          </p:cxnSp>
          <p:cxnSp>
            <p:nvCxnSpPr>
              <p:cNvPr id="304" name="Google Shape;304;p30"/>
              <p:cNvCxnSpPr/>
              <p:nvPr/>
            </p:nvCxnSpPr>
            <p:spPr>
              <a:xfrm>
                <a:off x="0" y="2101920"/>
                <a:ext cx="9144000" cy="0"/>
              </a:xfrm>
              <a:prstGeom prst="straightConnector1">
                <a:avLst/>
              </a:prstGeom>
              <a:noFill/>
              <a:ln w="9525" cap="flat" cmpd="sng">
                <a:solidFill>
                  <a:schemeClr val="dk2"/>
                </a:solidFill>
                <a:prstDash val="solid"/>
                <a:round/>
                <a:headEnd type="none" w="sm" len="sm"/>
                <a:tailEnd type="none" w="sm" len="sm"/>
              </a:ln>
            </p:spPr>
          </p:cxnSp>
          <p:cxnSp>
            <p:nvCxnSpPr>
              <p:cNvPr id="305" name="Google Shape;305;p30"/>
              <p:cNvCxnSpPr/>
              <p:nvPr/>
            </p:nvCxnSpPr>
            <p:spPr>
              <a:xfrm>
                <a:off x="0" y="2335791"/>
                <a:ext cx="9144000" cy="0"/>
              </a:xfrm>
              <a:prstGeom prst="straightConnector1">
                <a:avLst/>
              </a:prstGeom>
              <a:noFill/>
              <a:ln w="9525" cap="flat" cmpd="sng">
                <a:solidFill>
                  <a:schemeClr val="dk2"/>
                </a:solidFill>
                <a:prstDash val="solid"/>
                <a:round/>
                <a:headEnd type="none" w="sm" len="sm"/>
                <a:tailEnd type="none" w="sm" len="sm"/>
              </a:ln>
            </p:spPr>
          </p:cxnSp>
          <p:cxnSp>
            <p:nvCxnSpPr>
              <p:cNvPr id="306" name="Google Shape;306;p30"/>
              <p:cNvCxnSpPr/>
              <p:nvPr/>
            </p:nvCxnSpPr>
            <p:spPr>
              <a:xfrm>
                <a:off x="0" y="2569663"/>
                <a:ext cx="9144000" cy="0"/>
              </a:xfrm>
              <a:prstGeom prst="straightConnector1">
                <a:avLst/>
              </a:prstGeom>
              <a:noFill/>
              <a:ln w="9525" cap="flat" cmpd="sng">
                <a:solidFill>
                  <a:schemeClr val="dk2"/>
                </a:solidFill>
                <a:prstDash val="solid"/>
                <a:round/>
                <a:headEnd type="none" w="sm" len="sm"/>
                <a:tailEnd type="none" w="sm" len="sm"/>
              </a:ln>
            </p:spPr>
          </p:cxnSp>
          <p:cxnSp>
            <p:nvCxnSpPr>
              <p:cNvPr id="307" name="Google Shape;307;p30"/>
              <p:cNvCxnSpPr/>
              <p:nvPr/>
            </p:nvCxnSpPr>
            <p:spPr>
              <a:xfrm>
                <a:off x="0" y="2803534"/>
                <a:ext cx="9144000" cy="0"/>
              </a:xfrm>
              <a:prstGeom prst="straightConnector1">
                <a:avLst/>
              </a:prstGeom>
              <a:noFill/>
              <a:ln w="9525" cap="flat" cmpd="sng">
                <a:solidFill>
                  <a:schemeClr val="dk2"/>
                </a:solidFill>
                <a:prstDash val="solid"/>
                <a:round/>
                <a:headEnd type="none" w="sm" len="sm"/>
                <a:tailEnd type="none" w="sm" len="sm"/>
              </a:ln>
            </p:spPr>
          </p:cxnSp>
          <p:cxnSp>
            <p:nvCxnSpPr>
              <p:cNvPr id="308" name="Google Shape;308;p30"/>
              <p:cNvCxnSpPr/>
              <p:nvPr/>
            </p:nvCxnSpPr>
            <p:spPr>
              <a:xfrm>
                <a:off x="0" y="3037405"/>
                <a:ext cx="9144000" cy="0"/>
              </a:xfrm>
              <a:prstGeom prst="straightConnector1">
                <a:avLst/>
              </a:prstGeom>
              <a:noFill/>
              <a:ln w="9525" cap="flat" cmpd="sng">
                <a:solidFill>
                  <a:schemeClr val="dk2"/>
                </a:solidFill>
                <a:prstDash val="solid"/>
                <a:round/>
                <a:headEnd type="none" w="sm" len="sm"/>
                <a:tailEnd type="none" w="sm" len="sm"/>
              </a:ln>
            </p:spPr>
          </p:cxnSp>
          <p:cxnSp>
            <p:nvCxnSpPr>
              <p:cNvPr id="309" name="Google Shape;309;p30"/>
              <p:cNvCxnSpPr/>
              <p:nvPr/>
            </p:nvCxnSpPr>
            <p:spPr>
              <a:xfrm>
                <a:off x="0" y="3271276"/>
                <a:ext cx="9144000" cy="0"/>
              </a:xfrm>
              <a:prstGeom prst="straightConnector1">
                <a:avLst/>
              </a:prstGeom>
              <a:noFill/>
              <a:ln w="9525" cap="flat" cmpd="sng">
                <a:solidFill>
                  <a:schemeClr val="dk2"/>
                </a:solidFill>
                <a:prstDash val="solid"/>
                <a:round/>
                <a:headEnd type="none" w="sm" len="sm"/>
                <a:tailEnd type="none" w="sm" len="sm"/>
              </a:ln>
            </p:spPr>
          </p:cxnSp>
          <p:cxnSp>
            <p:nvCxnSpPr>
              <p:cNvPr id="310" name="Google Shape;310;p30"/>
              <p:cNvCxnSpPr/>
              <p:nvPr/>
            </p:nvCxnSpPr>
            <p:spPr>
              <a:xfrm>
                <a:off x="0" y="3505147"/>
                <a:ext cx="9144000" cy="0"/>
              </a:xfrm>
              <a:prstGeom prst="straightConnector1">
                <a:avLst/>
              </a:prstGeom>
              <a:noFill/>
              <a:ln w="9525" cap="flat" cmpd="sng">
                <a:solidFill>
                  <a:schemeClr val="dk2"/>
                </a:solidFill>
                <a:prstDash val="solid"/>
                <a:round/>
                <a:headEnd type="none" w="sm" len="sm"/>
                <a:tailEnd type="none" w="sm" len="sm"/>
              </a:ln>
            </p:spPr>
          </p:cxnSp>
          <p:cxnSp>
            <p:nvCxnSpPr>
              <p:cNvPr id="311" name="Google Shape;311;p30"/>
              <p:cNvCxnSpPr/>
              <p:nvPr/>
            </p:nvCxnSpPr>
            <p:spPr>
              <a:xfrm>
                <a:off x="0" y="3739019"/>
                <a:ext cx="9144000" cy="0"/>
              </a:xfrm>
              <a:prstGeom prst="straightConnector1">
                <a:avLst/>
              </a:prstGeom>
              <a:noFill/>
              <a:ln w="9525" cap="flat" cmpd="sng">
                <a:solidFill>
                  <a:schemeClr val="dk2"/>
                </a:solidFill>
                <a:prstDash val="solid"/>
                <a:round/>
                <a:headEnd type="none" w="sm" len="sm"/>
                <a:tailEnd type="none" w="sm" len="sm"/>
              </a:ln>
            </p:spPr>
          </p:cxnSp>
          <p:cxnSp>
            <p:nvCxnSpPr>
              <p:cNvPr id="312" name="Google Shape;312;p30"/>
              <p:cNvCxnSpPr/>
              <p:nvPr/>
            </p:nvCxnSpPr>
            <p:spPr>
              <a:xfrm>
                <a:off x="0" y="3972890"/>
                <a:ext cx="9144000" cy="0"/>
              </a:xfrm>
              <a:prstGeom prst="straightConnector1">
                <a:avLst/>
              </a:prstGeom>
              <a:noFill/>
              <a:ln w="9525" cap="flat" cmpd="sng">
                <a:solidFill>
                  <a:schemeClr val="dk2"/>
                </a:solidFill>
                <a:prstDash val="solid"/>
                <a:round/>
                <a:headEnd type="none" w="sm" len="sm"/>
                <a:tailEnd type="none" w="sm" len="sm"/>
              </a:ln>
            </p:spPr>
          </p:cxnSp>
          <p:cxnSp>
            <p:nvCxnSpPr>
              <p:cNvPr id="313" name="Google Shape;313;p30"/>
              <p:cNvCxnSpPr/>
              <p:nvPr/>
            </p:nvCxnSpPr>
            <p:spPr>
              <a:xfrm>
                <a:off x="0" y="4206761"/>
                <a:ext cx="9144000" cy="0"/>
              </a:xfrm>
              <a:prstGeom prst="straightConnector1">
                <a:avLst/>
              </a:prstGeom>
              <a:noFill/>
              <a:ln w="9525" cap="flat" cmpd="sng">
                <a:solidFill>
                  <a:schemeClr val="dk2"/>
                </a:solidFill>
                <a:prstDash val="solid"/>
                <a:round/>
                <a:headEnd type="none" w="sm" len="sm"/>
                <a:tailEnd type="none" w="sm" len="sm"/>
              </a:ln>
            </p:spPr>
          </p:cxnSp>
          <p:cxnSp>
            <p:nvCxnSpPr>
              <p:cNvPr id="314" name="Google Shape;314;p30"/>
              <p:cNvCxnSpPr/>
              <p:nvPr/>
            </p:nvCxnSpPr>
            <p:spPr>
              <a:xfrm>
                <a:off x="0" y="4440633"/>
                <a:ext cx="9144000" cy="0"/>
              </a:xfrm>
              <a:prstGeom prst="straightConnector1">
                <a:avLst/>
              </a:prstGeom>
              <a:noFill/>
              <a:ln w="9525" cap="flat" cmpd="sng">
                <a:solidFill>
                  <a:schemeClr val="dk2"/>
                </a:solidFill>
                <a:prstDash val="solid"/>
                <a:round/>
                <a:headEnd type="none" w="sm" len="sm"/>
                <a:tailEnd type="none" w="sm" len="sm"/>
              </a:ln>
            </p:spPr>
          </p:cxnSp>
          <p:cxnSp>
            <p:nvCxnSpPr>
              <p:cNvPr id="315" name="Google Shape;315;p30"/>
              <p:cNvCxnSpPr/>
              <p:nvPr/>
            </p:nvCxnSpPr>
            <p:spPr>
              <a:xfrm>
                <a:off x="0" y="4674504"/>
                <a:ext cx="9144000" cy="0"/>
              </a:xfrm>
              <a:prstGeom prst="straightConnector1">
                <a:avLst/>
              </a:prstGeom>
              <a:noFill/>
              <a:ln w="9525" cap="flat" cmpd="sng">
                <a:solidFill>
                  <a:schemeClr val="dk2"/>
                </a:solidFill>
                <a:prstDash val="solid"/>
                <a:round/>
                <a:headEnd type="none" w="sm" len="sm"/>
                <a:tailEnd type="none" w="sm" len="sm"/>
              </a:ln>
            </p:spPr>
          </p:cxnSp>
          <p:cxnSp>
            <p:nvCxnSpPr>
              <p:cNvPr id="316" name="Google Shape;316;p30"/>
              <p:cNvCxnSpPr/>
              <p:nvPr/>
            </p:nvCxnSpPr>
            <p:spPr>
              <a:xfrm>
                <a:off x="0" y="4908375"/>
                <a:ext cx="9144000" cy="0"/>
              </a:xfrm>
              <a:prstGeom prst="straightConnector1">
                <a:avLst/>
              </a:prstGeom>
              <a:noFill/>
              <a:ln w="9525" cap="flat" cmpd="sng">
                <a:solidFill>
                  <a:schemeClr val="dk2"/>
                </a:solidFill>
                <a:prstDash val="solid"/>
                <a:round/>
                <a:headEnd type="none" w="sm" len="sm"/>
                <a:tailEnd type="none" w="sm" len="sm"/>
              </a:ln>
            </p:spPr>
          </p:cxnSp>
          <p:cxnSp>
            <p:nvCxnSpPr>
              <p:cNvPr id="317" name="Google Shape;317;p30"/>
              <p:cNvCxnSpPr/>
              <p:nvPr/>
            </p:nvCxnSpPr>
            <p:spPr>
              <a:xfrm>
                <a:off x="0" y="464821"/>
                <a:ext cx="9144000" cy="0"/>
              </a:xfrm>
              <a:prstGeom prst="straightConnector1">
                <a:avLst/>
              </a:prstGeom>
              <a:noFill/>
              <a:ln w="9525" cap="flat" cmpd="sng">
                <a:solidFill>
                  <a:schemeClr val="dk2"/>
                </a:solidFill>
                <a:prstDash val="solid"/>
                <a:round/>
                <a:headEnd type="none" w="sm" len="sm"/>
                <a:tailEnd type="none" w="sm" len="sm"/>
              </a:ln>
            </p:spPr>
          </p:cxnSp>
        </p:grpSp>
      </p:grpSp>
      <p:sp>
        <p:nvSpPr>
          <p:cNvPr id="318" name="Google Shape;318;p30"/>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30"/>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SzPts val="1200"/>
              <a:buAutoNum type="arabicPeriod"/>
              <a:defRPr sz="1250"/>
            </a:lvl1pPr>
            <a:lvl2pPr marL="914400" lvl="1" indent="-304800" algn="l">
              <a:lnSpc>
                <a:spcPct val="115000"/>
              </a:lnSpc>
              <a:spcBef>
                <a:spcPts val="0"/>
              </a:spcBef>
              <a:spcAft>
                <a:spcPts val="0"/>
              </a:spcAft>
              <a:buSzPts val="1200"/>
              <a:buFont typeface="Roboto Condensed Light"/>
              <a:buAutoNum type="alphaLcPeriod"/>
              <a:defRPr/>
            </a:lvl2pPr>
            <a:lvl3pPr marL="1371600" lvl="2" indent="-304800" algn="l">
              <a:lnSpc>
                <a:spcPct val="115000"/>
              </a:lnSpc>
              <a:spcBef>
                <a:spcPts val="0"/>
              </a:spcBef>
              <a:spcAft>
                <a:spcPts val="0"/>
              </a:spcAft>
              <a:buSzPts val="1200"/>
              <a:buFont typeface="Roboto Condensed Light"/>
              <a:buAutoNum type="romanLcPeriod"/>
              <a:defRPr/>
            </a:lvl3pPr>
            <a:lvl4pPr marL="1828800" lvl="3" indent="-304800" algn="l">
              <a:lnSpc>
                <a:spcPct val="115000"/>
              </a:lnSpc>
              <a:spcBef>
                <a:spcPts val="0"/>
              </a:spcBef>
              <a:spcAft>
                <a:spcPts val="0"/>
              </a:spcAft>
              <a:buSzPts val="1200"/>
              <a:buFont typeface="Roboto Condensed Light"/>
              <a:buAutoNum type="arabicPeriod"/>
              <a:defRPr/>
            </a:lvl4pPr>
            <a:lvl5pPr marL="2286000" lvl="4" indent="-304800" algn="l">
              <a:lnSpc>
                <a:spcPct val="115000"/>
              </a:lnSpc>
              <a:spcBef>
                <a:spcPts val="0"/>
              </a:spcBef>
              <a:spcAft>
                <a:spcPts val="0"/>
              </a:spcAft>
              <a:buSzPts val="1200"/>
              <a:buFont typeface="Roboto Condensed Light"/>
              <a:buAutoNum type="alphaLcPeriod"/>
              <a:defRPr/>
            </a:lvl5pPr>
            <a:lvl6pPr marL="2743200" lvl="5" indent="-304800" algn="l">
              <a:lnSpc>
                <a:spcPct val="115000"/>
              </a:lnSpc>
              <a:spcBef>
                <a:spcPts val="0"/>
              </a:spcBef>
              <a:spcAft>
                <a:spcPts val="0"/>
              </a:spcAft>
              <a:buSzPts val="1200"/>
              <a:buFont typeface="Roboto Condensed Light"/>
              <a:buAutoNum type="romanLcPeriod"/>
              <a:defRPr/>
            </a:lvl6pPr>
            <a:lvl7pPr marL="3200400" lvl="6" indent="-304800" algn="l">
              <a:lnSpc>
                <a:spcPct val="115000"/>
              </a:lnSpc>
              <a:spcBef>
                <a:spcPts val="0"/>
              </a:spcBef>
              <a:spcAft>
                <a:spcPts val="0"/>
              </a:spcAft>
              <a:buSzPts val="1200"/>
              <a:buFont typeface="Roboto Condensed Light"/>
              <a:buAutoNum type="arabicPeriod"/>
              <a:defRPr/>
            </a:lvl7pPr>
            <a:lvl8pPr marL="3657600" lvl="7" indent="-304800" algn="l">
              <a:lnSpc>
                <a:spcPct val="115000"/>
              </a:lnSpc>
              <a:spcBef>
                <a:spcPts val="0"/>
              </a:spcBef>
              <a:spcAft>
                <a:spcPts val="0"/>
              </a:spcAft>
              <a:buSzPts val="1200"/>
              <a:buFont typeface="Roboto Condensed Light"/>
              <a:buAutoNum type="alphaLcPeriod"/>
              <a:defRPr/>
            </a:lvl8pPr>
            <a:lvl9pPr marL="4114800" lvl="8" indent="-304800" algn="l">
              <a:lnSpc>
                <a:spcPct val="115000"/>
              </a:lnSpc>
              <a:spcBef>
                <a:spcPts val="0"/>
              </a:spcBef>
              <a:spcAft>
                <a:spcPts val="0"/>
              </a:spcAft>
              <a:buSzPts val="1200"/>
              <a:buFont typeface="Roboto Condensed Light"/>
              <a:buAutoNum type="romanLcPeriod"/>
              <a:defRPr/>
            </a:lvl9pPr>
          </a:lstStyle>
          <a:p>
            <a:endParaRPr/>
          </a:p>
        </p:txBody>
      </p:sp>
      <p:sp>
        <p:nvSpPr>
          <p:cNvPr id="320" name="Google Shape;320;p30"/>
          <p:cNvSpPr txBox="1">
            <a:spLocks noGrp="1"/>
          </p:cNvSpPr>
          <p:nvPr>
            <p:ph type="title"/>
          </p:nvPr>
        </p:nvSpPr>
        <p:spPr>
          <a:xfrm>
            <a:off x="720000" y="422817"/>
            <a:ext cx="7704000" cy="457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321" name="Google Shape;321;p30"/>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30"/>
          <p:cNvSpPr/>
          <p:nvPr/>
        </p:nvSpPr>
        <p:spPr>
          <a:xfrm>
            <a:off x="8532639" y="4568872"/>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3" name="Google Shape;323;p30"/>
          <p:cNvGrpSpPr/>
          <p:nvPr/>
        </p:nvGrpSpPr>
        <p:grpSpPr>
          <a:xfrm>
            <a:off x="141287" y="3834954"/>
            <a:ext cx="1884023" cy="1032905"/>
            <a:chOff x="141287" y="3834954"/>
            <a:chExt cx="1884023" cy="1032905"/>
          </a:xfrm>
        </p:grpSpPr>
        <p:grpSp>
          <p:nvGrpSpPr>
            <p:cNvPr id="324" name="Google Shape;324;p30"/>
            <p:cNvGrpSpPr/>
            <p:nvPr/>
          </p:nvGrpSpPr>
          <p:grpSpPr>
            <a:xfrm flipH="1">
              <a:off x="141287" y="3834954"/>
              <a:ext cx="1884023" cy="1032905"/>
              <a:chOff x="7080704" y="1565977"/>
              <a:chExt cx="1884023" cy="1032905"/>
            </a:xfrm>
          </p:grpSpPr>
          <p:sp>
            <p:nvSpPr>
              <p:cNvPr id="325" name="Google Shape;325;p30"/>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30"/>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0"/>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0"/>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30"/>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0" name="Google Shape;330;p30"/>
            <p:cNvGrpSpPr/>
            <p:nvPr/>
          </p:nvGrpSpPr>
          <p:grpSpPr>
            <a:xfrm rot="10800000">
              <a:off x="336199" y="4176149"/>
              <a:ext cx="205871" cy="226202"/>
              <a:chOff x="7065678" y="829299"/>
              <a:chExt cx="205871" cy="226202"/>
            </a:xfrm>
          </p:grpSpPr>
          <p:sp>
            <p:nvSpPr>
              <p:cNvPr id="331" name="Google Shape;331;p30"/>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30"/>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30"/>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30"/>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30"/>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0"/>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337" name="Google Shape;337;p30"/>
          <p:cNvGrpSpPr/>
          <p:nvPr/>
        </p:nvGrpSpPr>
        <p:grpSpPr>
          <a:xfrm>
            <a:off x="7447388" y="59252"/>
            <a:ext cx="1474772" cy="700709"/>
            <a:chOff x="7447388" y="59252"/>
            <a:chExt cx="1474772" cy="700709"/>
          </a:xfrm>
        </p:grpSpPr>
        <p:grpSp>
          <p:nvGrpSpPr>
            <p:cNvPr id="338" name="Google Shape;338;p30"/>
            <p:cNvGrpSpPr/>
            <p:nvPr/>
          </p:nvGrpSpPr>
          <p:grpSpPr>
            <a:xfrm>
              <a:off x="8409424" y="497882"/>
              <a:ext cx="184649" cy="262079"/>
              <a:chOff x="7619190" y="700187"/>
              <a:chExt cx="184649" cy="262079"/>
            </a:xfrm>
          </p:grpSpPr>
          <p:sp>
            <p:nvSpPr>
              <p:cNvPr id="339" name="Google Shape;339;p30"/>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30"/>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30"/>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30"/>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30"/>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30"/>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30"/>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30"/>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7" name="Google Shape;347;p30"/>
            <p:cNvGrpSpPr/>
            <p:nvPr/>
          </p:nvGrpSpPr>
          <p:grpSpPr>
            <a:xfrm>
              <a:off x="7590424" y="201484"/>
              <a:ext cx="205871" cy="226202"/>
              <a:chOff x="7065678" y="829299"/>
              <a:chExt cx="205871" cy="226202"/>
            </a:xfrm>
          </p:grpSpPr>
          <p:sp>
            <p:nvSpPr>
              <p:cNvPr id="348" name="Google Shape;348;p30"/>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30"/>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30"/>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30"/>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0"/>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30"/>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4" name="Google Shape;354;p30"/>
            <p:cNvGrpSpPr/>
            <p:nvPr/>
          </p:nvGrpSpPr>
          <p:grpSpPr>
            <a:xfrm rot="5400000">
              <a:off x="7929452" y="-422812"/>
              <a:ext cx="510644" cy="1474772"/>
              <a:chOff x="6276759" y="1364852"/>
              <a:chExt cx="510644" cy="1474772"/>
            </a:xfrm>
          </p:grpSpPr>
          <p:sp>
            <p:nvSpPr>
              <p:cNvPr id="355" name="Google Shape;355;p30"/>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30"/>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30"/>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30"/>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359"/>
        <p:cNvGrpSpPr/>
        <p:nvPr/>
      </p:nvGrpSpPr>
      <p:grpSpPr>
        <a:xfrm>
          <a:off x="0" y="0"/>
          <a:ext cx="0" cy="0"/>
          <a:chOff x="0" y="0"/>
          <a:chExt cx="0" cy="0"/>
        </a:xfrm>
      </p:grpSpPr>
      <p:grpSp>
        <p:nvGrpSpPr>
          <p:cNvPr id="360" name="Google Shape;360;p31"/>
          <p:cNvGrpSpPr/>
          <p:nvPr/>
        </p:nvGrpSpPr>
        <p:grpSpPr>
          <a:xfrm>
            <a:off x="-91440" y="-34204"/>
            <a:ext cx="9326880" cy="5211909"/>
            <a:chOff x="0" y="0"/>
            <a:chExt cx="9144000" cy="5143500"/>
          </a:xfrm>
        </p:grpSpPr>
        <p:grpSp>
          <p:nvGrpSpPr>
            <p:cNvPr id="361" name="Google Shape;361;p31"/>
            <p:cNvGrpSpPr/>
            <p:nvPr/>
          </p:nvGrpSpPr>
          <p:grpSpPr>
            <a:xfrm>
              <a:off x="202089" y="0"/>
              <a:ext cx="8739821" cy="5143500"/>
              <a:chOff x="200927" y="-1250"/>
              <a:chExt cx="8739821" cy="5143500"/>
            </a:xfrm>
          </p:grpSpPr>
          <p:cxnSp>
            <p:nvCxnSpPr>
              <p:cNvPr id="362" name="Google Shape;362;p31"/>
              <p:cNvCxnSpPr/>
              <p:nvPr/>
            </p:nvCxnSpPr>
            <p:spPr>
              <a:xfrm>
                <a:off x="20092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63" name="Google Shape;363;p31"/>
              <p:cNvCxnSpPr/>
              <p:nvPr/>
            </p:nvCxnSpPr>
            <p:spPr>
              <a:xfrm>
                <a:off x="40417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64" name="Google Shape;364;p31"/>
              <p:cNvCxnSpPr/>
              <p:nvPr/>
            </p:nvCxnSpPr>
            <p:spPr>
              <a:xfrm>
                <a:off x="60743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65" name="Google Shape;365;p31"/>
              <p:cNvCxnSpPr/>
              <p:nvPr/>
            </p:nvCxnSpPr>
            <p:spPr>
              <a:xfrm>
                <a:off x="81068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66" name="Google Shape;366;p31"/>
              <p:cNvCxnSpPr/>
              <p:nvPr/>
            </p:nvCxnSpPr>
            <p:spPr>
              <a:xfrm>
                <a:off x="101393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67" name="Google Shape;367;p31"/>
              <p:cNvCxnSpPr/>
              <p:nvPr/>
            </p:nvCxnSpPr>
            <p:spPr>
              <a:xfrm>
                <a:off x="121718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68" name="Google Shape;368;p31"/>
              <p:cNvCxnSpPr/>
              <p:nvPr/>
            </p:nvCxnSpPr>
            <p:spPr>
              <a:xfrm>
                <a:off x="142043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69" name="Google Shape;369;p31"/>
              <p:cNvCxnSpPr/>
              <p:nvPr/>
            </p:nvCxnSpPr>
            <p:spPr>
              <a:xfrm>
                <a:off x="162368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70" name="Google Shape;370;p31"/>
              <p:cNvCxnSpPr/>
              <p:nvPr/>
            </p:nvCxnSpPr>
            <p:spPr>
              <a:xfrm>
                <a:off x="182694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71" name="Google Shape;371;p31"/>
              <p:cNvCxnSpPr/>
              <p:nvPr/>
            </p:nvCxnSpPr>
            <p:spPr>
              <a:xfrm>
                <a:off x="203019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72" name="Google Shape;372;p31"/>
              <p:cNvCxnSpPr/>
              <p:nvPr/>
            </p:nvCxnSpPr>
            <p:spPr>
              <a:xfrm>
                <a:off x="223344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73" name="Google Shape;373;p31"/>
              <p:cNvCxnSpPr/>
              <p:nvPr/>
            </p:nvCxnSpPr>
            <p:spPr>
              <a:xfrm>
                <a:off x="243669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74" name="Google Shape;374;p31"/>
              <p:cNvCxnSpPr/>
              <p:nvPr/>
            </p:nvCxnSpPr>
            <p:spPr>
              <a:xfrm>
                <a:off x="263994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75" name="Google Shape;375;p31"/>
              <p:cNvCxnSpPr/>
              <p:nvPr/>
            </p:nvCxnSpPr>
            <p:spPr>
              <a:xfrm>
                <a:off x="284319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76" name="Google Shape;376;p31"/>
              <p:cNvCxnSpPr/>
              <p:nvPr/>
            </p:nvCxnSpPr>
            <p:spPr>
              <a:xfrm>
                <a:off x="304645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77" name="Google Shape;377;p31"/>
              <p:cNvCxnSpPr/>
              <p:nvPr/>
            </p:nvCxnSpPr>
            <p:spPr>
              <a:xfrm>
                <a:off x="324970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78" name="Google Shape;378;p31"/>
              <p:cNvCxnSpPr/>
              <p:nvPr/>
            </p:nvCxnSpPr>
            <p:spPr>
              <a:xfrm>
                <a:off x="345295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79" name="Google Shape;379;p31"/>
              <p:cNvCxnSpPr/>
              <p:nvPr/>
            </p:nvCxnSpPr>
            <p:spPr>
              <a:xfrm>
                <a:off x="365620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80" name="Google Shape;380;p31"/>
              <p:cNvCxnSpPr/>
              <p:nvPr/>
            </p:nvCxnSpPr>
            <p:spPr>
              <a:xfrm>
                <a:off x="385945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81" name="Google Shape;381;p31"/>
              <p:cNvCxnSpPr/>
              <p:nvPr/>
            </p:nvCxnSpPr>
            <p:spPr>
              <a:xfrm>
                <a:off x="406270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82" name="Google Shape;382;p31"/>
              <p:cNvCxnSpPr/>
              <p:nvPr/>
            </p:nvCxnSpPr>
            <p:spPr>
              <a:xfrm>
                <a:off x="426596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83" name="Google Shape;383;p31"/>
              <p:cNvCxnSpPr/>
              <p:nvPr/>
            </p:nvCxnSpPr>
            <p:spPr>
              <a:xfrm>
                <a:off x="446921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84" name="Google Shape;384;p31"/>
              <p:cNvCxnSpPr/>
              <p:nvPr/>
            </p:nvCxnSpPr>
            <p:spPr>
              <a:xfrm>
                <a:off x="467246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85" name="Google Shape;385;p31"/>
              <p:cNvCxnSpPr/>
              <p:nvPr/>
            </p:nvCxnSpPr>
            <p:spPr>
              <a:xfrm>
                <a:off x="487571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86" name="Google Shape;386;p31"/>
              <p:cNvCxnSpPr/>
              <p:nvPr/>
            </p:nvCxnSpPr>
            <p:spPr>
              <a:xfrm>
                <a:off x="507896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87" name="Google Shape;387;p31"/>
              <p:cNvCxnSpPr/>
              <p:nvPr/>
            </p:nvCxnSpPr>
            <p:spPr>
              <a:xfrm>
                <a:off x="528221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88" name="Google Shape;388;p31"/>
              <p:cNvCxnSpPr/>
              <p:nvPr/>
            </p:nvCxnSpPr>
            <p:spPr>
              <a:xfrm>
                <a:off x="548547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89" name="Google Shape;389;p31"/>
              <p:cNvCxnSpPr/>
              <p:nvPr/>
            </p:nvCxnSpPr>
            <p:spPr>
              <a:xfrm>
                <a:off x="568872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90" name="Google Shape;390;p31"/>
              <p:cNvCxnSpPr/>
              <p:nvPr/>
            </p:nvCxnSpPr>
            <p:spPr>
              <a:xfrm>
                <a:off x="589197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91" name="Google Shape;391;p31"/>
              <p:cNvCxnSpPr/>
              <p:nvPr/>
            </p:nvCxnSpPr>
            <p:spPr>
              <a:xfrm>
                <a:off x="609522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92" name="Google Shape;392;p31"/>
              <p:cNvCxnSpPr/>
              <p:nvPr/>
            </p:nvCxnSpPr>
            <p:spPr>
              <a:xfrm>
                <a:off x="629847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93" name="Google Shape;393;p31"/>
              <p:cNvCxnSpPr/>
              <p:nvPr/>
            </p:nvCxnSpPr>
            <p:spPr>
              <a:xfrm>
                <a:off x="650172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94" name="Google Shape;394;p31"/>
              <p:cNvCxnSpPr/>
              <p:nvPr/>
            </p:nvCxnSpPr>
            <p:spPr>
              <a:xfrm>
                <a:off x="670498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95" name="Google Shape;395;p31"/>
              <p:cNvCxnSpPr/>
              <p:nvPr/>
            </p:nvCxnSpPr>
            <p:spPr>
              <a:xfrm>
                <a:off x="690823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96" name="Google Shape;396;p31"/>
              <p:cNvCxnSpPr/>
              <p:nvPr/>
            </p:nvCxnSpPr>
            <p:spPr>
              <a:xfrm>
                <a:off x="711148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97" name="Google Shape;397;p31"/>
              <p:cNvCxnSpPr/>
              <p:nvPr/>
            </p:nvCxnSpPr>
            <p:spPr>
              <a:xfrm>
                <a:off x="731473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98" name="Google Shape;398;p31"/>
              <p:cNvCxnSpPr/>
              <p:nvPr/>
            </p:nvCxnSpPr>
            <p:spPr>
              <a:xfrm>
                <a:off x="751798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399" name="Google Shape;399;p31"/>
              <p:cNvCxnSpPr/>
              <p:nvPr/>
            </p:nvCxnSpPr>
            <p:spPr>
              <a:xfrm>
                <a:off x="772123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00" name="Google Shape;400;p31"/>
              <p:cNvCxnSpPr/>
              <p:nvPr/>
            </p:nvCxnSpPr>
            <p:spPr>
              <a:xfrm>
                <a:off x="792449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01" name="Google Shape;401;p31"/>
              <p:cNvCxnSpPr/>
              <p:nvPr/>
            </p:nvCxnSpPr>
            <p:spPr>
              <a:xfrm>
                <a:off x="812774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02" name="Google Shape;402;p31"/>
              <p:cNvCxnSpPr/>
              <p:nvPr/>
            </p:nvCxnSpPr>
            <p:spPr>
              <a:xfrm>
                <a:off x="833099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03" name="Google Shape;403;p31"/>
              <p:cNvCxnSpPr/>
              <p:nvPr/>
            </p:nvCxnSpPr>
            <p:spPr>
              <a:xfrm>
                <a:off x="853424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04" name="Google Shape;404;p31"/>
              <p:cNvCxnSpPr/>
              <p:nvPr/>
            </p:nvCxnSpPr>
            <p:spPr>
              <a:xfrm>
                <a:off x="873749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05" name="Google Shape;405;p31"/>
              <p:cNvCxnSpPr/>
              <p:nvPr/>
            </p:nvCxnSpPr>
            <p:spPr>
              <a:xfrm>
                <a:off x="8940748" y="-1250"/>
                <a:ext cx="0" cy="5143500"/>
              </a:xfrm>
              <a:prstGeom prst="straightConnector1">
                <a:avLst/>
              </a:prstGeom>
              <a:noFill/>
              <a:ln w="9525" cap="flat" cmpd="sng">
                <a:solidFill>
                  <a:schemeClr val="dk2"/>
                </a:solidFill>
                <a:prstDash val="solid"/>
                <a:round/>
                <a:headEnd type="none" w="sm" len="sm"/>
                <a:tailEnd type="none" w="sm" len="sm"/>
              </a:ln>
            </p:spPr>
          </p:cxnSp>
        </p:grpSp>
        <p:grpSp>
          <p:nvGrpSpPr>
            <p:cNvPr id="406" name="Google Shape;406;p31"/>
            <p:cNvGrpSpPr/>
            <p:nvPr/>
          </p:nvGrpSpPr>
          <p:grpSpPr>
            <a:xfrm>
              <a:off x="0" y="233038"/>
              <a:ext cx="9144000" cy="4677425"/>
              <a:chOff x="0" y="230950"/>
              <a:chExt cx="9144000" cy="4677425"/>
            </a:xfrm>
          </p:grpSpPr>
          <p:cxnSp>
            <p:nvCxnSpPr>
              <p:cNvPr id="407" name="Google Shape;407;p31"/>
              <p:cNvCxnSpPr/>
              <p:nvPr/>
            </p:nvCxnSpPr>
            <p:spPr>
              <a:xfrm>
                <a:off x="0" y="230950"/>
                <a:ext cx="9144000" cy="0"/>
              </a:xfrm>
              <a:prstGeom prst="straightConnector1">
                <a:avLst/>
              </a:prstGeom>
              <a:noFill/>
              <a:ln w="9525" cap="flat" cmpd="sng">
                <a:solidFill>
                  <a:schemeClr val="dk2"/>
                </a:solidFill>
                <a:prstDash val="solid"/>
                <a:round/>
                <a:headEnd type="none" w="sm" len="sm"/>
                <a:tailEnd type="none" w="sm" len="sm"/>
              </a:ln>
            </p:spPr>
          </p:cxnSp>
          <p:cxnSp>
            <p:nvCxnSpPr>
              <p:cNvPr id="408" name="Google Shape;408;p31"/>
              <p:cNvCxnSpPr/>
              <p:nvPr/>
            </p:nvCxnSpPr>
            <p:spPr>
              <a:xfrm>
                <a:off x="0" y="698693"/>
                <a:ext cx="9144000" cy="0"/>
              </a:xfrm>
              <a:prstGeom prst="straightConnector1">
                <a:avLst/>
              </a:prstGeom>
              <a:noFill/>
              <a:ln w="9525" cap="flat" cmpd="sng">
                <a:solidFill>
                  <a:schemeClr val="dk2"/>
                </a:solidFill>
                <a:prstDash val="solid"/>
                <a:round/>
                <a:headEnd type="none" w="sm" len="sm"/>
                <a:tailEnd type="none" w="sm" len="sm"/>
              </a:ln>
            </p:spPr>
          </p:cxnSp>
          <p:cxnSp>
            <p:nvCxnSpPr>
              <p:cNvPr id="409" name="Google Shape;409;p31"/>
              <p:cNvCxnSpPr/>
              <p:nvPr/>
            </p:nvCxnSpPr>
            <p:spPr>
              <a:xfrm>
                <a:off x="0" y="932564"/>
                <a:ext cx="9144000" cy="0"/>
              </a:xfrm>
              <a:prstGeom prst="straightConnector1">
                <a:avLst/>
              </a:prstGeom>
              <a:noFill/>
              <a:ln w="9525" cap="flat" cmpd="sng">
                <a:solidFill>
                  <a:schemeClr val="dk2"/>
                </a:solidFill>
                <a:prstDash val="solid"/>
                <a:round/>
                <a:headEnd type="none" w="sm" len="sm"/>
                <a:tailEnd type="none" w="sm" len="sm"/>
              </a:ln>
            </p:spPr>
          </p:cxnSp>
          <p:cxnSp>
            <p:nvCxnSpPr>
              <p:cNvPr id="410" name="Google Shape;410;p31"/>
              <p:cNvCxnSpPr/>
              <p:nvPr/>
            </p:nvCxnSpPr>
            <p:spPr>
              <a:xfrm>
                <a:off x="0" y="1166435"/>
                <a:ext cx="9144000" cy="0"/>
              </a:xfrm>
              <a:prstGeom prst="straightConnector1">
                <a:avLst/>
              </a:prstGeom>
              <a:noFill/>
              <a:ln w="9525" cap="flat" cmpd="sng">
                <a:solidFill>
                  <a:schemeClr val="dk2"/>
                </a:solidFill>
                <a:prstDash val="solid"/>
                <a:round/>
                <a:headEnd type="none" w="sm" len="sm"/>
                <a:tailEnd type="none" w="sm" len="sm"/>
              </a:ln>
            </p:spPr>
          </p:cxnSp>
          <p:cxnSp>
            <p:nvCxnSpPr>
              <p:cNvPr id="411" name="Google Shape;411;p31"/>
              <p:cNvCxnSpPr/>
              <p:nvPr/>
            </p:nvCxnSpPr>
            <p:spPr>
              <a:xfrm>
                <a:off x="0" y="1400306"/>
                <a:ext cx="9144000" cy="0"/>
              </a:xfrm>
              <a:prstGeom prst="straightConnector1">
                <a:avLst/>
              </a:prstGeom>
              <a:noFill/>
              <a:ln w="9525" cap="flat" cmpd="sng">
                <a:solidFill>
                  <a:schemeClr val="dk2"/>
                </a:solidFill>
                <a:prstDash val="solid"/>
                <a:round/>
                <a:headEnd type="none" w="sm" len="sm"/>
                <a:tailEnd type="none" w="sm" len="sm"/>
              </a:ln>
            </p:spPr>
          </p:cxnSp>
          <p:cxnSp>
            <p:nvCxnSpPr>
              <p:cNvPr id="412" name="Google Shape;412;p31"/>
              <p:cNvCxnSpPr/>
              <p:nvPr/>
            </p:nvCxnSpPr>
            <p:spPr>
              <a:xfrm>
                <a:off x="0" y="1634178"/>
                <a:ext cx="9144000" cy="0"/>
              </a:xfrm>
              <a:prstGeom prst="straightConnector1">
                <a:avLst/>
              </a:prstGeom>
              <a:noFill/>
              <a:ln w="9525" cap="flat" cmpd="sng">
                <a:solidFill>
                  <a:schemeClr val="dk2"/>
                </a:solidFill>
                <a:prstDash val="solid"/>
                <a:round/>
                <a:headEnd type="none" w="sm" len="sm"/>
                <a:tailEnd type="none" w="sm" len="sm"/>
              </a:ln>
            </p:spPr>
          </p:cxnSp>
          <p:cxnSp>
            <p:nvCxnSpPr>
              <p:cNvPr id="413" name="Google Shape;413;p31"/>
              <p:cNvCxnSpPr/>
              <p:nvPr/>
            </p:nvCxnSpPr>
            <p:spPr>
              <a:xfrm>
                <a:off x="0" y="1868049"/>
                <a:ext cx="9144000" cy="0"/>
              </a:xfrm>
              <a:prstGeom prst="straightConnector1">
                <a:avLst/>
              </a:prstGeom>
              <a:noFill/>
              <a:ln w="9525" cap="flat" cmpd="sng">
                <a:solidFill>
                  <a:schemeClr val="dk2"/>
                </a:solidFill>
                <a:prstDash val="solid"/>
                <a:round/>
                <a:headEnd type="none" w="sm" len="sm"/>
                <a:tailEnd type="none" w="sm" len="sm"/>
              </a:ln>
            </p:spPr>
          </p:cxnSp>
          <p:cxnSp>
            <p:nvCxnSpPr>
              <p:cNvPr id="414" name="Google Shape;414;p31"/>
              <p:cNvCxnSpPr/>
              <p:nvPr/>
            </p:nvCxnSpPr>
            <p:spPr>
              <a:xfrm>
                <a:off x="0" y="2101920"/>
                <a:ext cx="9144000" cy="0"/>
              </a:xfrm>
              <a:prstGeom prst="straightConnector1">
                <a:avLst/>
              </a:prstGeom>
              <a:noFill/>
              <a:ln w="9525" cap="flat" cmpd="sng">
                <a:solidFill>
                  <a:schemeClr val="dk2"/>
                </a:solidFill>
                <a:prstDash val="solid"/>
                <a:round/>
                <a:headEnd type="none" w="sm" len="sm"/>
                <a:tailEnd type="none" w="sm" len="sm"/>
              </a:ln>
            </p:spPr>
          </p:cxnSp>
          <p:cxnSp>
            <p:nvCxnSpPr>
              <p:cNvPr id="415" name="Google Shape;415;p31"/>
              <p:cNvCxnSpPr/>
              <p:nvPr/>
            </p:nvCxnSpPr>
            <p:spPr>
              <a:xfrm>
                <a:off x="0" y="2335791"/>
                <a:ext cx="9144000" cy="0"/>
              </a:xfrm>
              <a:prstGeom prst="straightConnector1">
                <a:avLst/>
              </a:prstGeom>
              <a:noFill/>
              <a:ln w="9525" cap="flat" cmpd="sng">
                <a:solidFill>
                  <a:schemeClr val="dk2"/>
                </a:solidFill>
                <a:prstDash val="solid"/>
                <a:round/>
                <a:headEnd type="none" w="sm" len="sm"/>
                <a:tailEnd type="none" w="sm" len="sm"/>
              </a:ln>
            </p:spPr>
          </p:cxnSp>
          <p:cxnSp>
            <p:nvCxnSpPr>
              <p:cNvPr id="416" name="Google Shape;416;p31"/>
              <p:cNvCxnSpPr/>
              <p:nvPr/>
            </p:nvCxnSpPr>
            <p:spPr>
              <a:xfrm>
                <a:off x="0" y="2569663"/>
                <a:ext cx="9144000" cy="0"/>
              </a:xfrm>
              <a:prstGeom prst="straightConnector1">
                <a:avLst/>
              </a:prstGeom>
              <a:noFill/>
              <a:ln w="9525" cap="flat" cmpd="sng">
                <a:solidFill>
                  <a:schemeClr val="dk2"/>
                </a:solidFill>
                <a:prstDash val="solid"/>
                <a:round/>
                <a:headEnd type="none" w="sm" len="sm"/>
                <a:tailEnd type="none" w="sm" len="sm"/>
              </a:ln>
            </p:spPr>
          </p:cxnSp>
          <p:cxnSp>
            <p:nvCxnSpPr>
              <p:cNvPr id="417" name="Google Shape;417;p31"/>
              <p:cNvCxnSpPr/>
              <p:nvPr/>
            </p:nvCxnSpPr>
            <p:spPr>
              <a:xfrm>
                <a:off x="0" y="2803534"/>
                <a:ext cx="9144000" cy="0"/>
              </a:xfrm>
              <a:prstGeom prst="straightConnector1">
                <a:avLst/>
              </a:prstGeom>
              <a:noFill/>
              <a:ln w="9525" cap="flat" cmpd="sng">
                <a:solidFill>
                  <a:schemeClr val="dk2"/>
                </a:solidFill>
                <a:prstDash val="solid"/>
                <a:round/>
                <a:headEnd type="none" w="sm" len="sm"/>
                <a:tailEnd type="none" w="sm" len="sm"/>
              </a:ln>
            </p:spPr>
          </p:cxnSp>
          <p:cxnSp>
            <p:nvCxnSpPr>
              <p:cNvPr id="418" name="Google Shape;418;p31"/>
              <p:cNvCxnSpPr/>
              <p:nvPr/>
            </p:nvCxnSpPr>
            <p:spPr>
              <a:xfrm>
                <a:off x="0" y="3037405"/>
                <a:ext cx="9144000" cy="0"/>
              </a:xfrm>
              <a:prstGeom prst="straightConnector1">
                <a:avLst/>
              </a:prstGeom>
              <a:noFill/>
              <a:ln w="9525" cap="flat" cmpd="sng">
                <a:solidFill>
                  <a:schemeClr val="dk2"/>
                </a:solidFill>
                <a:prstDash val="solid"/>
                <a:round/>
                <a:headEnd type="none" w="sm" len="sm"/>
                <a:tailEnd type="none" w="sm" len="sm"/>
              </a:ln>
            </p:spPr>
          </p:cxnSp>
          <p:cxnSp>
            <p:nvCxnSpPr>
              <p:cNvPr id="419" name="Google Shape;419;p31"/>
              <p:cNvCxnSpPr/>
              <p:nvPr/>
            </p:nvCxnSpPr>
            <p:spPr>
              <a:xfrm>
                <a:off x="0" y="3271276"/>
                <a:ext cx="9144000" cy="0"/>
              </a:xfrm>
              <a:prstGeom prst="straightConnector1">
                <a:avLst/>
              </a:prstGeom>
              <a:noFill/>
              <a:ln w="9525" cap="flat" cmpd="sng">
                <a:solidFill>
                  <a:schemeClr val="dk2"/>
                </a:solidFill>
                <a:prstDash val="solid"/>
                <a:round/>
                <a:headEnd type="none" w="sm" len="sm"/>
                <a:tailEnd type="none" w="sm" len="sm"/>
              </a:ln>
            </p:spPr>
          </p:cxnSp>
          <p:cxnSp>
            <p:nvCxnSpPr>
              <p:cNvPr id="420" name="Google Shape;420;p31"/>
              <p:cNvCxnSpPr/>
              <p:nvPr/>
            </p:nvCxnSpPr>
            <p:spPr>
              <a:xfrm>
                <a:off x="0" y="3505147"/>
                <a:ext cx="9144000" cy="0"/>
              </a:xfrm>
              <a:prstGeom prst="straightConnector1">
                <a:avLst/>
              </a:prstGeom>
              <a:noFill/>
              <a:ln w="9525" cap="flat" cmpd="sng">
                <a:solidFill>
                  <a:schemeClr val="dk2"/>
                </a:solidFill>
                <a:prstDash val="solid"/>
                <a:round/>
                <a:headEnd type="none" w="sm" len="sm"/>
                <a:tailEnd type="none" w="sm" len="sm"/>
              </a:ln>
            </p:spPr>
          </p:cxnSp>
          <p:cxnSp>
            <p:nvCxnSpPr>
              <p:cNvPr id="421" name="Google Shape;421;p31"/>
              <p:cNvCxnSpPr/>
              <p:nvPr/>
            </p:nvCxnSpPr>
            <p:spPr>
              <a:xfrm>
                <a:off x="0" y="3739019"/>
                <a:ext cx="9144000" cy="0"/>
              </a:xfrm>
              <a:prstGeom prst="straightConnector1">
                <a:avLst/>
              </a:prstGeom>
              <a:noFill/>
              <a:ln w="9525" cap="flat" cmpd="sng">
                <a:solidFill>
                  <a:schemeClr val="dk2"/>
                </a:solidFill>
                <a:prstDash val="solid"/>
                <a:round/>
                <a:headEnd type="none" w="sm" len="sm"/>
                <a:tailEnd type="none" w="sm" len="sm"/>
              </a:ln>
            </p:spPr>
          </p:cxnSp>
          <p:cxnSp>
            <p:nvCxnSpPr>
              <p:cNvPr id="422" name="Google Shape;422;p31"/>
              <p:cNvCxnSpPr/>
              <p:nvPr/>
            </p:nvCxnSpPr>
            <p:spPr>
              <a:xfrm>
                <a:off x="0" y="3972890"/>
                <a:ext cx="9144000" cy="0"/>
              </a:xfrm>
              <a:prstGeom prst="straightConnector1">
                <a:avLst/>
              </a:prstGeom>
              <a:noFill/>
              <a:ln w="9525" cap="flat" cmpd="sng">
                <a:solidFill>
                  <a:schemeClr val="dk2"/>
                </a:solidFill>
                <a:prstDash val="solid"/>
                <a:round/>
                <a:headEnd type="none" w="sm" len="sm"/>
                <a:tailEnd type="none" w="sm" len="sm"/>
              </a:ln>
            </p:spPr>
          </p:cxnSp>
          <p:cxnSp>
            <p:nvCxnSpPr>
              <p:cNvPr id="423" name="Google Shape;423;p31"/>
              <p:cNvCxnSpPr/>
              <p:nvPr/>
            </p:nvCxnSpPr>
            <p:spPr>
              <a:xfrm>
                <a:off x="0" y="4206761"/>
                <a:ext cx="9144000" cy="0"/>
              </a:xfrm>
              <a:prstGeom prst="straightConnector1">
                <a:avLst/>
              </a:prstGeom>
              <a:noFill/>
              <a:ln w="9525" cap="flat" cmpd="sng">
                <a:solidFill>
                  <a:schemeClr val="dk2"/>
                </a:solidFill>
                <a:prstDash val="solid"/>
                <a:round/>
                <a:headEnd type="none" w="sm" len="sm"/>
                <a:tailEnd type="none" w="sm" len="sm"/>
              </a:ln>
            </p:spPr>
          </p:cxnSp>
          <p:cxnSp>
            <p:nvCxnSpPr>
              <p:cNvPr id="424" name="Google Shape;424;p31"/>
              <p:cNvCxnSpPr/>
              <p:nvPr/>
            </p:nvCxnSpPr>
            <p:spPr>
              <a:xfrm>
                <a:off x="0" y="4440633"/>
                <a:ext cx="9144000" cy="0"/>
              </a:xfrm>
              <a:prstGeom prst="straightConnector1">
                <a:avLst/>
              </a:prstGeom>
              <a:noFill/>
              <a:ln w="9525" cap="flat" cmpd="sng">
                <a:solidFill>
                  <a:schemeClr val="dk2"/>
                </a:solidFill>
                <a:prstDash val="solid"/>
                <a:round/>
                <a:headEnd type="none" w="sm" len="sm"/>
                <a:tailEnd type="none" w="sm" len="sm"/>
              </a:ln>
            </p:spPr>
          </p:cxnSp>
          <p:cxnSp>
            <p:nvCxnSpPr>
              <p:cNvPr id="425" name="Google Shape;425;p31"/>
              <p:cNvCxnSpPr/>
              <p:nvPr/>
            </p:nvCxnSpPr>
            <p:spPr>
              <a:xfrm>
                <a:off x="0" y="4674504"/>
                <a:ext cx="9144000" cy="0"/>
              </a:xfrm>
              <a:prstGeom prst="straightConnector1">
                <a:avLst/>
              </a:prstGeom>
              <a:noFill/>
              <a:ln w="9525" cap="flat" cmpd="sng">
                <a:solidFill>
                  <a:schemeClr val="dk2"/>
                </a:solidFill>
                <a:prstDash val="solid"/>
                <a:round/>
                <a:headEnd type="none" w="sm" len="sm"/>
                <a:tailEnd type="none" w="sm" len="sm"/>
              </a:ln>
            </p:spPr>
          </p:cxnSp>
          <p:cxnSp>
            <p:nvCxnSpPr>
              <p:cNvPr id="426" name="Google Shape;426;p31"/>
              <p:cNvCxnSpPr/>
              <p:nvPr/>
            </p:nvCxnSpPr>
            <p:spPr>
              <a:xfrm>
                <a:off x="0" y="4908375"/>
                <a:ext cx="9144000" cy="0"/>
              </a:xfrm>
              <a:prstGeom prst="straightConnector1">
                <a:avLst/>
              </a:prstGeom>
              <a:noFill/>
              <a:ln w="9525" cap="flat" cmpd="sng">
                <a:solidFill>
                  <a:schemeClr val="dk2"/>
                </a:solidFill>
                <a:prstDash val="solid"/>
                <a:round/>
                <a:headEnd type="none" w="sm" len="sm"/>
                <a:tailEnd type="none" w="sm" len="sm"/>
              </a:ln>
            </p:spPr>
          </p:cxnSp>
          <p:cxnSp>
            <p:nvCxnSpPr>
              <p:cNvPr id="427" name="Google Shape;427;p31"/>
              <p:cNvCxnSpPr/>
              <p:nvPr/>
            </p:nvCxnSpPr>
            <p:spPr>
              <a:xfrm>
                <a:off x="0" y="464821"/>
                <a:ext cx="9144000" cy="0"/>
              </a:xfrm>
              <a:prstGeom prst="straightConnector1">
                <a:avLst/>
              </a:prstGeom>
              <a:noFill/>
              <a:ln w="9525" cap="flat" cmpd="sng">
                <a:solidFill>
                  <a:schemeClr val="dk2"/>
                </a:solidFill>
                <a:prstDash val="solid"/>
                <a:round/>
                <a:headEnd type="none" w="sm" len="sm"/>
                <a:tailEnd type="none" w="sm" len="sm"/>
              </a:ln>
            </p:spPr>
          </p:cxnSp>
        </p:grpSp>
      </p:grpSp>
      <p:sp>
        <p:nvSpPr>
          <p:cNvPr id="428" name="Google Shape;428;p31"/>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31"/>
          <p:cNvSpPr txBox="1">
            <a:spLocks noGrp="1"/>
          </p:cNvSpPr>
          <p:nvPr>
            <p:ph type="subTitle" idx="1"/>
          </p:nvPr>
        </p:nvSpPr>
        <p:spPr>
          <a:xfrm>
            <a:off x="720000" y="2365602"/>
            <a:ext cx="4770900" cy="16203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sz="1600"/>
            </a:lvl1pPr>
            <a:lvl2pPr lvl="1" algn="ctr">
              <a:lnSpc>
                <a:spcPct val="100000"/>
              </a:lnSpc>
              <a:spcBef>
                <a:spcPts val="160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30" name="Google Shape;430;p31"/>
          <p:cNvSpPr txBox="1">
            <a:spLocks noGrp="1"/>
          </p:cNvSpPr>
          <p:nvPr>
            <p:ph type="title"/>
          </p:nvPr>
        </p:nvSpPr>
        <p:spPr>
          <a:xfrm>
            <a:off x="720000" y="1423713"/>
            <a:ext cx="4251600" cy="977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500"/>
              <a:buNone/>
              <a:defRPr sz="5000"/>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431" name="Google Shape;431;p31"/>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32" name="Google Shape;432;p31"/>
          <p:cNvGrpSpPr/>
          <p:nvPr/>
        </p:nvGrpSpPr>
        <p:grpSpPr>
          <a:xfrm>
            <a:off x="7447388" y="59252"/>
            <a:ext cx="1474772" cy="700709"/>
            <a:chOff x="7447388" y="59252"/>
            <a:chExt cx="1474772" cy="700709"/>
          </a:xfrm>
        </p:grpSpPr>
        <p:grpSp>
          <p:nvGrpSpPr>
            <p:cNvPr id="433" name="Google Shape;433;p31"/>
            <p:cNvGrpSpPr/>
            <p:nvPr/>
          </p:nvGrpSpPr>
          <p:grpSpPr>
            <a:xfrm>
              <a:off x="8409424" y="497882"/>
              <a:ext cx="184649" cy="262079"/>
              <a:chOff x="7619190" y="700187"/>
              <a:chExt cx="184649" cy="262079"/>
            </a:xfrm>
          </p:grpSpPr>
          <p:sp>
            <p:nvSpPr>
              <p:cNvPr id="434" name="Google Shape;434;p31"/>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31"/>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31"/>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31"/>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31"/>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31"/>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31"/>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31"/>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42" name="Google Shape;442;p31"/>
            <p:cNvGrpSpPr/>
            <p:nvPr/>
          </p:nvGrpSpPr>
          <p:grpSpPr>
            <a:xfrm>
              <a:off x="7590424" y="201484"/>
              <a:ext cx="205871" cy="226202"/>
              <a:chOff x="7065678" y="829299"/>
              <a:chExt cx="205871" cy="226202"/>
            </a:xfrm>
          </p:grpSpPr>
          <p:sp>
            <p:nvSpPr>
              <p:cNvPr id="443" name="Google Shape;443;p31"/>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31"/>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31"/>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31"/>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31"/>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31"/>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49" name="Google Shape;449;p31"/>
            <p:cNvGrpSpPr/>
            <p:nvPr/>
          </p:nvGrpSpPr>
          <p:grpSpPr>
            <a:xfrm rot="5400000">
              <a:off x="7929452" y="-422812"/>
              <a:ext cx="510644" cy="1474772"/>
              <a:chOff x="6276759" y="1364852"/>
              <a:chExt cx="510644" cy="1474772"/>
            </a:xfrm>
          </p:grpSpPr>
          <p:sp>
            <p:nvSpPr>
              <p:cNvPr id="450" name="Google Shape;450;p31"/>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31"/>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31"/>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31"/>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54" name="Google Shape;454;p31"/>
          <p:cNvGrpSpPr/>
          <p:nvPr/>
        </p:nvGrpSpPr>
        <p:grpSpPr>
          <a:xfrm>
            <a:off x="-128055" y="4198221"/>
            <a:ext cx="1148505" cy="808662"/>
            <a:chOff x="-128055" y="4198221"/>
            <a:chExt cx="1148505" cy="808662"/>
          </a:xfrm>
        </p:grpSpPr>
        <p:grpSp>
          <p:nvGrpSpPr>
            <p:cNvPr id="455" name="Google Shape;455;p31"/>
            <p:cNvGrpSpPr/>
            <p:nvPr/>
          </p:nvGrpSpPr>
          <p:grpSpPr>
            <a:xfrm>
              <a:off x="65882" y="4314892"/>
              <a:ext cx="727385" cy="481963"/>
              <a:chOff x="65882" y="4314892"/>
              <a:chExt cx="727385" cy="481963"/>
            </a:xfrm>
          </p:grpSpPr>
          <p:sp>
            <p:nvSpPr>
              <p:cNvPr id="456" name="Google Shape;456;p31"/>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7" name="Google Shape;457;p31"/>
              <p:cNvGrpSpPr/>
              <p:nvPr/>
            </p:nvGrpSpPr>
            <p:grpSpPr>
              <a:xfrm rot="975942">
                <a:off x="98890" y="4335507"/>
                <a:ext cx="184655" cy="262087"/>
                <a:chOff x="7619190" y="700187"/>
                <a:chExt cx="184649" cy="262079"/>
              </a:xfrm>
            </p:grpSpPr>
            <p:sp>
              <p:nvSpPr>
                <p:cNvPr id="458" name="Google Shape;458;p31"/>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31"/>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31"/>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31"/>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31"/>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31"/>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31"/>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31"/>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66" name="Google Shape;466;p31"/>
            <p:cNvGrpSpPr/>
            <p:nvPr/>
          </p:nvGrpSpPr>
          <p:grpSpPr>
            <a:xfrm>
              <a:off x="-128055" y="4198221"/>
              <a:ext cx="1148505" cy="808662"/>
              <a:chOff x="-204255" y="4198221"/>
              <a:chExt cx="1148505" cy="808662"/>
            </a:xfrm>
          </p:grpSpPr>
          <p:grpSp>
            <p:nvGrpSpPr>
              <p:cNvPr id="467" name="Google Shape;467;p31"/>
              <p:cNvGrpSpPr/>
              <p:nvPr/>
            </p:nvGrpSpPr>
            <p:grpSpPr>
              <a:xfrm rot="3803483" flipH="1">
                <a:off x="580713" y="4264960"/>
                <a:ext cx="278594" cy="209395"/>
                <a:chOff x="1539427" y="3527825"/>
                <a:chExt cx="278590" cy="209392"/>
              </a:xfrm>
            </p:grpSpPr>
            <p:sp>
              <p:nvSpPr>
                <p:cNvPr id="468" name="Google Shape;468;p31"/>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31"/>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31"/>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1" name="Google Shape;471;p31"/>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472"/>
        <p:cNvGrpSpPr/>
        <p:nvPr/>
      </p:nvGrpSpPr>
      <p:grpSpPr>
        <a:xfrm>
          <a:off x="0" y="0"/>
          <a:ext cx="0" cy="0"/>
          <a:chOff x="0" y="0"/>
          <a:chExt cx="0" cy="0"/>
        </a:xfrm>
      </p:grpSpPr>
      <p:grpSp>
        <p:nvGrpSpPr>
          <p:cNvPr id="473" name="Google Shape;473;p32"/>
          <p:cNvGrpSpPr/>
          <p:nvPr/>
        </p:nvGrpSpPr>
        <p:grpSpPr>
          <a:xfrm>
            <a:off x="-91440" y="-34204"/>
            <a:ext cx="9326880" cy="5211909"/>
            <a:chOff x="0" y="0"/>
            <a:chExt cx="9144000" cy="5143500"/>
          </a:xfrm>
        </p:grpSpPr>
        <p:grpSp>
          <p:nvGrpSpPr>
            <p:cNvPr id="474" name="Google Shape;474;p32"/>
            <p:cNvGrpSpPr/>
            <p:nvPr/>
          </p:nvGrpSpPr>
          <p:grpSpPr>
            <a:xfrm>
              <a:off x="202089" y="0"/>
              <a:ext cx="8739821" cy="5143500"/>
              <a:chOff x="200927" y="-1250"/>
              <a:chExt cx="8739821" cy="5143500"/>
            </a:xfrm>
          </p:grpSpPr>
          <p:cxnSp>
            <p:nvCxnSpPr>
              <p:cNvPr id="475" name="Google Shape;475;p32"/>
              <p:cNvCxnSpPr/>
              <p:nvPr/>
            </p:nvCxnSpPr>
            <p:spPr>
              <a:xfrm>
                <a:off x="20092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76" name="Google Shape;476;p32"/>
              <p:cNvCxnSpPr/>
              <p:nvPr/>
            </p:nvCxnSpPr>
            <p:spPr>
              <a:xfrm>
                <a:off x="40417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77" name="Google Shape;477;p32"/>
              <p:cNvCxnSpPr/>
              <p:nvPr/>
            </p:nvCxnSpPr>
            <p:spPr>
              <a:xfrm>
                <a:off x="60743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78" name="Google Shape;478;p32"/>
              <p:cNvCxnSpPr/>
              <p:nvPr/>
            </p:nvCxnSpPr>
            <p:spPr>
              <a:xfrm>
                <a:off x="81068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79" name="Google Shape;479;p32"/>
              <p:cNvCxnSpPr/>
              <p:nvPr/>
            </p:nvCxnSpPr>
            <p:spPr>
              <a:xfrm>
                <a:off x="101393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80" name="Google Shape;480;p32"/>
              <p:cNvCxnSpPr/>
              <p:nvPr/>
            </p:nvCxnSpPr>
            <p:spPr>
              <a:xfrm>
                <a:off x="121718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81" name="Google Shape;481;p32"/>
              <p:cNvCxnSpPr/>
              <p:nvPr/>
            </p:nvCxnSpPr>
            <p:spPr>
              <a:xfrm>
                <a:off x="142043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82" name="Google Shape;482;p32"/>
              <p:cNvCxnSpPr/>
              <p:nvPr/>
            </p:nvCxnSpPr>
            <p:spPr>
              <a:xfrm>
                <a:off x="162368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83" name="Google Shape;483;p32"/>
              <p:cNvCxnSpPr/>
              <p:nvPr/>
            </p:nvCxnSpPr>
            <p:spPr>
              <a:xfrm>
                <a:off x="182694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84" name="Google Shape;484;p32"/>
              <p:cNvCxnSpPr/>
              <p:nvPr/>
            </p:nvCxnSpPr>
            <p:spPr>
              <a:xfrm>
                <a:off x="203019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85" name="Google Shape;485;p32"/>
              <p:cNvCxnSpPr/>
              <p:nvPr/>
            </p:nvCxnSpPr>
            <p:spPr>
              <a:xfrm>
                <a:off x="223344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86" name="Google Shape;486;p32"/>
              <p:cNvCxnSpPr/>
              <p:nvPr/>
            </p:nvCxnSpPr>
            <p:spPr>
              <a:xfrm>
                <a:off x="243669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87" name="Google Shape;487;p32"/>
              <p:cNvCxnSpPr/>
              <p:nvPr/>
            </p:nvCxnSpPr>
            <p:spPr>
              <a:xfrm>
                <a:off x="263994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88" name="Google Shape;488;p32"/>
              <p:cNvCxnSpPr/>
              <p:nvPr/>
            </p:nvCxnSpPr>
            <p:spPr>
              <a:xfrm>
                <a:off x="284319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89" name="Google Shape;489;p32"/>
              <p:cNvCxnSpPr/>
              <p:nvPr/>
            </p:nvCxnSpPr>
            <p:spPr>
              <a:xfrm>
                <a:off x="304645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90" name="Google Shape;490;p32"/>
              <p:cNvCxnSpPr/>
              <p:nvPr/>
            </p:nvCxnSpPr>
            <p:spPr>
              <a:xfrm>
                <a:off x="324970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91" name="Google Shape;491;p32"/>
              <p:cNvCxnSpPr/>
              <p:nvPr/>
            </p:nvCxnSpPr>
            <p:spPr>
              <a:xfrm>
                <a:off x="345295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92" name="Google Shape;492;p32"/>
              <p:cNvCxnSpPr/>
              <p:nvPr/>
            </p:nvCxnSpPr>
            <p:spPr>
              <a:xfrm>
                <a:off x="365620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93" name="Google Shape;493;p32"/>
              <p:cNvCxnSpPr/>
              <p:nvPr/>
            </p:nvCxnSpPr>
            <p:spPr>
              <a:xfrm>
                <a:off x="385945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94" name="Google Shape;494;p32"/>
              <p:cNvCxnSpPr/>
              <p:nvPr/>
            </p:nvCxnSpPr>
            <p:spPr>
              <a:xfrm>
                <a:off x="406270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95" name="Google Shape;495;p32"/>
              <p:cNvCxnSpPr/>
              <p:nvPr/>
            </p:nvCxnSpPr>
            <p:spPr>
              <a:xfrm>
                <a:off x="426596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96" name="Google Shape;496;p32"/>
              <p:cNvCxnSpPr/>
              <p:nvPr/>
            </p:nvCxnSpPr>
            <p:spPr>
              <a:xfrm>
                <a:off x="446921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97" name="Google Shape;497;p32"/>
              <p:cNvCxnSpPr/>
              <p:nvPr/>
            </p:nvCxnSpPr>
            <p:spPr>
              <a:xfrm>
                <a:off x="467246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98" name="Google Shape;498;p32"/>
              <p:cNvCxnSpPr/>
              <p:nvPr/>
            </p:nvCxnSpPr>
            <p:spPr>
              <a:xfrm>
                <a:off x="487571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499" name="Google Shape;499;p32"/>
              <p:cNvCxnSpPr/>
              <p:nvPr/>
            </p:nvCxnSpPr>
            <p:spPr>
              <a:xfrm>
                <a:off x="507896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00" name="Google Shape;500;p32"/>
              <p:cNvCxnSpPr/>
              <p:nvPr/>
            </p:nvCxnSpPr>
            <p:spPr>
              <a:xfrm>
                <a:off x="528221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01" name="Google Shape;501;p32"/>
              <p:cNvCxnSpPr/>
              <p:nvPr/>
            </p:nvCxnSpPr>
            <p:spPr>
              <a:xfrm>
                <a:off x="548547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02" name="Google Shape;502;p32"/>
              <p:cNvCxnSpPr/>
              <p:nvPr/>
            </p:nvCxnSpPr>
            <p:spPr>
              <a:xfrm>
                <a:off x="568872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03" name="Google Shape;503;p32"/>
              <p:cNvCxnSpPr/>
              <p:nvPr/>
            </p:nvCxnSpPr>
            <p:spPr>
              <a:xfrm>
                <a:off x="589197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04" name="Google Shape;504;p32"/>
              <p:cNvCxnSpPr/>
              <p:nvPr/>
            </p:nvCxnSpPr>
            <p:spPr>
              <a:xfrm>
                <a:off x="609522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05" name="Google Shape;505;p32"/>
              <p:cNvCxnSpPr/>
              <p:nvPr/>
            </p:nvCxnSpPr>
            <p:spPr>
              <a:xfrm>
                <a:off x="629847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06" name="Google Shape;506;p32"/>
              <p:cNvCxnSpPr/>
              <p:nvPr/>
            </p:nvCxnSpPr>
            <p:spPr>
              <a:xfrm>
                <a:off x="650172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07" name="Google Shape;507;p32"/>
              <p:cNvCxnSpPr/>
              <p:nvPr/>
            </p:nvCxnSpPr>
            <p:spPr>
              <a:xfrm>
                <a:off x="670498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08" name="Google Shape;508;p32"/>
              <p:cNvCxnSpPr/>
              <p:nvPr/>
            </p:nvCxnSpPr>
            <p:spPr>
              <a:xfrm>
                <a:off x="690823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09" name="Google Shape;509;p32"/>
              <p:cNvCxnSpPr/>
              <p:nvPr/>
            </p:nvCxnSpPr>
            <p:spPr>
              <a:xfrm>
                <a:off x="711148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10" name="Google Shape;510;p32"/>
              <p:cNvCxnSpPr/>
              <p:nvPr/>
            </p:nvCxnSpPr>
            <p:spPr>
              <a:xfrm>
                <a:off x="731473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11" name="Google Shape;511;p32"/>
              <p:cNvCxnSpPr/>
              <p:nvPr/>
            </p:nvCxnSpPr>
            <p:spPr>
              <a:xfrm>
                <a:off x="751798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12" name="Google Shape;512;p32"/>
              <p:cNvCxnSpPr/>
              <p:nvPr/>
            </p:nvCxnSpPr>
            <p:spPr>
              <a:xfrm>
                <a:off x="772123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13" name="Google Shape;513;p32"/>
              <p:cNvCxnSpPr/>
              <p:nvPr/>
            </p:nvCxnSpPr>
            <p:spPr>
              <a:xfrm>
                <a:off x="792449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14" name="Google Shape;514;p32"/>
              <p:cNvCxnSpPr/>
              <p:nvPr/>
            </p:nvCxnSpPr>
            <p:spPr>
              <a:xfrm>
                <a:off x="812774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15" name="Google Shape;515;p32"/>
              <p:cNvCxnSpPr/>
              <p:nvPr/>
            </p:nvCxnSpPr>
            <p:spPr>
              <a:xfrm>
                <a:off x="833099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16" name="Google Shape;516;p32"/>
              <p:cNvCxnSpPr/>
              <p:nvPr/>
            </p:nvCxnSpPr>
            <p:spPr>
              <a:xfrm>
                <a:off x="853424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17" name="Google Shape;517;p32"/>
              <p:cNvCxnSpPr/>
              <p:nvPr/>
            </p:nvCxnSpPr>
            <p:spPr>
              <a:xfrm>
                <a:off x="873749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18" name="Google Shape;518;p32"/>
              <p:cNvCxnSpPr/>
              <p:nvPr/>
            </p:nvCxnSpPr>
            <p:spPr>
              <a:xfrm>
                <a:off x="8940748" y="-1250"/>
                <a:ext cx="0" cy="5143500"/>
              </a:xfrm>
              <a:prstGeom prst="straightConnector1">
                <a:avLst/>
              </a:prstGeom>
              <a:noFill/>
              <a:ln w="9525" cap="flat" cmpd="sng">
                <a:solidFill>
                  <a:schemeClr val="dk2"/>
                </a:solidFill>
                <a:prstDash val="solid"/>
                <a:round/>
                <a:headEnd type="none" w="sm" len="sm"/>
                <a:tailEnd type="none" w="sm" len="sm"/>
              </a:ln>
            </p:spPr>
          </p:cxnSp>
        </p:grpSp>
        <p:grpSp>
          <p:nvGrpSpPr>
            <p:cNvPr id="519" name="Google Shape;519;p32"/>
            <p:cNvGrpSpPr/>
            <p:nvPr/>
          </p:nvGrpSpPr>
          <p:grpSpPr>
            <a:xfrm>
              <a:off x="0" y="233038"/>
              <a:ext cx="9144000" cy="4677425"/>
              <a:chOff x="0" y="230950"/>
              <a:chExt cx="9144000" cy="4677425"/>
            </a:xfrm>
          </p:grpSpPr>
          <p:cxnSp>
            <p:nvCxnSpPr>
              <p:cNvPr id="520" name="Google Shape;520;p32"/>
              <p:cNvCxnSpPr/>
              <p:nvPr/>
            </p:nvCxnSpPr>
            <p:spPr>
              <a:xfrm>
                <a:off x="0" y="230950"/>
                <a:ext cx="9144000" cy="0"/>
              </a:xfrm>
              <a:prstGeom prst="straightConnector1">
                <a:avLst/>
              </a:prstGeom>
              <a:noFill/>
              <a:ln w="9525" cap="flat" cmpd="sng">
                <a:solidFill>
                  <a:schemeClr val="dk2"/>
                </a:solidFill>
                <a:prstDash val="solid"/>
                <a:round/>
                <a:headEnd type="none" w="sm" len="sm"/>
                <a:tailEnd type="none" w="sm" len="sm"/>
              </a:ln>
            </p:spPr>
          </p:cxnSp>
          <p:cxnSp>
            <p:nvCxnSpPr>
              <p:cNvPr id="521" name="Google Shape;521;p32"/>
              <p:cNvCxnSpPr/>
              <p:nvPr/>
            </p:nvCxnSpPr>
            <p:spPr>
              <a:xfrm>
                <a:off x="0" y="698693"/>
                <a:ext cx="9144000" cy="0"/>
              </a:xfrm>
              <a:prstGeom prst="straightConnector1">
                <a:avLst/>
              </a:prstGeom>
              <a:noFill/>
              <a:ln w="9525" cap="flat" cmpd="sng">
                <a:solidFill>
                  <a:schemeClr val="dk2"/>
                </a:solidFill>
                <a:prstDash val="solid"/>
                <a:round/>
                <a:headEnd type="none" w="sm" len="sm"/>
                <a:tailEnd type="none" w="sm" len="sm"/>
              </a:ln>
            </p:spPr>
          </p:cxnSp>
          <p:cxnSp>
            <p:nvCxnSpPr>
              <p:cNvPr id="522" name="Google Shape;522;p32"/>
              <p:cNvCxnSpPr/>
              <p:nvPr/>
            </p:nvCxnSpPr>
            <p:spPr>
              <a:xfrm>
                <a:off x="0" y="932564"/>
                <a:ext cx="9144000" cy="0"/>
              </a:xfrm>
              <a:prstGeom prst="straightConnector1">
                <a:avLst/>
              </a:prstGeom>
              <a:noFill/>
              <a:ln w="9525" cap="flat" cmpd="sng">
                <a:solidFill>
                  <a:schemeClr val="dk2"/>
                </a:solidFill>
                <a:prstDash val="solid"/>
                <a:round/>
                <a:headEnd type="none" w="sm" len="sm"/>
                <a:tailEnd type="none" w="sm" len="sm"/>
              </a:ln>
            </p:spPr>
          </p:cxnSp>
          <p:cxnSp>
            <p:nvCxnSpPr>
              <p:cNvPr id="523" name="Google Shape;523;p32"/>
              <p:cNvCxnSpPr/>
              <p:nvPr/>
            </p:nvCxnSpPr>
            <p:spPr>
              <a:xfrm>
                <a:off x="0" y="1166435"/>
                <a:ext cx="9144000" cy="0"/>
              </a:xfrm>
              <a:prstGeom prst="straightConnector1">
                <a:avLst/>
              </a:prstGeom>
              <a:noFill/>
              <a:ln w="9525" cap="flat" cmpd="sng">
                <a:solidFill>
                  <a:schemeClr val="dk2"/>
                </a:solidFill>
                <a:prstDash val="solid"/>
                <a:round/>
                <a:headEnd type="none" w="sm" len="sm"/>
                <a:tailEnd type="none" w="sm" len="sm"/>
              </a:ln>
            </p:spPr>
          </p:cxnSp>
          <p:cxnSp>
            <p:nvCxnSpPr>
              <p:cNvPr id="524" name="Google Shape;524;p32"/>
              <p:cNvCxnSpPr/>
              <p:nvPr/>
            </p:nvCxnSpPr>
            <p:spPr>
              <a:xfrm>
                <a:off x="0" y="1400306"/>
                <a:ext cx="9144000" cy="0"/>
              </a:xfrm>
              <a:prstGeom prst="straightConnector1">
                <a:avLst/>
              </a:prstGeom>
              <a:noFill/>
              <a:ln w="9525" cap="flat" cmpd="sng">
                <a:solidFill>
                  <a:schemeClr val="dk2"/>
                </a:solidFill>
                <a:prstDash val="solid"/>
                <a:round/>
                <a:headEnd type="none" w="sm" len="sm"/>
                <a:tailEnd type="none" w="sm" len="sm"/>
              </a:ln>
            </p:spPr>
          </p:cxnSp>
          <p:cxnSp>
            <p:nvCxnSpPr>
              <p:cNvPr id="525" name="Google Shape;525;p32"/>
              <p:cNvCxnSpPr/>
              <p:nvPr/>
            </p:nvCxnSpPr>
            <p:spPr>
              <a:xfrm>
                <a:off x="0" y="1634178"/>
                <a:ext cx="9144000" cy="0"/>
              </a:xfrm>
              <a:prstGeom prst="straightConnector1">
                <a:avLst/>
              </a:prstGeom>
              <a:noFill/>
              <a:ln w="9525" cap="flat" cmpd="sng">
                <a:solidFill>
                  <a:schemeClr val="dk2"/>
                </a:solidFill>
                <a:prstDash val="solid"/>
                <a:round/>
                <a:headEnd type="none" w="sm" len="sm"/>
                <a:tailEnd type="none" w="sm" len="sm"/>
              </a:ln>
            </p:spPr>
          </p:cxnSp>
          <p:cxnSp>
            <p:nvCxnSpPr>
              <p:cNvPr id="526" name="Google Shape;526;p32"/>
              <p:cNvCxnSpPr/>
              <p:nvPr/>
            </p:nvCxnSpPr>
            <p:spPr>
              <a:xfrm>
                <a:off x="0" y="1868049"/>
                <a:ext cx="9144000" cy="0"/>
              </a:xfrm>
              <a:prstGeom prst="straightConnector1">
                <a:avLst/>
              </a:prstGeom>
              <a:noFill/>
              <a:ln w="9525" cap="flat" cmpd="sng">
                <a:solidFill>
                  <a:schemeClr val="dk2"/>
                </a:solidFill>
                <a:prstDash val="solid"/>
                <a:round/>
                <a:headEnd type="none" w="sm" len="sm"/>
                <a:tailEnd type="none" w="sm" len="sm"/>
              </a:ln>
            </p:spPr>
          </p:cxnSp>
          <p:cxnSp>
            <p:nvCxnSpPr>
              <p:cNvPr id="527" name="Google Shape;527;p32"/>
              <p:cNvCxnSpPr/>
              <p:nvPr/>
            </p:nvCxnSpPr>
            <p:spPr>
              <a:xfrm>
                <a:off x="0" y="2101920"/>
                <a:ext cx="9144000" cy="0"/>
              </a:xfrm>
              <a:prstGeom prst="straightConnector1">
                <a:avLst/>
              </a:prstGeom>
              <a:noFill/>
              <a:ln w="9525" cap="flat" cmpd="sng">
                <a:solidFill>
                  <a:schemeClr val="dk2"/>
                </a:solidFill>
                <a:prstDash val="solid"/>
                <a:round/>
                <a:headEnd type="none" w="sm" len="sm"/>
                <a:tailEnd type="none" w="sm" len="sm"/>
              </a:ln>
            </p:spPr>
          </p:cxnSp>
          <p:cxnSp>
            <p:nvCxnSpPr>
              <p:cNvPr id="528" name="Google Shape;528;p32"/>
              <p:cNvCxnSpPr/>
              <p:nvPr/>
            </p:nvCxnSpPr>
            <p:spPr>
              <a:xfrm>
                <a:off x="0" y="2335791"/>
                <a:ext cx="9144000" cy="0"/>
              </a:xfrm>
              <a:prstGeom prst="straightConnector1">
                <a:avLst/>
              </a:prstGeom>
              <a:noFill/>
              <a:ln w="9525" cap="flat" cmpd="sng">
                <a:solidFill>
                  <a:schemeClr val="dk2"/>
                </a:solidFill>
                <a:prstDash val="solid"/>
                <a:round/>
                <a:headEnd type="none" w="sm" len="sm"/>
                <a:tailEnd type="none" w="sm" len="sm"/>
              </a:ln>
            </p:spPr>
          </p:cxnSp>
          <p:cxnSp>
            <p:nvCxnSpPr>
              <p:cNvPr id="529" name="Google Shape;529;p32"/>
              <p:cNvCxnSpPr/>
              <p:nvPr/>
            </p:nvCxnSpPr>
            <p:spPr>
              <a:xfrm>
                <a:off x="0" y="2569663"/>
                <a:ext cx="9144000" cy="0"/>
              </a:xfrm>
              <a:prstGeom prst="straightConnector1">
                <a:avLst/>
              </a:prstGeom>
              <a:noFill/>
              <a:ln w="9525" cap="flat" cmpd="sng">
                <a:solidFill>
                  <a:schemeClr val="dk2"/>
                </a:solidFill>
                <a:prstDash val="solid"/>
                <a:round/>
                <a:headEnd type="none" w="sm" len="sm"/>
                <a:tailEnd type="none" w="sm" len="sm"/>
              </a:ln>
            </p:spPr>
          </p:cxnSp>
          <p:cxnSp>
            <p:nvCxnSpPr>
              <p:cNvPr id="530" name="Google Shape;530;p32"/>
              <p:cNvCxnSpPr/>
              <p:nvPr/>
            </p:nvCxnSpPr>
            <p:spPr>
              <a:xfrm>
                <a:off x="0" y="2803534"/>
                <a:ext cx="9144000" cy="0"/>
              </a:xfrm>
              <a:prstGeom prst="straightConnector1">
                <a:avLst/>
              </a:prstGeom>
              <a:noFill/>
              <a:ln w="9525" cap="flat" cmpd="sng">
                <a:solidFill>
                  <a:schemeClr val="dk2"/>
                </a:solidFill>
                <a:prstDash val="solid"/>
                <a:round/>
                <a:headEnd type="none" w="sm" len="sm"/>
                <a:tailEnd type="none" w="sm" len="sm"/>
              </a:ln>
            </p:spPr>
          </p:cxnSp>
          <p:cxnSp>
            <p:nvCxnSpPr>
              <p:cNvPr id="531" name="Google Shape;531;p32"/>
              <p:cNvCxnSpPr/>
              <p:nvPr/>
            </p:nvCxnSpPr>
            <p:spPr>
              <a:xfrm>
                <a:off x="0" y="3037405"/>
                <a:ext cx="9144000" cy="0"/>
              </a:xfrm>
              <a:prstGeom prst="straightConnector1">
                <a:avLst/>
              </a:prstGeom>
              <a:noFill/>
              <a:ln w="9525" cap="flat" cmpd="sng">
                <a:solidFill>
                  <a:schemeClr val="dk2"/>
                </a:solidFill>
                <a:prstDash val="solid"/>
                <a:round/>
                <a:headEnd type="none" w="sm" len="sm"/>
                <a:tailEnd type="none" w="sm" len="sm"/>
              </a:ln>
            </p:spPr>
          </p:cxnSp>
          <p:cxnSp>
            <p:nvCxnSpPr>
              <p:cNvPr id="532" name="Google Shape;532;p32"/>
              <p:cNvCxnSpPr/>
              <p:nvPr/>
            </p:nvCxnSpPr>
            <p:spPr>
              <a:xfrm>
                <a:off x="0" y="3271276"/>
                <a:ext cx="9144000" cy="0"/>
              </a:xfrm>
              <a:prstGeom prst="straightConnector1">
                <a:avLst/>
              </a:prstGeom>
              <a:noFill/>
              <a:ln w="9525" cap="flat" cmpd="sng">
                <a:solidFill>
                  <a:schemeClr val="dk2"/>
                </a:solidFill>
                <a:prstDash val="solid"/>
                <a:round/>
                <a:headEnd type="none" w="sm" len="sm"/>
                <a:tailEnd type="none" w="sm" len="sm"/>
              </a:ln>
            </p:spPr>
          </p:cxnSp>
          <p:cxnSp>
            <p:nvCxnSpPr>
              <p:cNvPr id="533" name="Google Shape;533;p32"/>
              <p:cNvCxnSpPr/>
              <p:nvPr/>
            </p:nvCxnSpPr>
            <p:spPr>
              <a:xfrm>
                <a:off x="0" y="3505147"/>
                <a:ext cx="9144000" cy="0"/>
              </a:xfrm>
              <a:prstGeom prst="straightConnector1">
                <a:avLst/>
              </a:prstGeom>
              <a:noFill/>
              <a:ln w="9525" cap="flat" cmpd="sng">
                <a:solidFill>
                  <a:schemeClr val="dk2"/>
                </a:solidFill>
                <a:prstDash val="solid"/>
                <a:round/>
                <a:headEnd type="none" w="sm" len="sm"/>
                <a:tailEnd type="none" w="sm" len="sm"/>
              </a:ln>
            </p:spPr>
          </p:cxnSp>
          <p:cxnSp>
            <p:nvCxnSpPr>
              <p:cNvPr id="534" name="Google Shape;534;p32"/>
              <p:cNvCxnSpPr/>
              <p:nvPr/>
            </p:nvCxnSpPr>
            <p:spPr>
              <a:xfrm>
                <a:off x="0" y="3739019"/>
                <a:ext cx="9144000" cy="0"/>
              </a:xfrm>
              <a:prstGeom prst="straightConnector1">
                <a:avLst/>
              </a:prstGeom>
              <a:noFill/>
              <a:ln w="9525" cap="flat" cmpd="sng">
                <a:solidFill>
                  <a:schemeClr val="dk2"/>
                </a:solidFill>
                <a:prstDash val="solid"/>
                <a:round/>
                <a:headEnd type="none" w="sm" len="sm"/>
                <a:tailEnd type="none" w="sm" len="sm"/>
              </a:ln>
            </p:spPr>
          </p:cxnSp>
          <p:cxnSp>
            <p:nvCxnSpPr>
              <p:cNvPr id="535" name="Google Shape;535;p32"/>
              <p:cNvCxnSpPr/>
              <p:nvPr/>
            </p:nvCxnSpPr>
            <p:spPr>
              <a:xfrm>
                <a:off x="0" y="3972890"/>
                <a:ext cx="9144000" cy="0"/>
              </a:xfrm>
              <a:prstGeom prst="straightConnector1">
                <a:avLst/>
              </a:prstGeom>
              <a:noFill/>
              <a:ln w="9525" cap="flat" cmpd="sng">
                <a:solidFill>
                  <a:schemeClr val="dk2"/>
                </a:solidFill>
                <a:prstDash val="solid"/>
                <a:round/>
                <a:headEnd type="none" w="sm" len="sm"/>
                <a:tailEnd type="none" w="sm" len="sm"/>
              </a:ln>
            </p:spPr>
          </p:cxnSp>
          <p:cxnSp>
            <p:nvCxnSpPr>
              <p:cNvPr id="536" name="Google Shape;536;p32"/>
              <p:cNvCxnSpPr/>
              <p:nvPr/>
            </p:nvCxnSpPr>
            <p:spPr>
              <a:xfrm>
                <a:off x="0" y="4206761"/>
                <a:ext cx="9144000" cy="0"/>
              </a:xfrm>
              <a:prstGeom prst="straightConnector1">
                <a:avLst/>
              </a:prstGeom>
              <a:noFill/>
              <a:ln w="9525" cap="flat" cmpd="sng">
                <a:solidFill>
                  <a:schemeClr val="dk2"/>
                </a:solidFill>
                <a:prstDash val="solid"/>
                <a:round/>
                <a:headEnd type="none" w="sm" len="sm"/>
                <a:tailEnd type="none" w="sm" len="sm"/>
              </a:ln>
            </p:spPr>
          </p:cxnSp>
          <p:cxnSp>
            <p:nvCxnSpPr>
              <p:cNvPr id="537" name="Google Shape;537;p32"/>
              <p:cNvCxnSpPr/>
              <p:nvPr/>
            </p:nvCxnSpPr>
            <p:spPr>
              <a:xfrm>
                <a:off x="0" y="4440633"/>
                <a:ext cx="9144000" cy="0"/>
              </a:xfrm>
              <a:prstGeom prst="straightConnector1">
                <a:avLst/>
              </a:prstGeom>
              <a:noFill/>
              <a:ln w="9525" cap="flat" cmpd="sng">
                <a:solidFill>
                  <a:schemeClr val="dk2"/>
                </a:solidFill>
                <a:prstDash val="solid"/>
                <a:round/>
                <a:headEnd type="none" w="sm" len="sm"/>
                <a:tailEnd type="none" w="sm" len="sm"/>
              </a:ln>
            </p:spPr>
          </p:cxnSp>
          <p:cxnSp>
            <p:nvCxnSpPr>
              <p:cNvPr id="538" name="Google Shape;538;p32"/>
              <p:cNvCxnSpPr/>
              <p:nvPr/>
            </p:nvCxnSpPr>
            <p:spPr>
              <a:xfrm>
                <a:off x="0" y="4674504"/>
                <a:ext cx="9144000" cy="0"/>
              </a:xfrm>
              <a:prstGeom prst="straightConnector1">
                <a:avLst/>
              </a:prstGeom>
              <a:noFill/>
              <a:ln w="9525" cap="flat" cmpd="sng">
                <a:solidFill>
                  <a:schemeClr val="dk2"/>
                </a:solidFill>
                <a:prstDash val="solid"/>
                <a:round/>
                <a:headEnd type="none" w="sm" len="sm"/>
                <a:tailEnd type="none" w="sm" len="sm"/>
              </a:ln>
            </p:spPr>
          </p:cxnSp>
          <p:cxnSp>
            <p:nvCxnSpPr>
              <p:cNvPr id="539" name="Google Shape;539;p32"/>
              <p:cNvCxnSpPr/>
              <p:nvPr/>
            </p:nvCxnSpPr>
            <p:spPr>
              <a:xfrm>
                <a:off x="0" y="4908375"/>
                <a:ext cx="9144000" cy="0"/>
              </a:xfrm>
              <a:prstGeom prst="straightConnector1">
                <a:avLst/>
              </a:prstGeom>
              <a:noFill/>
              <a:ln w="9525" cap="flat" cmpd="sng">
                <a:solidFill>
                  <a:schemeClr val="dk2"/>
                </a:solidFill>
                <a:prstDash val="solid"/>
                <a:round/>
                <a:headEnd type="none" w="sm" len="sm"/>
                <a:tailEnd type="none" w="sm" len="sm"/>
              </a:ln>
            </p:spPr>
          </p:cxnSp>
          <p:cxnSp>
            <p:nvCxnSpPr>
              <p:cNvPr id="540" name="Google Shape;540;p32"/>
              <p:cNvCxnSpPr/>
              <p:nvPr/>
            </p:nvCxnSpPr>
            <p:spPr>
              <a:xfrm>
                <a:off x="0" y="464821"/>
                <a:ext cx="9144000" cy="0"/>
              </a:xfrm>
              <a:prstGeom prst="straightConnector1">
                <a:avLst/>
              </a:prstGeom>
              <a:noFill/>
              <a:ln w="9525" cap="flat" cmpd="sng">
                <a:solidFill>
                  <a:schemeClr val="dk2"/>
                </a:solidFill>
                <a:prstDash val="solid"/>
                <a:round/>
                <a:headEnd type="none" w="sm" len="sm"/>
                <a:tailEnd type="none" w="sm" len="sm"/>
              </a:ln>
            </p:spPr>
          </p:cxnSp>
        </p:grpSp>
      </p:grpSp>
      <p:sp>
        <p:nvSpPr>
          <p:cNvPr id="541" name="Google Shape;541;p32"/>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32"/>
          <p:cNvSpPr txBox="1">
            <a:spLocks noGrp="1"/>
          </p:cNvSpPr>
          <p:nvPr>
            <p:ph type="title"/>
          </p:nvPr>
        </p:nvSpPr>
        <p:spPr>
          <a:xfrm>
            <a:off x="720009" y="3108200"/>
            <a:ext cx="1828800" cy="5277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43" name="Google Shape;543;p32"/>
          <p:cNvSpPr txBox="1">
            <a:spLocks noGrp="1"/>
          </p:cNvSpPr>
          <p:nvPr>
            <p:ph type="subTitle" idx="1"/>
          </p:nvPr>
        </p:nvSpPr>
        <p:spPr>
          <a:xfrm>
            <a:off x="720009" y="3635900"/>
            <a:ext cx="1828800" cy="484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4" name="Google Shape;544;p32"/>
          <p:cNvSpPr txBox="1">
            <a:spLocks noGrp="1"/>
          </p:cNvSpPr>
          <p:nvPr>
            <p:ph type="title" idx="2"/>
          </p:nvPr>
        </p:nvSpPr>
        <p:spPr>
          <a:xfrm>
            <a:off x="4636792" y="3108200"/>
            <a:ext cx="1828800" cy="5277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45" name="Google Shape;545;p32"/>
          <p:cNvSpPr txBox="1">
            <a:spLocks noGrp="1"/>
          </p:cNvSpPr>
          <p:nvPr>
            <p:ph type="subTitle" idx="3"/>
          </p:nvPr>
        </p:nvSpPr>
        <p:spPr>
          <a:xfrm>
            <a:off x="4636792" y="3635900"/>
            <a:ext cx="1828800" cy="484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6" name="Google Shape;546;p32"/>
          <p:cNvSpPr txBox="1">
            <a:spLocks noGrp="1"/>
          </p:cNvSpPr>
          <p:nvPr>
            <p:ph type="title" idx="4"/>
          </p:nvPr>
        </p:nvSpPr>
        <p:spPr>
          <a:xfrm>
            <a:off x="2678401" y="3108200"/>
            <a:ext cx="1828800" cy="5277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47" name="Google Shape;547;p32"/>
          <p:cNvSpPr txBox="1">
            <a:spLocks noGrp="1"/>
          </p:cNvSpPr>
          <p:nvPr>
            <p:ph type="subTitle" idx="5"/>
          </p:nvPr>
        </p:nvSpPr>
        <p:spPr>
          <a:xfrm>
            <a:off x="2678401" y="3635900"/>
            <a:ext cx="1828800" cy="484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8" name="Google Shape;548;p32"/>
          <p:cNvSpPr txBox="1">
            <a:spLocks noGrp="1"/>
          </p:cNvSpPr>
          <p:nvPr>
            <p:ph type="title" idx="6"/>
          </p:nvPr>
        </p:nvSpPr>
        <p:spPr>
          <a:xfrm>
            <a:off x="6595184" y="3108200"/>
            <a:ext cx="1828800" cy="5277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549" name="Google Shape;549;p32"/>
          <p:cNvSpPr txBox="1">
            <a:spLocks noGrp="1"/>
          </p:cNvSpPr>
          <p:nvPr>
            <p:ph type="subTitle" idx="7"/>
          </p:nvPr>
        </p:nvSpPr>
        <p:spPr>
          <a:xfrm>
            <a:off x="6595184" y="3635900"/>
            <a:ext cx="1828800" cy="484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0" name="Google Shape;550;p32"/>
          <p:cNvSpPr txBox="1">
            <a:spLocks noGrp="1"/>
          </p:cNvSpPr>
          <p:nvPr>
            <p:ph type="title" idx="8"/>
          </p:nvPr>
        </p:nvSpPr>
        <p:spPr>
          <a:xfrm>
            <a:off x="720000" y="420345"/>
            <a:ext cx="7704000" cy="457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551" name="Google Shape;551;p32"/>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52" name="Google Shape;552;p32"/>
          <p:cNvGrpSpPr/>
          <p:nvPr/>
        </p:nvGrpSpPr>
        <p:grpSpPr>
          <a:xfrm>
            <a:off x="7447388" y="59252"/>
            <a:ext cx="1474772" cy="700709"/>
            <a:chOff x="7447388" y="59252"/>
            <a:chExt cx="1474772" cy="700709"/>
          </a:xfrm>
        </p:grpSpPr>
        <p:grpSp>
          <p:nvGrpSpPr>
            <p:cNvPr id="553" name="Google Shape;553;p32"/>
            <p:cNvGrpSpPr/>
            <p:nvPr/>
          </p:nvGrpSpPr>
          <p:grpSpPr>
            <a:xfrm>
              <a:off x="8409424" y="497882"/>
              <a:ext cx="184649" cy="262079"/>
              <a:chOff x="7619190" y="700187"/>
              <a:chExt cx="184649" cy="262079"/>
            </a:xfrm>
          </p:grpSpPr>
          <p:sp>
            <p:nvSpPr>
              <p:cNvPr id="554" name="Google Shape;554;p3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3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3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3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3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3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2" name="Google Shape;562;p32"/>
            <p:cNvGrpSpPr/>
            <p:nvPr/>
          </p:nvGrpSpPr>
          <p:grpSpPr>
            <a:xfrm>
              <a:off x="7590424" y="201484"/>
              <a:ext cx="205871" cy="226202"/>
              <a:chOff x="7065678" y="829299"/>
              <a:chExt cx="205871" cy="226202"/>
            </a:xfrm>
          </p:grpSpPr>
          <p:sp>
            <p:nvSpPr>
              <p:cNvPr id="563" name="Google Shape;563;p32"/>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2"/>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2"/>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2"/>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2"/>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2"/>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9" name="Google Shape;569;p32"/>
            <p:cNvGrpSpPr/>
            <p:nvPr/>
          </p:nvGrpSpPr>
          <p:grpSpPr>
            <a:xfrm rot="5400000">
              <a:off x="7929452" y="-422812"/>
              <a:ext cx="510644" cy="1474772"/>
              <a:chOff x="6276759" y="1364852"/>
              <a:chExt cx="510644" cy="1474772"/>
            </a:xfrm>
          </p:grpSpPr>
          <p:sp>
            <p:nvSpPr>
              <p:cNvPr id="570" name="Google Shape;570;p32"/>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32"/>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2"/>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32"/>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74" name="Google Shape;574;p32"/>
          <p:cNvGrpSpPr/>
          <p:nvPr/>
        </p:nvGrpSpPr>
        <p:grpSpPr>
          <a:xfrm>
            <a:off x="-128055" y="4198221"/>
            <a:ext cx="1148505" cy="808662"/>
            <a:chOff x="-128055" y="4198221"/>
            <a:chExt cx="1148505" cy="808662"/>
          </a:xfrm>
        </p:grpSpPr>
        <p:grpSp>
          <p:nvGrpSpPr>
            <p:cNvPr id="575" name="Google Shape;575;p32"/>
            <p:cNvGrpSpPr/>
            <p:nvPr/>
          </p:nvGrpSpPr>
          <p:grpSpPr>
            <a:xfrm>
              <a:off x="65882" y="4314892"/>
              <a:ext cx="727385" cy="481963"/>
              <a:chOff x="65882" y="4314892"/>
              <a:chExt cx="727385" cy="481963"/>
            </a:xfrm>
          </p:grpSpPr>
          <p:sp>
            <p:nvSpPr>
              <p:cNvPr id="576" name="Google Shape;576;p32"/>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77" name="Google Shape;577;p32"/>
              <p:cNvGrpSpPr/>
              <p:nvPr/>
            </p:nvGrpSpPr>
            <p:grpSpPr>
              <a:xfrm rot="975942">
                <a:off x="98890" y="4335507"/>
                <a:ext cx="184655" cy="262087"/>
                <a:chOff x="7619190" y="700187"/>
                <a:chExt cx="184649" cy="262079"/>
              </a:xfrm>
            </p:grpSpPr>
            <p:sp>
              <p:nvSpPr>
                <p:cNvPr id="578" name="Google Shape;578;p3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3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86" name="Google Shape;586;p32"/>
            <p:cNvGrpSpPr/>
            <p:nvPr/>
          </p:nvGrpSpPr>
          <p:grpSpPr>
            <a:xfrm>
              <a:off x="-128055" y="4198221"/>
              <a:ext cx="1148505" cy="808662"/>
              <a:chOff x="-204255" y="4198221"/>
              <a:chExt cx="1148505" cy="808662"/>
            </a:xfrm>
          </p:grpSpPr>
          <p:grpSp>
            <p:nvGrpSpPr>
              <p:cNvPr id="587" name="Google Shape;587;p32"/>
              <p:cNvGrpSpPr/>
              <p:nvPr/>
            </p:nvGrpSpPr>
            <p:grpSpPr>
              <a:xfrm rot="3803483" flipH="1">
                <a:off x="580713" y="4264960"/>
                <a:ext cx="278594" cy="209395"/>
                <a:chOff x="1539427" y="3527825"/>
                <a:chExt cx="278590" cy="209392"/>
              </a:xfrm>
            </p:grpSpPr>
            <p:sp>
              <p:nvSpPr>
                <p:cNvPr id="588" name="Google Shape;588;p32"/>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2"/>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2"/>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1" name="Google Shape;591;p32"/>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2"/>
        <p:cNvGrpSpPr/>
        <p:nvPr/>
      </p:nvGrpSpPr>
      <p:grpSpPr>
        <a:xfrm>
          <a:off x="0" y="0"/>
          <a:ext cx="0" cy="0"/>
          <a:chOff x="0" y="0"/>
          <a:chExt cx="0" cy="0"/>
        </a:xfrm>
      </p:grpSpPr>
      <p:grpSp>
        <p:nvGrpSpPr>
          <p:cNvPr id="593" name="Google Shape;593;p33"/>
          <p:cNvGrpSpPr/>
          <p:nvPr/>
        </p:nvGrpSpPr>
        <p:grpSpPr>
          <a:xfrm>
            <a:off x="-91440" y="-34204"/>
            <a:ext cx="9326880" cy="5211909"/>
            <a:chOff x="0" y="0"/>
            <a:chExt cx="9144000" cy="5143500"/>
          </a:xfrm>
        </p:grpSpPr>
        <p:grpSp>
          <p:nvGrpSpPr>
            <p:cNvPr id="594" name="Google Shape;594;p33"/>
            <p:cNvGrpSpPr/>
            <p:nvPr/>
          </p:nvGrpSpPr>
          <p:grpSpPr>
            <a:xfrm>
              <a:off x="202089" y="0"/>
              <a:ext cx="8739821" cy="5143500"/>
              <a:chOff x="200927" y="-1250"/>
              <a:chExt cx="8739821" cy="5143500"/>
            </a:xfrm>
          </p:grpSpPr>
          <p:cxnSp>
            <p:nvCxnSpPr>
              <p:cNvPr id="595" name="Google Shape;595;p33"/>
              <p:cNvCxnSpPr/>
              <p:nvPr/>
            </p:nvCxnSpPr>
            <p:spPr>
              <a:xfrm>
                <a:off x="20092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96" name="Google Shape;596;p33"/>
              <p:cNvCxnSpPr/>
              <p:nvPr/>
            </p:nvCxnSpPr>
            <p:spPr>
              <a:xfrm>
                <a:off x="40417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97" name="Google Shape;597;p33"/>
              <p:cNvCxnSpPr/>
              <p:nvPr/>
            </p:nvCxnSpPr>
            <p:spPr>
              <a:xfrm>
                <a:off x="60743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98" name="Google Shape;598;p33"/>
              <p:cNvCxnSpPr/>
              <p:nvPr/>
            </p:nvCxnSpPr>
            <p:spPr>
              <a:xfrm>
                <a:off x="81068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599" name="Google Shape;599;p33"/>
              <p:cNvCxnSpPr/>
              <p:nvPr/>
            </p:nvCxnSpPr>
            <p:spPr>
              <a:xfrm>
                <a:off x="101393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00" name="Google Shape;600;p33"/>
              <p:cNvCxnSpPr/>
              <p:nvPr/>
            </p:nvCxnSpPr>
            <p:spPr>
              <a:xfrm>
                <a:off x="121718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01" name="Google Shape;601;p33"/>
              <p:cNvCxnSpPr/>
              <p:nvPr/>
            </p:nvCxnSpPr>
            <p:spPr>
              <a:xfrm>
                <a:off x="142043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02" name="Google Shape;602;p33"/>
              <p:cNvCxnSpPr/>
              <p:nvPr/>
            </p:nvCxnSpPr>
            <p:spPr>
              <a:xfrm>
                <a:off x="162368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03" name="Google Shape;603;p33"/>
              <p:cNvCxnSpPr/>
              <p:nvPr/>
            </p:nvCxnSpPr>
            <p:spPr>
              <a:xfrm>
                <a:off x="182694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04" name="Google Shape;604;p33"/>
              <p:cNvCxnSpPr/>
              <p:nvPr/>
            </p:nvCxnSpPr>
            <p:spPr>
              <a:xfrm>
                <a:off x="203019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05" name="Google Shape;605;p33"/>
              <p:cNvCxnSpPr/>
              <p:nvPr/>
            </p:nvCxnSpPr>
            <p:spPr>
              <a:xfrm>
                <a:off x="223344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06" name="Google Shape;606;p33"/>
              <p:cNvCxnSpPr/>
              <p:nvPr/>
            </p:nvCxnSpPr>
            <p:spPr>
              <a:xfrm>
                <a:off x="243669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07" name="Google Shape;607;p33"/>
              <p:cNvCxnSpPr/>
              <p:nvPr/>
            </p:nvCxnSpPr>
            <p:spPr>
              <a:xfrm>
                <a:off x="263994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08" name="Google Shape;608;p33"/>
              <p:cNvCxnSpPr/>
              <p:nvPr/>
            </p:nvCxnSpPr>
            <p:spPr>
              <a:xfrm>
                <a:off x="284319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09" name="Google Shape;609;p33"/>
              <p:cNvCxnSpPr/>
              <p:nvPr/>
            </p:nvCxnSpPr>
            <p:spPr>
              <a:xfrm>
                <a:off x="304645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10" name="Google Shape;610;p33"/>
              <p:cNvCxnSpPr/>
              <p:nvPr/>
            </p:nvCxnSpPr>
            <p:spPr>
              <a:xfrm>
                <a:off x="324970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11" name="Google Shape;611;p33"/>
              <p:cNvCxnSpPr/>
              <p:nvPr/>
            </p:nvCxnSpPr>
            <p:spPr>
              <a:xfrm>
                <a:off x="345295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12" name="Google Shape;612;p33"/>
              <p:cNvCxnSpPr/>
              <p:nvPr/>
            </p:nvCxnSpPr>
            <p:spPr>
              <a:xfrm>
                <a:off x="365620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13" name="Google Shape;613;p33"/>
              <p:cNvCxnSpPr/>
              <p:nvPr/>
            </p:nvCxnSpPr>
            <p:spPr>
              <a:xfrm>
                <a:off x="385945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14" name="Google Shape;614;p33"/>
              <p:cNvCxnSpPr/>
              <p:nvPr/>
            </p:nvCxnSpPr>
            <p:spPr>
              <a:xfrm>
                <a:off x="406270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15" name="Google Shape;615;p33"/>
              <p:cNvCxnSpPr/>
              <p:nvPr/>
            </p:nvCxnSpPr>
            <p:spPr>
              <a:xfrm>
                <a:off x="426596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16" name="Google Shape;616;p33"/>
              <p:cNvCxnSpPr/>
              <p:nvPr/>
            </p:nvCxnSpPr>
            <p:spPr>
              <a:xfrm>
                <a:off x="446921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17" name="Google Shape;617;p33"/>
              <p:cNvCxnSpPr/>
              <p:nvPr/>
            </p:nvCxnSpPr>
            <p:spPr>
              <a:xfrm>
                <a:off x="467246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18" name="Google Shape;618;p33"/>
              <p:cNvCxnSpPr/>
              <p:nvPr/>
            </p:nvCxnSpPr>
            <p:spPr>
              <a:xfrm>
                <a:off x="487571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19" name="Google Shape;619;p33"/>
              <p:cNvCxnSpPr/>
              <p:nvPr/>
            </p:nvCxnSpPr>
            <p:spPr>
              <a:xfrm>
                <a:off x="507896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20" name="Google Shape;620;p33"/>
              <p:cNvCxnSpPr/>
              <p:nvPr/>
            </p:nvCxnSpPr>
            <p:spPr>
              <a:xfrm>
                <a:off x="528221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21" name="Google Shape;621;p33"/>
              <p:cNvCxnSpPr/>
              <p:nvPr/>
            </p:nvCxnSpPr>
            <p:spPr>
              <a:xfrm>
                <a:off x="548547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22" name="Google Shape;622;p33"/>
              <p:cNvCxnSpPr/>
              <p:nvPr/>
            </p:nvCxnSpPr>
            <p:spPr>
              <a:xfrm>
                <a:off x="568872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23" name="Google Shape;623;p33"/>
              <p:cNvCxnSpPr/>
              <p:nvPr/>
            </p:nvCxnSpPr>
            <p:spPr>
              <a:xfrm>
                <a:off x="589197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24" name="Google Shape;624;p33"/>
              <p:cNvCxnSpPr/>
              <p:nvPr/>
            </p:nvCxnSpPr>
            <p:spPr>
              <a:xfrm>
                <a:off x="609522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25" name="Google Shape;625;p33"/>
              <p:cNvCxnSpPr/>
              <p:nvPr/>
            </p:nvCxnSpPr>
            <p:spPr>
              <a:xfrm>
                <a:off x="629847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26" name="Google Shape;626;p33"/>
              <p:cNvCxnSpPr/>
              <p:nvPr/>
            </p:nvCxnSpPr>
            <p:spPr>
              <a:xfrm>
                <a:off x="650172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27" name="Google Shape;627;p33"/>
              <p:cNvCxnSpPr/>
              <p:nvPr/>
            </p:nvCxnSpPr>
            <p:spPr>
              <a:xfrm>
                <a:off x="670498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28" name="Google Shape;628;p33"/>
              <p:cNvCxnSpPr/>
              <p:nvPr/>
            </p:nvCxnSpPr>
            <p:spPr>
              <a:xfrm>
                <a:off x="690823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29" name="Google Shape;629;p33"/>
              <p:cNvCxnSpPr/>
              <p:nvPr/>
            </p:nvCxnSpPr>
            <p:spPr>
              <a:xfrm>
                <a:off x="711148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30" name="Google Shape;630;p33"/>
              <p:cNvCxnSpPr/>
              <p:nvPr/>
            </p:nvCxnSpPr>
            <p:spPr>
              <a:xfrm>
                <a:off x="731473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31" name="Google Shape;631;p33"/>
              <p:cNvCxnSpPr/>
              <p:nvPr/>
            </p:nvCxnSpPr>
            <p:spPr>
              <a:xfrm>
                <a:off x="751798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32" name="Google Shape;632;p33"/>
              <p:cNvCxnSpPr/>
              <p:nvPr/>
            </p:nvCxnSpPr>
            <p:spPr>
              <a:xfrm>
                <a:off x="772123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33" name="Google Shape;633;p33"/>
              <p:cNvCxnSpPr/>
              <p:nvPr/>
            </p:nvCxnSpPr>
            <p:spPr>
              <a:xfrm>
                <a:off x="792449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34" name="Google Shape;634;p33"/>
              <p:cNvCxnSpPr/>
              <p:nvPr/>
            </p:nvCxnSpPr>
            <p:spPr>
              <a:xfrm>
                <a:off x="812774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35" name="Google Shape;635;p33"/>
              <p:cNvCxnSpPr/>
              <p:nvPr/>
            </p:nvCxnSpPr>
            <p:spPr>
              <a:xfrm>
                <a:off x="833099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36" name="Google Shape;636;p33"/>
              <p:cNvCxnSpPr/>
              <p:nvPr/>
            </p:nvCxnSpPr>
            <p:spPr>
              <a:xfrm>
                <a:off x="853424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37" name="Google Shape;637;p33"/>
              <p:cNvCxnSpPr/>
              <p:nvPr/>
            </p:nvCxnSpPr>
            <p:spPr>
              <a:xfrm>
                <a:off x="873749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638" name="Google Shape;638;p33"/>
              <p:cNvCxnSpPr/>
              <p:nvPr/>
            </p:nvCxnSpPr>
            <p:spPr>
              <a:xfrm>
                <a:off x="8940748" y="-1250"/>
                <a:ext cx="0" cy="5143500"/>
              </a:xfrm>
              <a:prstGeom prst="straightConnector1">
                <a:avLst/>
              </a:prstGeom>
              <a:noFill/>
              <a:ln w="9525" cap="flat" cmpd="sng">
                <a:solidFill>
                  <a:schemeClr val="dk2"/>
                </a:solidFill>
                <a:prstDash val="solid"/>
                <a:round/>
                <a:headEnd type="none" w="sm" len="sm"/>
                <a:tailEnd type="none" w="sm" len="sm"/>
              </a:ln>
            </p:spPr>
          </p:cxnSp>
        </p:grpSp>
        <p:grpSp>
          <p:nvGrpSpPr>
            <p:cNvPr id="639" name="Google Shape;639;p33"/>
            <p:cNvGrpSpPr/>
            <p:nvPr/>
          </p:nvGrpSpPr>
          <p:grpSpPr>
            <a:xfrm>
              <a:off x="0" y="233038"/>
              <a:ext cx="9144000" cy="4677425"/>
              <a:chOff x="0" y="230950"/>
              <a:chExt cx="9144000" cy="4677425"/>
            </a:xfrm>
          </p:grpSpPr>
          <p:cxnSp>
            <p:nvCxnSpPr>
              <p:cNvPr id="640" name="Google Shape;640;p33"/>
              <p:cNvCxnSpPr/>
              <p:nvPr/>
            </p:nvCxnSpPr>
            <p:spPr>
              <a:xfrm>
                <a:off x="0" y="230950"/>
                <a:ext cx="9144000" cy="0"/>
              </a:xfrm>
              <a:prstGeom prst="straightConnector1">
                <a:avLst/>
              </a:prstGeom>
              <a:noFill/>
              <a:ln w="9525" cap="flat" cmpd="sng">
                <a:solidFill>
                  <a:schemeClr val="dk2"/>
                </a:solidFill>
                <a:prstDash val="solid"/>
                <a:round/>
                <a:headEnd type="none" w="sm" len="sm"/>
                <a:tailEnd type="none" w="sm" len="sm"/>
              </a:ln>
            </p:spPr>
          </p:cxnSp>
          <p:cxnSp>
            <p:nvCxnSpPr>
              <p:cNvPr id="641" name="Google Shape;641;p33"/>
              <p:cNvCxnSpPr/>
              <p:nvPr/>
            </p:nvCxnSpPr>
            <p:spPr>
              <a:xfrm>
                <a:off x="0" y="698693"/>
                <a:ext cx="9144000" cy="0"/>
              </a:xfrm>
              <a:prstGeom prst="straightConnector1">
                <a:avLst/>
              </a:prstGeom>
              <a:noFill/>
              <a:ln w="9525" cap="flat" cmpd="sng">
                <a:solidFill>
                  <a:schemeClr val="dk2"/>
                </a:solidFill>
                <a:prstDash val="solid"/>
                <a:round/>
                <a:headEnd type="none" w="sm" len="sm"/>
                <a:tailEnd type="none" w="sm" len="sm"/>
              </a:ln>
            </p:spPr>
          </p:cxnSp>
          <p:cxnSp>
            <p:nvCxnSpPr>
              <p:cNvPr id="642" name="Google Shape;642;p33"/>
              <p:cNvCxnSpPr/>
              <p:nvPr/>
            </p:nvCxnSpPr>
            <p:spPr>
              <a:xfrm>
                <a:off x="0" y="932564"/>
                <a:ext cx="9144000" cy="0"/>
              </a:xfrm>
              <a:prstGeom prst="straightConnector1">
                <a:avLst/>
              </a:prstGeom>
              <a:noFill/>
              <a:ln w="9525" cap="flat" cmpd="sng">
                <a:solidFill>
                  <a:schemeClr val="dk2"/>
                </a:solidFill>
                <a:prstDash val="solid"/>
                <a:round/>
                <a:headEnd type="none" w="sm" len="sm"/>
                <a:tailEnd type="none" w="sm" len="sm"/>
              </a:ln>
            </p:spPr>
          </p:cxnSp>
          <p:cxnSp>
            <p:nvCxnSpPr>
              <p:cNvPr id="643" name="Google Shape;643;p33"/>
              <p:cNvCxnSpPr/>
              <p:nvPr/>
            </p:nvCxnSpPr>
            <p:spPr>
              <a:xfrm>
                <a:off x="0" y="1166435"/>
                <a:ext cx="9144000" cy="0"/>
              </a:xfrm>
              <a:prstGeom prst="straightConnector1">
                <a:avLst/>
              </a:prstGeom>
              <a:noFill/>
              <a:ln w="9525" cap="flat" cmpd="sng">
                <a:solidFill>
                  <a:schemeClr val="dk2"/>
                </a:solidFill>
                <a:prstDash val="solid"/>
                <a:round/>
                <a:headEnd type="none" w="sm" len="sm"/>
                <a:tailEnd type="none" w="sm" len="sm"/>
              </a:ln>
            </p:spPr>
          </p:cxnSp>
          <p:cxnSp>
            <p:nvCxnSpPr>
              <p:cNvPr id="644" name="Google Shape;644;p33"/>
              <p:cNvCxnSpPr/>
              <p:nvPr/>
            </p:nvCxnSpPr>
            <p:spPr>
              <a:xfrm>
                <a:off x="0" y="1400306"/>
                <a:ext cx="9144000" cy="0"/>
              </a:xfrm>
              <a:prstGeom prst="straightConnector1">
                <a:avLst/>
              </a:prstGeom>
              <a:noFill/>
              <a:ln w="9525" cap="flat" cmpd="sng">
                <a:solidFill>
                  <a:schemeClr val="dk2"/>
                </a:solidFill>
                <a:prstDash val="solid"/>
                <a:round/>
                <a:headEnd type="none" w="sm" len="sm"/>
                <a:tailEnd type="none" w="sm" len="sm"/>
              </a:ln>
            </p:spPr>
          </p:cxnSp>
          <p:cxnSp>
            <p:nvCxnSpPr>
              <p:cNvPr id="645" name="Google Shape;645;p33"/>
              <p:cNvCxnSpPr/>
              <p:nvPr/>
            </p:nvCxnSpPr>
            <p:spPr>
              <a:xfrm>
                <a:off x="0" y="1634178"/>
                <a:ext cx="9144000" cy="0"/>
              </a:xfrm>
              <a:prstGeom prst="straightConnector1">
                <a:avLst/>
              </a:prstGeom>
              <a:noFill/>
              <a:ln w="9525" cap="flat" cmpd="sng">
                <a:solidFill>
                  <a:schemeClr val="dk2"/>
                </a:solidFill>
                <a:prstDash val="solid"/>
                <a:round/>
                <a:headEnd type="none" w="sm" len="sm"/>
                <a:tailEnd type="none" w="sm" len="sm"/>
              </a:ln>
            </p:spPr>
          </p:cxnSp>
          <p:cxnSp>
            <p:nvCxnSpPr>
              <p:cNvPr id="646" name="Google Shape;646;p33"/>
              <p:cNvCxnSpPr/>
              <p:nvPr/>
            </p:nvCxnSpPr>
            <p:spPr>
              <a:xfrm>
                <a:off x="0" y="1868049"/>
                <a:ext cx="9144000" cy="0"/>
              </a:xfrm>
              <a:prstGeom prst="straightConnector1">
                <a:avLst/>
              </a:prstGeom>
              <a:noFill/>
              <a:ln w="9525" cap="flat" cmpd="sng">
                <a:solidFill>
                  <a:schemeClr val="dk2"/>
                </a:solidFill>
                <a:prstDash val="solid"/>
                <a:round/>
                <a:headEnd type="none" w="sm" len="sm"/>
                <a:tailEnd type="none" w="sm" len="sm"/>
              </a:ln>
            </p:spPr>
          </p:cxnSp>
          <p:cxnSp>
            <p:nvCxnSpPr>
              <p:cNvPr id="647" name="Google Shape;647;p33"/>
              <p:cNvCxnSpPr/>
              <p:nvPr/>
            </p:nvCxnSpPr>
            <p:spPr>
              <a:xfrm>
                <a:off x="0" y="2101920"/>
                <a:ext cx="9144000" cy="0"/>
              </a:xfrm>
              <a:prstGeom prst="straightConnector1">
                <a:avLst/>
              </a:prstGeom>
              <a:noFill/>
              <a:ln w="9525" cap="flat" cmpd="sng">
                <a:solidFill>
                  <a:schemeClr val="dk2"/>
                </a:solidFill>
                <a:prstDash val="solid"/>
                <a:round/>
                <a:headEnd type="none" w="sm" len="sm"/>
                <a:tailEnd type="none" w="sm" len="sm"/>
              </a:ln>
            </p:spPr>
          </p:cxnSp>
          <p:cxnSp>
            <p:nvCxnSpPr>
              <p:cNvPr id="648" name="Google Shape;648;p33"/>
              <p:cNvCxnSpPr/>
              <p:nvPr/>
            </p:nvCxnSpPr>
            <p:spPr>
              <a:xfrm>
                <a:off x="0" y="2335791"/>
                <a:ext cx="9144000" cy="0"/>
              </a:xfrm>
              <a:prstGeom prst="straightConnector1">
                <a:avLst/>
              </a:prstGeom>
              <a:noFill/>
              <a:ln w="9525" cap="flat" cmpd="sng">
                <a:solidFill>
                  <a:schemeClr val="dk2"/>
                </a:solidFill>
                <a:prstDash val="solid"/>
                <a:round/>
                <a:headEnd type="none" w="sm" len="sm"/>
                <a:tailEnd type="none" w="sm" len="sm"/>
              </a:ln>
            </p:spPr>
          </p:cxnSp>
          <p:cxnSp>
            <p:nvCxnSpPr>
              <p:cNvPr id="649" name="Google Shape;649;p33"/>
              <p:cNvCxnSpPr/>
              <p:nvPr/>
            </p:nvCxnSpPr>
            <p:spPr>
              <a:xfrm>
                <a:off x="0" y="2569663"/>
                <a:ext cx="9144000" cy="0"/>
              </a:xfrm>
              <a:prstGeom prst="straightConnector1">
                <a:avLst/>
              </a:prstGeom>
              <a:noFill/>
              <a:ln w="9525" cap="flat" cmpd="sng">
                <a:solidFill>
                  <a:schemeClr val="dk2"/>
                </a:solidFill>
                <a:prstDash val="solid"/>
                <a:round/>
                <a:headEnd type="none" w="sm" len="sm"/>
                <a:tailEnd type="none" w="sm" len="sm"/>
              </a:ln>
            </p:spPr>
          </p:cxnSp>
          <p:cxnSp>
            <p:nvCxnSpPr>
              <p:cNvPr id="650" name="Google Shape;650;p33"/>
              <p:cNvCxnSpPr/>
              <p:nvPr/>
            </p:nvCxnSpPr>
            <p:spPr>
              <a:xfrm>
                <a:off x="0" y="2803534"/>
                <a:ext cx="9144000" cy="0"/>
              </a:xfrm>
              <a:prstGeom prst="straightConnector1">
                <a:avLst/>
              </a:prstGeom>
              <a:noFill/>
              <a:ln w="9525" cap="flat" cmpd="sng">
                <a:solidFill>
                  <a:schemeClr val="dk2"/>
                </a:solidFill>
                <a:prstDash val="solid"/>
                <a:round/>
                <a:headEnd type="none" w="sm" len="sm"/>
                <a:tailEnd type="none" w="sm" len="sm"/>
              </a:ln>
            </p:spPr>
          </p:cxnSp>
          <p:cxnSp>
            <p:nvCxnSpPr>
              <p:cNvPr id="651" name="Google Shape;651;p33"/>
              <p:cNvCxnSpPr/>
              <p:nvPr/>
            </p:nvCxnSpPr>
            <p:spPr>
              <a:xfrm>
                <a:off x="0" y="3037405"/>
                <a:ext cx="9144000" cy="0"/>
              </a:xfrm>
              <a:prstGeom prst="straightConnector1">
                <a:avLst/>
              </a:prstGeom>
              <a:noFill/>
              <a:ln w="9525" cap="flat" cmpd="sng">
                <a:solidFill>
                  <a:schemeClr val="dk2"/>
                </a:solidFill>
                <a:prstDash val="solid"/>
                <a:round/>
                <a:headEnd type="none" w="sm" len="sm"/>
                <a:tailEnd type="none" w="sm" len="sm"/>
              </a:ln>
            </p:spPr>
          </p:cxnSp>
          <p:cxnSp>
            <p:nvCxnSpPr>
              <p:cNvPr id="652" name="Google Shape;652;p33"/>
              <p:cNvCxnSpPr/>
              <p:nvPr/>
            </p:nvCxnSpPr>
            <p:spPr>
              <a:xfrm>
                <a:off x="0" y="3271276"/>
                <a:ext cx="9144000" cy="0"/>
              </a:xfrm>
              <a:prstGeom prst="straightConnector1">
                <a:avLst/>
              </a:prstGeom>
              <a:noFill/>
              <a:ln w="9525" cap="flat" cmpd="sng">
                <a:solidFill>
                  <a:schemeClr val="dk2"/>
                </a:solidFill>
                <a:prstDash val="solid"/>
                <a:round/>
                <a:headEnd type="none" w="sm" len="sm"/>
                <a:tailEnd type="none" w="sm" len="sm"/>
              </a:ln>
            </p:spPr>
          </p:cxnSp>
          <p:cxnSp>
            <p:nvCxnSpPr>
              <p:cNvPr id="653" name="Google Shape;653;p33"/>
              <p:cNvCxnSpPr/>
              <p:nvPr/>
            </p:nvCxnSpPr>
            <p:spPr>
              <a:xfrm>
                <a:off x="0" y="3505147"/>
                <a:ext cx="9144000" cy="0"/>
              </a:xfrm>
              <a:prstGeom prst="straightConnector1">
                <a:avLst/>
              </a:prstGeom>
              <a:noFill/>
              <a:ln w="9525" cap="flat" cmpd="sng">
                <a:solidFill>
                  <a:schemeClr val="dk2"/>
                </a:solidFill>
                <a:prstDash val="solid"/>
                <a:round/>
                <a:headEnd type="none" w="sm" len="sm"/>
                <a:tailEnd type="none" w="sm" len="sm"/>
              </a:ln>
            </p:spPr>
          </p:cxnSp>
          <p:cxnSp>
            <p:nvCxnSpPr>
              <p:cNvPr id="654" name="Google Shape;654;p33"/>
              <p:cNvCxnSpPr/>
              <p:nvPr/>
            </p:nvCxnSpPr>
            <p:spPr>
              <a:xfrm>
                <a:off x="0" y="3739019"/>
                <a:ext cx="9144000" cy="0"/>
              </a:xfrm>
              <a:prstGeom prst="straightConnector1">
                <a:avLst/>
              </a:prstGeom>
              <a:noFill/>
              <a:ln w="9525" cap="flat" cmpd="sng">
                <a:solidFill>
                  <a:schemeClr val="dk2"/>
                </a:solidFill>
                <a:prstDash val="solid"/>
                <a:round/>
                <a:headEnd type="none" w="sm" len="sm"/>
                <a:tailEnd type="none" w="sm" len="sm"/>
              </a:ln>
            </p:spPr>
          </p:cxnSp>
          <p:cxnSp>
            <p:nvCxnSpPr>
              <p:cNvPr id="655" name="Google Shape;655;p33"/>
              <p:cNvCxnSpPr/>
              <p:nvPr/>
            </p:nvCxnSpPr>
            <p:spPr>
              <a:xfrm>
                <a:off x="0" y="3972890"/>
                <a:ext cx="9144000" cy="0"/>
              </a:xfrm>
              <a:prstGeom prst="straightConnector1">
                <a:avLst/>
              </a:prstGeom>
              <a:noFill/>
              <a:ln w="9525" cap="flat" cmpd="sng">
                <a:solidFill>
                  <a:schemeClr val="dk2"/>
                </a:solidFill>
                <a:prstDash val="solid"/>
                <a:round/>
                <a:headEnd type="none" w="sm" len="sm"/>
                <a:tailEnd type="none" w="sm" len="sm"/>
              </a:ln>
            </p:spPr>
          </p:cxnSp>
          <p:cxnSp>
            <p:nvCxnSpPr>
              <p:cNvPr id="656" name="Google Shape;656;p33"/>
              <p:cNvCxnSpPr/>
              <p:nvPr/>
            </p:nvCxnSpPr>
            <p:spPr>
              <a:xfrm>
                <a:off x="0" y="4206761"/>
                <a:ext cx="9144000" cy="0"/>
              </a:xfrm>
              <a:prstGeom prst="straightConnector1">
                <a:avLst/>
              </a:prstGeom>
              <a:noFill/>
              <a:ln w="9525" cap="flat" cmpd="sng">
                <a:solidFill>
                  <a:schemeClr val="dk2"/>
                </a:solidFill>
                <a:prstDash val="solid"/>
                <a:round/>
                <a:headEnd type="none" w="sm" len="sm"/>
                <a:tailEnd type="none" w="sm" len="sm"/>
              </a:ln>
            </p:spPr>
          </p:cxnSp>
          <p:cxnSp>
            <p:nvCxnSpPr>
              <p:cNvPr id="657" name="Google Shape;657;p33"/>
              <p:cNvCxnSpPr/>
              <p:nvPr/>
            </p:nvCxnSpPr>
            <p:spPr>
              <a:xfrm>
                <a:off x="0" y="4440633"/>
                <a:ext cx="9144000" cy="0"/>
              </a:xfrm>
              <a:prstGeom prst="straightConnector1">
                <a:avLst/>
              </a:prstGeom>
              <a:noFill/>
              <a:ln w="9525" cap="flat" cmpd="sng">
                <a:solidFill>
                  <a:schemeClr val="dk2"/>
                </a:solidFill>
                <a:prstDash val="solid"/>
                <a:round/>
                <a:headEnd type="none" w="sm" len="sm"/>
                <a:tailEnd type="none" w="sm" len="sm"/>
              </a:ln>
            </p:spPr>
          </p:cxnSp>
          <p:cxnSp>
            <p:nvCxnSpPr>
              <p:cNvPr id="658" name="Google Shape;658;p33"/>
              <p:cNvCxnSpPr/>
              <p:nvPr/>
            </p:nvCxnSpPr>
            <p:spPr>
              <a:xfrm>
                <a:off x="0" y="4674504"/>
                <a:ext cx="9144000" cy="0"/>
              </a:xfrm>
              <a:prstGeom prst="straightConnector1">
                <a:avLst/>
              </a:prstGeom>
              <a:noFill/>
              <a:ln w="9525" cap="flat" cmpd="sng">
                <a:solidFill>
                  <a:schemeClr val="dk2"/>
                </a:solidFill>
                <a:prstDash val="solid"/>
                <a:round/>
                <a:headEnd type="none" w="sm" len="sm"/>
                <a:tailEnd type="none" w="sm" len="sm"/>
              </a:ln>
            </p:spPr>
          </p:cxnSp>
          <p:cxnSp>
            <p:nvCxnSpPr>
              <p:cNvPr id="659" name="Google Shape;659;p33"/>
              <p:cNvCxnSpPr/>
              <p:nvPr/>
            </p:nvCxnSpPr>
            <p:spPr>
              <a:xfrm>
                <a:off x="0" y="4908375"/>
                <a:ext cx="9144000" cy="0"/>
              </a:xfrm>
              <a:prstGeom prst="straightConnector1">
                <a:avLst/>
              </a:prstGeom>
              <a:noFill/>
              <a:ln w="9525" cap="flat" cmpd="sng">
                <a:solidFill>
                  <a:schemeClr val="dk2"/>
                </a:solidFill>
                <a:prstDash val="solid"/>
                <a:round/>
                <a:headEnd type="none" w="sm" len="sm"/>
                <a:tailEnd type="none" w="sm" len="sm"/>
              </a:ln>
            </p:spPr>
          </p:cxnSp>
          <p:cxnSp>
            <p:nvCxnSpPr>
              <p:cNvPr id="660" name="Google Shape;660;p33"/>
              <p:cNvCxnSpPr/>
              <p:nvPr/>
            </p:nvCxnSpPr>
            <p:spPr>
              <a:xfrm>
                <a:off x="0" y="464821"/>
                <a:ext cx="9144000" cy="0"/>
              </a:xfrm>
              <a:prstGeom prst="straightConnector1">
                <a:avLst/>
              </a:prstGeom>
              <a:noFill/>
              <a:ln w="9525" cap="flat" cmpd="sng">
                <a:solidFill>
                  <a:schemeClr val="dk2"/>
                </a:solidFill>
                <a:prstDash val="solid"/>
                <a:round/>
                <a:headEnd type="none" w="sm" len="sm"/>
                <a:tailEnd type="none" w="sm" len="sm"/>
              </a:ln>
            </p:spPr>
          </p:cxnSp>
        </p:grpSp>
      </p:grpSp>
      <p:sp>
        <p:nvSpPr>
          <p:cNvPr id="661" name="Google Shape;661;p33"/>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33"/>
          <p:cNvSpPr txBox="1">
            <a:spLocks noGrp="1"/>
          </p:cNvSpPr>
          <p:nvPr>
            <p:ph type="title"/>
          </p:nvPr>
        </p:nvSpPr>
        <p:spPr>
          <a:xfrm>
            <a:off x="3038275" y="2302625"/>
            <a:ext cx="4601100" cy="14361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3600"/>
              <a:buNone/>
              <a:defRPr sz="60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63" name="Google Shape;663;p33"/>
          <p:cNvSpPr txBox="1">
            <a:spLocks noGrp="1"/>
          </p:cNvSpPr>
          <p:nvPr>
            <p:ph type="title" idx="2"/>
          </p:nvPr>
        </p:nvSpPr>
        <p:spPr>
          <a:xfrm>
            <a:off x="6603326" y="880007"/>
            <a:ext cx="914400" cy="9144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6000"/>
              <a:buNone/>
              <a:defRPr sz="8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
        <p:nvSpPr>
          <p:cNvPr id="664" name="Google Shape;664;p33"/>
          <p:cNvSpPr txBox="1">
            <a:spLocks noGrp="1"/>
          </p:cNvSpPr>
          <p:nvPr>
            <p:ph type="subTitle" idx="1"/>
          </p:nvPr>
        </p:nvSpPr>
        <p:spPr>
          <a:xfrm>
            <a:off x="3067375" y="3820475"/>
            <a:ext cx="4572000" cy="4572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grpSp>
        <p:nvGrpSpPr>
          <p:cNvPr id="665" name="Google Shape;665;p33"/>
          <p:cNvGrpSpPr/>
          <p:nvPr/>
        </p:nvGrpSpPr>
        <p:grpSpPr>
          <a:xfrm>
            <a:off x="7447388" y="59252"/>
            <a:ext cx="1474772" cy="700709"/>
            <a:chOff x="7447388" y="59252"/>
            <a:chExt cx="1474772" cy="700709"/>
          </a:xfrm>
        </p:grpSpPr>
        <p:grpSp>
          <p:nvGrpSpPr>
            <p:cNvPr id="666" name="Google Shape;666;p33"/>
            <p:cNvGrpSpPr/>
            <p:nvPr/>
          </p:nvGrpSpPr>
          <p:grpSpPr>
            <a:xfrm>
              <a:off x="8409424" y="497882"/>
              <a:ext cx="184649" cy="262079"/>
              <a:chOff x="7619190" y="700187"/>
              <a:chExt cx="184649" cy="262079"/>
            </a:xfrm>
          </p:grpSpPr>
          <p:sp>
            <p:nvSpPr>
              <p:cNvPr id="667" name="Google Shape;667;p3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3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3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3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3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3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3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3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75" name="Google Shape;675;p33"/>
            <p:cNvGrpSpPr/>
            <p:nvPr/>
          </p:nvGrpSpPr>
          <p:grpSpPr>
            <a:xfrm>
              <a:off x="7590424" y="201484"/>
              <a:ext cx="205871" cy="226202"/>
              <a:chOff x="7065678" y="829299"/>
              <a:chExt cx="205871" cy="226202"/>
            </a:xfrm>
          </p:grpSpPr>
          <p:sp>
            <p:nvSpPr>
              <p:cNvPr id="676" name="Google Shape;676;p33"/>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33"/>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33"/>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33"/>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33"/>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33"/>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82" name="Google Shape;682;p33"/>
            <p:cNvGrpSpPr/>
            <p:nvPr/>
          </p:nvGrpSpPr>
          <p:grpSpPr>
            <a:xfrm rot="5400000">
              <a:off x="7929452" y="-422812"/>
              <a:ext cx="510644" cy="1474772"/>
              <a:chOff x="6276759" y="1364852"/>
              <a:chExt cx="510644" cy="1474772"/>
            </a:xfrm>
          </p:grpSpPr>
          <p:sp>
            <p:nvSpPr>
              <p:cNvPr id="683" name="Google Shape;683;p33"/>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33"/>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33"/>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33"/>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87" name="Google Shape;687;p33"/>
          <p:cNvGrpSpPr/>
          <p:nvPr/>
        </p:nvGrpSpPr>
        <p:grpSpPr>
          <a:xfrm>
            <a:off x="-128055" y="4198221"/>
            <a:ext cx="1148505" cy="808662"/>
            <a:chOff x="-128055" y="4198221"/>
            <a:chExt cx="1148505" cy="808662"/>
          </a:xfrm>
        </p:grpSpPr>
        <p:grpSp>
          <p:nvGrpSpPr>
            <p:cNvPr id="688" name="Google Shape;688;p33"/>
            <p:cNvGrpSpPr/>
            <p:nvPr/>
          </p:nvGrpSpPr>
          <p:grpSpPr>
            <a:xfrm>
              <a:off x="65882" y="4314892"/>
              <a:ext cx="727385" cy="481963"/>
              <a:chOff x="65882" y="4314892"/>
              <a:chExt cx="727385" cy="481963"/>
            </a:xfrm>
          </p:grpSpPr>
          <p:sp>
            <p:nvSpPr>
              <p:cNvPr id="689" name="Google Shape;689;p33"/>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90" name="Google Shape;690;p33"/>
              <p:cNvGrpSpPr/>
              <p:nvPr/>
            </p:nvGrpSpPr>
            <p:grpSpPr>
              <a:xfrm rot="975942">
                <a:off x="98890" y="4335507"/>
                <a:ext cx="184655" cy="262087"/>
                <a:chOff x="7619190" y="700187"/>
                <a:chExt cx="184649" cy="262079"/>
              </a:xfrm>
            </p:grpSpPr>
            <p:sp>
              <p:nvSpPr>
                <p:cNvPr id="691" name="Google Shape;691;p3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3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3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3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3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3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3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3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699" name="Google Shape;699;p33"/>
            <p:cNvGrpSpPr/>
            <p:nvPr/>
          </p:nvGrpSpPr>
          <p:grpSpPr>
            <a:xfrm>
              <a:off x="-128055" y="4198221"/>
              <a:ext cx="1148505" cy="808662"/>
              <a:chOff x="-204255" y="4198221"/>
              <a:chExt cx="1148505" cy="808662"/>
            </a:xfrm>
          </p:grpSpPr>
          <p:grpSp>
            <p:nvGrpSpPr>
              <p:cNvPr id="700" name="Google Shape;700;p33"/>
              <p:cNvGrpSpPr/>
              <p:nvPr/>
            </p:nvGrpSpPr>
            <p:grpSpPr>
              <a:xfrm rot="3803483" flipH="1">
                <a:off x="580713" y="4264960"/>
                <a:ext cx="278594" cy="209395"/>
                <a:chOff x="1539427" y="3527825"/>
                <a:chExt cx="278590" cy="209392"/>
              </a:xfrm>
            </p:grpSpPr>
            <p:sp>
              <p:nvSpPr>
                <p:cNvPr id="701" name="Google Shape;701;p33"/>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33"/>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33"/>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04" name="Google Shape;704;p33"/>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705"/>
        <p:cNvGrpSpPr/>
        <p:nvPr/>
      </p:nvGrpSpPr>
      <p:grpSpPr>
        <a:xfrm>
          <a:off x="0" y="0"/>
          <a:ext cx="0" cy="0"/>
          <a:chOff x="0" y="0"/>
          <a:chExt cx="0" cy="0"/>
        </a:xfrm>
      </p:grpSpPr>
      <p:grpSp>
        <p:nvGrpSpPr>
          <p:cNvPr id="706" name="Google Shape;706;p34"/>
          <p:cNvGrpSpPr/>
          <p:nvPr/>
        </p:nvGrpSpPr>
        <p:grpSpPr>
          <a:xfrm>
            <a:off x="-91440" y="-34204"/>
            <a:ext cx="9326880" cy="5211909"/>
            <a:chOff x="0" y="0"/>
            <a:chExt cx="9144000" cy="5143500"/>
          </a:xfrm>
        </p:grpSpPr>
        <p:grpSp>
          <p:nvGrpSpPr>
            <p:cNvPr id="707" name="Google Shape;707;p34"/>
            <p:cNvGrpSpPr/>
            <p:nvPr/>
          </p:nvGrpSpPr>
          <p:grpSpPr>
            <a:xfrm>
              <a:off x="202089" y="0"/>
              <a:ext cx="8739821" cy="5143500"/>
              <a:chOff x="200927" y="-1250"/>
              <a:chExt cx="8739821" cy="5143500"/>
            </a:xfrm>
          </p:grpSpPr>
          <p:cxnSp>
            <p:nvCxnSpPr>
              <p:cNvPr id="708" name="Google Shape;708;p34"/>
              <p:cNvCxnSpPr/>
              <p:nvPr/>
            </p:nvCxnSpPr>
            <p:spPr>
              <a:xfrm>
                <a:off x="20092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09" name="Google Shape;709;p34"/>
              <p:cNvCxnSpPr/>
              <p:nvPr/>
            </p:nvCxnSpPr>
            <p:spPr>
              <a:xfrm>
                <a:off x="40417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10" name="Google Shape;710;p34"/>
              <p:cNvCxnSpPr/>
              <p:nvPr/>
            </p:nvCxnSpPr>
            <p:spPr>
              <a:xfrm>
                <a:off x="60743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11" name="Google Shape;711;p34"/>
              <p:cNvCxnSpPr/>
              <p:nvPr/>
            </p:nvCxnSpPr>
            <p:spPr>
              <a:xfrm>
                <a:off x="81068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12" name="Google Shape;712;p34"/>
              <p:cNvCxnSpPr/>
              <p:nvPr/>
            </p:nvCxnSpPr>
            <p:spPr>
              <a:xfrm>
                <a:off x="101393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13" name="Google Shape;713;p34"/>
              <p:cNvCxnSpPr/>
              <p:nvPr/>
            </p:nvCxnSpPr>
            <p:spPr>
              <a:xfrm>
                <a:off x="121718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14" name="Google Shape;714;p34"/>
              <p:cNvCxnSpPr/>
              <p:nvPr/>
            </p:nvCxnSpPr>
            <p:spPr>
              <a:xfrm>
                <a:off x="142043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15" name="Google Shape;715;p34"/>
              <p:cNvCxnSpPr/>
              <p:nvPr/>
            </p:nvCxnSpPr>
            <p:spPr>
              <a:xfrm>
                <a:off x="162368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16" name="Google Shape;716;p34"/>
              <p:cNvCxnSpPr/>
              <p:nvPr/>
            </p:nvCxnSpPr>
            <p:spPr>
              <a:xfrm>
                <a:off x="182694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17" name="Google Shape;717;p34"/>
              <p:cNvCxnSpPr/>
              <p:nvPr/>
            </p:nvCxnSpPr>
            <p:spPr>
              <a:xfrm>
                <a:off x="203019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18" name="Google Shape;718;p34"/>
              <p:cNvCxnSpPr/>
              <p:nvPr/>
            </p:nvCxnSpPr>
            <p:spPr>
              <a:xfrm>
                <a:off x="223344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19" name="Google Shape;719;p34"/>
              <p:cNvCxnSpPr/>
              <p:nvPr/>
            </p:nvCxnSpPr>
            <p:spPr>
              <a:xfrm>
                <a:off x="243669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20" name="Google Shape;720;p34"/>
              <p:cNvCxnSpPr/>
              <p:nvPr/>
            </p:nvCxnSpPr>
            <p:spPr>
              <a:xfrm>
                <a:off x="263994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21" name="Google Shape;721;p34"/>
              <p:cNvCxnSpPr/>
              <p:nvPr/>
            </p:nvCxnSpPr>
            <p:spPr>
              <a:xfrm>
                <a:off x="284319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22" name="Google Shape;722;p34"/>
              <p:cNvCxnSpPr/>
              <p:nvPr/>
            </p:nvCxnSpPr>
            <p:spPr>
              <a:xfrm>
                <a:off x="304645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23" name="Google Shape;723;p34"/>
              <p:cNvCxnSpPr/>
              <p:nvPr/>
            </p:nvCxnSpPr>
            <p:spPr>
              <a:xfrm>
                <a:off x="324970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24" name="Google Shape;724;p34"/>
              <p:cNvCxnSpPr/>
              <p:nvPr/>
            </p:nvCxnSpPr>
            <p:spPr>
              <a:xfrm>
                <a:off x="345295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25" name="Google Shape;725;p34"/>
              <p:cNvCxnSpPr/>
              <p:nvPr/>
            </p:nvCxnSpPr>
            <p:spPr>
              <a:xfrm>
                <a:off x="365620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26" name="Google Shape;726;p34"/>
              <p:cNvCxnSpPr/>
              <p:nvPr/>
            </p:nvCxnSpPr>
            <p:spPr>
              <a:xfrm>
                <a:off x="385945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27" name="Google Shape;727;p34"/>
              <p:cNvCxnSpPr/>
              <p:nvPr/>
            </p:nvCxnSpPr>
            <p:spPr>
              <a:xfrm>
                <a:off x="406270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28" name="Google Shape;728;p34"/>
              <p:cNvCxnSpPr/>
              <p:nvPr/>
            </p:nvCxnSpPr>
            <p:spPr>
              <a:xfrm>
                <a:off x="426596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29" name="Google Shape;729;p34"/>
              <p:cNvCxnSpPr/>
              <p:nvPr/>
            </p:nvCxnSpPr>
            <p:spPr>
              <a:xfrm>
                <a:off x="446921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30" name="Google Shape;730;p34"/>
              <p:cNvCxnSpPr/>
              <p:nvPr/>
            </p:nvCxnSpPr>
            <p:spPr>
              <a:xfrm>
                <a:off x="467246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31" name="Google Shape;731;p34"/>
              <p:cNvCxnSpPr/>
              <p:nvPr/>
            </p:nvCxnSpPr>
            <p:spPr>
              <a:xfrm>
                <a:off x="487571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32" name="Google Shape;732;p34"/>
              <p:cNvCxnSpPr/>
              <p:nvPr/>
            </p:nvCxnSpPr>
            <p:spPr>
              <a:xfrm>
                <a:off x="507896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33" name="Google Shape;733;p34"/>
              <p:cNvCxnSpPr/>
              <p:nvPr/>
            </p:nvCxnSpPr>
            <p:spPr>
              <a:xfrm>
                <a:off x="528221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34" name="Google Shape;734;p34"/>
              <p:cNvCxnSpPr/>
              <p:nvPr/>
            </p:nvCxnSpPr>
            <p:spPr>
              <a:xfrm>
                <a:off x="548547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35" name="Google Shape;735;p34"/>
              <p:cNvCxnSpPr/>
              <p:nvPr/>
            </p:nvCxnSpPr>
            <p:spPr>
              <a:xfrm>
                <a:off x="568872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36" name="Google Shape;736;p34"/>
              <p:cNvCxnSpPr/>
              <p:nvPr/>
            </p:nvCxnSpPr>
            <p:spPr>
              <a:xfrm>
                <a:off x="589197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37" name="Google Shape;737;p34"/>
              <p:cNvCxnSpPr/>
              <p:nvPr/>
            </p:nvCxnSpPr>
            <p:spPr>
              <a:xfrm>
                <a:off x="609522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38" name="Google Shape;738;p34"/>
              <p:cNvCxnSpPr/>
              <p:nvPr/>
            </p:nvCxnSpPr>
            <p:spPr>
              <a:xfrm>
                <a:off x="629847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39" name="Google Shape;739;p34"/>
              <p:cNvCxnSpPr/>
              <p:nvPr/>
            </p:nvCxnSpPr>
            <p:spPr>
              <a:xfrm>
                <a:off x="650172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40" name="Google Shape;740;p34"/>
              <p:cNvCxnSpPr/>
              <p:nvPr/>
            </p:nvCxnSpPr>
            <p:spPr>
              <a:xfrm>
                <a:off x="670498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41" name="Google Shape;741;p34"/>
              <p:cNvCxnSpPr/>
              <p:nvPr/>
            </p:nvCxnSpPr>
            <p:spPr>
              <a:xfrm>
                <a:off x="690823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42" name="Google Shape;742;p34"/>
              <p:cNvCxnSpPr/>
              <p:nvPr/>
            </p:nvCxnSpPr>
            <p:spPr>
              <a:xfrm>
                <a:off x="711148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43" name="Google Shape;743;p34"/>
              <p:cNvCxnSpPr/>
              <p:nvPr/>
            </p:nvCxnSpPr>
            <p:spPr>
              <a:xfrm>
                <a:off x="731473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44" name="Google Shape;744;p34"/>
              <p:cNvCxnSpPr/>
              <p:nvPr/>
            </p:nvCxnSpPr>
            <p:spPr>
              <a:xfrm>
                <a:off x="751798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45" name="Google Shape;745;p34"/>
              <p:cNvCxnSpPr/>
              <p:nvPr/>
            </p:nvCxnSpPr>
            <p:spPr>
              <a:xfrm>
                <a:off x="772123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46" name="Google Shape;746;p34"/>
              <p:cNvCxnSpPr/>
              <p:nvPr/>
            </p:nvCxnSpPr>
            <p:spPr>
              <a:xfrm>
                <a:off x="792449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47" name="Google Shape;747;p34"/>
              <p:cNvCxnSpPr/>
              <p:nvPr/>
            </p:nvCxnSpPr>
            <p:spPr>
              <a:xfrm>
                <a:off x="812774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48" name="Google Shape;748;p34"/>
              <p:cNvCxnSpPr/>
              <p:nvPr/>
            </p:nvCxnSpPr>
            <p:spPr>
              <a:xfrm>
                <a:off x="833099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49" name="Google Shape;749;p34"/>
              <p:cNvCxnSpPr/>
              <p:nvPr/>
            </p:nvCxnSpPr>
            <p:spPr>
              <a:xfrm>
                <a:off x="853424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50" name="Google Shape;750;p34"/>
              <p:cNvCxnSpPr/>
              <p:nvPr/>
            </p:nvCxnSpPr>
            <p:spPr>
              <a:xfrm>
                <a:off x="873749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751" name="Google Shape;751;p34"/>
              <p:cNvCxnSpPr/>
              <p:nvPr/>
            </p:nvCxnSpPr>
            <p:spPr>
              <a:xfrm>
                <a:off x="8940748" y="-1250"/>
                <a:ext cx="0" cy="5143500"/>
              </a:xfrm>
              <a:prstGeom prst="straightConnector1">
                <a:avLst/>
              </a:prstGeom>
              <a:noFill/>
              <a:ln w="9525" cap="flat" cmpd="sng">
                <a:solidFill>
                  <a:schemeClr val="dk2"/>
                </a:solidFill>
                <a:prstDash val="solid"/>
                <a:round/>
                <a:headEnd type="none" w="sm" len="sm"/>
                <a:tailEnd type="none" w="sm" len="sm"/>
              </a:ln>
            </p:spPr>
          </p:cxnSp>
        </p:grpSp>
        <p:grpSp>
          <p:nvGrpSpPr>
            <p:cNvPr id="752" name="Google Shape;752;p34"/>
            <p:cNvGrpSpPr/>
            <p:nvPr/>
          </p:nvGrpSpPr>
          <p:grpSpPr>
            <a:xfrm>
              <a:off x="0" y="233038"/>
              <a:ext cx="9144000" cy="4677425"/>
              <a:chOff x="0" y="230950"/>
              <a:chExt cx="9144000" cy="4677425"/>
            </a:xfrm>
          </p:grpSpPr>
          <p:cxnSp>
            <p:nvCxnSpPr>
              <p:cNvPr id="753" name="Google Shape;753;p34"/>
              <p:cNvCxnSpPr/>
              <p:nvPr/>
            </p:nvCxnSpPr>
            <p:spPr>
              <a:xfrm>
                <a:off x="0" y="230950"/>
                <a:ext cx="9144000" cy="0"/>
              </a:xfrm>
              <a:prstGeom prst="straightConnector1">
                <a:avLst/>
              </a:prstGeom>
              <a:noFill/>
              <a:ln w="9525" cap="flat" cmpd="sng">
                <a:solidFill>
                  <a:schemeClr val="dk2"/>
                </a:solidFill>
                <a:prstDash val="solid"/>
                <a:round/>
                <a:headEnd type="none" w="sm" len="sm"/>
                <a:tailEnd type="none" w="sm" len="sm"/>
              </a:ln>
            </p:spPr>
          </p:cxnSp>
          <p:cxnSp>
            <p:nvCxnSpPr>
              <p:cNvPr id="754" name="Google Shape;754;p34"/>
              <p:cNvCxnSpPr/>
              <p:nvPr/>
            </p:nvCxnSpPr>
            <p:spPr>
              <a:xfrm>
                <a:off x="0" y="698693"/>
                <a:ext cx="9144000" cy="0"/>
              </a:xfrm>
              <a:prstGeom prst="straightConnector1">
                <a:avLst/>
              </a:prstGeom>
              <a:noFill/>
              <a:ln w="9525" cap="flat" cmpd="sng">
                <a:solidFill>
                  <a:schemeClr val="dk2"/>
                </a:solidFill>
                <a:prstDash val="solid"/>
                <a:round/>
                <a:headEnd type="none" w="sm" len="sm"/>
                <a:tailEnd type="none" w="sm" len="sm"/>
              </a:ln>
            </p:spPr>
          </p:cxnSp>
          <p:cxnSp>
            <p:nvCxnSpPr>
              <p:cNvPr id="755" name="Google Shape;755;p34"/>
              <p:cNvCxnSpPr/>
              <p:nvPr/>
            </p:nvCxnSpPr>
            <p:spPr>
              <a:xfrm>
                <a:off x="0" y="932564"/>
                <a:ext cx="9144000" cy="0"/>
              </a:xfrm>
              <a:prstGeom prst="straightConnector1">
                <a:avLst/>
              </a:prstGeom>
              <a:noFill/>
              <a:ln w="9525" cap="flat" cmpd="sng">
                <a:solidFill>
                  <a:schemeClr val="dk2"/>
                </a:solidFill>
                <a:prstDash val="solid"/>
                <a:round/>
                <a:headEnd type="none" w="sm" len="sm"/>
                <a:tailEnd type="none" w="sm" len="sm"/>
              </a:ln>
            </p:spPr>
          </p:cxnSp>
          <p:cxnSp>
            <p:nvCxnSpPr>
              <p:cNvPr id="756" name="Google Shape;756;p34"/>
              <p:cNvCxnSpPr/>
              <p:nvPr/>
            </p:nvCxnSpPr>
            <p:spPr>
              <a:xfrm>
                <a:off x="0" y="1166435"/>
                <a:ext cx="9144000" cy="0"/>
              </a:xfrm>
              <a:prstGeom prst="straightConnector1">
                <a:avLst/>
              </a:prstGeom>
              <a:noFill/>
              <a:ln w="9525" cap="flat" cmpd="sng">
                <a:solidFill>
                  <a:schemeClr val="dk2"/>
                </a:solidFill>
                <a:prstDash val="solid"/>
                <a:round/>
                <a:headEnd type="none" w="sm" len="sm"/>
                <a:tailEnd type="none" w="sm" len="sm"/>
              </a:ln>
            </p:spPr>
          </p:cxnSp>
          <p:cxnSp>
            <p:nvCxnSpPr>
              <p:cNvPr id="757" name="Google Shape;757;p34"/>
              <p:cNvCxnSpPr/>
              <p:nvPr/>
            </p:nvCxnSpPr>
            <p:spPr>
              <a:xfrm>
                <a:off x="0" y="1400306"/>
                <a:ext cx="9144000" cy="0"/>
              </a:xfrm>
              <a:prstGeom prst="straightConnector1">
                <a:avLst/>
              </a:prstGeom>
              <a:noFill/>
              <a:ln w="9525" cap="flat" cmpd="sng">
                <a:solidFill>
                  <a:schemeClr val="dk2"/>
                </a:solidFill>
                <a:prstDash val="solid"/>
                <a:round/>
                <a:headEnd type="none" w="sm" len="sm"/>
                <a:tailEnd type="none" w="sm" len="sm"/>
              </a:ln>
            </p:spPr>
          </p:cxnSp>
          <p:cxnSp>
            <p:nvCxnSpPr>
              <p:cNvPr id="758" name="Google Shape;758;p34"/>
              <p:cNvCxnSpPr/>
              <p:nvPr/>
            </p:nvCxnSpPr>
            <p:spPr>
              <a:xfrm>
                <a:off x="0" y="1634178"/>
                <a:ext cx="9144000" cy="0"/>
              </a:xfrm>
              <a:prstGeom prst="straightConnector1">
                <a:avLst/>
              </a:prstGeom>
              <a:noFill/>
              <a:ln w="9525" cap="flat" cmpd="sng">
                <a:solidFill>
                  <a:schemeClr val="dk2"/>
                </a:solidFill>
                <a:prstDash val="solid"/>
                <a:round/>
                <a:headEnd type="none" w="sm" len="sm"/>
                <a:tailEnd type="none" w="sm" len="sm"/>
              </a:ln>
            </p:spPr>
          </p:cxnSp>
          <p:cxnSp>
            <p:nvCxnSpPr>
              <p:cNvPr id="759" name="Google Shape;759;p34"/>
              <p:cNvCxnSpPr/>
              <p:nvPr/>
            </p:nvCxnSpPr>
            <p:spPr>
              <a:xfrm>
                <a:off x="0" y="1868049"/>
                <a:ext cx="9144000" cy="0"/>
              </a:xfrm>
              <a:prstGeom prst="straightConnector1">
                <a:avLst/>
              </a:prstGeom>
              <a:noFill/>
              <a:ln w="9525" cap="flat" cmpd="sng">
                <a:solidFill>
                  <a:schemeClr val="dk2"/>
                </a:solidFill>
                <a:prstDash val="solid"/>
                <a:round/>
                <a:headEnd type="none" w="sm" len="sm"/>
                <a:tailEnd type="none" w="sm" len="sm"/>
              </a:ln>
            </p:spPr>
          </p:cxnSp>
          <p:cxnSp>
            <p:nvCxnSpPr>
              <p:cNvPr id="760" name="Google Shape;760;p34"/>
              <p:cNvCxnSpPr/>
              <p:nvPr/>
            </p:nvCxnSpPr>
            <p:spPr>
              <a:xfrm>
                <a:off x="0" y="2101920"/>
                <a:ext cx="9144000" cy="0"/>
              </a:xfrm>
              <a:prstGeom prst="straightConnector1">
                <a:avLst/>
              </a:prstGeom>
              <a:noFill/>
              <a:ln w="9525" cap="flat" cmpd="sng">
                <a:solidFill>
                  <a:schemeClr val="dk2"/>
                </a:solidFill>
                <a:prstDash val="solid"/>
                <a:round/>
                <a:headEnd type="none" w="sm" len="sm"/>
                <a:tailEnd type="none" w="sm" len="sm"/>
              </a:ln>
            </p:spPr>
          </p:cxnSp>
          <p:cxnSp>
            <p:nvCxnSpPr>
              <p:cNvPr id="761" name="Google Shape;761;p34"/>
              <p:cNvCxnSpPr/>
              <p:nvPr/>
            </p:nvCxnSpPr>
            <p:spPr>
              <a:xfrm>
                <a:off x="0" y="2335791"/>
                <a:ext cx="9144000" cy="0"/>
              </a:xfrm>
              <a:prstGeom prst="straightConnector1">
                <a:avLst/>
              </a:prstGeom>
              <a:noFill/>
              <a:ln w="9525" cap="flat" cmpd="sng">
                <a:solidFill>
                  <a:schemeClr val="dk2"/>
                </a:solidFill>
                <a:prstDash val="solid"/>
                <a:round/>
                <a:headEnd type="none" w="sm" len="sm"/>
                <a:tailEnd type="none" w="sm" len="sm"/>
              </a:ln>
            </p:spPr>
          </p:cxnSp>
          <p:cxnSp>
            <p:nvCxnSpPr>
              <p:cNvPr id="762" name="Google Shape;762;p34"/>
              <p:cNvCxnSpPr/>
              <p:nvPr/>
            </p:nvCxnSpPr>
            <p:spPr>
              <a:xfrm>
                <a:off x="0" y="2569663"/>
                <a:ext cx="9144000" cy="0"/>
              </a:xfrm>
              <a:prstGeom prst="straightConnector1">
                <a:avLst/>
              </a:prstGeom>
              <a:noFill/>
              <a:ln w="9525" cap="flat" cmpd="sng">
                <a:solidFill>
                  <a:schemeClr val="dk2"/>
                </a:solidFill>
                <a:prstDash val="solid"/>
                <a:round/>
                <a:headEnd type="none" w="sm" len="sm"/>
                <a:tailEnd type="none" w="sm" len="sm"/>
              </a:ln>
            </p:spPr>
          </p:cxnSp>
          <p:cxnSp>
            <p:nvCxnSpPr>
              <p:cNvPr id="763" name="Google Shape;763;p34"/>
              <p:cNvCxnSpPr/>
              <p:nvPr/>
            </p:nvCxnSpPr>
            <p:spPr>
              <a:xfrm>
                <a:off x="0" y="2803534"/>
                <a:ext cx="9144000" cy="0"/>
              </a:xfrm>
              <a:prstGeom prst="straightConnector1">
                <a:avLst/>
              </a:prstGeom>
              <a:noFill/>
              <a:ln w="9525" cap="flat" cmpd="sng">
                <a:solidFill>
                  <a:schemeClr val="dk2"/>
                </a:solidFill>
                <a:prstDash val="solid"/>
                <a:round/>
                <a:headEnd type="none" w="sm" len="sm"/>
                <a:tailEnd type="none" w="sm" len="sm"/>
              </a:ln>
            </p:spPr>
          </p:cxnSp>
          <p:cxnSp>
            <p:nvCxnSpPr>
              <p:cNvPr id="764" name="Google Shape;764;p34"/>
              <p:cNvCxnSpPr/>
              <p:nvPr/>
            </p:nvCxnSpPr>
            <p:spPr>
              <a:xfrm>
                <a:off x="0" y="3037405"/>
                <a:ext cx="9144000" cy="0"/>
              </a:xfrm>
              <a:prstGeom prst="straightConnector1">
                <a:avLst/>
              </a:prstGeom>
              <a:noFill/>
              <a:ln w="9525" cap="flat" cmpd="sng">
                <a:solidFill>
                  <a:schemeClr val="dk2"/>
                </a:solidFill>
                <a:prstDash val="solid"/>
                <a:round/>
                <a:headEnd type="none" w="sm" len="sm"/>
                <a:tailEnd type="none" w="sm" len="sm"/>
              </a:ln>
            </p:spPr>
          </p:cxnSp>
          <p:cxnSp>
            <p:nvCxnSpPr>
              <p:cNvPr id="765" name="Google Shape;765;p34"/>
              <p:cNvCxnSpPr/>
              <p:nvPr/>
            </p:nvCxnSpPr>
            <p:spPr>
              <a:xfrm>
                <a:off x="0" y="3271276"/>
                <a:ext cx="9144000" cy="0"/>
              </a:xfrm>
              <a:prstGeom prst="straightConnector1">
                <a:avLst/>
              </a:prstGeom>
              <a:noFill/>
              <a:ln w="9525" cap="flat" cmpd="sng">
                <a:solidFill>
                  <a:schemeClr val="dk2"/>
                </a:solidFill>
                <a:prstDash val="solid"/>
                <a:round/>
                <a:headEnd type="none" w="sm" len="sm"/>
                <a:tailEnd type="none" w="sm" len="sm"/>
              </a:ln>
            </p:spPr>
          </p:cxnSp>
          <p:cxnSp>
            <p:nvCxnSpPr>
              <p:cNvPr id="766" name="Google Shape;766;p34"/>
              <p:cNvCxnSpPr/>
              <p:nvPr/>
            </p:nvCxnSpPr>
            <p:spPr>
              <a:xfrm>
                <a:off x="0" y="3505147"/>
                <a:ext cx="9144000" cy="0"/>
              </a:xfrm>
              <a:prstGeom prst="straightConnector1">
                <a:avLst/>
              </a:prstGeom>
              <a:noFill/>
              <a:ln w="9525" cap="flat" cmpd="sng">
                <a:solidFill>
                  <a:schemeClr val="dk2"/>
                </a:solidFill>
                <a:prstDash val="solid"/>
                <a:round/>
                <a:headEnd type="none" w="sm" len="sm"/>
                <a:tailEnd type="none" w="sm" len="sm"/>
              </a:ln>
            </p:spPr>
          </p:cxnSp>
          <p:cxnSp>
            <p:nvCxnSpPr>
              <p:cNvPr id="767" name="Google Shape;767;p34"/>
              <p:cNvCxnSpPr/>
              <p:nvPr/>
            </p:nvCxnSpPr>
            <p:spPr>
              <a:xfrm>
                <a:off x="0" y="3739019"/>
                <a:ext cx="9144000" cy="0"/>
              </a:xfrm>
              <a:prstGeom prst="straightConnector1">
                <a:avLst/>
              </a:prstGeom>
              <a:noFill/>
              <a:ln w="9525" cap="flat" cmpd="sng">
                <a:solidFill>
                  <a:schemeClr val="dk2"/>
                </a:solidFill>
                <a:prstDash val="solid"/>
                <a:round/>
                <a:headEnd type="none" w="sm" len="sm"/>
                <a:tailEnd type="none" w="sm" len="sm"/>
              </a:ln>
            </p:spPr>
          </p:cxnSp>
          <p:cxnSp>
            <p:nvCxnSpPr>
              <p:cNvPr id="768" name="Google Shape;768;p34"/>
              <p:cNvCxnSpPr/>
              <p:nvPr/>
            </p:nvCxnSpPr>
            <p:spPr>
              <a:xfrm>
                <a:off x="0" y="3972890"/>
                <a:ext cx="9144000" cy="0"/>
              </a:xfrm>
              <a:prstGeom prst="straightConnector1">
                <a:avLst/>
              </a:prstGeom>
              <a:noFill/>
              <a:ln w="9525" cap="flat" cmpd="sng">
                <a:solidFill>
                  <a:schemeClr val="dk2"/>
                </a:solidFill>
                <a:prstDash val="solid"/>
                <a:round/>
                <a:headEnd type="none" w="sm" len="sm"/>
                <a:tailEnd type="none" w="sm" len="sm"/>
              </a:ln>
            </p:spPr>
          </p:cxnSp>
          <p:cxnSp>
            <p:nvCxnSpPr>
              <p:cNvPr id="769" name="Google Shape;769;p34"/>
              <p:cNvCxnSpPr/>
              <p:nvPr/>
            </p:nvCxnSpPr>
            <p:spPr>
              <a:xfrm>
                <a:off x="0" y="4206761"/>
                <a:ext cx="9144000" cy="0"/>
              </a:xfrm>
              <a:prstGeom prst="straightConnector1">
                <a:avLst/>
              </a:prstGeom>
              <a:noFill/>
              <a:ln w="9525" cap="flat" cmpd="sng">
                <a:solidFill>
                  <a:schemeClr val="dk2"/>
                </a:solidFill>
                <a:prstDash val="solid"/>
                <a:round/>
                <a:headEnd type="none" w="sm" len="sm"/>
                <a:tailEnd type="none" w="sm" len="sm"/>
              </a:ln>
            </p:spPr>
          </p:cxnSp>
          <p:cxnSp>
            <p:nvCxnSpPr>
              <p:cNvPr id="770" name="Google Shape;770;p34"/>
              <p:cNvCxnSpPr/>
              <p:nvPr/>
            </p:nvCxnSpPr>
            <p:spPr>
              <a:xfrm>
                <a:off x="0" y="4440633"/>
                <a:ext cx="9144000" cy="0"/>
              </a:xfrm>
              <a:prstGeom prst="straightConnector1">
                <a:avLst/>
              </a:prstGeom>
              <a:noFill/>
              <a:ln w="9525" cap="flat" cmpd="sng">
                <a:solidFill>
                  <a:schemeClr val="dk2"/>
                </a:solidFill>
                <a:prstDash val="solid"/>
                <a:round/>
                <a:headEnd type="none" w="sm" len="sm"/>
                <a:tailEnd type="none" w="sm" len="sm"/>
              </a:ln>
            </p:spPr>
          </p:cxnSp>
          <p:cxnSp>
            <p:nvCxnSpPr>
              <p:cNvPr id="771" name="Google Shape;771;p34"/>
              <p:cNvCxnSpPr/>
              <p:nvPr/>
            </p:nvCxnSpPr>
            <p:spPr>
              <a:xfrm>
                <a:off x="0" y="4674504"/>
                <a:ext cx="9144000" cy="0"/>
              </a:xfrm>
              <a:prstGeom prst="straightConnector1">
                <a:avLst/>
              </a:prstGeom>
              <a:noFill/>
              <a:ln w="9525" cap="flat" cmpd="sng">
                <a:solidFill>
                  <a:schemeClr val="dk2"/>
                </a:solidFill>
                <a:prstDash val="solid"/>
                <a:round/>
                <a:headEnd type="none" w="sm" len="sm"/>
                <a:tailEnd type="none" w="sm" len="sm"/>
              </a:ln>
            </p:spPr>
          </p:cxnSp>
          <p:cxnSp>
            <p:nvCxnSpPr>
              <p:cNvPr id="772" name="Google Shape;772;p34"/>
              <p:cNvCxnSpPr/>
              <p:nvPr/>
            </p:nvCxnSpPr>
            <p:spPr>
              <a:xfrm>
                <a:off x="0" y="4908375"/>
                <a:ext cx="9144000" cy="0"/>
              </a:xfrm>
              <a:prstGeom prst="straightConnector1">
                <a:avLst/>
              </a:prstGeom>
              <a:noFill/>
              <a:ln w="9525" cap="flat" cmpd="sng">
                <a:solidFill>
                  <a:schemeClr val="dk2"/>
                </a:solidFill>
                <a:prstDash val="solid"/>
                <a:round/>
                <a:headEnd type="none" w="sm" len="sm"/>
                <a:tailEnd type="none" w="sm" len="sm"/>
              </a:ln>
            </p:spPr>
          </p:cxnSp>
          <p:cxnSp>
            <p:nvCxnSpPr>
              <p:cNvPr id="773" name="Google Shape;773;p34"/>
              <p:cNvCxnSpPr/>
              <p:nvPr/>
            </p:nvCxnSpPr>
            <p:spPr>
              <a:xfrm>
                <a:off x="0" y="464821"/>
                <a:ext cx="9144000" cy="0"/>
              </a:xfrm>
              <a:prstGeom prst="straightConnector1">
                <a:avLst/>
              </a:prstGeom>
              <a:noFill/>
              <a:ln w="9525" cap="flat" cmpd="sng">
                <a:solidFill>
                  <a:schemeClr val="dk2"/>
                </a:solidFill>
                <a:prstDash val="solid"/>
                <a:round/>
                <a:headEnd type="none" w="sm" len="sm"/>
                <a:tailEnd type="none" w="sm" len="sm"/>
              </a:ln>
            </p:spPr>
          </p:cxnSp>
        </p:grpSp>
      </p:grpSp>
      <p:sp>
        <p:nvSpPr>
          <p:cNvPr id="774" name="Google Shape;774;p34"/>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34"/>
          <p:cNvSpPr txBox="1">
            <a:spLocks noGrp="1"/>
          </p:cNvSpPr>
          <p:nvPr>
            <p:ph type="title"/>
          </p:nvPr>
        </p:nvSpPr>
        <p:spPr>
          <a:xfrm>
            <a:off x="720000" y="2760213"/>
            <a:ext cx="2336400" cy="648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76" name="Google Shape;776;p34"/>
          <p:cNvSpPr txBox="1">
            <a:spLocks noGrp="1"/>
          </p:cNvSpPr>
          <p:nvPr>
            <p:ph type="subTitle" idx="1"/>
          </p:nvPr>
        </p:nvSpPr>
        <p:spPr>
          <a:xfrm>
            <a:off x="720000" y="3212888"/>
            <a:ext cx="2336400" cy="822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77" name="Google Shape;777;p34"/>
          <p:cNvSpPr txBox="1">
            <a:spLocks noGrp="1"/>
          </p:cNvSpPr>
          <p:nvPr>
            <p:ph type="title" idx="2"/>
          </p:nvPr>
        </p:nvSpPr>
        <p:spPr>
          <a:xfrm>
            <a:off x="3403800" y="2760213"/>
            <a:ext cx="2336400" cy="648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78" name="Google Shape;778;p34"/>
          <p:cNvSpPr txBox="1">
            <a:spLocks noGrp="1"/>
          </p:cNvSpPr>
          <p:nvPr>
            <p:ph type="subTitle" idx="3"/>
          </p:nvPr>
        </p:nvSpPr>
        <p:spPr>
          <a:xfrm>
            <a:off x="3403800" y="3212888"/>
            <a:ext cx="2336400" cy="822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79" name="Google Shape;779;p34"/>
          <p:cNvSpPr txBox="1">
            <a:spLocks noGrp="1"/>
          </p:cNvSpPr>
          <p:nvPr>
            <p:ph type="title" idx="4"/>
          </p:nvPr>
        </p:nvSpPr>
        <p:spPr>
          <a:xfrm>
            <a:off x="6087600" y="2760213"/>
            <a:ext cx="2336400" cy="6480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780" name="Google Shape;780;p34"/>
          <p:cNvSpPr txBox="1">
            <a:spLocks noGrp="1"/>
          </p:cNvSpPr>
          <p:nvPr>
            <p:ph type="subTitle" idx="5"/>
          </p:nvPr>
        </p:nvSpPr>
        <p:spPr>
          <a:xfrm>
            <a:off x="6087600" y="3212888"/>
            <a:ext cx="2336400" cy="822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81" name="Google Shape;781;p34"/>
          <p:cNvSpPr txBox="1">
            <a:spLocks noGrp="1"/>
          </p:cNvSpPr>
          <p:nvPr>
            <p:ph type="title" idx="6"/>
          </p:nvPr>
        </p:nvSpPr>
        <p:spPr>
          <a:xfrm>
            <a:off x="720000" y="420345"/>
            <a:ext cx="7704000" cy="457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782" name="Google Shape;782;p34"/>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83" name="Google Shape;783;p34"/>
          <p:cNvGrpSpPr/>
          <p:nvPr/>
        </p:nvGrpSpPr>
        <p:grpSpPr>
          <a:xfrm>
            <a:off x="7447388" y="59252"/>
            <a:ext cx="1474772" cy="700709"/>
            <a:chOff x="7447388" y="59252"/>
            <a:chExt cx="1474772" cy="700709"/>
          </a:xfrm>
        </p:grpSpPr>
        <p:grpSp>
          <p:nvGrpSpPr>
            <p:cNvPr id="784" name="Google Shape;784;p34"/>
            <p:cNvGrpSpPr/>
            <p:nvPr/>
          </p:nvGrpSpPr>
          <p:grpSpPr>
            <a:xfrm>
              <a:off x="8409424" y="497882"/>
              <a:ext cx="184649" cy="262079"/>
              <a:chOff x="7619190" y="700187"/>
              <a:chExt cx="184649" cy="262079"/>
            </a:xfrm>
          </p:grpSpPr>
          <p:sp>
            <p:nvSpPr>
              <p:cNvPr id="785" name="Google Shape;785;p34"/>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34"/>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34"/>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34"/>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34"/>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34"/>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34"/>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34"/>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93" name="Google Shape;793;p34"/>
            <p:cNvGrpSpPr/>
            <p:nvPr/>
          </p:nvGrpSpPr>
          <p:grpSpPr>
            <a:xfrm>
              <a:off x="7590424" y="201484"/>
              <a:ext cx="205871" cy="226202"/>
              <a:chOff x="7065678" y="829299"/>
              <a:chExt cx="205871" cy="226202"/>
            </a:xfrm>
          </p:grpSpPr>
          <p:sp>
            <p:nvSpPr>
              <p:cNvPr id="794" name="Google Shape;794;p34"/>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34"/>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34"/>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34"/>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34"/>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34"/>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00" name="Google Shape;800;p34"/>
            <p:cNvGrpSpPr/>
            <p:nvPr/>
          </p:nvGrpSpPr>
          <p:grpSpPr>
            <a:xfrm rot="5400000">
              <a:off x="7929452" y="-422812"/>
              <a:ext cx="510644" cy="1474772"/>
              <a:chOff x="6276759" y="1364852"/>
              <a:chExt cx="510644" cy="1474772"/>
            </a:xfrm>
          </p:grpSpPr>
          <p:sp>
            <p:nvSpPr>
              <p:cNvPr id="801" name="Google Shape;801;p34"/>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34"/>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34"/>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34"/>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805" name="Google Shape;805;p34"/>
          <p:cNvGrpSpPr/>
          <p:nvPr/>
        </p:nvGrpSpPr>
        <p:grpSpPr>
          <a:xfrm>
            <a:off x="-128055" y="4198221"/>
            <a:ext cx="1148505" cy="808662"/>
            <a:chOff x="-128055" y="4198221"/>
            <a:chExt cx="1148505" cy="808662"/>
          </a:xfrm>
        </p:grpSpPr>
        <p:grpSp>
          <p:nvGrpSpPr>
            <p:cNvPr id="806" name="Google Shape;806;p34"/>
            <p:cNvGrpSpPr/>
            <p:nvPr/>
          </p:nvGrpSpPr>
          <p:grpSpPr>
            <a:xfrm>
              <a:off x="65882" y="4314892"/>
              <a:ext cx="727385" cy="481963"/>
              <a:chOff x="65882" y="4314892"/>
              <a:chExt cx="727385" cy="481963"/>
            </a:xfrm>
          </p:grpSpPr>
          <p:sp>
            <p:nvSpPr>
              <p:cNvPr id="807" name="Google Shape;807;p34"/>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8" name="Google Shape;808;p34"/>
              <p:cNvGrpSpPr/>
              <p:nvPr/>
            </p:nvGrpSpPr>
            <p:grpSpPr>
              <a:xfrm rot="975942">
                <a:off x="98890" y="4335507"/>
                <a:ext cx="184655" cy="262087"/>
                <a:chOff x="7619190" y="700187"/>
                <a:chExt cx="184649" cy="262079"/>
              </a:xfrm>
            </p:grpSpPr>
            <p:sp>
              <p:nvSpPr>
                <p:cNvPr id="809" name="Google Shape;809;p34"/>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34"/>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1" name="Google Shape;811;p34"/>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34"/>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34"/>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34"/>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34"/>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34"/>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817" name="Google Shape;817;p34"/>
            <p:cNvGrpSpPr/>
            <p:nvPr/>
          </p:nvGrpSpPr>
          <p:grpSpPr>
            <a:xfrm>
              <a:off x="-128055" y="4198221"/>
              <a:ext cx="1148505" cy="808662"/>
              <a:chOff x="-204255" y="4198221"/>
              <a:chExt cx="1148505" cy="808662"/>
            </a:xfrm>
          </p:grpSpPr>
          <p:grpSp>
            <p:nvGrpSpPr>
              <p:cNvPr id="818" name="Google Shape;818;p34"/>
              <p:cNvGrpSpPr/>
              <p:nvPr/>
            </p:nvGrpSpPr>
            <p:grpSpPr>
              <a:xfrm rot="3803483" flipH="1">
                <a:off x="580713" y="4264960"/>
                <a:ext cx="278594" cy="209395"/>
                <a:chOff x="1539427" y="3527825"/>
                <a:chExt cx="278590" cy="209392"/>
              </a:xfrm>
            </p:grpSpPr>
            <p:sp>
              <p:nvSpPr>
                <p:cNvPr id="819" name="Google Shape;819;p34"/>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34"/>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34"/>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22" name="Google Shape;822;p34"/>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23"/>
        <p:cNvGrpSpPr/>
        <p:nvPr/>
      </p:nvGrpSpPr>
      <p:grpSpPr>
        <a:xfrm>
          <a:off x="0" y="0"/>
          <a:ext cx="0" cy="0"/>
          <a:chOff x="0" y="0"/>
          <a:chExt cx="0" cy="0"/>
        </a:xfrm>
      </p:grpSpPr>
      <p:grpSp>
        <p:nvGrpSpPr>
          <p:cNvPr id="824" name="Google Shape;824;p35"/>
          <p:cNvGrpSpPr/>
          <p:nvPr/>
        </p:nvGrpSpPr>
        <p:grpSpPr>
          <a:xfrm>
            <a:off x="-91440" y="-34204"/>
            <a:ext cx="9326880" cy="5211909"/>
            <a:chOff x="0" y="0"/>
            <a:chExt cx="9144000" cy="5143500"/>
          </a:xfrm>
        </p:grpSpPr>
        <p:grpSp>
          <p:nvGrpSpPr>
            <p:cNvPr id="825" name="Google Shape;825;p35"/>
            <p:cNvGrpSpPr/>
            <p:nvPr/>
          </p:nvGrpSpPr>
          <p:grpSpPr>
            <a:xfrm>
              <a:off x="202089" y="0"/>
              <a:ext cx="8739821" cy="5143500"/>
              <a:chOff x="200927" y="-1250"/>
              <a:chExt cx="8739821" cy="5143500"/>
            </a:xfrm>
          </p:grpSpPr>
          <p:cxnSp>
            <p:nvCxnSpPr>
              <p:cNvPr id="826" name="Google Shape;826;p35"/>
              <p:cNvCxnSpPr/>
              <p:nvPr/>
            </p:nvCxnSpPr>
            <p:spPr>
              <a:xfrm>
                <a:off x="20092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27" name="Google Shape;827;p35"/>
              <p:cNvCxnSpPr/>
              <p:nvPr/>
            </p:nvCxnSpPr>
            <p:spPr>
              <a:xfrm>
                <a:off x="40417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28" name="Google Shape;828;p35"/>
              <p:cNvCxnSpPr/>
              <p:nvPr/>
            </p:nvCxnSpPr>
            <p:spPr>
              <a:xfrm>
                <a:off x="60743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29" name="Google Shape;829;p35"/>
              <p:cNvCxnSpPr/>
              <p:nvPr/>
            </p:nvCxnSpPr>
            <p:spPr>
              <a:xfrm>
                <a:off x="81068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30" name="Google Shape;830;p35"/>
              <p:cNvCxnSpPr/>
              <p:nvPr/>
            </p:nvCxnSpPr>
            <p:spPr>
              <a:xfrm>
                <a:off x="101393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31" name="Google Shape;831;p35"/>
              <p:cNvCxnSpPr/>
              <p:nvPr/>
            </p:nvCxnSpPr>
            <p:spPr>
              <a:xfrm>
                <a:off x="121718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32" name="Google Shape;832;p35"/>
              <p:cNvCxnSpPr/>
              <p:nvPr/>
            </p:nvCxnSpPr>
            <p:spPr>
              <a:xfrm>
                <a:off x="142043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33" name="Google Shape;833;p35"/>
              <p:cNvCxnSpPr/>
              <p:nvPr/>
            </p:nvCxnSpPr>
            <p:spPr>
              <a:xfrm>
                <a:off x="162368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34" name="Google Shape;834;p35"/>
              <p:cNvCxnSpPr/>
              <p:nvPr/>
            </p:nvCxnSpPr>
            <p:spPr>
              <a:xfrm>
                <a:off x="182694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35" name="Google Shape;835;p35"/>
              <p:cNvCxnSpPr/>
              <p:nvPr/>
            </p:nvCxnSpPr>
            <p:spPr>
              <a:xfrm>
                <a:off x="203019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36" name="Google Shape;836;p35"/>
              <p:cNvCxnSpPr/>
              <p:nvPr/>
            </p:nvCxnSpPr>
            <p:spPr>
              <a:xfrm>
                <a:off x="223344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37" name="Google Shape;837;p35"/>
              <p:cNvCxnSpPr/>
              <p:nvPr/>
            </p:nvCxnSpPr>
            <p:spPr>
              <a:xfrm>
                <a:off x="243669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38" name="Google Shape;838;p35"/>
              <p:cNvCxnSpPr/>
              <p:nvPr/>
            </p:nvCxnSpPr>
            <p:spPr>
              <a:xfrm>
                <a:off x="263994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39" name="Google Shape;839;p35"/>
              <p:cNvCxnSpPr/>
              <p:nvPr/>
            </p:nvCxnSpPr>
            <p:spPr>
              <a:xfrm>
                <a:off x="284319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40" name="Google Shape;840;p35"/>
              <p:cNvCxnSpPr/>
              <p:nvPr/>
            </p:nvCxnSpPr>
            <p:spPr>
              <a:xfrm>
                <a:off x="304645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41" name="Google Shape;841;p35"/>
              <p:cNvCxnSpPr/>
              <p:nvPr/>
            </p:nvCxnSpPr>
            <p:spPr>
              <a:xfrm>
                <a:off x="324970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42" name="Google Shape;842;p35"/>
              <p:cNvCxnSpPr/>
              <p:nvPr/>
            </p:nvCxnSpPr>
            <p:spPr>
              <a:xfrm>
                <a:off x="345295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43" name="Google Shape;843;p35"/>
              <p:cNvCxnSpPr/>
              <p:nvPr/>
            </p:nvCxnSpPr>
            <p:spPr>
              <a:xfrm>
                <a:off x="365620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44" name="Google Shape;844;p35"/>
              <p:cNvCxnSpPr/>
              <p:nvPr/>
            </p:nvCxnSpPr>
            <p:spPr>
              <a:xfrm>
                <a:off x="385945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45" name="Google Shape;845;p35"/>
              <p:cNvCxnSpPr/>
              <p:nvPr/>
            </p:nvCxnSpPr>
            <p:spPr>
              <a:xfrm>
                <a:off x="406270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46" name="Google Shape;846;p35"/>
              <p:cNvCxnSpPr/>
              <p:nvPr/>
            </p:nvCxnSpPr>
            <p:spPr>
              <a:xfrm>
                <a:off x="426596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47" name="Google Shape;847;p35"/>
              <p:cNvCxnSpPr/>
              <p:nvPr/>
            </p:nvCxnSpPr>
            <p:spPr>
              <a:xfrm>
                <a:off x="446921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48" name="Google Shape;848;p35"/>
              <p:cNvCxnSpPr/>
              <p:nvPr/>
            </p:nvCxnSpPr>
            <p:spPr>
              <a:xfrm>
                <a:off x="467246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49" name="Google Shape;849;p35"/>
              <p:cNvCxnSpPr/>
              <p:nvPr/>
            </p:nvCxnSpPr>
            <p:spPr>
              <a:xfrm>
                <a:off x="487571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50" name="Google Shape;850;p35"/>
              <p:cNvCxnSpPr/>
              <p:nvPr/>
            </p:nvCxnSpPr>
            <p:spPr>
              <a:xfrm>
                <a:off x="507896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51" name="Google Shape;851;p35"/>
              <p:cNvCxnSpPr/>
              <p:nvPr/>
            </p:nvCxnSpPr>
            <p:spPr>
              <a:xfrm>
                <a:off x="528221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52" name="Google Shape;852;p35"/>
              <p:cNvCxnSpPr/>
              <p:nvPr/>
            </p:nvCxnSpPr>
            <p:spPr>
              <a:xfrm>
                <a:off x="548547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53" name="Google Shape;853;p35"/>
              <p:cNvCxnSpPr/>
              <p:nvPr/>
            </p:nvCxnSpPr>
            <p:spPr>
              <a:xfrm>
                <a:off x="568872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54" name="Google Shape;854;p35"/>
              <p:cNvCxnSpPr/>
              <p:nvPr/>
            </p:nvCxnSpPr>
            <p:spPr>
              <a:xfrm>
                <a:off x="589197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55" name="Google Shape;855;p35"/>
              <p:cNvCxnSpPr/>
              <p:nvPr/>
            </p:nvCxnSpPr>
            <p:spPr>
              <a:xfrm>
                <a:off x="609522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56" name="Google Shape;856;p35"/>
              <p:cNvCxnSpPr/>
              <p:nvPr/>
            </p:nvCxnSpPr>
            <p:spPr>
              <a:xfrm>
                <a:off x="629847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57" name="Google Shape;857;p35"/>
              <p:cNvCxnSpPr/>
              <p:nvPr/>
            </p:nvCxnSpPr>
            <p:spPr>
              <a:xfrm>
                <a:off x="650172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58" name="Google Shape;858;p35"/>
              <p:cNvCxnSpPr/>
              <p:nvPr/>
            </p:nvCxnSpPr>
            <p:spPr>
              <a:xfrm>
                <a:off x="670498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59" name="Google Shape;859;p35"/>
              <p:cNvCxnSpPr/>
              <p:nvPr/>
            </p:nvCxnSpPr>
            <p:spPr>
              <a:xfrm>
                <a:off x="690823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60" name="Google Shape;860;p35"/>
              <p:cNvCxnSpPr/>
              <p:nvPr/>
            </p:nvCxnSpPr>
            <p:spPr>
              <a:xfrm>
                <a:off x="711148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61" name="Google Shape;861;p35"/>
              <p:cNvCxnSpPr/>
              <p:nvPr/>
            </p:nvCxnSpPr>
            <p:spPr>
              <a:xfrm>
                <a:off x="731473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62" name="Google Shape;862;p35"/>
              <p:cNvCxnSpPr/>
              <p:nvPr/>
            </p:nvCxnSpPr>
            <p:spPr>
              <a:xfrm>
                <a:off x="751798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63" name="Google Shape;863;p35"/>
              <p:cNvCxnSpPr/>
              <p:nvPr/>
            </p:nvCxnSpPr>
            <p:spPr>
              <a:xfrm>
                <a:off x="772123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64" name="Google Shape;864;p35"/>
              <p:cNvCxnSpPr/>
              <p:nvPr/>
            </p:nvCxnSpPr>
            <p:spPr>
              <a:xfrm>
                <a:off x="792449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65" name="Google Shape;865;p35"/>
              <p:cNvCxnSpPr/>
              <p:nvPr/>
            </p:nvCxnSpPr>
            <p:spPr>
              <a:xfrm>
                <a:off x="812774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66" name="Google Shape;866;p35"/>
              <p:cNvCxnSpPr/>
              <p:nvPr/>
            </p:nvCxnSpPr>
            <p:spPr>
              <a:xfrm>
                <a:off x="833099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67" name="Google Shape;867;p35"/>
              <p:cNvCxnSpPr/>
              <p:nvPr/>
            </p:nvCxnSpPr>
            <p:spPr>
              <a:xfrm>
                <a:off x="853424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68" name="Google Shape;868;p35"/>
              <p:cNvCxnSpPr/>
              <p:nvPr/>
            </p:nvCxnSpPr>
            <p:spPr>
              <a:xfrm>
                <a:off x="873749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869" name="Google Shape;869;p35"/>
              <p:cNvCxnSpPr/>
              <p:nvPr/>
            </p:nvCxnSpPr>
            <p:spPr>
              <a:xfrm>
                <a:off x="8940748" y="-1250"/>
                <a:ext cx="0" cy="5143500"/>
              </a:xfrm>
              <a:prstGeom prst="straightConnector1">
                <a:avLst/>
              </a:prstGeom>
              <a:noFill/>
              <a:ln w="9525" cap="flat" cmpd="sng">
                <a:solidFill>
                  <a:schemeClr val="dk2"/>
                </a:solidFill>
                <a:prstDash val="solid"/>
                <a:round/>
                <a:headEnd type="none" w="sm" len="sm"/>
                <a:tailEnd type="none" w="sm" len="sm"/>
              </a:ln>
            </p:spPr>
          </p:cxnSp>
        </p:grpSp>
        <p:grpSp>
          <p:nvGrpSpPr>
            <p:cNvPr id="870" name="Google Shape;870;p35"/>
            <p:cNvGrpSpPr/>
            <p:nvPr/>
          </p:nvGrpSpPr>
          <p:grpSpPr>
            <a:xfrm>
              <a:off x="0" y="233038"/>
              <a:ext cx="9144000" cy="4677425"/>
              <a:chOff x="0" y="230950"/>
              <a:chExt cx="9144000" cy="4677425"/>
            </a:xfrm>
          </p:grpSpPr>
          <p:cxnSp>
            <p:nvCxnSpPr>
              <p:cNvPr id="871" name="Google Shape;871;p35"/>
              <p:cNvCxnSpPr/>
              <p:nvPr/>
            </p:nvCxnSpPr>
            <p:spPr>
              <a:xfrm>
                <a:off x="0" y="230950"/>
                <a:ext cx="9144000" cy="0"/>
              </a:xfrm>
              <a:prstGeom prst="straightConnector1">
                <a:avLst/>
              </a:prstGeom>
              <a:noFill/>
              <a:ln w="9525" cap="flat" cmpd="sng">
                <a:solidFill>
                  <a:schemeClr val="dk2"/>
                </a:solidFill>
                <a:prstDash val="solid"/>
                <a:round/>
                <a:headEnd type="none" w="sm" len="sm"/>
                <a:tailEnd type="none" w="sm" len="sm"/>
              </a:ln>
            </p:spPr>
          </p:cxnSp>
          <p:cxnSp>
            <p:nvCxnSpPr>
              <p:cNvPr id="872" name="Google Shape;872;p35"/>
              <p:cNvCxnSpPr/>
              <p:nvPr/>
            </p:nvCxnSpPr>
            <p:spPr>
              <a:xfrm>
                <a:off x="0" y="698693"/>
                <a:ext cx="9144000" cy="0"/>
              </a:xfrm>
              <a:prstGeom prst="straightConnector1">
                <a:avLst/>
              </a:prstGeom>
              <a:noFill/>
              <a:ln w="9525" cap="flat" cmpd="sng">
                <a:solidFill>
                  <a:schemeClr val="dk2"/>
                </a:solidFill>
                <a:prstDash val="solid"/>
                <a:round/>
                <a:headEnd type="none" w="sm" len="sm"/>
                <a:tailEnd type="none" w="sm" len="sm"/>
              </a:ln>
            </p:spPr>
          </p:cxnSp>
          <p:cxnSp>
            <p:nvCxnSpPr>
              <p:cNvPr id="873" name="Google Shape;873;p35"/>
              <p:cNvCxnSpPr/>
              <p:nvPr/>
            </p:nvCxnSpPr>
            <p:spPr>
              <a:xfrm>
                <a:off x="0" y="932564"/>
                <a:ext cx="9144000" cy="0"/>
              </a:xfrm>
              <a:prstGeom prst="straightConnector1">
                <a:avLst/>
              </a:prstGeom>
              <a:noFill/>
              <a:ln w="9525" cap="flat" cmpd="sng">
                <a:solidFill>
                  <a:schemeClr val="dk2"/>
                </a:solidFill>
                <a:prstDash val="solid"/>
                <a:round/>
                <a:headEnd type="none" w="sm" len="sm"/>
                <a:tailEnd type="none" w="sm" len="sm"/>
              </a:ln>
            </p:spPr>
          </p:cxnSp>
          <p:cxnSp>
            <p:nvCxnSpPr>
              <p:cNvPr id="874" name="Google Shape;874;p35"/>
              <p:cNvCxnSpPr/>
              <p:nvPr/>
            </p:nvCxnSpPr>
            <p:spPr>
              <a:xfrm>
                <a:off x="0" y="1166435"/>
                <a:ext cx="9144000" cy="0"/>
              </a:xfrm>
              <a:prstGeom prst="straightConnector1">
                <a:avLst/>
              </a:prstGeom>
              <a:noFill/>
              <a:ln w="9525" cap="flat" cmpd="sng">
                <a:solidFill>
                  <a:schemeClr val="dk2"/>
                </a:solidFill>
                <a:prstDash val="solid"/>
                <a:round/>
                <a:headEnd type="none" w="sm" len="sm"/>
                <a:tailEnd type="none" w="sm" len="sm"/>
              </a:ln>
            </p:spPr>
          </p:cxnSp>
          <p:cxnSp>
            <p:nvCxnSpPr>
              <p:cNvPr id="875" name="Google Shape;875;p35"/>
              <p:cNvCxnSpPr/>
              <p:nvPr/>
            </p:nvCxnSpPr>
            <p:spPr>
              <a:xfrm>
                <a:off x="0" y="1400306"/>
                <a:ext cx="9144000" cy="0"/>
              </a:xfrm>
              <a:prstGeom prst="straightConnector1">
                <a:avLst/>
              </a:prstGeom>
              <a:noFill/>
              <a:ln w="9525" cap="flat" cmpd="sng">
                <a:solidFill>
                  <a:schemeClr val="dk2"/>
                </a:solidFill>
                <a:prstDash val="solid"/>
                <a:round/>
                <a:headEnd type="none" w="sm" len="sm"/>
                <a:tailEnd type="none" w="sm" len="sm"/>
              </a:ln>
            </p:spPr>
          </p:cxnSp>
          <p:cxnSp>
            <p:nvCxnSpPr>
              <p:cNvPr id="876" name="Google Shape;876;p35"/>
              <p:cNvCxnSpPr/>
              <p:nvPr/>
            </p:nvCxnSpPr>
            <p:spPr>
              <a:xfrm>
                <a:off x="0" y="1634178"/>
                <a:ext cx="9144000" cy="0"/>
              </a:xfrm>
              <a:prstGeom prst="straightConnector1">
                <a:avLst/>
              </a:prstGeom>
              <a:noFill/>
              <a:ln w="9525" cap="flat" cmpd="sng">
                <a:solidFill>
                  <a:schemeClr val="dk2"/>
                </a:solidFill>
                <a:prstDash val="solid"/>
                <a:round/>
                <a:headEnd type="none" w="sm" len="sm"/>
                <a:tailEnd type="none" w="sm" len="sm"/>
              </a:ln>
            </p:spPr>
          </p:cxnSp>
          <p:cxnSp>
            <p:nvCxnSpPr>
              <p:cNvPr id="877" name="Google Shape;877;p35"/>
              <p:cNvCxnSpPr/>
              <p:nvPr/>
            </p:nvCxnSpPr>
            <p:spPr>
              <a:xfrm>
                <a:off x="0" y="1868049"/>
                <a:ext cx="9144000" cy="0"/>
              </a:xfrm>
              <a:prstGeom prst="straightConnector1">
                <a:avLst/>
              </a:prstGeom>
              <a:noFill/>
              <a:ln w="9525" cap="flat" cmpd="sng">
                <a:solidFill>
                  <a:schemeClr val="dk2"/>
                </a:solidFill>
                <a:prstDash val="solid"/>
                <a:round/>
                <a:headEnd type="none" w="sm" len="sm"/>
                <a:tailEnd type="none" w="sm" len="sm"/>
              </a:ln>
            </p:spPr>
          </p:cxnSp>
          <p:cxnSp>
            <p:nvCxnSpPr>
              <p:cNvPr id="878" name="Google Shape;878;p35"/>
              <p:cNvCxnSpPr/>
              <p:nvPr/>
            </p:nvCxnSpPr>
            <p:spPr>
              <a:xfrm>
                <a:off x="0" y="2101920"/>
                <a:ext cx="9144000" cy="0"/>
              </a:xfrm>
              <a:prstGeom prst="straightConnector1">
                <a:avLst/>
              </a:prstGeom>
              <a:noFill/>
              <a:ln w="9525" cap="flat" cmpd="sng">
                <a:solidFill>
                  <a:schemeClr val="dk2"/>
                </a:solidFill>
                <a:prstDash val="solid"/>
                <a:round/>
                <a:headEnd type="none" w="sm" len="sm"/>
                <a:tailEnd type="none" w="sm" len="sm"/>
              </a:ln>
            </p:spPr>
          </p:cxnSp>
          <p:cxnSp>
            <p:nvCxnSpPr>
              <p:cNvPr id="879" name="Google Shape;879;p35"/>
              <p:cNvCxnSpPr/>
              <p:nvPr/>
            </p:nvCxnSpPr>
            <p:spPr>
              <a:xfrm>
                <a:off x="0" y="2335791"/>
                <a:ext cx="9144000" cy="0"/>
              </a:xfrm>
              <a:prstGeom prst="straightConnector1">
                <a:avLst/>
              </a:prstGeom>
              <a:noFill/>
              <a:ln w="9525" cap="flat" cmpd="sng">
                <a:solidFill>
                  <a:schemeClr val="dk2"/>
                </a:solidFill>
                <a:prstDash val="solid"/>
                <a:round/>
                <a:headEnd type="none" w="sm" len="sm"/>
                <a:tailEnd type="none" w="sm" len="sm"/>
              </a:ln>
            </p:spPr>
          </p:cxnSp>
          <p:cxnSp>
            <p:nvCxnSpPr>
              <p:cNvPr id="880" name="Google Shape;880;p35"/>
              <p:cNvCxnSpPr/>
              <p:nvPr/>
            </p:nvCxnSpPr>
            <p:spPr>
              <a:xfrm>
                <a:off x="0" y="2569663"/>
                <a:ext cx="9144000" cy="0"/>
              </a:xfrm>
              <a:prstGeom prst="straightConnector1">
                <a:avLst/>
              </a:prstGeom>
              <a:noFill/>
              <a:ln w="9525" cap="flat" cmpd="sng">
                <a:solidFill>
                  <a:schemeClr val="dk2"/>
                </a:solidFill>
                <a:prstDash val="solid"/>
                <a:round/>
                <a:headEnd type="none" w="sm" len="sm"/>
                <a:tailEnd type="none" w="sm" len="sm"/>
              </a:ln>
            </p:spPr>
          </p:cxnSp>
          <p:cxnSp>
            <p:nvCxnSpPr>
              <p:cNvPr id="881" name="Google Shape;881;p35"/>
              <p:cNvCxnSpPr/>
              <p:nvPr/>
            </p:nvCxnSpPr>
            <p:spPr>
              <a:xfrm>
                <a:off x="0" y="2803534"/>
                <a:ext cx="9144000" cy="0"/>
              </a:xfrm>
              <a:prstGeom prst="straightConnector1">
                <a:avLst/>
              </a:prstGeom>
              <a:noFill/>
              <a:ln w="9525" cap="flat" cmpd="sng">
                <a:solidFill>
                  <a:schemeClr val="dk2"/>
                </a:solidFill>
                <a:prstDash val="solid"/>
                <a:round/>
                <a:headEnd type="none" w="sm" len="sm"/>
                <a:tailEnd type="none" w="sm" len="sm"/>
              </a:ln>
            </p:spPr>
          </p:cxnSp>
          <p:cxnSp>
            <p:nvCxnSpPr>
              <p:cNvPr id="882" name="Google Shape;882;p35"/>
              <p:cNvCxnSpPr/>
              <p:nvPr/>
            </p:nvCxnSpPr>
            <p:spPr>
              <a:xfrm>
                <a:off x="0" y="3037405"/>
                <a:ext cx="9144000" cy="0"/>
              </a:xfrm>
              <a:prstGeom prst="straightConnector1">
                <a:avLst/>
              </a:prstGeom>
              <a:noFill/>
              <a:ln w="9525" cap="flat" cmpd="sng">
                <a:solidFill>
                  <a:schemeClr val="dk2"/>
                </a:solidFill>
                <a:prstDash val="solid"/>
                <a:round/>
                <a:headEnd type="none" w="sm" len="sm"/>
                <a:tailEnd type="none" w="sm" len="sm"/>
              </a:ln>
            </p:spPr>
          </p:cxnSp>
          <p:cxnSp>
            <p:nvCxnSpPr>
              <p:cNvPr id="883" name="Google Shape;883;p35"/>
              <p:cNvCxnSpPr/>
              <p:nvPr/>
            </p:nvCxnSpPr>
            <p:spPr>
              <a:xfrm>
                <a:off x="0" y="3271276"/>
                <a:ext cx="9144000" cy="0"/>
              </a:xfrm>
              <a:prstGeom prst="straightConnector1">
                <a:avLst/>
              </a:prstGeom>
              <a:noFill/>
              <a:ln w="9525" cap="flat" cmpd="sng">
                <a:solidFill>
                  <a:schemeClr val="dk2"/>
                </a:solidFill>
                <a:prstDash val="solid"/>
                <a:round/>
                <a:headEnd type="none" w="sm" len="sm"/>
                <a:tailEnd type="none" w="sm" len="sm"/>
              </a:ln>
            </p:spPr>
          </p:cxnSp>
          <p:cxnSp>
            <p:nvCxnSpPr>
              <p:cNvPr id="884" name="Google Shape;884;p35"/>
              <p:cNvCxnSpPr/>
              <p:nvPr/>
            </p:nvCxnSpPr>
            <p:spPr>
              <a:xfrm>
                <a:off x="0" y="3505147"/>
                <a:ext cx="9144000" cy="0"/>
              </a:xfrm>
              <a:prstGeom prst="straightConnector1">
                <a:avLst/>
              </a:prstGeom>
              <a:noFill/>
              <a:ln w="9525" cap="flat" cmpd="sng">
                <a:solidFill>
                  <a:schemeClr val="dk2"/>
                </a:solidFill>
                <a:prstDash val="solid"/>
                <a:round/>
                <a:headEnd type="none" w="sm" len="sm"/>
                <a:tailEnd type="none" w="sm" len="sm"/>
              </a:ln>
            </p:spPr>
          </p:cxnSp>
          <p:cxnSp>
            <p:nvCxnSpPr>
              <p:cNvPr id="885" name="Google Shape;885;p35"/>
              <p:cNvCxnSpPr/>
              <p:nvPr/>
            </p:nvCxnSpPr>
            <p:spPr>
              <a:xfrm>
                <a:off x="0" y="3739019"/>
                <a:ext cx="9144000" cy="0"/>
              </a:xfrm>
              <a:prstGeom prst="straightConnector1">
                <a:avLst/>
              </a:prstGeom>
              <a:noFill/>
              <a:ln w="9525" cap="flat" cmpd="sng">
                <a:solidFill>
                  <a:schemeClr val="dk2"/>
                </a:solidFill>
                <a:prstDash val="solid"/>
                <a:round/>
                <a:headEnd type="none" w="sm" len="sm"/>
                <a:tailEnd type="none" w="sm" len="sm"/>
              </a:ln>
            </p:spPr>
          </p:cxnSp>
          <p:cxnSp>
            <p:nvCxnSpPr>
              <p:cNvPr id="886" name="Google Shape;886;p35"/>
              <p:cNvCxnSpPr/>
              <p:nvPr/>
            </p:nvCxnSpPr>
            <p:spPr>
              <a:xfrm>
                <a:off x="0" y="3972890"/>
                <a:ext cx="9144000" cy="0"/>
              </a:xfrm>
              <a:prstGeom prst="straightConnector1">
                <a:avLst/>
              </a:prstGeom>
              <a:noFill/>
              <a:ln w="9525" cap="flat" cmpd="sng">
                <a:solidFill>
                  <a:schemeClr val="dk2"/>
                </a:solidFill>
                <a:prstDash val="solid"/>
                <a:round/>
                <a:headEnd type="none" w="sm" len="sm"/>
                <a:tailEnd type="none" w="sm" len="sm"/>
              </a:ln>
            </p:spPr>
          </p:cxnSp>
          <p:cxnSp>
            <p:nvCxnSpPr>
              <p:cNvPr id="887" name="Google Shape;887;p35"/>
              <p:cNvCxnSpPr/>
              <p:nvPr/>
            </p:nvCxnSpPr>
            <p:spPr>
              <a:xfrm>
                <a:off x="0" y="4206761"/>
                <a:ext cx="9144000" cy="0"/>
              </a:xfrm>
              <a:prstGeom prst="straightConnector1">
                <a:avLst/>
              </a:prstGeom>
              <a:noFill/>
              <a:ln w="9525" cap="flat" cmpd="sng">
                <a:solidFill>
                  <a:schemeClr val="dk2"/>
                </a:solidFill>
                <a:prstDash val="solid"/>
                <a:round/>
                <a:headEnd type="none" w="sm" len="sm"/>
                <a:tailEnd type="none" w="sm" len="sm"/>
              </a:ln>
            </p:spPr>
          </p:cxnSp>
          <p:cxnSp>
            <p:nvCxnSpPr>
              <p:cNvPr id="888" name="Google Shape;888;p35"/>
              <p:cNvCxnSpPr/>
              <p:nvPr/>
            </p:nvCxnSpPr>
            <p:spPr>
              <a:xfrm>
                <a:off x="0" y="4440633"/>
                <a:ext cx="9144000" cy="0"/>
              </a:xfrm>
              <a:prstGeom prst="straightConnector1">
                <a:avLst/>
              </a:prstGeom>
              <a:noFill/>
              <a:ln w="9525" cap="flat" cmpd="sng">
                <a:solidFill>
                  <a:schemeClr val="dk2"/>
                </a:solidFill>
                <a:prstDash val="solid"/>
                <a:round/>
                <a:headEnd type="none" w="sm" len="sm"/>
                <a:tailEnd type="none" w="sm" len="sm"/>
              </a:ln>
            </p:spPr>
          </p:cxnSp>
          <p:cxnSp>
            <p:nvCxnSpPr>
              <p:cNvPr id="889" name="Google Shape;889;p35"/>
              <p:cNvCxnSpPr/>
              <p:nvPr/>
            </p:nvCxnSpPr>
            <p:spPr>
              <a:xfrm>
                <a:off x="0" y="4674504"/>
                <a:ext cx="9144000" cy="0"/>
              </a:xfrm>
              <a:prstGeom prst="straightConnector1">
                <a:avLst/>
              </a:prstGeom>
              <a:noFill/>
              <a:ln w="9525" cap="flat" cmpd="sng">
                <a:solidFill>
                  <a:schemeClr val="dk2"/>
                </a:solidFill>
                <a:prstDash val="solid"/>
                <a:round/>
                <a:headEnd type="none" w="sm" len="sm"/>
                <a:tailEnd type="none" w="sm" len="sm"/>
              </a:ln>
            </p:spPr>
          </p:cxnSp>
          <p:cxnSp>
            <p:nvCxnSpPr>
              <p:cNvPr id="890" name="Google Shape;890;p35"/>
              <p:cNvCxnSpPr/>
              <p:nvPr/>
            </p:nvCxnSpPr>
            <p:spPr>
              <a:xfrm>
                <a:off x="0" y="4908375"/>
                <a:ext cx="9144000" cy="0"/>
              </a:xfrm>
              <a:prstGeom prst="straightConnector1">
                <a:avLst/>
              </a:prstGeom>
              <a:noFill/>
              <a:ln w="9525" cap="flat" cmpd="sng">
                <a:solidFill>
                  <a:schemeClr val="dk2"/>
                </a:solidFill>
                <a:prstDash val="solid"/>
                <a:round/>
                <a:headEnd type="none" w="sm" len="sm"/>
                <a:tailEnd type="none" w="sm" len="sm"/>
              </a:ln>
            </p:spPr>
          </p:cxnSp>
          <p:cxnSp>
            <p:nvCxnSpPr>
              <p:cNvPr id="891" name="Google Shape;891;p35"/>
              <p:cNvCxnSpPr/>
              <p:nvPr/>
            </p:nvCxnSpPr>
            <p:spPr>
              <a:xfrm>
                <a:off x="0" y="464821"/>
                <a:ext cx="9144000" cy="0"/>
              </a:xfrm>
              <a:prstGeom prst="straightConnector1">
                <a:avLst/>
              </a:prstGeom>
              <a:noFill/>
              <a:ln w="9525" cap="flat" cmpd="sng">
                <a:solidFill>
                  <a:schemeClr val="dk2"/>
                </a:solidFill>
                <a:prstDash val="solid"/>
                <a:round/>
                <a:headEnd type="none" w="sm" len="sm"/>
                <a:tailEnd type="none" w="sm" len="sm"/>
              </a:ln>
            </p:spPr>
          </p:cxnSp>
        </p:grpSp>
      </p:grpSp>
      <p:sp>
        <p:nvSpPr>
          <p:cNvPr id="892" name="Google Shape;892;p35"/>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35"/>
          <p:cNvSpPr txBox="1">
            <a:spLocks noGrp="1"/>
          </p:cNvSpPr>
          <p:nvPr>
            <p:ph type="subTitle" idx="1"/>
          </p:nvPr>
        </p:nvSpPr>
        <p:spPr>
          <a:xfrm>
            <a:off x="1290763" y="2571750"/>
            <a:ext cx="2907600" cy="45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Bebas Neue"/>
                <a:ea typeface="Bebas Neue"/>
                <a:cs typeface="Bebas Neue"/>
                <a:sym typeface="Bebas Neu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894" name="Google Shape;894;p35"/>
          <p:cNvSpPr txBox="1">
            <a:spLocks noGrp="1"/>
          </p:cNvSpPr>
          <p:nvPr>
            <p:ph type="subTitle" idx="2"/>
          </p:nvPr>
        </p:nvSpPr>
        <p:spPr>
          <a:xfrm>
            <a:off x="4945638" y="2571750"/>
            <a:ext cx="2907600" cy="457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latin typeface="Bebas Neue"/>
                <a:ea typeface="Bebas Neue"/>
                <a:cs typeface="Bebas Neue"/>
                <a:sym typeface="Bebas Neu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895" name="Google Shape;895;p35"/>
          <p:cNvSpPr txBox="1">
            <a:spLocks noGrp="1"/>
          </p:cNvSpPr>
          <p:nvPr>
            <p:ph type="subTitle" idx="3"/>
          </p:nvPr>
        </p:nvSpPr>
        <p:spPr>
          <a:xfrm>
            <a:off x="1290763" y="3028950"/>
            <a:ext cx="2907600" cy="1008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96" name="Google Shape;896;p35"/>
          <p:cNvSpPr txBox="1">
            <a:spLocks noGrp="1"/>
          </p:cNvSpPr>
          <p:nvPr>
            <p:ph type="subTitle" idx="4"/>
          </p:nvPr>
        </p:nvSpPr>
        <p:spPr>
          <a:xfrm>
            <a:off x="4945638" y="3028950"/>
            <a:ext cx="2907600" cy="1008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97" name="Google Shape;897;p35"/>
          <p:cNvSpPr txBox="1">
            <a:spLocks noGrp="1"/>
          </p:cNvSpPr>
          <p:nvPr>
            <p:ph type="title"/>
          </p:nvPr>
        </p:nvSpPr>
        <p:spPr>
          <a:xfrm>
            <a:off x="720000" y="422817"/>
            <a:ext cx="7704000" cy="457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898" name="Google Shape;898;p35"/>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9" name="Google Shape;899;p35"/>
          <p:cNvGrpSpPr/>
          <p:nvPr/>
        </p:nvGrpSpPr>
        <p:grpSpPr>
          <a:xfrm>
            <a:off x="7447388" y="59252"/>
            <a:ext cx="1474772" cy="700709"/>
            <a:chOff x="7447388" y="59252"/>
            <a:chExt cx="1474772" cy="700709"/>
          </a:xfrm>
        </p:grpSpPr>
        <p:grpSp>
          <p:nvGrpSpPr>
            <p:cNvPr id="900" name="Google Shape;900;p35"/>
            <p:cNvGrpSpPr/>
            <p:nvPr/>
          </p:nvGrpSpPr>
          <p:grpSpPr>
            <a:xfrm>
              <a:off x="8409424" y="497882"/>
              <a:ext cx="184649" cy="262079"/>
              <a:chOff x="7619190" y="700187"/>
              <a:chExt cx="184649" cy="262079"/>
            </a:xfrm>
          </p:grpSpPr>
          <p:sp>
            <p:nvSpPr>
              <p:cNvPr id="901" name="Google Shape;901;p3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3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3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3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3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3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3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3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09" name="Google Shape;909;p35"/>
            <p:cNvGrpSpPr/>
            <p:nvPr/>
          </p:nvGrpSpPr>
          <p:grpSpPr>
            <a:xfrm>
              <a:off x="7590424" y="201484"/>
              <a:ext cx="205871" cy="226202"/>
              <a:chOff x="7065678" y="829299"/>
              <a:chExt cx="205871" cy="226202"/>
            </a:xfrm>
          </p:grpSpPr>
          <p:sp>
            <p:nvSpPr>
              <p:cNvPr id="910" name="Google Shape;910;p35"/>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35"/>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35"/>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35"/>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35"/>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35"/>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6" name="Google Shape;916;p35"/>
            <p:cNvGrpSpPr/>
            <p:nvPr/>
          </p:nvGrpSpPr>
          <p:grpSpPr>
            <a:xfrm rot="5400000">
              <a:off x="7929452" y="-422812"/>
              <a:ext cx="510644" cy="1474772"/>
              <a:chOff x="6276759" y="1364852"/>
              <a:chExt cx="510644" cy="1474772"/>
            </a:xfrm>
          </p:grpSpPr>
          <p:sp>
            <p:nvSpPr>
              <p:cNvPr id="917" name="Google Shape;917;p35"/>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35"/>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35"/>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35"/>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21" name="Google Shape;921;p35"/>
          <p:cNvGrpSpPr/>
          <p:nvPr/>
        </p:nvGrpSpPr>
        <p:grpSpPr>
          <a:xfrm>
            <a:off x="-128055" y="4198221"/>
            <a:ext cx="1148505" cy="808662"/>
            <a:chOff x="-128055" y="4198221"/>
            <a:chExt cx="1148505" cy="808662"/>
          </a:xfrm>
        </p:grpSpPr>
        <p:grpSp>
          <p:nvGrpSpPr>
            <p:cNvPr id="922" name="Google Shape;922;p35"/>
            <p:cNvGrpSpPr/>
            <p:nvPr/>
          </p:nvGrpSpPr>
          <p:grpSpPr>
            <a:xfrm>
              <a:off x="65882" y="4314892"/>
              <a:ext cx="727385" cy="481963"/>
              <a:chOff x="65882" y="4314892"/>
              <a:chExt cx="727385" cy="481963"/>
            </a:xfrm>
          </p:grpSpPr>
          <p:sp>
            <p:nvSpPr>
              <p:cNvPr id="923" name="Google Shape;923;p35"/>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24" name="Google Shape;924;p35"/>
              <p:cNvGrpSpPr/>
              <p:nvPr/>
            </p:nvGrpSpPr>
            <p:grpSpPr>
              <a:xfrm rot="975942">
                <a:off x="98890" y="4335507"/>
                <a:ext cx="184655" cy="262087"/>
                <a:chOff x="7619190" y="700187"/>
                <a:chExt cx="184649" cy="262079"/>
              </a:xfrm>
            </p:grpSpPr>
            <p:sp>
              <p:nvSpPr>
                <p:cNvPr id="925" name="Google Shape;925;p3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3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3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3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3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3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1" name="Google Shape;931;p3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3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33" name="Google Shape;933;p35"/>
            <p:cNvGrpSpPr/>
            <p:nvPr/>
          </p:nvGrpSpPr>
          <p:grpSpPr>
            <a:xfrm>
              <a:off x="-128055" y="4198221"/>
              <a:ext cx="1148505" cy="808662"/>
              <a:chOff x="-204255" y="4198221"/>
              <a:chExt cx="1148505" cy="808662"/>
            </a:xfrm>
          </p:grpSpPr>
          <p:grpSp>
            <p:nvGrpSpPr>
              <p:cNvPr id="934" name="Google Shape;934;p35"/>
              <p:cNvGrpSpPr/>
              <p:nvPr/>
            </p:nvGrpSpPr>
            <p:grpSpPr>
              <a:xfrm rot="3803483" flipH="1">
                <a:off x="580713" y="4264960"/>
                <a:ext cx="278594" cy="209395"/>
                <a:chOff x="1539427" y="3527825"/>
                <a:chExt cx="278590" cy="209392"/>
              </a:xfrm>
            </p:grpSpPr>
            <p:sp>
              <p:nvSpPr>
                <p:cNvPr id="935" name="Google Shape;935;p35"/>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35"/>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35"/>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8" name="Google Shape;938;p35"/>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939"/>
        <p:cNvGrpSpPr/>
        <p:nvPr/>
      </p:nvGrpSpPr>
      <p:grpSpPr>
        <a:xfrm>
          <a:off x="0" y="0"/>
          <a:ext cx="0" cy="0"/>
          <a:chOff x="0" y="0"/>
          <a:chExt cx="0" cy="0"/>
        </a:xfrm>
      </p:grpSpPr>
      <p:grpSp>
        <p:nvGrpSpPr>
          <p:cNvPr id="940" name="Google Shape;940;p36"/>
          <p:cNvGrpSpPr/>
          <p:nvPr/>
        </p:nvGrpSpPr>
        <p:grpSpPr>
          <a:xfrm>
            <a:off x="-91440" y="-34204"/>
            <a:ext cx="9326880" cy="5211909"/>
            <a:chOff x="0" y="0"/>
            <a:chExt cx="9144000" cy="5143500"/>
          </a:xfrm>
        </p:grpSpPr>
        <p:grpSp>
          <p:nvGrpSpPr>
            <p:cNvPr id="941" name="Google Shape;941;p36"/>
            <p:cNvGrpSpPr/>
            <p:nvPr/>
          </p:nvGrpSpPr>
          <p:grpSpPr>
            <a:xfrm>
              <a:off x="202089" y="0"/>
              <a:ext cx="8739821" cy="5143500"/>
              <a:chOff x="200927" y="-1250"/>
              <a:chExt cx="8739821" cy="5143500"/>
            </a:xfrm>
          </p:grpSpPr>
          <p:cxnSp>
            <p:nvCxnSpPr>
              <p:cNvPr id="942" name="Google Shape;942;p36"/>
              <p:cNvCxnSpPr/>
              <p:nvPr/>
            </p:nvCxnSpPr>
            <p:spPr>
              <a:xfrm>
                <a:off x="20092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43" name="Google Shape;943;p36"/>
              <p:cNvCxnSpPr/>
              <p:nvPr/>
            </p:nvCxnSpPr>
            <p:spPr>
              <a:xfrm>
                <a:off x="40417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44" name="Google Shape;944;p36"/>
              <p:cNvCxnSpPr/>
              <p:nvPr/>
            </p:nvCxnSpPr>
            <p:spPr>
              <a:xfrm>
                <a:off x="60743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45" name="Google Shape;945;p36"/>
              <p:cNvCxnSpPr/>
              <p:nvPr/>
            </p:nvCxnSpPr>
            <p:spPr>
              <a:xfrm>
                <a:off x="81068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46" name="Google Shape;946;p36"/>
              <p:cNvCxnSpPr/>
              <p:nvPr/>
            </p:nvCxnSpPr>
            <p:spPr>
              <a:xfrm>
                <a:off x="101393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47" name="Google Shape;947;p36"/>
              <p:cNvCxnSpPr/>
              <p:nvPr/>
            </p:nvCxnSpPr>
            <p:spPr>
              <a:xfrm>
                <a:off x="121718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48" name="Google Shape;948;p36"/>
              <p:cNvCxnSpPr/>
              <p:nvPr/>
            </p:nvCxnSpPr>
            <p:spPr>
              <a:xfrm>
                <a:off x="142043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49" name="Google Shape;949;p36"/>
              <p:cNvCxnSpPr/>
              <p:nvPr/>
            </p:nvCxnSpPr>
            <p:spPr>
              <a:xfrm>
                <a:off x="162368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50" name="Google Shape;950;p36"/>
              <p:cNvCxnSpPr/>
              <p:nvPr/>
            </p:nvCxnSpPr>
            <p:spPr>
              <a:xfrm>
                <a:off x="182694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51" name="Google Shape;951;p36"/>
              <p:cNvCxnSpPr/>
              <p:nvPr/>
            </p:nvCxnSpPr>
            <p:spPr>
              <a:xfrm>
                <a:off x="203019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52" name="Google Shape;952;p36"/>
              <p:cNvCxnSpPr/>
              <p:nvPr/>
            </p:nvCxnSpPr>
            <p:spPr>
              <a:xfrm>
                <a:off x="223344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53" name="Google Shape;953;p36"/>
              <p:cNvCxnSpPr/>
              <p:nvPr/>
            </p:nvCxnSpPr>
            <p:spPr>
              <a:xfrm>
                <a:off x="243669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54" name="Google Shape;954;p36"/>
              <p:cNvCxnSpPr/>
              <p:nvPr/>
            </p:nvCxnSpPr>
            <p:spPr>
              <a:xfrm>
                <a:off x="263994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55" name="Google Shape;955;p36"/>
              <p:cNvCxnSpPr/>
              <p:nvPr/>
            </p:nvCxnSpPr>
            <p:spPr>
              <a:xfrm>
                <a:off x="284319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56" name="Google Shape;956;p36"/>
              <p:cNvCxnSpPr/>
              <p:nvPr/>
            </p:nvCxnSpPr>
            <p:spPr>
              <a:xfrm>
                <a:off x="304645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57" name="Google Shape;957;p36"/>
              <p:cNvCxnSpPr/>
              <p:nvPr/>
            </p:nvCxnSpPr>
            <p:spPr>
              <a:xfrm>
                <a:off x="324970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58" name="Google Shape;958;p36"/>
              <p:cNvCxnSpPr/>
              <p:nvPr/>
            </p:nvCxnSpPr>
            <p:spPr>
              <a:xfrm>
                <a:off x="345295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59" name="Google Shape;959;p36"/>
              <p:cNvCxnSpPr/>
              <p:nvPr/>
            </p:nvCxnSpPr>
            <p:spPr>
              <a:xfrm>
                <a:off x="365620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60" name="Google Shape;960;p36"/>
              <p:cNvCxnSpPr/>
              <p:nvPr/>
            </p:nvCxnSpPr>
            <p:spPr>
              <a:xfrm>
                <a:off x="385945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61" name="Google Shape;961;p36"/>
              <p:cNvCxnSpPr/>
              <p:nvPr/>
            </p:nvCxnSpPr>
            <p:spPr>
              <a:xfrm>
                <a:off x="406270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62" name="Google Shape;962;p36"/>
              <p:cNvCxnSpPr/>
              <p:nvPr/>
            </p:nvCxnSpPr>
            <p:spPr>
              <a:xfrm>
                <a:off x="426596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63" name="Google Shape;963;p36"/>
              <p:cNvCxnSpPr/>
              <p:nvPr/>
            </p:nvCxnSpPr>
            <p:spPr>
              <a:xfrm>
                <a:off x="446921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64" name="Google Shape;964;p36"/>
              <p:cNvCxnSpPr/>
              <p:nvPr/>
            </p:nvCxnSpPr>
            <p:spPr>
              <a:xfrm>
                <a:off x="467246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65" name="Google Shape;965;p36"/>
              <p:cNvCxnSpPr/>
              <p:nvPr/>
            </p:nvCxnSpPr>
            <p:spPr>
              <a:xfrm>
                <a:off x="487571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66" name="Google Shape;966;p36"/>
              <p:cNvCxnSpPr/>
              <p:nvPr/>
            </p:nvCxnSpPr>
            <p:spPr>
              <a:xfrm>
                <a:off x="507896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67" name="Google Shape;967;p36"/>
              <p:cNvCxnSpPr/>
              <p:nvPr/>
            </p:nvCxnSpPr>
            <p:spPr>
              <a:xfrm>
                <a:off x="528221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68" name="Google Shape;968;p36"/>
              <p:cNvCxnSpPr/>
              <p:nvPr/>
            </p:nvCxnSpPr>
            <p:spPr>
              <a:xfrm>
                <a:off x="548547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69" name="Google Shape;969;p36"/>
              <p:cNvCxnSpPr/>
              <p:nvPr/>
            </p:nvCxnSpPr>
            <p:spPr>
              <a:xfrm>
                <a:off x="568872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70" name="Google Shape;970;p36"/>
              <p:cNvCxnSpPr/>
              <p:nvPr/>
            </p:nvCxnSpPr>
            <p:spPr>
              <a:xfrm>
                <a:off x="589197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71" name="Google Shape;971;p36"/>
              <p:cNvCxnSpPr/>
              <p:nvPr/>
            </p:nvCxnSpPr>
            <p:spPr>
              <a:xfrm>
                <a:off x="609522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72" name="Google Shape;972;p36"/>
              <p:cNvCxnSpPr/>
              <p:nvPr/>
            </p:nvCxnSpPr>
            <p:spPr>
              <a:xfrm>
                <a:off x="629847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73" name="Google Shape;973;p36"/>
              <p:cNvCxnSpPr/>
              <p:nvPr/>
            </p:nvCxnSpPr>
            <p:spPr>
              <a:xfrm>
                <a:off x="650172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74" name="Google Shape;974;p36"/>
              <p:cNvCxnSpPr/>
              <p:nvPr/>
            </p:nvCxnSpPr>
            <p:spPr>
              <a:xfrm>
                <a:off x="670498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75" name="Google Shape;975;p36"/>
              <p:cNvCxnSpPr/>
              <p:nvPr/>
            </p:nvCxnSpPr>
            <p:spPr>
              <a:xfrm>
                <a:off x="690823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76" name="Google Shape;976;p36"/>
              <p:cNvCxnSpPr/>
              <p:nvPr/>
            </p:nvCxnSpPr>
            <p:spPr>
              <a:xfrm>
                <a:off x="711148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77" name="Google Shape;977;p36"/>
              <p:cNvCxnSpPr/>
              <p:nvPr/>
            </p:nvCxnSpPr>
            <p:spPr>
              <a:xfrm>
                <a:off x="731473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78" name="Google Shape;978;p36"/>
              <p:cNvCxnSpPr/>
              <p:nvPr/>
            </p:nvCxnSpPr>
            <p:spPr>
              <a:xfrm>
                <a:off x="751798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79" name="Google Shape;979;p36"/>
              <p:cNvCxnSpPr/>
              <p:nvPr/>
            </p:nvCxnSpPr>
            <p:spPr>
              <a:xfrm>
                <a:off x="7721238"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80" name="Google Shape;980;p36"/>
              <p:cNvCxnSpPr/>
              <p:nvPr/>
            </p:nvCxnSpPr>
            <p:spPr>
              <a:xfrm>
                <a:off x="7924490"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81" name="Google Shape;981;p36"/>
              <p:cNvCxnSpPr/>
              <p:nvPr/>
            </p:nvCxnSpPr>
            <p:spPr>
              <a:xfrm>
                <a:off x="8127742"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82" name="Google Shape;982;p36"/>
              <p:cNvCxnSpPr/>
              <p:nvPr/>
            </p:nvCxnSpPr>
            <p:spPr>
              <a:xfrm>
                <a:off x="8330993"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83" name="Google Shape;983;p36"/>
              <p:cNvCxnSpPr/>
              <p:nvPr/>
            </p:nvCxnSpPr>
            <p:spPr>
              <a:xfrm>
                <a:off x="8534245"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84" name="Google Shape;984;p36"/>
              <p:cNvCxnSpPr/>
              <p:nvPr/>
            </p:nvCxnSpPr>
            <p:spPr>
              <a:xfrm>
                <a:off x="8737497" y="-1250"/>
                <a:ext cx="0" cy="5143500"/>
              </a:xfrm>
              <a:prstGeom prst="straightConnector1">
                <a:avLst/>
              </a:prstGeom>
              <a:noFill/>
              <a:ln w="9525" cap="flat" cmpd="sng">
                <a:solidFill>
                  <a:schemeClr val="dk2"/>
                </a:solidFill>
                <a:prstDash val="solid"/>
                <a:round/>
                <a:headEnd type="none" w="sm" len="sm"/>
                <a:tailEnd type="none" w="sm" len="sm"/>
              </a:ln>
            </p:spPr>
          </p:cxnSp>
          <p:cxnSp>
            <p:nvCxnSpPr>
              <p:cNvPr id="985" name="Google Shape;985;p36"/>
              <p:cNvCxnSpPr/>
              <p:nvPr/>
            </p:nvCxnSpPr>
            <p:spPr>
              <a:xfrm>
                <a:off x="8940748" y="-1250"/>
                <a:ext cx="0" cy="5143500"/>
              </a:xfrm>
              <a:prstGeom prst="straightConnector1">
                <a:avLst/>
              </a:prstGeom>
              <a:noFill/>
              <a:ln w="9525" cap="flat" cmpd="sng">
                <a:solidFill>
                  <a:schemeClr val="dk2"/>
                </a:solidFill>
                <a:prstDash val="solid"/>
                <a:round/>
                <a:headEnd type="none" w="sm" len="sm"/>
                <a:tailEnd type="none" w="sm" len="sm"/>
              </a:ln>
            </p:spPr>
          </p:cxnSp>
        </p:grpSp>
        <p:grpSp>
          <p:nvGrpSpPr>
            <p:cNvPr id="986" name="Google Shape;986;p36"/>
            <p:cNvGrpSpPr/>
            <p:nvPr/>
          </p:nvGrpSpPr>
          <p:grpSpPr>
            <a:xfrm>
              <a:off x="0" y="233038"/>
              <a:ext cx="9144000" cy="4677425"/>
              <a:chOff x="0" y="230950"/>
              <a:chExt cx="9144000" cy="4677425"/>
            </a:xfrm>
          </p:grpSpPr>
          <p:cxnSp>
            <p:nvCxnSpPr>
              <p:cNvPr id="987" name="Google Shape;987;p36"/>
              <p:cNvCxnSpPr/>
              <p:nvPr/>
            </p:nvCxnSpPr>
            <p:spPr>
              <a:xfrm>
                <a:off x="0" y="230950"/>
                <a:ext cx="9144000" cy="0"/>
              </a:xfrm>
              <a:prstGeom prst="straightConnector1">
                <a:avLst/>
              </a:prstGeom>
              <a:noFill/>
              <a:ln w="9525" cap="flat" cmpd="sng">
                <a:solidFill>
                  <a:schemeClr val="dk2"/>
                </a:solidFill>
                <a:prstDash val="solid"/>
                <a:round/>
                <a:headEnd type="none" w="sm" len="sm"/>
                <a:tailEnd type="none" w="sm" len="sm"/>
              </a:ln>
            </p:spPr>
          </p:cxnSp>
          <p:cxnSp>
            <p:nvCxnSpPr>
              <p:cNvPr id="988" name="Google Shape;988;p36"/>
              <p:cNvCxnSpPr/>
              <p:nvPr/>
            </p:nvCxnSpPr>
            <p:spPr>
              <a:xfrm>
                <a:off x="0" y="698693"/>
                <a:ext cx="9144000" cy="0"/>
              </a:xfrm>
              <a:prstGeom prst="straightConnector1">
                <a:avLst/>
              </a:prstGeom>
              <a:noFill/>
              <a:ln w="9525" cap="flat" cmpd="sng">
                <a:solidFill>
                  <a:schemeClr val="dk2"/>
                </a:solidFill>
                <a:prstDash val="solid"/>
                <a:round/>
                <a:headEnd type="none" w="sm" len="sm"/>
                <a:tailEnd type="none" w="sm" len="sm"/>
              </a:ln>
            </p:spPr>
          </p:cxnSp>
          <p:cxnSp>
            <p:nvCxnSpPr>
              <p:cNvPr id="989" name="Google Shape;989;p36"/>
              <p:cNvCxnSpPr/>
              <p:nvPr/>
            </p:nvCxnSpPr>
            <p:spPr>
              <a:xfrm>
                <a:off x="0" y="932564"/>
                <a:ext cx="9144000" cy="0"/>
              </a:xfrm>
              <a:prstGeom prst="straightConnector1">
                <a:avLst/>
              </a:prstGeom>
              <a:noFill/>
              <a:ln w="9525" cap="flat" cmpd="sng">
                <a:solidFill>
                  <a:schemeClr val="dk2"/>
                </a:solidFill>
                <a:prstDash val="solid"/>
                <a:round/>
                <a:headEnd type="none" w="sm" len="sm"/>
                <a:tailEnd type="none" w="sm" len="sm"/>
              </a:ln>
            </p:spPr>
          </p:cxnSp>
          <p:cxnSp>
            <p:nvCxnSpPr>
              <p:cNvPr id="990" name="Google Shape;990;p36"/>
              <p:cNvCxnSpPr/>
              <p:nvPr/>
            </p:nvCxnSpPr>
            <p:spPr>
              <a:xfrm>
                <a:off x="0" y="1166435"/>
                <a:ext cx="9144000" cy="0"/>
              </a:xfrm>
              <a:prstGeom prst="straightConnector1">
                <a:avLst/>
              </a:prstGeom>
              <a:noFill/>
              <a:ln w="9525" cap="flat" cmpd="sng">
                <a:solidFill>
                  <a:schemeClr val="dk2"/>
                </a:solidFill>
                <a:prstDash val="solid"/>
                <a:round/>
                <a:headEnd type="none" w="sm" len="sm"/>
                <a:tailEnd type="none" w="sm" len="sm"/>
              </a:ln>
            </p:spPr>
          </p:cxnSp>
          <p:cxnSp>
            <p:nvCxnSpPr>
              <p:cNvPr id="991" name="Google Shape;991;p36"/>
              <p:cNvCxnSpPr/>
              <p:nvPr/>
            </p:nvCxnSpPr>
            <p:spPr>
              <a:xfrm>
                <a:off x="0" y="1400306"/>
                <a:ext cx="9144000" cy="0"/>
              </a:xfrm>
              <a:prstGeom prst="straightConnector1">
                <a:avLst/>
              </a:prstGeom>
              <a:noFill/>
              <a:ln w="9525" cap="flat" cmpd="sng">
                <a:solidFill>
                  <a:schemeClr val="dk2"/>
                </a:solidFill>
                <a:prstDash val="solid"/>
                <a:round/>
                <a:headEnd type="none" w="sm" len="sm"/>
                <a:tailEnd type="none" w="sm" len="sm"/>
              </a:ln>
            </p:spPr>
          </p:cxnSp>
          <p:cxnSp>
            <p:nvCxnSpPr>
              <p:cNvPr id="992" name="Google Shape;992;p36"/>
              <p:cNvCxnSpPr/>
              <p:nvPr/>
            </p:nvCxnSpPr>
            <p:spPr>
              <a:xfrm>
                <a:off x="0" y="1634178"/>
                <a:ext cx="9144000" cy="0"/>
              </a:xfrm>
              <a:prstGeom prst="straightConnector1">
                <a:avLst/>
              </a:prstGeom>
              <a:noFill/>
              <a:ln w="9525" cap="flat" cmpd="sng">
                <a:solidFill>
                  <a:schemeClr val="dk2"/>
                </a:solidFill>
                <a:prstDash val="solid"/>
                <a:round/>
                <a:headEnd type="none" w="sm" len="sm"/>
                <a:tailEnd type="none" w="sm" len="sm"/>
              </a:ln>
            </p:spPr>
          </p:cxnSp>
          <p:cxnSp>
            <p:nvCxnSpPr>
              <p:cNvPr id="993" name="Google Shape;993;p36"/>
              <p:cNvCxnSpPr/>
              <p:nvPr/>
            </p:nvCxnSpPr>
            <p:spPr>
              <a:xfrm>
                <a:off x="0" y="1868049"/>
                <a:ext cx="9144000" cy="0"/>
              </a:xfrm>
              <a:prstGeom prst="straightConnector1">
                <a:avLst/>
              </a:prstGeom>
              <a:noFill/>
              <a:ln w="9525" cap="flat" cmpd="sng">
                <a:solidFill>
                  <a:schemeClr val="dk2"/>
                </a:solidFill>
                <a:prstDash val="solid"/>
                <a:round/>
                <a:headEnd type="none" w="sm" len="sm"/>
                <a:tailEnd type="none" w="sm" len="sm"/>
              </a:ln>
            </p:spPr>
          </p:cxnSp>
          <p:cxnSp>
            <p:nvCxnSpPr>
              <p:cNvPr id="994" name="Google Shape;994;p36"/>
              <p:cNvCxnSpPr/>
              <p:nvPr/>
            </p:nvCxnSpPr>
            <p:spPr>
              <a:xfrm>
                <a:off x="0" y="2101920"/>
                <a:ext cx="9144000" cy="0"/>
              </a:xfrm>
              <a:prstGeom prst="straightConnector1">
                <a:avLst/>
              </a:prstGeom>
              <a:noFill/>
              <a:ln w="9525" cap="flat" cmpd="sng">
                <a:solidFill>
                  <a:schemeClr val="dk2"/>
                </a:solidFill>
                <a:prstDash val="solid"/>
                <a:round/>
                <a:headEnd type="none" w="sm" len="sm"/>
                <a:tailEnd type="none" w="sm" len="sm"/>
              </a:ln>
            </p:spPr>
          </p:cxnSp>
          <p:cxnSp>
            <p:nvCxnSpPr>
              <p:cNvPr id="995" name="Google Shape;995;p36"/>
              <p:cNvCxnSpPr/>
              <p:nvPr/>
            </p:nvCxnSpPr>
            <p:spPr>
              <a:xfrm>
                <a:off x="0" y="2335791"/>
                <a:ext cx="9144000" cy="0"/>
              </a:xfrm>
              <a:prstGeom prst="straightConnector1">
                <a:avLst/>
              </a:prstGeom>
              <a:noFill/>
              <a:ln w="9525" cap="flat" cmpd="sng">
                <a:solidFill>
                  <a:schemeClr val="dk2"/>
                </a:solidFill>
                <a:prstDash val="solid"/>
                <a:round/>
                <a:headEnd type="none" w="sm" len="sm"/>
                <a:tailEnd type="none" w="sm" len="sm"/>
              </a:ln>
            </p:spPr>
          </p:cxnSp>
          <p:cxnSp>
            <p:nvCxnSpPr>
              <p:cNvPr id="996" name="Google Shape;996;p36"/>
              <p:cNvCxnSpPr/>
              <p:nvPr/>
            </p:nvCxnSpPr>
            <p:spPr>
              <a:xfrm>
                <a:off x="0" y="2569663"/>
                <a:ext cx="9144000" cy="0"/>
              </a:xfrm>
              <a:prstGeom prst="straightConnector1">
                <a:avLst/>
              </a:prstGeom>
              <a:noFill/>
              <a:ln w="9525" cap="flat" cmpd="sng">
                <a:solidFill>
                  <a:schemeClr val="dk2"/>
                </a:solidFill>
                <a:prstDash val="solid"/>
                <a:round/>
                <a:headEnd type="none" w="sm" len="sm"/>
                <a:tailEnd type="none" w="sm" len="sm"/>
              </a:ln>
            </p:spPr>
          </p:cxnSp>
          <p:cxnSp>
            <p:nvCxnSpPr>
              <p:cNvPr id="997" name="Google Shape;997;p36"/>
              <p:cNvCxnSpPr/>
              <p:nvPr/>
            </p:nvCxnSpPr>
            <p:spPr>
              <a:xfrm>
                <a:off x="0" y="2803534"/>
                <a:ext cx="9144000" cy="0"/>
              </a:xfrm>
              <a:prstGeom prst="straightConnector1">
                <a:avLst/>
              </a:prstGeom>
              <a:noFill/>
              <a:ln w="9525" cap="flat" cmpd="sng">
                <a:solidFill>
                  <a:schemeClr val="dk2"/>
                </a:solidFill>
                <a:prstDash val="solid"/>
                <a:round/>
                <a:headEnd type="none" w="sm" len="sm"/>
                <a:tailEnd type="none" w="sm" len="sm"/>
              </a:ln>
            </p:spPr>
          </p:cxnSp>
          <p:cxnSp>
            <p:nvCxnSpPr>
              <p:cNvPr id="998" name="Google Shape;998;p36"/>
              <p:cNvCxnSpPr/>
              <p:nvPr/>
            </p:nvCxnSpPr>
            <p:spPr>
              <a:xfrm>
                <a:off x="0" y="3037405"/>
                <a:ext cx="9144000" cy="0"/>
              </a:xfrm>
              <a:prstGeom prst="straightConnector1">
                <a:avLst/>
              </a:prstGeom>
              <a:noFill/>
              <a:ln w="9525" cap="flat" cmpd="sng">
                <a:solidFill>
                  <a:schemeClr val="dk2"/>
                </a:solidFill>
                <a:prstDash val="solid"/>
                <a:round/>
                <a:headEnd type="none" w="sm" len="sm"/>
                <a:tailEnd type="none" w="sm" len="sm"/>
              </a:ln>
            </p:spPr>
          </p:cxnSp>
          <p:cxnSp>
            <p:nvCxnSpPr>
              <p:cNvPr id="999" name="Google Shape;999;p36"/>
              <p:cNvCxnSpPr/>
              <p:nvPr/>
            </p:nvCxnSpPr>
            <p:spPr>
              <a:xfrm>
                <a:off x="0" y="3271276"/>
                <a:ext cx="9144000" cy="0"/>
              </a:xfrm>
              <a:prstGeom prst="straightConnector1">
                <a:avLst/>
              </a:prstGeom>
              <a:noFill/>
              <a:ln w="9525" cap="flat" cmpd="sng">
                <a:solidFill>
                  <a:schemeClr val="dk2"/>
                </a:solidFill>
                <a:prstDash val="solid"/>
                <a:round/>
                <a:headEnd type="none" w="sm" len="sm"/>
                <a:tailEnd type="none" w="sm" len="sm"/>
              </a:ln>
            </p:spPr>
          </p:cxnSp>
          <p:cxnSp>
            <p:nvCxnSpPr>
              <p:cNvPr id="1000" name="Google Shape;1000;p36"/>
              <p:cNvCxnSpPr/>
              <p:nvPr/>
            </p:nvCxnSpPr>
            <p:spPr>
              <a:xfrm>
                <a:off x="0" y="3505147"/>
                <a:ext cx="9144000" cy="0"/>
              </a:xfrm>
              <a:prstGeom prst="straightConnector1">
                <a:avLst/>
              </a:prstGeom>
              <a:noFill/>
              <a:ln w="9525" cap="flat" cmpd="sng">
                <a:solidFill>
                  <a:schemeClr val="dk2"/>
                </a:solidFill>
                <a:prstDash val="solid"/>
                <a:round/>
                <a:headEnd type="none" w="sm" len="sm"/>
                <a:tailEnd type="none" w="sm" len="sm"/>
              </a:ln>
            </p:spPr>
          </p:cxnSp>
          <p:cxnSp>
            <p:nvCxnSpPr>
              <p:cNvPr id="1001" name="Google Shape;1001;p36"/>
              <p:cNvCxnSpPr/>
              <p:nvPr/>
            </p:nvCxnSpPr>
            <p:spPr>
              <a:xfrm>
                <a:off x="0" y="3739019"/>
                <a:ext cx="9144000" cy="0"/>
              </a:xfrm>
              <a:prstGeom prst="straightConnector1">
                <a:avLst/>
              </a:prstGeom>
              <a:noFill/>
              <a:ln w="9525" cap="flat" cmpd="sng">
                <a:solidFill>
                  <a:schemeClr val="dk2"/>
                </a:solidFill>
                <a:prstDash val="solid"/>
                <a:round/>
                <a:headEnd type="none" w="sm" len="sm"/>
                <a:tailEnd type="none" w="sm" len="sm"/>
              </a:ln>
            </p:spPr>
          </p:cxnSp>
          <p:cxnSp>
            <p:nvCxnSpPr>
              <p:cNvPr id="1002" name="Google Shape;1002;p36"/>
              <p:cNvCxnSpPr/>
              <p:nvPr/>
            </p:nvCxnSpPr>
            <p:spPr>
              <a:xfrm>
                <a:off x="0" y="3972890"/>
                <a:ext cx="9144000" cy="0"/>
              </a:xfrm>
              <a:prstGeom prst="straightConnector1">
                <a:avLst/>
              </a:prstGeom>
              <a:noFill/>
              <a:ln w="9525" cap="flat" cmpd="sng">
                <a:solidFill>
                  <a:schemeClr val="dk2"/>
                </a:solidFill>
                <a:prstDash val="solid"/>
                <a:round/>
                <a:headEnd type="none" w="sm" len="sm"/>
                <a:tailEnd type="none" w="sm" len="sm"/>
              </a:ln>
            </p:spPr>
          </p:cxnSp>
          <p:cxnSp>
            <p:nvCxnSpPr>
              <p:cNvPr id="1003" name="Google Shape;1003;p36"/>
              <p:cNvCxnSpPr/>
              <p:nvPr/>
            </p:nvCxnSpPr>
            <p:spPr>
              <a:xfrm>
                <a:off x="0" y="4206761"/>
                <a:ext cx="9144000" cy="0"/>
              </a:xfrm>
              <a:prstGeom prst="straightConnector1">
                <a:avLst/>
              </a:prstGeom>
              <a:noFill/>
              <a:ln w="9525" cap="flat" cmpd="sng">
                <a:solidFill>
                  <a:schemeClr val="dk2"/>
                </a:solidFill>
                <a:prstDash val="solid"/>
                <a:round/>
                <a:headEnd type="none" w="sm" len="sm"/>
                <a:tailEnd type="none" w="sm" len="sm"/>
              </a:ln>
            </p:spPr>
          </p:cxnSp>
          <p:cxnSp>
            <p:nvCxnSpPr>
              <p:cNvPr id="1004" name="Google Shape;1004;p36"/>
              <p:cNvCxnSpPr/>
              <p:nvPr/>
            </p:nvCxnSpPr>
            <p:spPr>
              <a:xfrm>
                <a:off x="0" y="4440633"/>
                <a:ext cx="9144000" cy="0"/>
              </a:xfrm>
              <a:prstGeom prst="straightConnector1">
                <a:avLst/>
              </a:prstGeom>
              <a:noFill/>
              <a:ln w="9525" cap="flat" cmpd="sng">
                <a:solidFill>
                  <a:schemeClr val="dk2"/>
                </a:solidFill>
                <a:prstDash val="solid"/>
                <a:round/>
                <a:headEnd type="none" w="sm" len="sm"/>
                <a:tailEnd type="none" w="sm" len="sm"/>
              </a:ln>
            </p:spPr>
          </p:cxnSp>
          <p:cxnSp>
            <p:nvCxnSpPr>
              <p:cNvPr id="1005" name="Google Shape;1005;p36"/>
              <p:cNvCxnSpPr/>
              <p:nvPr/>
            </p:nvCxnSpPr>
            <p:spPr>
              <a:xfrm>
                <a:off x="0" y="4674504"/>
                <a:ext cx="9144000" cy="0"/>
              </a:xfrm>
              <a:prstGeom prst="straightConnector1">
                <a:avLst/>
              </a:prstGeom>
              <a:noFill/>
              <a:ln w="9525" cap="flat" cmpd="sng">
                <a:solidFill>
                  <a:schemeClr val="dk2"/>
                </a:solidFill>
                <a:prstDash val="solid"/>
                <a:round/>
                <a:headEnd type="none" w="sm" len="sm"/>
                <a:tailEnd type="none" w="sm" len="sm"/>
              </a:ln>
            </p:spPr>
          </p:cxnSp>
          <p:cxnSp>
            <p:nvCxnSpPr>
              <p:cNvPr id="1006" name="Google Shape;1006;p36"/>
              <p:cNvCxnSpPr/>
              <p:nvPr/>
            </p:nvCxnSpPr>
            <p:spPr>
              <a:xfrm>
                <a:off x="0" y="4908375"/>
                <a:ext cx="9144000" cy="0"/>
              </a:xfrm>
              <a:prstGeom prst="straightConnector1">
                <a:avLst/>
              </a:prstGeom>
              <a:noFill/>
              <a:ln w="9525" cap="flat" cmpd="sng">
                <a:solidFill>
                  <a:schemeClr val="dk2"/>
                </a:solidFill>
                <a:prstDash val="solid"/>
                <a:round/>
                <a:headEnd type="none" w="sm" len="sm"/>
                <a:tailEnd type="none" w="sm" len="sm"/>
              </a:ln>
            </p:spPr>
          </p:cxnSp>
          <p:cxnSp>
            <p:nvCxnSpPr>
              <p:cNvPr id="1007" name="Google Shape;1007;p36"/>
              <p:cNvCxnSpPr/>
              <p:nvPr/>
            </p:nvCxnSpPr>
            <p:spPr>
              <a:xfrm>
                <a:off x="0" y="464821"/>
                <a:ext cx="9144000" cy="0"/>
              </a:xfrm>
              <a:prstGeom prst="straightConnector1">
                <a:avLst/>
              </a:prstGeom>
              <a:noFill/>
              <a:ln w="9525" cap="flat" cmpd="sng">
                <a:solidFill>
                  <a:schemeClr val="dk2"/>
                </a:solidFill>
                <a:prstDash val="solid"/>
                <a:round/>
                <a:headEnd type="none" w="sm" len="sm"/>
                <a:tailEnd type="none" w="sm" len="sm"/>
              </a:ln>
            </p:spPr>
          </p:cxnSp>
        </p:grpSp>
      </p:grpSp>
      <p:sp>
        <p:nvSpPr>
          <p:cNvPr id="1008" name="Google Shape;1008;p36"/>
          <p:cNvSpPr/>
          <p:nvPr/>
        </p:nvSpPr>
        <p:spPr>
          <a:xfrm>
            <a:off x="434625" y="349950"/>
            <a:ext cx="8274600" cy="4392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36"/>
          <p:cNvSpPr txBox="1">
            <a:spLocks noGrp="1"/>
          </p:cNvSpPr>
          <p:nvPr>
            <p:ph type="title"/>
          </p:nvPr>
        </p:nvSpPr>
        <p:spPr>
          <a:xfrm>
            <a:off x="2666250" y="1273663"/>
            <a:ext cx="2889600" cy="4572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010" name="Google Shape;1010;p36"/>
          <p:cNvSpPr txBox="1">
            <a:spLocks noGrp="1"/>
          </p:cNvSpPr>
          <p:nvPr>
            <p:ph type="subTitle" idx="1"/>
          </p:nvPr>
        </p:nvSpPr>
        <p:spPr>
          <a:xfrm>
            <a:off x="2666250" y="1730875"/>
            <a:ext cx="2889600" cy="45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11" name="Google Shape;1011;p36"/>
          <p:cNvSpPr txBox="1">
            <a:spLocks noGrp="1"/>
          </p:cNvSpPr>
          <p:nvPr>
            <p:ph type="title" idx="2"/>
          </p:nvPr>
        </p:nvSpPr>
        <p:spPr>
          <a:xfrm>
            <a:off x="2666250" y="2439063"/>
            <a:ext cx="2889600" cy="4572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012" name="Google Shape;1012;p36"/>
          <p:cNvSpPr txBox="1">
            <a:spLocks noGrp="1"/>
          </p:cNvSpPr>
          <p:nvPr>
            <p:ph type="subTitle" idx="3"/>
          </p:nvPr>
        </p:nvSpPr>
        <p:spPr>
          <a:xfrm>
            <a:off x="2666250" y="2896263"/>
            <a:ext cx="2889600" cy="45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13" name="Google Shape;1013;p36"/>
          <p:cNvSpPr txBox="1">
            <a:spLocks noGrp="1"/>
          </p:cNvSpPr>
          <p:nvPr>
            <p:ph type="title" idx="4"/>
          </p:nvPr>
        </p:nvSpPr>
        <p:spPr>
          <a:xfrm>
            <a:off x="2666250" y="3604463"/>
            <a:ext cx="2889600" cy="4572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2500"/>
              <a:buNone/>
              <a:defRPr sz="25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a:endParaRPr/>
          </a:p>
        </p:txBody>
      </p:sp>
      <p:sp>
        <p:nvSpPr>
          <p:cNvPr id="1014" name="Google Shape;1014;p36"/>
          <p:cNvSpPr txBox="1">
            <a:spLocks noGrp="1"/>
          </p:cNvSpPr>
          <p:nvPr>
            <p:ph type="subTitle" idx="5"/>
          </p:nvPr>
        </p:nvSpPr>
        <p:spPr>
          <a:xfrm>
            <a:off x="2666250" y="4061663"/>
            <a:ext cx="2889600" cy="457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015" name="Google Shape;1015;p36"/>
          <p:cNvSpPr txBox="1">
            <a:spLocks noGrp="1"/>
          </p:cNvSpPr>
          <p:nvPr>
            <p:ph type="title" idx="6"/>
          </p:nvPr>
        </p:nvSpPr>
        <p:spPr>
          <a:xfrm>
            <a:off x="720000" y="420345"/>
            <a:ext cx="7704000" cy="457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1016" name="Google Shape;1016;p36"/>
          <p:cNvSpPr/>
          <p:nvPr/>
        </p:nvSpPr>
        <p:spPr>
          <a:xfrm>
            <a:off x="295937" y="540000"/>
            <a:ext cx="283174" cy="281369"/>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17" name="Google Shape;1017;p36"/>
          <p:cNvGrpSpPr/>
          <p:nvPr/>
        </p:nvGrpSpPr>
        <p:grpSpPr>
          <a:xfrm>
            <a:off x="7447388" y="59252"/>
            <a:ext cx="1474772" cy="700709"/>
            <a:chOff x="7447388" y="59252"/>
            <a:chExt cx="1474772" cy="700709"/>
          </a:xfrm>
        </p:grpSpPr>
        <p:grpSp>
          <p:nvGrpSpPr>
            <p:cNvPr id="1018" name="Google Shape;1018;p36"/>
            <p:cNvGrpSpPr/>
            <p:nvPr/>
          </p:nvGrpSpPr>
          <p:grpSpPr>
            <a:xfrm>
              <a:off x="8409424" y="497882"/>
              <a:ext cx="184649" cy="262079"/>
              <a:chOff x="7619190" y="700187"/>
              <a:chExt cx="184649" cy="262079"/>
            </a:xfrm>
          </p:grpSpPr>
          <p:sp>
            <p:nvSpPr>
              <p:cNvPr id="1019" name="Google Shape;1019;p3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3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3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3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3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3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3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3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27" name="Google Shape;1027;p36"/>
            <p:cNvGrpSpPr/>
            <p:nvPr/>
          </p:nvGrpSpPr>
          <p:grpSpPr>
            <a:xfrm>
              <a:off x="7590424" y="201484"/>
              <a:ext cx="205871" cy="226202"/>
              <a:chOff x="7065678" y="829299"/>
              <a:chExt cx="205871" cy="226202"/>
            </a:xfrm>
          </p:grpSpPr>
          <p:sp>
            <p:nvSpPr>
              <p:cNvPr id="1028" name="Google Shape;1028;p36"/>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p36"/>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36"/>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36"/>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36"/>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36"/>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4" name="Google Shape;1034;p36"/>
            <p:cNvGrpSpPr/>
            <p:nvPr/>
          </p:nvGrpSpPr>
          <p:grpSpPr>
            <a:xfrm rot="5400000">
              <a:off x="7929452" y="-422812"/>
              <a:ext cx="510644" cy="1474772"/>
              <a:chOff x="6276759" y="1364852"/>
              <a:chExt cx="510644" cy="1474772"/>
            </a:xfrm>
          </p:grpSpPr>
          <p:sp>
            <p:nvSpPr>
              <p:cNvPr id="1035" name="Google Shape;1035;p36"/>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36"/>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36"/>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36"/>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039" name="Google Shape;1039;p36"/>
          <p:cNvGrpSpPr/>
          <p:nvPr/>
        </p:nvGrpSpPr>
        <p:grpSpPr>
          <a:xfrm>
            <a:off x="-128055" y="4198221"/>
            <a:ext cx="1148505" cy="808662"/>
            <a:chOff x="-128055" y="4198221"/>
            <a:chExt cx="1148505" cy="808662"/>
          </a:xfrm>
        </p:grpSpPr>
        <p:grpSp>
          <p:nvGrpSpPr>
            <p:cNvPr id="1040" name="Google Shape;1040;p36"/>
            <p:cNvGrpSpPr/>
            <p:nvPr/>
          </p:nvGrpSpPr>
          <p:grpSpPr>
            <a:xfrm>
              <a:off x="65882" y="4314892"/>
              <a:ext cx="727385" cy="481963"/>
              <a:chOff x="65882" y="4314892"/>
              <a:chExt cx="727385" cy="481963"/>
            </a:xfrm>
          </p:grpSpPr>
          <p:sp>
            <p:nvSpPr>
              <p:cNvPr id="1041" name="Google Shape;1041;p36"/>
              <p:cNvSpPr/>
              <p:nvPr/>
            </p:nvSpPr>
            <p:spPr>
              <a:xfrm flipH="1">
                <a:off x="215472" y="4541088"/>
                <a:ext cx="577795" cy="255767"/>
              </a:xfrm>
              <a:custGeom>
                <a:avLst/>
                <a:gdLst/>
                <a:ahLst/>
                <a:cxnLst/>
                <a:rect l="l" t="t" r="r" b="b"/>
                <a:pathLst>
                  <a:path w="15574" h="6894" extrusionOk="0">
                    <a:moveTo>
                      <a:pt x="7585" y="1619"/>
                    </a:moveTo>
                    <a:cubicBezTo>
                      <a:pt x="8025" y="1929"/>
                      <a:pt x="8263" y="2203"/>
                      <a:pt x="8216" y="2393"/>
                    </a:cubicBezTo>
                    <a:cubicBezTo>
                      <a:pt x="8192" y="2524"/>
                      <a:pt x="8001" y="2607"/>
                      <a:pt x="7704" y="2643"/>
                    </a:cubicBezTo>
                    <a:cubicBezTo>
                      <a:pt x="7644" y="2643"/>
                      <a:pt x="7597" y="2607"/>
                      <a:pt x="7561" y="2560"/>
                    </a:cubicBezTo>
                    <a:cubicBezTo>
                      <a:pt x="7466" y="2417"/>
                      <a:pt x="7442" y="2060"/>
                      <a:pt x="7585" y="1619"/>
                    </a:cubicBezTo>
                    <a:close/>
                    <a:moveTo>
                      <a:pt x="11383" y="1429"/>
                    </a:moveTo>
                    <a:lnTo>
                      <a:pt x="11383" y="1429"/>
                    </a:lnTo>
                    <a:cubicBezTo>
                      <a:pt x="11633" y="1953"/>
                      <a:pt x="11538" y="2465"/>
                      <a:pt x="11371" y="2738"/>
                    </a:cubicBezTo>
                    <a:cubicBezTo>
                      <a:pt x="11240" y="2965"/>
                      <a:pt x="11061" y="3084"/>
                      <a:pt x="10871" y="3084"/>
                    </a:cubicBezTo>
                    <a:lnTo>
                      <a:pt x="10776" y="3084"/>
                    </a:lnTo>
                    <a:cubicBezTo>
                      <a:pt x="10537" y="3024"/>
                      <a:pt x="10514" y="2762"/>
                      <a:pt x="10526" y="2607"/>
                    </a:cubicBezTo>
                    <a:cubicBezTo>
                      <a:pt x="10537" y="2167"/>
                      <a:pt x="10871" y="1536"/>
                      <a:pt x="11383" y="1429"/>
                    </a:cubicBezTo>
                    <a:close/>
                    <a:moveTo>
                      <a:pt x="4346" y="2036"/>
                    </a:moveTo>
                    <a:cubicBezTo>
                      <a:pt x="4453" y="2072"/>
                      <a:pt x="4572" y="2143"/>
                      <a:pt x="4680" y="2215"/>
                    </a:cubicBezTo>
                    <a:cubicBezTo>
                      <a:pt x="5156" y="2572"/>
                      <a:pt x="5358" y="2941"/>
                      <a:pt x="5263" y="3250"/>
                    </a:cubicBezTo>
                    <a:cubicBezTo>
                      <a:pt x="5156" y="3572"/>
                      <a:pt x="4751" y="3798"/>
                      <a:pt x="4453" y="3798"/>
                    </a:cubicBezTo>
                    <a:cubicBezTo>
                      <a:pt x="4346" y="3798"/>
                      <a:pt x="4227" y="3762"/>
                      <a:pt x="4215" y="3643"/>
                    </a:cubicBezTo>
                    <a:cubicBezTo>
                      <a:pt x="4203" y="3429"/>
                      <a:pt x="4179" y="2703"/>
                      <a:pt x="4346" y="2036"/>
                    </a:cubicBezTo>
                    <a:close/>
                    <a:moveTo>
                      <a:pt x="13657" y="4036"/>
                    </a:moveTo>
                    <a:lnTo>
                      <a:pt x="13657" y="4036"/>
                    </a:lnTo>
                    <a:cubicBezTo>
                      <a:pt x="13728" y="4346"/>
                      <a:pt x="13728" y="4584"/>
                      <a:pt x="13633" y="4703"/>
                    </a:cubicBezTo>
                    <a:cubicBezTo>
                      <a:pt x="13593" y="4773"/>
                      <a:pt x="13519" y="4801"/>
                      <a:pt x="13426" y="4801"/>
                    </a:cubicBezTo>
                    <a:cubicBezTo>
                      <a:pt x="13408" y="4801"/>
                      <a:pt x="13390" y="4800"/>
                      <a:pt x="13371" y="4798"/>
                    </a:cubicBezTo>
                    <a:cubicBezTo>
                      <a:pt x="13228" y="4786"/>
                      <a:pt x="13216" y="4715"/>
                      <a:pt x="13216" y="4703"/>
                    </a:cubicBezTo>
                    <a:cubicBezTo>
                      <a:pt x="13181" y="4536"/>
                      <a:pt x="13359" y="4239"/>
                      <a:pt x="13657" y="4036"/>
                    </a:cubicBezTo>
                    <a:close/>
                    <a:moveTo>
                      <a:pt x="2286" y="3500"/>
                    </a:moveTo>
                    <a:cubicBezTo>
                      <a:pt x="2405" y="3572"/>
                      <a:pt x="2501" y="3667"/>
                      <a:pt x="2572" y="3810"/>
                    </a:cubicBezTo>
                    <a:cubicBezTo>
                      <a:pt x="2715" y="4072"/>
                      <a:pt x="2739" y="4310"/>
                      <a:pt x="2620" y="4501"/>
                    </a:cubicBezTo>
                    <a:cubicBezTo>
                      <a:pt x="2501" y="4715"/>
                      <a:pt x="2263" y="4810"/>
                      <a:pt x="2096" y="4810"/>
                    </a:cubicBezTo>
                    <a:cubicBezTo>
                      <a:pt x="2048" y="4810"/>
                      <a:pt x="1941" y="4798"/>
                      <a:pt x="1893" y="4715"/>
                    </a:cubicBezTo>
                    <a:cubicBezTo>
                      <a:pt x="1834" y="4632"/>
                      <a:pt x="1846" y="4489"/>
                      <a:pt x="1929" y="4298"/>
                    </a:cubicBezTo>
                    <a:cubicBezTo>
                      <a:pt x="1941" y="4298"/>
                      <a:pt x="2060" y="3929"/>
                      <a:pt x="2286" y="3500"/>
                    </a:cubicBezTo>
                    <a:close/>
                    <a:moveTo>
                      <a:pt x="9275" y="191"/>
                    </a:moveTo>
                    <a:cubicBezTo>
                      <a:pt x="9502" y="191"/>
                      <a:pt x="9740" y="238"/>
                      <a:pt x="9990" y="321"/>
                    </a:cubicBezTo>
                    <a:cubicBezTo>
                      <a:pt x="10585" y="548"/>
                      <a:pt x="11026" y="869"/>
                      <a:pt x="11276" y="1262"/>
                    </a:cubicBezTo>
                    <a:cubicBezTo>
                      <a:pt x="10740" y="1405"/>
                      <a:pt x="10359" y="2048"/>
                      <a:pt x="10335" y="2596"/>
                    </a:cubicBezTo>
                    <a:cubicBezTo>
                      <a:pt x="10311" y="2965"/>
                      <a:pt x="10466" y="3215"/>
                      <a:pt x="10740" y="3262"/>
                    </a:cubicBezTo>
                    <a:cubicBezTo>
                      <a:pt x="10787" y="3274"/>
                      <a:pt x="10823" y="3274"/>
                      <a:pt x="10871" y="3274"/>
                    </a:cubicBezTo>
                    <a:cubicBezTo>
                      <a:pt x="11121" y="3274"/>
                      <a:pt x="11371" y="3119"/>
                      <a:pt x="11538" y="2846"/>
                    </a:cubicBezTo>
                    <a:cubicBezTo>
                      <a:pt x="11776" y="2441"/>
                      <a:pt x="11788" y="1893"/>
                      <a:pt x="11573" y="1417"/>
                    </a:cubicBezTo>
                    <a:lnTo>
                      <a:pt x="11573" y="1417"/>
                    </a:lnTo>
                    <a:cubicBezTo>
                      <a:pt x="11811" y="1441"/>
                      <a:pt x="12061" y="1584"/>
                      <a:pt x="12300" y="1845"/>
                    </a:cubicBezTo>
                    <a:cubicBezTo>
                      <a:pt x="12907" y="2477"/>
                      <a:pt x="13383" y="3227"/>
                      <a:pt x="13597" y="3846"/>
                    </a:cubicBezTo>
                    <a:cubicBezTo>
                      <a:pt x="13216" y="4084"/>
                      <a:pt x="12966" y="4477"/>
                      <a:pt x="13026" y="4739"/>
                    </a:cubicBezTo>
                    <a:cubicBezTo>
                      <a:pt x="13050" y="4822"/>
                      <a:pt x="13109" y="4965"/>
                      <a:pt x="13359" y="4989"/>
                    </a:cubicBezTo>
                    <a:cubicBezTo>
                      <a:pt x="13375" y="4990"/>
                      <a:pt x="13391" y="4990"/>
                      <a:pt x="13406" y="4990"/>
                    </a:cubicBezTo>
                    <a:cubicBezTo>
                      <a:pt x="13573" y="4990"/>
                      <a:pt x="13701" y="4931"/>
                      <a:pt x="13788" y="4822"/>
                    </a:cubicBezTo>
                    <a:cubicBezTo>
                      <a:pt x="13919" y="4643"/>
                      <a:pt x="13931" y="4334"/>
                      <a:pt x="13824" y="3929"/>
                    </a:cubicBezTo>
                    <a:cubicBezTo>
                      <a:pt x="13976" y="3855"/>
                      <a:pt x="14132" y="3817"/>
                      <a:pt x="14286" y="3817"/>
                    </a:cubicBezTo>
                    <a:cubicBezTo>
                      <a:pt x="14550" y="3817"/>
                      <a:pt x="14807" y="3929"/>
                      <a:pt x="15026" y="4155"/>
                    </a:cubicBezTo>
                    <a:cubicBezTo>
                      <a:pt x="15300" y="4441"/>
                      <a:pt x="15395" y="4715"/>
                      <a:pt x="15288" y="4965"/>
                    </a:cubicBezTo>
                    <a:cubicBezTo>
                      <a:pt x="15014" y="5644"/>
                      <a:pt x="13407" y="6132"/>
                      <a:pt x="11085" y="6227"/>
                    </a:cubicBezTo>
                    <a:cubicBezTo>
                      <a:pt x="10347" y="6263"/>
                      <a:pt x="9430" y="6346"/>
                      <a:pt x="8466" y="6429"/>
                    </a:cubicBezTo>
                    <a:cubicBezTo>
                      <a:pt x="6989" y="6560"/>
                      <a:pt x="5311" y="6715"/>
                      <a:pt x="3882" y="6715"/>
                    </a:cubicBezTo>
                    <a:cubicBezTo>
                      <a:pt x="1703" y="6715"/>
                      <a:pt x="548" y="6358"/>
                      <a:pt x="358" y="5644"/>
                    </a:cubicBezTo>
                    <a:cubicBezTo>
                      <a:pt x="203" y="5024"/>
                      <a:pt x="310" y="4441"/>
                      <a:pt x="655" y="3989"/>
                    </a:cubicBezTo>
                    <a:cubicBezTo>
                      <a:pt x="953" y="3608"/>
                      <a:pt x="1393" y="3369"/>
                      <a:pt x="1810" y="3369"/>
                    </a:cubicBezTo>
                    <a:cubicBezTo>
                      <a:pt x="1917" y="3369"/>
                      <a:pt x="2024" y="3381"/>
                      <a:pt x="2108" y="3417"/>
                    </a:cubicBezTo>
                    <a:cubicBezTo>
                      <a:pt x="1882" y="3870"/>
                      <a:pt x="1763" y="4227"/>
                      <a:pt x="1763" y="4239"/>
                    </a:cubicBezTo>
                    <a:cubicBezTo>
                      <a:pt x="1620" y="4536"/>
                      <a:pt x="1667" y="4715"/>
                      <a:pt x="1727" y="4822"/>
                    </a:cubicBezTo>
                    <a:cubicBezTo>
                      <a:pt x="1798" y="4929"/>
                      <a:pt x="1929" y="5001"/>
                      <a:pt x="2096" y="5001"/>
                    </a:cubicBezTo>
                    <a:cubicBezTo>
                      <a:pt x="2370" y="5001"/>
                      <a:pt x="2644" y="4834"/>
                      <a:pt x="2786" y="4596"/>
                    </a:cubicBezTo>
                    <a:cubicBezTo>
                      <a:pt x="2929" y="4346"/>
                      <a:pt x="2917" y="4036"/>
                      <a:pt x="2739" y="3715"/>
                    </a:cubicBezTo>
                    <a:cubicBezTo>
                      <a:pt x="2644" y="3548"/>
                      <a:pt x="2525" y="3417"/>
                      <a:pt x="2370" y="3334"/>
                    </a:cubicBezTo>
                    <a:cubicBezTo>
                      <a:pt x="2727" y="2679"/>
                      <a:pt x="3275" y="1953"/>
                      <a:pt x="3953" y="1953"/>
                    </a:cubicBezTo>
                    <a:cubicBezTo>
                      <a:pt x="4025" y="1953"/>
                      <a:pt x="4096" y="1953"/>
                      <a:pt x="4168" y="1976"/>
                    </a:cubicBezTo>
                    <a:cubicBezTo>
                      <a:pt x="3989" y="2679"/>
                      <a:pt x="4013" y="3429"/>
                      <a:pt x="4025" y="3655"/>
                    </a:cubicBezTo>
                    <a:cubicBezTo>
                      <a:pt x="4037" y="3858"/>
                      <a:pt x="4203" y="3977"/>
                      <a:pt x="4453" y="3977"/>
                    </a:cubicBezTo>
                    <a:cubicBezTo>
                      <a:pt x="4822" y="3977"/>
                      <a:pt x="5299" y="3715"/>
                      <a:pt x="5430" y="3310"/>
                    </a:cubicBezTo>
                    <a:cubicBezTo>
                      <a:pt x="5525" y="3036"/>
                      <a:pt x="5489" y="2584"/>
                      <a:pt x="4787" y="2072"/>
                    </a:cubicBezTo>
                    <a:cubicBezTo>
                      <a:pt x="4656" y="1976"/>
                      <a:pt x="4525" y="1905"/>
                      <a:pt x="4394" y="1845"/>
                    </a:cubicBezTo>
                    <a:cubicBezTo>
                      <a:pt x="4618" y="1141"/>
                      <a:pt x="5015" y="783"/>
                      <a:pt x="5573" y="783"/>
                    </a:cubicBezTo>
                    <a:cubicBezTo>
                      <a:pt x="5816" y="783"/>
                      <a:pt x="6090" y="851"/>
                      <a:pt x="6394" y="988"/>
                    </a:cubicBezTo>
                    <a:cubicBezTo>
                      <a:pt x="6787" y="1179"/>
                      <a:pt x="7132" y="1345"/>
                      <a:pt x="7418" y="1524"/>
                    </a:cubicBezTo>
                    <a:cubicBezTo>
                      <a:pt x="7263" y="1988"/>
                      <a:pt x="7251" y="2453"/>
                      <a:pt x="7406" y="2667"/>
                    </a:cubicBezTo>
                    <a:cubicBezTo>
                      <a:pt x="7478" y="2774"/>
                      <a:pt x="7585" y="2822"/>
                      <a:pt x="7704" y="2822"/>
                    </a:cubicBezTo>
                    <a:lnTo>
                      <a:pt x="7728" y="2822"/>
                    </a:lnTo>
                    <a:cubicBezTo>
                      <a:pt x="8109" y="2798"/>
                      <a:pt x="8347" y="2655"/>
                      <a:pt x="8394" y="2441"/>
                    </a:cubicBezTo>
                    <a:cubicBezTo>
                      <a:pt x="8454" y="2238"/>
                      <a:pt x="8359" y="1905"/>
                      <a:pt x="7644" y="1441"/>
                    </a:cubicBezTo>
                    <a:cubicBezTo>
                      <a:pt x="7894" y="822"/>
                      <a:pt x="8442" y="191"/>
                      <a:pt x="9275" y="191"/>
                    </a:cubicBezTo>
                    <a:close/>
                    <a:moveTo>
                      <a:pt x="9275" y="0"/>
                    </a:moveTo>
                    <a:cubicBezTo>
                      <a:pt x="8359" y="0"/>
                      <a:pt x="7763" y="667"/>
                      <a:pt x="7478" y="1334"/>
                    </a:cubicBezTo>
                    <a:cubicBezTo>
                      <a:pt x="7204" y="1167"/>
                      <a:pt x="6858" y="988"/>
                      <a:pt x="6465" y="822"/>
                    </a:cubicBezTo>
                    <a:cubicBezTo>
                      <a:pt x="6134" y="672"/>
                      <a:pt x="5831" y="598"/>
                      <a:pt x="5560" y="598"/>
                    </a:cubicBezTo>
                    <a:cubicBezTo>
                      <a:pt x="4926" y="598"/>
                      <a:pt x="4465" y="1002"/>
                      <a:pt x="4215" y="1786"/>
                    </a:cubicBezTo>
                    <a:cubicBezTo>
                      <a:pt x="4132" y="1774"/>
                      <a:pt x="4037" y="1762"/>
                      <a:pt x="3953" y="1762"/>
                    </a:cubicBezTo>
                    <a:cubicBezTo>
                      <a:pt x="3179" y="1762"/>
                      <a:pt x="2572" y="2548"/>
                      <a:pt x="2203" y="3250"/>
                    </a:cubicBezTo>
                    <a:cubicBezTo>
                      <a:pt x="2084" y="3203"/>
                      <a:pt x="1953" y="3179"/>
                      <a:pt x="1810" y="3179"/>
                    </a:cubicBezTo>
                    <a:cubicBezTo>
                      <a:pt x="1334" y="3179"/>
                      <a:pt x="834" y="3453"/>
                      <a:pt x="500" y="3881"/>
                    </a:cubicBezTo>
                    <a:cubicBezTo>
                      <a:pt x="119" y="4382"/>
                      <a:pt x="0" y="5024"/>
                      <a:pt x="179" y="5691"/>
                    </a:cubicBezTo>
                    <a:cubicBezTo>
                      <a:pt x="393" y="6513"/>
                      <a:pt x="1572" y="6894"/>
                      <a:pt x="3882" y="6894"/>
                    </a:cubicBezTo>
                    <a:cubicBezTo>
                      <a:pt x="5322" y="6894"/>
                      <a:pt x="7001" y="6751"/>
                      <a:pt x="8478" y="6620"/>
                    </a:cubicBezTo>
                    <a:cubicBezTo>
                      <a:pt x="9442" y="6537"/>
                      <a:pt x="10359" y="6453"/>
                      <a:pt x="11097" y="6417"/>
                    </a:cubicBezTo>
                    <a:cubicBezTo>
                      <a:pt x="13526" y="6310"/>
                      <a:pt x="15157" y="5798"/>
                      <a:pt x="15467" y="5024"/>
                    </a:cubicBezTo>
                    <a:cubicBezTo>
                      <a:pt x="15550" y="4810"/>
                      <a:pt x="15574" y="4453"/>
                      <a:pt x="15157" y="4024"/>
                    </a:cubicBezTo>
                    <a:cubicBezTo>
                      <a:pt x="14907" y="3762"/>
                      <a:pt x="14609" y="3631"/>
                      <a:pt x="14300" y="3631"/>
                    </a:cubicBezTo>
                    <a:cubicBezTo>
                      <a:pt x="14121" y="3631"/>
                      <a:pt x="13943" y="3667"/>
                      <a:pt x="13764" y="3750"/>
                    </a:cubicBezTo>
                    <a:cubicBezTo>
                      <a:pt x="13538" y="3096"/>
                      <a:pt x="13062" y="2357"/>
                      <a:pt x="12442" y="1715"/>
                    </a:cubicBezTo>
                    <a:cubicBezTo>
                      <a:pt x="12143" y="1392"/>
                      <a:pt x="11822" y="1226"/>
                      <a:pt x="11510" y="1226"/>
                    </a:cubicBezTo>
                    <a:cubicBezTo>
                      <a:pt x="11499" y="1226"/>
                      <a:pt x="11489" y="1226"/>
                      <a:pt x="11478" y="1226"/>
                    </a:cubicBezTo>
                    <a:cubicBezTo>
                      <a:pt x="11204" y="762"/>
                      <a:pt x="10716" y="393"/>
                      <a:pt x="10061" y="143"/>
                    </a:cubicBezTo>
                    <a:cubicBezTo>
                      <a:pt x="9787" y="48"/>
                      <a:pt x="9525" y="0"/>
                      <a:pt x="9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2" name="Google Shape;1042;p36"/>
              <p:cNvGrpSpPr/>
              <p:nvPr/>
            </p:nvGrpSpPr>
            <p:grpSpPr>
              <a:xfrm rot="975942">
                <a:off x="98890" y="4335507"/>
                <a:ext cx="184655" cy="262087"/>
                <a:chOff x="7619190" y="700187"/>
                <a:chExt cx="184649" cy="262079"/>
              </a:xfrm>
            </p:grpSpPr>
            <p:sp>
              <p:nvSpPr>
                <p:cNvPr id="1043" name="Google Shape;1043;p3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3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3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3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3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3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3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3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051" name="Google Shape;1051;p36"/>
            <p:cNvGrpSpPr/>
            <p:nvPr/>
          </p:nvGrpSpPr>
          <p:grpSpPr>
            <a:xfrm>
              <a:off x="-128055" y="4198221"/>
              <a:ext cx="1148505" cy="808662"/>
              <a:chOff x="-204255" y="4198221"/>
              <a:chExt cx="1148505" cy="808662"/>
            </a:xfrm>
          </p:grpSpPr>
          <p:grpSp>
            <p:nvGrpSpPr>
              <p:cNvPr id="1052" name="Google Shape;1052;p36"/>
              <p:cNvGrpSpPr/>
              <p:nvPr/>
            </p:nvGrpSpPr>
            <p:grpSpPr>
              <a:xfrm rot="3803483" flipH="1">
                <a:off x="580713" y="4264960"/>
                <a:ext cx="278594" cy="209395"/>
                <a:chOff x="1539427" y="3527825"/>
                <a:chExt cx="278590" cy="209392"/>
              </a:xfrm>
            </p:grpSpPr>
            <p:sp>
              <p:nvSpPr>
                <p:cNvPr id="1053" name="Google Shape;1053;p36"/>
                <p:cNvSpPr/>
                <p:nvPr/>
              </p:nvSpPr>
              <p:spPr>
                <a:xfrm rot="5400000">
                  <a:off x="1581319" y="3500519"/>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36"/>
                <p:cNvSpPr/>
                <p:nvPr/>
              </p:nvSpPr>
              <p:spPr>
                <a:xfrm rot="5400000">
                  <a:off x="1558868" y="3578172"/>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36"/>
                <p:cNvSpPr/>
                <p:nvPr/>
              </p:nvSpPr>
              <p:spPr>
                <a:xfrm rot="5400000">
                  <a:off x="1554731" y="3630911"/>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56" name="Google Shape;1056;p36"/>
              <p:cNvSpPr/>
              <p:nvPr/>
            </p:nvSpPr>
            <p:spPr>
              <a:xfrm rot="-5400000" flipH="1">
                <a:off x="114676" y="4177308"/>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720000" y="420345"/>
            <a:ext cx="7704000" cy="457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500"/>
              <a:buFont typeface="Staatliches"/>
              <a:buNone/>
              <a:defRPr sz="3500" b="0" i="0" u="none" strike="noStrike" cap="none">
                <a:solidFill>
                  <a:schemeClr val="dk1"/>
                </a:solidFill>
                <a:latin typeface="Staatliches"/>
                <a:ea typeface="Staatliches"/>
                <a:cs typeface="Staatliches"/>
                <a:sym typeface="Staatliches"/>
              </a:defRPr>
            </a:lvl1pPr>
            <a:lvl2pPr marR="0" lvl="1" algn="l" rtl="0">
              <a:lnSpc>
                <a:spcPct val="100000"/>
              </a:lnSpc>
              <a:spcBef>
                <a:spcPts val="0"/>
              </a:spcBef>
              <a:spcAft>
                <a:spcPts val="0"/>
              </a:spcAft>
              <a:buClr>
                <a:schemeClr val="dk1"/>
              </a:buClr>
              <a:buSzPts val="3500"/>
              <a:buFont typeface="Staatliches"/>
              <a:buNone/>
              <a:defRPr sz="3500" b="0" i="0" u="none" strike="noStrike" cap="none">
                <a:solidFill>
                  <a:schemeClr val="dk1"/>
                </a:solidFill>
                <a:latin typeface="Staatliches"/>
                <a:ea typeface="Staatliches"/>
                <a:cs typeface="Staatliches"/>
                <a:sym typeface="Staatliches"/>
              </a:defRPr>
            </a:lvl2pPr>
            <a:lvl3pPr marR="0" lvl="2" algn="l" rtl="0">
              <a:lnSpc>
                <a:spcPct val="100000"/>
              </a:lnSpc>
              <a:spcBef>
                <a:spcPts val="0"/>
              </a:spcBef>
              <a:spcAft>
                <a:spcPts val="0"/>
              </a:spcAft>
              <a:buClr>
                <a:schemeClr val="dk1"/>
              </a:buClr>
              <a:buSzPts val="3500"/>
              <a:buFont typeface="Staatliches"/>
              <a:buNone/>
              <a:defRPr sz="3500" b="0" i="0" u="none" strike="noStrike" cap="none">
                <a:solidFill>
                  <a:schemeClr val="dk1"/>
                </a:solidFill>
                <a:latin typeface="Staatliches"/>
                <a:ea typeface="Staatliches"/>
                <a:cs typeface="Staatliches"/>
                <a:sym typeface="Staatliches"/>
              </a:defRPr>
            </a:lvl3pPr>
            <a:lvl4pPr marR="0" lvl="3" algn="l" rtl="0">
              <a:lnSpc>
                <a:spcPct val="100000"/>
              </a:lnSpc>
              <a:spcBef>
                <a:spcPts val="0"/>
              </a:spcBef>
              <a:spcAft>
                <a:spcPts val="0"/>
              </a:spcAft>
              <a:buClr>
                <a:schemeClr val="dk1"/>
              </a:buClr>
              <a:buSzPts val="3500"/>
              <a:buFont typeface="Staatliches"/>
              <a:buNone/>
              <a:defRPr sz="3500" b="0" i="0" u="none" strike="noStrike" cap="none">
                <a:solidFill>
                  <a:schemeClr val="dk1"/>
                </a:solidFill>
                <a:latin typeface="Staatliches"/>
                <a:ea typeface="Staatliches"/>
                <a:cs typeface="Staatliches"/>
                <a:sym typeface="Staatliches"/>
              </a:defRPr>
            </a:lvl4pPr>
            <a:lvl5pPr marR="0" lvl="4" algn="l" rtl="0">
              <a:lnSpc>
                <a:spcPct val="100000"/>
              </a:lnSpc>
              <a:spcBef>
                <a:spcPts val="0"/>
              </a:spcBef>
              <a:spcAft>
                <a:spcPts val="0"/>
              </a:spcAft>
              <a:buClr>
                <a:schemeClr val="dk1"/>
              </a:buClr>
              <a:buSzPts val="3500"/>
              <a:buFont typeface="Staatliches"/>
              <a:buNone/>
              <a:defRPr sz="3500" b="0" i="0" u="none" strike="noStrike" cap="none">
                <a:solidFill>
                  <a:schemeClr val="dk1"/>
                </a:solidFill>
                <a:latin typeface="Staatliches"/>
                <a:ea typeface="Staatliches"/>
                <a:cs typeface="Staatliches"/>
                <a:sym typeface="Staatliches"/>
              </a:defRPr>
            </a:lvl5pPr>
            <a:lvl6pPr marR="0" lvl="5" algn="l" rtl="0">
              <a:lnSpc>
                <a:spcPct val="100000"/>
              </a:lnSpc>
              <a:spcBef>
                <a:spcPts val="0"/>
              </a:spcBef>
              <a:spcAft>
                <a:spcPts val="0"/>
              </a:spcAft>
              <a:buClr>
                <a:schemeClr val="dk1"/>
              </a:buClr>
              <a:buSzPts val="3500"/>
              <a:buFont typeface="Staatliches"/>
              <a:buNone/>
              <a:defRPr sz="3500" b="0" i="0" u="none" strike="noStrike" cap="none">
                <a:solidFill>
                  <a:schemeClr val="dk1"/>
                </a:solidFill>
                <a:latin typeface="Staatliches"/>
                <a:ea typeface="Staatliches"/>
                <a:cs typeface="Staatliches"/>
                <a:sym typeface="Staatliches"/>
              </a:defRPr>
            </a:lvl6pPr>
            <a:lvl7pPr marR="0" lvl="6" algn="l" rtl="0">
              <a:lnSpc>
                <a:spcPct val="100000"/>
              </a:lnSpc>
              <a:spcBef>
                <a:spcPts val="0"/>
              </a:spcBef>
              <a:spcAft>
                <a:spcPts val="0"/>
              </a:spcAft>
              <a:buClr>
                <a:schemeClr val="dk1"/>
              </a:buClr>
              <a:buSzPts val="3500"/>
              <a:buFont typeface="Staatliches"/>
              <a:buNone/>
              <a:defRPr sz="3500" b="0" i="0" u="none" strike="noStrike" cap="none">
                <a:solidFill>
                  <a:schemeClr val="dk1"/>
                </a:solidFill>
                <a:latin typeface="Staatliches"/>
                <a:ea typeface="Staatliches"/>
                <a:cs typeface="Staatliches"/>
                <a:sym typeface="Staatliches"/>
              </a:defRPr>
            </a:lvl7pPr>
            <a:lvl8pPr marR="0" lvl="7" algn="l" rtl="0">
              <a:lnSpc>
                <a:spcPct val="100000"/>
              </a:lnSpc>
              <a:spcBef>
                <a:spcPts val="0"/>
              </a:spcBef>
              <a:spcAft>
                <a:spcPts val="0"/>
              </a:spcAft>
              <a:buClr>
                <a:schemeClr val="dk1"/>
              </a:buClr>
              <a:buSzPts val="3500"/>
              <a:buFont typeface="Staatliches"/>
              <a:buNone/>
              <a:defRPr sz="3500" b="0" i="0" u="none" strike="noStrike" cap="none">
                <a:solidFill>
                  <a:schemeClr val="dk1"/>
                </a:solidFill>
                <a:latin typeface="Staatliches"/>
                <a:ea typeface="Staatliches"/>
                <a:cs typeface="Staatliches"/>
                <a:sym typeface="Staatliches"/>
              </a:defRPr>
            </a:lvl8pPr>
            <a:lvl9pPr marR="0" lvl="8" algn="l" rtl="0">
              <a:lnSpc>
                <a:spcPct val="100000"/>
              </a:lnSpc>
              <a:spcBef>
                <a:spcPts val="0"/>
              </a:spcBef>
              <a:spcAft>
                <a:spcPts val="0"/>
              </a:spcAft>
              <a:buClr>
                <a:schemeClr val="dk1"/>
              </a:buClr>
              <a:buSzPts val="3500"/>
              <a:buFont typeface="Staatliches"/>
              <a:buNone/>
              <a:defRPr sz="3500" b="0" i="0" u="none" strike="noStrike" cap="none">
                <a:solidFill>
                  <a:schemeClr val="dk1"/>
                </a:solidFill>
                <a:latin typeface="Staatliches"/>
                <a:ea typeface="Staatliches"/>
                <a:cs typeface="Staatliches"/>
                <a:sym typeface="Staatliches"/>
              </a:defRPr>
            </a:lvl9pPr>
          </a:lstStyle>
          <a:p>
            <a:endParaRPr/>
          </a:p>
        </p:txBody>
      </p:sp>
      <p:sp>
        <p:nvSpPr>
          <p:cNvPr id="7" name="Google Shape;7;p27"/>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1pPr>
            <a:lvl2pPr marL="914400" marR="0" lvl="1" indent="-317500" algn="l" rtl="0">
              <a:lnSpc>
                <a:spcPct val="100000"/>
              </a:lnSpc>
              <a:spcBef>
                <a:spcPts val="1600"/>
              </a:spcBef>
              <a:spcAft>
                <a:spcPts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2pPr>
            <a:lvl3pPr marL="1371600" marR="0" lvl="2" indent="-317500" algn="l" rtl="0">
              <a:lnSpc>
                <a:spcPct val="100000"/>
              </a:lnSpc>
              <a:spcBef>
                <a:spcPts val="1600"/>
              </a:spcBef>
              <a:spcAft>
                <a:spcPts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3pPr>
            <a:lvl4pPr marL="1828800" marR="0" lvl="3" indent="-317500" algn="l" rtl="0">
              <a:lnSpc>
                <a:spcPct val="100000"/>
              </a:lnSpc>
              <a:spcBef>
                <a:spcPts val="1600"/>
              </a:spcBef>
              <a:spcAft>
                <a:spcPts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4pPr>
            <a:lvl5pPr marL="2286000" marR="0" lvl="4" indent="-317500" algn="l" rtl="0">
              <a:lnSpc>
                <a:spcPct val="100000"/>
              </a:lnSpc>
              <a:spcBef>
                <a:spcPts val="1600"/>
              </a:spcBef>
              <a:spcAft>
                <a:spcPts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5pPr>
            <a:lvl6pPr marL="2743200" marR="0" lvl="5" indent="-317500" algn="l" rtl="0">
              <a:lnSpc>
                <a:spcPct val="100000"/>
              </a:lnSpc>
              <a:spcBef>
                <a:spcPts val="1600"/>
              </a:spcBef>
              <a:spcAft>
                <a:spcPts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6pPr>
            <a:lvl7pPr marL="3200400" marR="0" lvl="6" indent="-317500" algn="l" rtl="0">
              <a:lnSpc>
                <a:spcPct val="100000"/>
              </a:lnSpc>
              <a:spcBef>
                <a:spcPts val="1600"/>
              </a:spcBef>
              <a:spcAft>
                <a:spcPts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7pPr>
            <a:lvl8pPr marL="3657600" marR="0" lvl="7" indent="-317500" algn="l" rtl="0">
              <a:lnSpc>
                <a:spcPct val="100000"/>
              </a:lnSpc>
              <a:spcBef>
                <a:spcPts val="1600"/>
              </a:spcBef>
              <a:spcAft>
                <a:spcPts val="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8pPr>
            <a:lvl9pPr marL="4114800" marR="0" lvl="8" indent="-317500" algn="l" rtl="0">
              <a:lnSpc>
                <a:spcPct val="100000"/>
              </a:lnSpc>
              <a:spcBef>
                <a:spcPts val="1600"/>
              </a:spcBef>
              <a:spcAft>
                <a:spcPts val="1600"/>
              </a:spcAft>
              <a:buClr>
                <a:schemeClr val="dk1"/>
              </a:buClr>
              <a:buSzPts val="1400"/>
              <a:buFont typeface="Anaheim"/>
              <a:buChar char="■"/>
              <a:defRPr sz="1400" b="0" i="0" u="none" strike="noStrike" cap="none">
                <a:solidFill>
                  <a:schemeClr val="dk1"/>
                </a:solidFill>
                <a:latin typeface="Anaheim"/>
                <a:ea typeface="Anaheim"/>
                <a:cs typeface="Anaheim"/>
                <a:sym typeface="Anahei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3"/>
        <p:cNvGrpSpPr/>
        <p:nvPr/>
      </p:nvGrpSpPr>
      <p:grpSpPr>
        <a:xfrm>
          <a:off x="0" y="0"/>
          <a:ext cx="0" cy="0"/>
          <a:chOff x="0" y="0"/>
          <a:chExt cx="0" cy="0"/>
        </a:xfrm>
      </p:grpSpPr>
      <p:sp>
        <p:nvSpPr>
          <p:cNvPr id="1244" name="Google Shape;1244;p1"/>
          <p:cNvSpPr/>
          <p:nvPr/>
        </p:nvSpPr>
        <p:spPr>
          <a:xfrm>
            <a:off x="7217425" y="414900"/>
            <a:ext cx="1218600" cy="274200"/>
          </a:xfrm>
          <a:prstGeom prst="rect">
            <a:avLst/>
          </a:prstGeom>
          <a:solidFill>
            <a:schemeClr val="accent2"/>
          </a:solidFill>
          <a:ln>
            <a:noFill/>
          </a:ln>
          <a:effectLst>
            <a:outerShdw blurRad="57150" dist="28575" dir="2640000" algn="bl" rotWithShape="0">
              <a:schemeClr val="dk1">
                <a:alpha val="24705"/>
              </a:scheme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vi-VN" sz="2000" b="0" i="0" u="none" strike="noStrike" cap="none">
                <a:solidFill>
                  <a:srgbClr val="151D1E"/>
                </a:solidFill>
                <a:latin typeface="Arial"/>
                <a:ea typeface="Arial"/>
                <a:cs typeface="Arial"/>
                <a:sym typeface="Arial"/>
              </a:rPr>
              <a:t>Lớp 6</a:t>
            </a:r>
            <a:endParaRPr sz="1400" b="0" i="0" u="none" strike="noStrike" cap="none">
              <a:solidFill>
                <a:srgbClr val="151D1E"/>
              </a:solidFill>
              <a:latin typeface="Arial"/>
              <a:ea typeface="Arial"/>
              <a:cs typeface="Arial"/>
              <a:sym typeface="Arial"/>
            </a:endParaRPr>
          </a:p>
        </p:txBody>
      </p:sp>
      <p:sp>
        <p:nvSpPr>
          <p:cNvPr id="1245" name="Google Shape;1245;p1"/>
          <p:cNvSpPr txBox="1">
            <a:spLocks noGrp="1"/>
          </p:cNvSpPr>
          <p:nvPr>
            <p:ph type="ctrTitle"/>
          </p:nvPr>
        </p:nvSpPr>
        <p:spPr>
          <a:xfrm>
            <a:off x="1828800" y="2516094"/>
            <a:ext cx="5486400" cy="1097400"/>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SzPts val="5200"/>
              <a:buNone/>
            </a:pPr>
            <a:r>
              <a:rPr lang="vi-VN" sz="3200" b="1">
                <a:solidFill>
                  <a:srgbClr val="151D1E"/>
                </a:solidFill>
                <a:latin typeface="Arial"/>
                <a:ea typeface="Arial"/>
                <a:cs typeface="Arial"/>
                <a:sym typeface="Arial"/>
              </a:rPr>
              <a:t>Chào mừng các em đến với bài học hôm nay!</a:t>
            </a:r>
            <a:endParaRPr sz="3200" b="1">
              <a:solidFill>
                <a:srgbClr val="151D1E"/>
              </a:solidFill>
              <a:latin typeface="Arial"/>
              <a:ea typeface="Arial"/>
              <a:cs typeface="Arial"/>
              <a:sym typeface="Arial"/>
            </a:endParaRPr>
          </a:p>
        </p:txBody>
      </p:sp>
      <p:sp>
        <p:nvSpPr>
          <p:cNvPr id="1246" name="Google Shape;1246;p1"/>
          <p:cNvSpPr/>
          <p:nvPr/>
        </p:nvSpPr>
        <p:spPr>
          <a:xfrm>
            <a:off x="4470109" y="3730764"/>
            <a:ext cx="203679" cy="195740"/>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247" name="Google Shape;1247;p1"/>
          <p:cNvGrpSpPr/>
          <p:nvPr/>
        </p:nvGrpSpPr>
        <p:grpSpPr>
          <a:xfrm>
            <a:off x="6965630" y="249465"/>
            <a:ext cx="1781640" cy="902296"/>
            <a:chOff x="6965630" y="249465"/>
            <a:chExt cx="1781640" cy="902296"/>
          </a:xfrm>
        </p:grpSpPr>
        <p:grpSp>
          <p:nvGrpSpPr>
            <p:cNvPr id="1248" name="Google Shape;1248;p1"/>
            <p:cNvGrpSpPr/>
            <p:nvPr/>
          </p:nvGrpSpPr>
          <p:grpSpPr>
            <a:xfrm>
              <a:off x="8092524" y="889682"/>
              <a:ext cx="184649" cy="262079"/>
              <a:chOff x="7619190" y="700187"/>
              <a:chExt cx="184649" cy="262079"/>
            </a:xfrm>
          </p:grpSpPr>
          <p:sp>
            <p:nvSpPr>
              <p:cNvPr id="1249" name="Google Shape;1249;p1"/>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0" name="Google Shape;1250;p1"/>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1" name="Google Shape;1251;p1"/>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2" name="Google Shape;1252;p1"/>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3" name="Google Shape;1253;p1"/>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4" name="Google Shape;1254;p1"/>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5" name="Google Shape;1255;p1"/>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6" name="Google Shape;1256;p1"/>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57" name="Google Shape;1257;p1"/>
            <p:cNvGrpSpPr/>
            <p:nvPr/>
          </p:nvGrpSpPr>
          <p:grpSpPr>
            <a:xfrm>
              <a:off x="8541399" y="261134"/>
              <a:ext cx="205871" cy="226202"/>
              <a:chOff x="7065678" y="829299"/>
              <a:chExt cx="205871" cy="226202"/>
            </a:xfrm>
          </p:grpSpPr>
          <p:sp>
            <p:nvSpPr>
              <p:cNvPr id="1258" name="Google Shape;1258;p1"/>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9" name="Google Shape;1259;p1"/>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0" name="Google Shape;1260;p1"/>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1" name="Google Shape;1261;p1"/>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2" name="Google Shape;1262;p1"/>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3" name="Google Shape;1263;p1"/>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64" name="Google Shape;1264;p1"/>
            <p:cNvGrpSpPr/>
            <p:nvPr/>
          </p:nvGrpSpPr>
          <p:grpSpPr>
            <a:xfrm rot="5400000">
              <a:off x="7612552" y="-31012"/>
              <a:ext cx="510644" cy="1474772"/>
              <a:chOff x="6276759" y="1364852"/>
              <a:chExt cx="510644" cy="1474772"/>
            </a:xfrm>
          </p:grpSpPr>
          <p:sp>
            <p:nvSpPr>
              <p:cNvPr id="1265" name="Google Shape;1265;p1"/>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6" name="Google Shape;1266;p1"/>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7" name="Google Shape;1267;p1"/>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8" name="Google Shape;1268;p1"/>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269" name="Google Shape;1269;p1"/>
            <p:cNvSpPr/>
            <p:nvPr/>
          </p:nvSpPr>
          <p:spPr>
            <a:xfrm>
              <a:off x="6965630" y="249465"/>
              <a:ext cx="203679" cy="195740"/>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70" name="Google Shape;1270;p1"/>
          <p:cNvGrpSpPr/>
          <p:nvPr/>
        </p:nvGrpSpPr>
        <p:grpSpPr>
          <a:xfrm>
            <a:off x="5413894" y="3580750"/>
            <a:ext cx="1153365" cy="1114784"/>
            <a:chOff x="5413894" y="3580750"/>
            <a:chExt cx="1153365" cy="1114784"/>
          </a:xfrm>
        </p:grpSpPr>
        <p:grpSp>
          <p:nvGrpSpPr>
            <p:cNvPr id="1271" name="Google Shape;1271;p1"/>
            <p:cNvGrpSpPr/>
            <p:nvPr/>
          </p:nvGrpSpPr>
          <p:grpSpPr>
            <a:xfrm>
              <a:off x="5413894" y="3580750"/>
              <a:ext cx="1153365" cy="1114784"/>
              <a:chOff x="6562104" y="3204209"/>
              <a:chExt cx="1153365" cy="1114784"/>
            </a:xfrm>
          </p:grpSpPr>
          <p:sp>
            <p:nvSpPr>
              <p:cNvPr id="1272" name="Google Shape;1272;p1"/>
              <p:cNvSpPr/>
              <p:nvPr/>
            </p:nvSpPr>
            <p:spPr>
              <a:xfrm>
                <a:off x="6909296" y="3204209"/>
                <a:ext cx="264189" cy="208354"/>
              </a:xfrm>
              <a:custGeom>
                <a:avLst/>
                <a:gdLst/>
                <a:ahLst/>
                <a:cxnLst/>
                <a:rect l="l" t="t" r="r" b="b"/>
                <a:pathLst>
                  <a:path w="7121" h="5616" extrusionOk="0">
                    <a:moveTo>
                      <a:pt x="5097" y="365"/>
                    </a:moveTo>
                    <a:lnTo>
                      <a:pt x="4930" y="1937"/>
                    </a:lnTo>
                    <a:lnTo>
                      <a:pt x="977" y="4723"/>
                    </a:lnTo>
                    <a:lnTo>
                      <a:pt x="977" y="4723"/>
                    </a:lnTo>
                    <a:lnTo>
                      <a:pt x="5097" y="365"/>
                    </a:lnTo>
                    <a:close/>
                    <a:moveTo>
                      <a:pt x="5323" y="3449"/>
                    </a:moveTo>
                    <a:lnTo>
                      <a:pt x="6823" y="4985"/>
                    </a:lnTo>
                    <a:lnTo>
                      <a:pt x="370" y="5413"/>
                    </a:lnTo>
                    <a:lnTo>
                      <a:pt x="5323" y="3449"/>
                    </a:lnTo>
                    <a:close/>
                    <a:moveTo>
                      <a:pt x="5221" y="1"/>
                    </a:moveTo>
                    <a:cubicBezTo>
                      <a:pt x="5196" y="1"/>
                      <a:pt x="5171" y="9"/>
                      <a:pt x="5156" y="32"/>
                    </a:cubicBezTo>
                    <a:lnTo>
                      <a:pt x="37" y="5449"/>
                    </a:lnTo>
                    <a:cubicBezTo>
                      <a:pt x="13" y="5485"/>
                      <a:pt x="1" y="5520"/>
                      <a:pt x="13" y="5556"/>
                    </a:cubicBezTo>
                    <a:cubicBezTo>
                      <a:pt x="37" y="5592"/>
                      <a:pt x="72" y="5616"/>
                      <a:pt x="108" y="5616"/>
                    </a:cubicBezTo>
                    <a:lnTo>
                      <a:pt x="7037" y="5151"/>
                    </a:lnTo>
                    <a:cubicBezTo>
                      <a:pt x="7073" y="5151"/>
                      <a:pt x="7097" y="5128"/>
                      <a:pt x="7121" y="5092"/>
                    </a:cubicBezTo>
                    <a:cubicBezTo>
                      <a:pt x="7121" y="5068"/>
                      <a:pt x="7121" y="5020"/>
                      <a:pt x="7097" y="4997"/>
                    </a:cubicBezTo>
                    <a:lnTo>
                      <a:pt x="5418" y="3270"/>
                    </a:lnTo>
                    <a:cubicBezTo>
                      <a:pt x="5401" y="3253"/>
                      <a:pt x="5371" y="3242"/>
                      <a:pt x="5342" y="3242"/>
                    </a:cubicBezTo>
                    <a:cubicBezTo>
                      <a:pt x="5331" y="3242"/>
                      <a:pt x="5321" y="3243"/>
                      <a:pt x="5311" y="3246"/>
                    </a:cubicBezTo>
                    <a:lnTo>
                      <a:pt x="953" y="4973"/>
                    </a:lnTo>
                    <a:lnTo>
                      <a:pt x="953" y="4973"/>
                    </a:lnTo>
                    <a:lnTo>
                      <a:pt x="5073" y="2056"/>
                    </a:lnTo>
                    <a:cubicBezTo>
                      <a:pt x="5097" y="2044"/>
                      <a:pt x="5109" y="2020"/>
                      <a:pt x="5109" y="1996"/>
                    </a:cubicBezTo>
                    <a:lnTo>
                      <a:pt x="5311" y="103"/>
                    </a:lnTo>
                    <a:cubicBezTo>
                      <a:pt x="5323" y="67"/>
                      <a:pt x="5299" y="20"/>
                      <a:pt x="5263" y="8"/>
                    </a:cubicBezTo>
                    <a:cubicBezTo>
                      <a:pt x="5250" y="3"/>
                      <a:pt x="5236" y="1"/>
                      <a:pt x="522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3" name="Google Shape;1273;p1"/>
              <p:cNvSpPr/>
              <p:nvPr/>
            </p:nvSpPr>
            <p:spPr>
              <a:xfrm>
                <a:off x="7091315" y="3274293"/>
                <a:ext cx="97202" cy="56986"/>
              </a:xfrm>
              <a:custGeom>
                <a:avLst/>
                <a:gdLst/>
                <a:ahLst/>
                <a:cxnLst/>
                <a:rect l="l" t="t" r="r" b="b"/>
                <a:pathLst>
                  <a:path w="2620" h="1536" extrusionOk="0">
                    <a:moveTo>
                      <a:pt x="108" y="0"/>
                    </a:moveTo>
                    <a:cubicBezTo>
                      <a:pt x="77" y="0"/>
                      <a:pt x="48" y="16"/>
                      <a:pt x="24" y="48"/>
                    </a:cubicBezTo>
                    <a:cubicBezTo>
                      <a:pt x="0" y="95"/>
                      <a:pt x="24" y="155"/>
                      <a:pt x="72" y="179"/>
                    </a:cubicBezTo>
                    <a:lnTo>
                      <a:pt x="2167" y="1322"/>
                    </a:lnTo>
                    <a:lnTo>
                      <a:pt x="441" y="1357"/>
                    </a:lnTo>
                    <a:cubicBezTo>
                      <a:pt x="393" y="1357"/>
                      <a:pt x="345" y="1393"/>
                      <a:pt x="357" y="1453"/>
                    </a:cubicBezTo>
                    <a:cubicBezTo>
                      <a:pt x="357" y="1500"/>
                      <a:pt x="393" y="1536"/>
                      <a:pt x="441" y="1536"/>
                    </a:cubicBezTo>
                    <a:lnTo>
                      <a:pt x="453" y="1536"/>
                    </a:lnTo>
                    <a:lnTo>
                      <a:pt x="2524" y="1500"/>
                    </a:lnTo>
                    <a:cubicBezTo>
                      <a:pt x="2560" y="1500"/>
                      <a:pt x="2596" y="1476"/>
                      <a:pt x="2608" y="1429"/>
                    </a:cubicBezTo>
                    <a:cubicBezTo>
                      <a:pt x="2620" y="1393"/>
                      <a:pt x="2608" y="1345"/>
                      <a:pt x="2560" y="1322"/>
                    </a:cubicBezTo>
                    <a:lnTo>
                      <a:pt x="155" y="12"/>
                    </a:lnTo>
                    <a:cubicBezTo>
                      <a:pt x="139" y="4"/>
                      <a:pt x="123" y="0"/>
                      <a:pt x="10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4" name="Google Shape;1274;p1"/>
              <p:cNvSpPr/>
              <p:nvPr/>
            </p:nvSpPr>
            <p:spPr>
              <a:xfrm>
                <a:off x="7125299" y="3322970"/>
                <a:ext cx="63664" cy="30867"/>
              </a:xfrm>
              <a:custGeom>
                <a:avLst/>
                <a:gdLst/>
                <a:ahLst/>
                <a:cxnLst/>
                <a:rect l="l" t="t" r="r" b="b"/>
                <a:pathLst>
                  <a:path w="1716" h="832" extrusionOk="0">
                    <a:moveTo>
                      <a:pt x="1610" y="0"/>
                    </a:moveTo>
                    <a:cubicBezTo>
                      <a:pt x="1598" y="0"/>
                      <a:pt x="1585" y="3"/>
                      <a:pt x="1573" y="10"/>
                    </a:cubicBezTo>
                    <a:lnTo>
                      <a:pt x="72" y="653"/>
                    </a:lnTo>
                    <a:cubicBezTo>
                      <a:pt x="25" y="664"/>
                      <a:pt x="1" y="724"/>
                      <a:pt x="25" y="772"/>
                    </a:cubicBezTo>
                    <a:cubicBezTo>
                      <a:pt x="37" y="807"/>
                      <a:pt x="72" y="831"/>
                      <a:pt x="108" y="831"/>
                    </a:cubicBezTo>
                    <a:cubicBezTo>
                      <a:pt x="120" y="831"/>
                      <a:pt x="132" y="831"/>
                      <a:pt x="144" y="819"/>
                    </a:cubicBezTo>
                    <a:lnTo>
                      <a:pt x="1644" y="188"/>
                    </a:lnTo>
                    <a:cubicBezTo>
                      <a:pt x="1692" y="164"/>
                      <a:pt x="1715" y="105"/>
                      <a:pt x="1692" y="57"/>
                    </a:cubicBezTo>
                    <a:cubicBezTo>
                      <a:pt x="1674" y="22"/>
                      <a:pt x="1644" y="0"/>
                      <a:pt x="1610"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5" name="Google Shape;1275;p1"/>
              <p:cNvSpPr/>
              <p:nvPr/>
            </p:nvSpPr>
            <p:spPr>
              <a:xfrm>
                <a:off x="6562104" y="3317293"/>
                <a:ext cx="1153365" cy="1001700"/>
              </a:xfrm>
              <a:custGeom>
                <a:avLst/>
                <a:gdLst/>
                <a:ahLst/>
                <a:cxnLst/>
                <a:rect l="l" t="t" r="r" b="b"/>
                <a:pathLst>
                  <a:path w="31088" h="27000" extrusionOk="0">
                    <a:moveTo>
                      <a:pt x="19132" y="0"/>
                    </a:moveTo>
                    <a:cubicBezTo>
                      <a:pt x="18886" y="0"/>
                      <a:pt x="18635" y="6"/>
                      <a:pt x="18384" y="20"/>
                    </a:cubicBezTo>
                    <a:cubicBezTo>
                      <a:pt x="18336" y="20"/>
                      <a:pt x="18300" y="67"/>
                      <a:pt x="18300" y="115"/>
                    </a:cubicBezTo>
                    <a:cubicBezTo>
                      <a:pt x="18300" y="175"/>
                      <a:pt x="18348" y="210"/>
                      <a:pt x="18396" y="210"/>
                    </a:cubicBezTo>
                    <a:cubicBezTo>
                      <a:pt x="18653" y="196"/>
                      <a:pt x="18915" y="185"/>
                      <a:pt x="19173" y="185"/>
                    </a:cubicBezTo>
                    <a:cubicBezTo>
                      <a:pt x="19333" y="185"/>
                      <a:pt x="19491" y="189"/>
                      <a:pt x="19646" y="198"/>
                    </a:cubicBezTo>
                    <a:cubicBezTo>
                      <a:pt x="19693" y="198"/>
                      <a:pt x="19741" y="151"/>
                      <a:pt x="19741" y="103"/>
                    </a:cubicBezTo>
                    <a:cubicBezTo>
                      <a:pt x="19741" y="55"/>
                      <a:pt x="19705" y="8"/>
                      <a:pt x="19646" y="8"/>
                    </a:cubicBezTo>
                    <a:cubicBezTo>
                      <a:pt x="19478" y="3"/>
                      <a:pt x="19306" y="0"/>
                      <a:pt x="19132" y="0"/>
                    </a:cubicBezTo>
                    <a:close/>
                    <a:moveTo>
                      <a:pt x="17134" y="151"/>
                    </a:moveTo>
                    <a:cubicBezTo>
                      <a:pt x="16943" y="175"/>
                      <a:pt x="16764" y="210"/>
                      <a:pt x="16574" y="246"/>
                    </a:cubicBezTo>
                    <a:cubicBezTo>
                      <a:pt x="16526" y="258"/>
                      <a:pt x="16491" y="305"/>
                      <a:pt x="16503" y="353"/>
                    </a:cubicBezTo>
                    <a:cubicBezTo>
                      <a:pt x="16514" y="401"/>
                      <a:pt x="16550" y="436"/>
                      <a:pt x="16598" y="436"/>
                    </a:cubicBezTo>
                    <a:cubicBezTo>
                      <a:pt x="16598" y="436"/>
                      <a:pt x="16610" y="436"/>
                      <a:pt x="16610" y="425"/>
                    </a:cubicBezTo>
                    <a:cubicBezTo>
                      <a:pt x="16800" y="401"/>
                      <a:pt x="16979" y="365"/>
                      <a:pt x="17157" y="341"/>
                    </a:cubicBezTo>
                    <a:cubicBezTo>
                      <a:pt x="17205" y="329"/>
                      <a:pt x="17241" y="282"/>
                      <a:pt x="17241" y="234"/>
                    </a:cubicBezTo>
                    <a:cubicBezTo>
                      <a:pt x="17229" y="186"/>
                      <a:pt x="17181" y="151"/>
                      <a:pt x="17134" y="151"/>
                    </a:cubicBezTo>
                    <a:close/>
                    <a:moveTo>
                      <a:pt x="20908" y="115"/>
                    </a:moveTo>
                    <a:cubicBezTo>
                      <a:pt x="20860" y="115"/>
                      <a:pt x="20813" y="151"/>
                      <a:pt x="20801" y="198"/>
                    </a:cubicBezTo>
                    <a:cubicBezTo>
                      <a:pt x="20789" y="246"/>
                      <a:pt x="20836" y="294"/>
                      <a:pt x="20884" y="305"/>
                    </a:cubicBezTo>
                    <a:cubicBezTo>
                      <a:pt x="21301" y="365"/>
                      <a:pt x="21706" y="448"/>
                      <a:pt x="22098" y="556"/>
                    </a:cubicBezTo>
                    <a:lnTo>
                      <a:pt x="22122" y="556"/>
                    </a:lnTo>
                    <a:cubicBezTo>
                      <a:pt x="22170" y="556"/>
                      <a:pt x="22206" y="532"/>
                      <a:pt x="22218" y="484"/>
                    </a:cubicBezTo>
                    <a:cubicBezTo>
                      <a:pt x="22229" y="436"/>
                      <a:pt x="22194" y="389"/>
                      <a:pt x="22146" y="377"/>
                    </a:cubicBezTo>
                    <a:cubicBezTo>
                      <a:pt x="21753" y="270"/>
                      <a:pt x="21325" y="175"/>
                      <a:pt x="20908" y="115"/>
                    </a:cubicBezTo>
                    <a:close/>
                    <a:moveTo>
                      <a:pt x="23311" y="760"/>
                    </a:moveTo>
                    <a:cubicBezTo>
                      <a:pt x="23277" y="760"/>
                      <a:pt x="23247" y="783"/>
                      <a:pt x="23230" y="817"/>
                    </a:cubicBezTo>
                    <a:cubicBezTo>
                      <a:pt x="23206" y="877"/>
                      <a:pt x="23230" y="925"/>
                      <a:pt x="23277" y="948"/>
                    </a:cubicBezTo>
                    <a:cubicBezTo>
                      <a:pt x="23670" y="1103"/>
                      <a:pt x="24039" y="1282"/>
                      <a:pt x="24408" y="1472"/>
                    </a:cubicBezTo>
                    <a:cubicBezTo>
                      <a:pt x="24420" y="1484"/>
                      <a:pt x="24432" y="1484"/>
                      <a:pt x="24456" y="1484"/>
                    </a:cubicBezTo>
                    <a:cubicBezTo>
                      <a:pt x="24480" y="1484"/>
                      <a:pt x="24515" y="1472"/>
                      <a:pt x="24527" y="1437"/>
                    </a:cubicBezTo>
                    <a:cubicBezTo>
                      <a:pt x="24563" y="1389"/>
                      <a:pt x="24539" y="1341"/>
                      <a:pt x="24492" y="1318"/>
                    </a:cubicBezTo>
                    <a:cubicBezTo>
                      <a:pt x="24123" y="1115"/>
                      <a:pt x="23742" y="925"/>
                      <a:pt x="23349" y="770"/>
                    </a:cubicBezTo>
                    <a:cubicBezTo>
                      <a:pt x="23336" y="763"/>
                      <a:pt x="23323" y="760"/>
                      <a:pt x="23311" y="760"/>
                    </a:cubicBezTo>
                    <a:close/>
                    <a:moveTo>
                      <a:pt x="25509" y="1975"/>
                    </a:moveTo>
                    <a:cubicBezTo>
                      <a:pt x="25482" y="1975"/>
                      <a:pt x="25453" y="1987"/>
                      <a:pt x="25432" y="2008"/>
                    </a:cubicBezTo>
                    <a:cubicBezTo>
                      <a:pt x="25408" y="2056"/>
                      <a:pt x="25408" y="2115"/>
                      <a:pt x="25456" y="2139"/>
                    </a:cubicBezTo>
                    <a:cubicBezTo>
                      <a:pt x="25789" y="2377"/>
                      <a:pt x="26111" y="2651"/>
                      <a:pt x="26420" y="2925"/>
                    </a:cubicBezTo>
                    <a:cubicBezTo>
                      <a:pt x="26432" y="2949"/>
                      <a:pt x="26456" y="2949"/>
                      <a:pt x="26480" y="2949"/>
                    </a:cubicBezTo>
                    <a:cubicBezTo>
                      <a:pt x="26504" y="2949"/>
                      <a:pt x="26540" y="2949"/>
                      <a:pt x="26551" y="2925"/>
                    </a:cubicBezTo>
                    <a:cubicBezTo>
                      <a:pt x="26587" y="2889"/>
                      <a:pt x="26587" y="2830"/>
                      <a:pt x="26551" y="2794"/>
                    </a:cubicBezTo>
                    <a:cubicBezTo>
                      <a:pt x="26230" y="2508"/>
                      <a:pt x="25908" y="2234"/>
                      <a:pt x="25563" y="1996"/>
                    </a:cubicBezTo>
                    <a:cubicBezTo>
                      <a:pt x="25548" y="1981"/>
                      <a:pt x="25529" y="1975"/>
                      <a:pt x="25509" y="1975"/>
                    </a:cubicBezTo>
                    <a:close/>
                    <a:moveTo>
                      <a:pt x="27362" y="3661"/>
                    </a:moveTo>
                    <a:cubicBezTo>
                      <a:pt x="27340" y="3661"/>
                      <a:pt x="27318" y="3670"/>
                      <a:pt x="27302" y="3687"/>
                    </a:cubicBezTo>
                    <a:cubicBezTo>
                      <a:pt x="27266" y="3723"/>
                      <a:pt x="27254" y="3782"/>
                      <a:pt x="27290" y="3818"/>
                    </a:cubicBezTo>
                    <a:cubicBezTo>
                      <a:pt x="27563" y="4127"/>
                      <a:pt x="27825" y="4461"/>
                      <a:pt x="28064" y="4794"/>
                    </a:cubicBezTo>
                    <a:cubicBezTo>
                      <a:pt x="28087" y="4818"/>
                      <a:pt x="28111" y="4842"/>
                      <a:pt x="28135" y="4842"/>
                    </a:cubicBezTo>
                    <a:cubicBezTo>
                      <a:pt x="28159" y="4842"/>
                      <a:pt x="28183" y="4830"/>
                      <a:pt x="28194" y="4818"/>
                    </a:cubicBezTo>
                    <a:cubicBezTo>
                      <a:pt x="28242" y="4782"/>
                      <a:pt x="28242" y="4735"/>
                      <a:pt x="28218" y="4687"/>
                    </a:cubicBezTo>
                    <a:cubicBezTo>
                      <a:pt x="27968" y="4342"/>
                      <a:pt x="27706" y="4008"/>
                      <a:pt x="27432" y="3699"/>
                    </a:cubicBezTo>
                    <a:cubicBezTo>
                      <a:pt x="27413" y="3673"/>
                      <a:pt x="27387" y="3661"/>
                      <a:pt x="27362" y="3661"/>
                    </a:cubicBezTo>
                    <a:close/>
                    <a:moveTo>
                      <a:pt x="28821" y="5705"/>
                    </a:moveTo>
                    <a:cubicBezTo>
                      <a:pt x="28806" y="5705"/>
                      <a:pt x="28790" y="5710"/>
                      <a:pt x="28778" y="5723"/>
                    </a:cubicBezTo>
                    <a:cubicBezTo>
                      <a:pt x="28730" y="5747"/>
                      <a:pt x="28706" y="5806"/>
                      <a:pt x="28742" y="5842"/>
                    </a:cubicBezTo>
                    <a:cubicBezTo>
                      <a:pt x="28945" y="6199"/>
                      <a:pt x="29135" y="6568"/>
                      <a:pt x="29314" y="6949"/>
                    </a:cubicBezTo>
                    <a:cubicBezTo>
                      <a:pt x="29337" y="6985"/>
                      <a:pt x="29361" y="7009"/>
                      <a:pt x="29397" y="7009"/>
                    </a:cubicBezTo>
                    <a:cubicBezTo>
                      <a:pt x="29421" y="7009"/>
                      <a:pt x="29433" y="7009"/>
                      <a:pt x="29445" y="6997"/>
                    </a:cubicBezTo>
                    <a:cubicBezTo>
                      <a:pt x="29492" y="6973"/>
                      <a:pt x="29504" y="6925"/>
                      <a:pt x="29492" y="6878"/>
                    </a:cubicBezTo>
                    <a:cubicBezTo>
                      <a:pt x="29302" y="6485"/>
                      <a:pt x="29111" y="6116"/>
                      <a:pt x="28897" y="5747"/>
                    </a:cubicBezTo>
                    <a:cubicBezTo>
                      <a:pt x="28881" y="5723"/>
                      <a:pt x="28851" y="5705"/>
                      <a:pt x="28821" y="5705"/>
                    </a:cubicBezTo>
                    <a:close/>
                    <a:moveTo>
                      <a:pt x="29886" y="7970"/>
                    </a:moveTo>
                    <a:cubicBezTo>
                      <a:pt x="29878" y="7970"/>
                      <a:pt x="29870" y="7971"/>
                      <a:pt x="29861" y="7973"/>
                    </a:cubicBezTo>
                    <a:cubicBezTo>
                      <a:pt x="29802" y="7997"/>
                      <a:pt x="29778" y="8056"/>
                      <a:pt x="29802" y="8104"/>
                    </a:cubicBezTo>
                    <a:cubicBezTo>
                      <a:pt x="29945" y="8485"/>
                      <a:pt x="30076" y="8890"/>
                      <a:pt x="30195" y="9283"/>
                    </a:cubicBezTo>
                    <a:cubicBezTo>
                      <a:pt x="30207" y="9330"/>
                      <a:pt x="30242" y="9354"/>
                      <a:pt x="30290" y="9354"/>
                    </a:cubicBezTo>
                    <a:lnTo>
                      <a:pt x="30314" y="9354"/>
                    </a:lnTo>
                    <a:cubicBezTo>
                      <a:pt x="30361" y="9330"/>
                      <a:pt x="30397" y="9283"/>
                      <a:pt x="30373" y="9235"/>
                    </a:cubicBezTo>
                    <a:cubicBezTo>
                      <a:pt x="30254" y="8830"/>
                      <a:pt x="30123" y="8426"/>
                      <a:pt x="29980" y="8033"/>
                    </a:cubicBezTo>
                    <a:cubicBezTo>
                      <a:pt x="29961" y="7993"/>
                      <a:pt x="29925" y="7970"/>
                      <a:pt x="29886" y="7970"/>
                    </a:cubicBezTo>
                    <a:close/>
                    <a:moveTo>
                      <a:pt x="30594" y="10388"/>
                    </a:moveTo>
                    <a:cubicBezTo>
                      <a:pt x="30588" y="10388"/>
                      <a:pt x="30582" y="10388"/>
                      <a:pt x="30576" y="10390"/>
                    </a:cubicBezTo>
                    <a:cubicBezTo>
                      <a:pt x="30528" y="10402"/>
                      <a:pt x="30492" y="10450"/>
                      <a:pt x="30504" y="10497"/>
                    </a:cubicBezTo>
                    <a:cubicBezTo>
                      <a:pt x="30588" y="10902"/>
                      <a:pt x="30659" y="11319"/>
                      <a:pt x="30719" y="11735"/>
                    </a:cubicBezTo>
                    <a:cubicBezTo>
                      <a:pt x="30731" y="11783"/>
                      <a:pt x="30766" y="11807"/>
                      <a:pt x="30814" y="11807"/>
                    </a:cubicBezTo>
                    <a:cubicBezTo>
                      <a:pt x="30814" y="11807"/>
                      <a:pt x="30826" y="11807"/>
                      <a:pt x="30826" y="11819"/>
                    </a:cubicBezTo>
                    <a:cubicBezTo>
                      <a:pt x="30873" y="11807"/>
                      <a:pt x="30909" y="11759"/>
                      <a:pt x="30909" y="11712"/>
                    </a:cubicBezTo>
                    <a:cubicBezTo>
                      <a:pt x="30850" y="11283"/>
                      <a:pt x="30778" y="10866"/>
                      <a:pt x="30683" y="10461"/>
                    </a:cubicBezTo>
                    <a:cubicBezTo>
                      <a:pt x="30673" y="10420"/>
                      <a:pt x="30635" y="10388"/>
                      <a:pt x="30594" y="10388"/>
                    </a:cubicBezTo>
                    <a:close/>
                    <a:moveTo>
                      <a:pt x="30960" y="12877"/>
                    </a:moveTo>
                    <a:cubicBezTo>
                      <a:pt x="30955" y="12877"/>
                      <a:pt x="30950" y="12877"/>
                      <a:pt x="30945" y="12878"/>
                    </a:cubicBezTo>
                    <a:cubicBezTo>
                      <a:pt x="30885" y="12878"/>
                      <a:pt x="30850" y="12926"/>
                      <a:pt x="30850" y="12974"/>
                    </a:cubicBezTo>
                    <a:cubicBezTo>
                      <a:pt x="30885" y="13390"/>
                      <a:pt x="30897" y="13807"/>
                      <a:pt x="30897" y="14224"/>
                    </a:cubicBezTo>
                    <a:cubicBezTo>
                      <a:pt x="30897" y="14271"/>
                      <a:pt x="30945" y="14319"/>
                      <a:pt x="30992" y="14319"/>
                    </a:cubicBezTo>
                    <a:cubicBezTo>
                      <a:pt x="31052" y="14319"/>
                      <a:pt x="31088" y="14271"/>
                      <a:pt x="31088" y="14224"/>
                    </a:cubicBezTo>
                    <a:cubicBezTo>
                      <a:pt x="31088" y="13807"/>
                      <a:pt x="31076" y="13379"/>
                      <a:pt x="31040" y="12962"/>
                    </a:cubicBezTo>
                    <a:cubicBezTo>
                      <a:pt x="31040" y="12919"/>
                      <a:pt x="31002" y="12877"/>
                      <a:pt x="30960" y="12877"/>
                    </a:cubicBezTo>
                    <a:close/>
                    <a:moveTo>
                      <a:pt x="30957" y="15379"/>
                    </a:moveTo>
                    <a:cubicBezTo>
                      <a:pt x="30909" y="15379"/>
                      <a:pt x="30861" y="15414"/>
                      <a:pt x="30861" y="15474"/>
                    </a:cubicBezTo>
                    <a:cubicBezTo>
                      <a:pt x="30838" y="15891"/>
                      <a:pt x="30790" y="16307"/>
                      <a:pt x="30731" y="16712"/>
                    </a:cubicBezTo>
                    <a:cubicBezTo>
                      <a:pt x="30719" y="16760"/>
                      <a:pt x="30754" y="16808"/>
                      <a:pt x="30814" y="16819"/>
                    </a:cubicBezTo>
                    <a:lnTo>
                      <a:pt x="30826" y="16819"/>
                    </a:lnTo>
                    <a:cubicBezTo>
                      <a:pt x="30873" y="16819"/>
                      <a:pt x="30909" y="16784"/>
                      <a:pt x="30921" y="16736"/>
                    </a:cubicBezTo>
                    <a:cubicBezTo>
                      <a:pt x="30981" y="16319"/>
                      <a:pt x="31016" y="15903"/>
                      <a:pt x="31052" y="15486"/>
                    </a:cubicBezTo>
                    <a:cubicBezTo>
                      <a:pt x="31052" y="15426"/>
                      <a:pt x="31016" y="15391"/>
                      <a:pt x="30957" y="15379"/>
                    </a:cubicBezTo>
                    <a:close/>
                    <a:moveTo>
                      <a:pt x="30611" y="17867"/>
                    </a:moveTo>
                    <a:cubicBezTo>
                      <a:pt x="30564" y="17867"/>
                      <a:pt x="30516" y="17891"/>
                      <a:pt x="30504" y="17939"/>
                    </a:cubicBezTo>
                    <a:cubicBezTo>
                      <a:pt x="30409" y="18355"/>
                      <a:pt x="30302" y="18760"/>
                      <a:pt x="30183" y="19153"/>
                    </a:cubicBezTo>
                    <a:cubicBezTo>
                      <a:pt x="30159" y="19201"/>
                      <a:pt x="30195" y="19248"/>
                      <a:pt x="30242" y="19260"/>
                    </a:cubicBezTo>
                    <a:cubicBezTo>
                      <a:pt x="30242" y="19272"/>
                      <a:pt x="30254" y="19272"/>
                      <a:pt x="30266" y="19272"/>
                    </a:cubicBezTo>
                    <a:cubicBezTo>
                      <a:pt x="30314" y="19272"/>
                      <a:pt x="30350" y="19248"/>
                      <a:pt x="30361" y="19201"/>
                    </a:cubicBezTo>
                    <a:cubicBezTo>
                      <a:pt x="30480" y="18808"/>
                      <a:pt x="30600" y="18403"/>
                      <a:pt x="30695" y="17986"/>
                    </a:cubicBezTo>
                    <a:cubicBezTo>
                      <a:pt x="30695" y="17939"/>
                      <a:pt x="30671" y="17879"/>
                      <a:pt x="30611" y="17867"/>
                    </a:cubicBezTo>
                    <a:close/>
                    <a:moveTo>
                      <a:pt x="14367" y="19253"/>
                    </a:moveTo>
                    <a:cubicBezTo>
                      <a:pt x="14212" y="19253"/>
                      <a:pt x="14064" y="19286"/>
                      <a:pt x="13931" y="19355"/>
                    </a:cubicBezTo>
                    <a:cubicBezTo>
                      <a:pt x="13883" y="19379"/>
                      <a:pt x="13859" y="19439"/>
                      <a:pt x="13883" y="19475"/>
                    </a:cubicBezTo>
                    <a:cubicBezTo>
                      <a:pt x="13901" y="19509"/>
                      <a:pt x="13937" y="19531"/>
                      <a:pt x="13974" y="19531"/>
                    </a:cubicBezTo>
                    <a:cubicBezTo>
                      <a:pt x="13988" y="19531"/>
                      <a:pt x="14001" y="19529"/>
                      <a:pt x="14014" y="19522"/>
                    </a:cubicBezTo>
                    <a:cubicBezTo>
                      <a:pt x="14123" y="19468"/>
                      <a:pt x="14244" y="19441"/>
                      <a:pt x="14371" y="19441"/>
                    </a:cubicBezTo>
                    <a:cubicBezTo>
                      <a:pt x="14604" y="19441"/>
                      <a:pt x="14858" y="19531"/>
                      <a:pt x="15098" y="19701"/>
                    </a:cubicBezTo>
                    <a:cubicBezTo>
                      <a:pt x="15110" y="19713"/>
                      <a:pt x="15133" y="19725"/>
                      <a:pt x="15157" y="19725"/>
                    </a:cubicBezTo>
                    <a:cubicBezTo>
                      <a:pt x="15181" y="19725"/>
                      <a:pt x="15205" y="19701"/>
                      <a:pt x="15229" y="19677"/>
                    </a:cubicBezTo>
                    <a:cubicBezTo>
                      <a:pt x="15264" y="19629"/>
                      <a:pt x="15252" y="19570"/>
                      <a:pt x="15205" y="19546"/>
                    </a:cubicBezTo>
                    <a:cubicBezTo>
                      <a:pt x="14931" y="19356"/>
                      <a:pt x="14639" y="19253"/>
                      <a:pt x="14367" y="19253"/>
                    </a:cubicBezTo>
                    <a:close/>
                    <a:moveTo>
                      <a:pt x="103" y="18627"/>
                    </a:moveTo>
                    <a:cubicBezTo>
                      <a:pt x="96" y="18627"/>
                      <a:pt x="90" y="18628"/>
                      <a:pt x="84" y="18629"/>
                    </a:cubicBezTo>
                    <a:cubicBezTo>
                      <a:pt x="24" y="18629"/>
                      <a:pt x="0" y="18677"/>
                      <a:pt x="0" y="18736"/>
                    </a:cubicBezTo>
                    <a:cubicBezTo>
                      <a:pt x="0" y="18736"/>
                      <a:pt x="96" y="19236"/>
                      <a:pt x="322" y="19963"/>
                    </a:cubicBezTo>
                    <a:cubicBezTo>
                      <a:pt x="334" y="20010"/>
                      <a:pt x="370" y="20034"/>
                      <a:pt x="405" y="20034"/>
                    </a:cubicBezTo>
                    <a:lnTo>
                      <a:pt x="441" y="20034"/>
                    </a:lnTo>
                    <a:cubicBezTo>
                      <a:pt x="489" y="20022"/>
                      <a:pt x="512" y="19963"/>
                      <a:pt x="501" y="19915"/>
                    </a:cubicBezTo>
                    <a:cubicBezTo>
                      <a:pt x="286" y="19189"/>
                      <a:pt x="191" y="18701"/>
                      <a:pt x="191" y="18701"/>
                    </a:cubicBezTo>
                    <a:cubicBezTo>
                      <a:pt x="181" y="18659"/>
                      <a:pt x="143" y="18627"/>
                      <a:pt x="103" y="18627"/>
                    </a:cubicBezTo>
                    <a:close/>
                    <a:moveTo>
                      <a:pt x="29828" y="20256"/>
                    </a:moveTo>
                    <a:cubicBezTo>
                      <a:pt x="29793" y="20256"/>
                      <a:pt x="29760" y="20272"/>
                      <a:pt x="29742" y="20308"/>
                    </a:cubicBezTo>
                    <a:cubicBezTo>
                      <a:pt x="29576" y="20689"/>
                      <a:pt x="29373" y="21058"/>
                      <a:pt x="29147" y="21403"/>
                    </a:cubicBezTo>
                    <a:cubicBezTo>
                      <a:pt x="29123" y="21451"/>
                      <a:pt x="29135" y="21510"/>
                      <a:pt x="29183" y="21534"/>
                    </a:cubicBezTo>
                    <a:cubicBezTo>
                      <a:pt x="29195" y="21546"/>
                      <a:pt x="29207" y="21546"/>
                      <a:pt x="29230" y="21546"/>
                    </a:cubicBezTo>
                    <a:cubicBezTo>
                      <a:pt x="29266" y="21546"/>
                      <a:pt x="29290" y="21534"/>
                      <a:pt x="29314" y="21499"/>
                    </a:cubicBezTo>
                    <a:cubicBezTo>
                      <a:pt x="29540" y="21153"/>
                      <a:pt x="29742" y="20772"/>
                      <a:pt x="29909" y="20391"/>
                    </a:cubicBezTo>
                    <a:cubicBezTo>
                      <a:pt x="29933" y="20344"/>
                      <a:pt x="29909" y="20284"/>
                      <a:pt x="29861" y="20260"/>
                    </a:cubicBezTo>
                    <a:cubicBezTo>
                      <a:pt x="29850" y="20258"/>
                      <a:pt x="29839" y="20256"/>
                      <a:pt x="29828" y="20256"/>
                    </a:cubicBezTo>
                    <a:close/>
                    <a:moveTo>
                      <a:pt x="13329" y="20377"/>
                    </a:moveTo>
                    <a:cubicBezTo>
                      <a:pt x="13288" y="20377"/>
                      <a:pt x="13251" y="20409"/>
                      <a:pt x="13240" y="20451"/>
                    </a:cubicBezTo>
                    <a:cubicBezTo>
                      <a:pt x="13205" y="20653"/>
                      <a:pt x="13181" y="20879"/>
                      <a:pt x="13181" y="21129"/>
                    </a:cubicBezTo>
                    <a:lnTo>
                      <a:pt x="13193" y="21225"/>
                    </a:lnTo>
                    <a:cubicBezTo>
                      <a:pt x="13193" y="21391"/>
                      <a:pt x="13205" y="21570"/>
                      <a:pt x="13240" y="21737"/>
                    </a:cubicBezTo>
                    <a:cubicBezTo>
                      <a:pt x="13252" y="21784"/>
                      <a:pt x="13288" y="21808"/>
                      <a:pt x="13335" y="21808"/>
                    </a:cubicBezTo>
                    <a:lnTo>
                      <a:pt x="13347" y="21808"/>
                    </a:lnTo>
                    <a:cubicBezTo>
                      <a:pt x="13407" y="21796"/>
                      <a:pt x="13431" y="21749"/>
                      <a:pt x="13431" y="21701"/>
                    </a:cubicBezTo>
                    <a:cubicBezTo>
                      <a:pt x="13395" y="21546"/>
                      <a:pt x="13383" y="21379"/>
                      <a:pt x="13383" y="21213"/>
                    </a:cubicBezTo>
                    <a:lnTo>
                      <a:pt x="13371" y="21129"/>
                    </a:lnTo>
                    <a:cubicBezTo>
                      <a:pt x="13371" y="20891"/>
                      <a:pt x="13395" y="20677"/>
                      <a:pt x="13431" y="20487"/>
                    </a:cubicBezTo>
                    <a:cubicBezTo>
                      <a:pt x="13443" y="20439"/>
                      <a:pt x="13407" y="20379"/>
                      <a:pt x="13347" y="20379"/>
                    </a:cubicBezTo>
                    <a:cubicBezTo>
                      <a:pt x="13341" y="20378"/>
                      <a:pt x="13335" y="20377"/>
                      <a:pt x="13329" y="20377"/>
                    </a:cubicBezTo>
                    <a:close/>
                    <a:moveTo>
                      <a:pt x="15923" y="20501"/>
                    </a:moveTo>
                    <a:cubicBezTo>
                      <a:pt x="15910" y="20501"/>
                      <a:pt x="15896" y="20504"/>
                      <a:pt x="15883" y="20510"/>
                    </a:cubicBezTo>
                    <a:cubicBezTo>
                      <a:pt x="15836" y="20534"/>
                      <a:pt x="15812" y="20594"/>
                      <a:pt x="15836" y="20641"/>
                    </a:cubicBezTo>
                    <a:cubicBezTo>
                      <a:pt x="15967" y="20939"/>
                      <a:pt x="16038" y="21272"/>
                      <a:pt x="16038" y="21606"/>
                    </a:cubicBezTo>
                    <a:cubicBezTo>
                      <a:pt x="16038" y="21677"/>
                      <a:pt x="16026" y="21749"/>
                      <a:pt x="16026" y="21820"/>
                    </a:cubicBezTo>
                    <a:cubicBezTo>
                      <a:pt x="16014" y="21868"/>
                      <a:pt x="16062" y="21915"/>
                      <a:pt x="16110" y="21915"/>
                    </a:cubicBezTo>
                    <a:lnTo>
                      <a:pt x="16122" y="21915"/>
                    </a:lnTo>
                    <a:cubicBezTo>
                      <a:pt x="16169" y="21915"/>
                      <a:pt x="16205" y="21880"/>
                      <a:pt x="16217" y="21832"/>
                    </a:cubicBezTo>
                    <a:cubicBezTo>
                      <a:pt x="16217" y="21760"/>
                      <a:pt x="16217" y="21677"/>
                      <a:pt x="16217" y="21606"/>
                    </a:cubicBezTo>
                    <a:cubicBezTo>
                      <a:pt x="16217" y="21249"/>
                      <a:pt x="16145" y="20891"/>
                      <a:pt x="16002" y="20558"/>
                    </a:cubicBezTo>
                    <a:cubicBezTo>
                      <a:pt x="15994" y="20523"/>
                      <a:pt x="15960" y="20501"/>
                      <a:pt x="15923" y="20501"/>
                    </a:cubicBezTo>
                    <a:close/>
                    <a:moveTo>
                      <a:pt x="826" y="21037"/>
                    </a:moveTo>
                    <a:cubicBezTo>
                      <a:pt x="813" y="21037"/>
                      <a:pt x="799" y="21040"/>
                      <a:pt x="786" y="21046"/>
                    </a:cubicBezTo>
                    <a:cubicBezTo>
                      <a:pt x="739" y="21058"/>
                      <a:pt x="715" y="21118"/>
                      <a:pt x="739" y="21165"/>
                    </a:cubicBezTo>
                    <a:cubicBezTo>
                      <a:pt x="893" y="21570"/>
                      <a:pt x="1060" y="21951"/>
                      <a:pt x="1251" y="22320"/>
                    </a:cubicBezTo>
                    <a:cubicBezTo>
                      <a:pt x="1263" y="22356"/>
                      <a:pt x="1298" y="22380"/>
                      <a:pt x="1334" y="22380"/>
                    </a:cubicBezTo>
                    <a:cubicBezTo>
                      <a:pt x="1346" y="22380"/>
                      <a:pt x="1358" y="22380"/>
                      <a:pt x="1370" y="22368"/>
                    </a:cubicBezTo>
                    <a:cubicBezTo>
                      <a:pt x="1417" y="22344"/>
                      <a:pt x="1441" y="22284"/>
                      <a:pt x="1417" y="22237"/>
                    </a:cubicBezTo>
                    <a:cubicBezTo>
                      <a:pt x="1239" y="21880"/>
                      <a:pt x="1060" y="21487"/>
                      <a:pt x="905" y="21094"/>
                    </a:cubicBezTo>
                    <a:cubicBezTo>
                      <a:pt x="897" y="21059"/>
                      <a:pt x="862" y="21037"/>
                      <a:pt x="826" y="21037"/>
                    </a:cubicBezTo>
                    <a:close/>
                    <a:moveTo>
                      <a:pt x="28474" y="22358"/>
                    </a:moveTo>
                    <a:cubicBezTo>
                      <a:pt x="28446" y="22358"/>
                      <a:pt x="28418" y="22371"/>
                      <a:pt x="28397" y="22392"/>
                    </a:cubicBezTo>
                    <a:cubicBezTo>
                      <a:pt x="28123" y="22689"/>
                      <a:pt x="27825" y="22987"/>
                      <a:pt x="27504" y="23249"/>
                    </a:cubicBezTo>
                    <a:cubicBezTo>
                      <a:pt x="27468" y="23284"/>
                      <a:pt x="27456" y="23344"/>
                      <a:pt x="27492" y="23380"/>
                    </a:cubicBezTo>
                    <a:cubicBezTo>
                      <a:pt x="27516" y="23404"/>
                      <a:pt x="27540" y="23415"/>
                      <a:pt x="27563" y="23415"/>
                    </a:cubicBezTo>
                    <a:cubicBezTo>
                      <a:pt x="27587" y="23415"/>
                      <a:pt x="27611" y="23415"/>
                      <a:pt x="27623" y="23392"/>
                    </a:cubicBezTo>
                    <a:cubicBezTo>
                      <a:pt x="27956" y="23118"/>
                      <a:pt x="28254" y="22832"/>
                      <a:pt x="28540" y="22511"/>
                    </a:cubicBezTo>
                    <a:cubicBezTo>
                      <a:pt x="28575" y="22475"/>
                      <a:pt x="28564" y="22415"/>
                      <a:pt x="28528" y="22380"/>
                    </a:cubicBezTo>
                    <a:cubicBezTo>
                      <a:pt x="28513" y="22365"/>
                      <a:pt x="28494" y="22358"/>
                      <a:pt x="28474" y="22358"/>
                    </a:cubicBezTo>
                    <a:close/>
                    <a:moveTo>
                      <a:pt x="13811" y="22776"/>
                    </a:moveTo>
                    <a:cubicBezTo>
                      <a:pt x="13792" y="22776"/>
                      <a:pt x="13771" y="22782"/>
                      <a:pt x="13752" y="22796"/>
                    </a:cubicBezTo>
                    <a:cubicBezTo>
                      <a:pt x="13705" y="22820"/>
                      <a:pt x="13693" y="22880"/>
                      <a:pt x="13728" y="22927"/>
                    </a:cubicBezTo>
                    <a:cubicBezTo>
                      <a:pt x="13943" y="23261"/>
                      <a:pt x="14240" y="23582"/>
                      <a:pt x="14586" y="23868"/>
                    </a:cubicBezTo>
                    <a:cubicBezTo>
                      <a:pt x="14598" y="23880"/>
                      <a:pt x="14621" y="23892"/>
                      <a:pt x="14645" y="23892"/>
                    </a:cubicBezTo>
                    <a:cubicBezTo>
                      <a:pt x="14669" y="23892"/>
                      <a:pt x="14705" y="23880"/>
                      <a:pt x="14717" y="23856"/>
                    </a:cubicBezTo>
                    <a:cubicBezTo>
                      <a:pt x="14752" y="23820"/>
                      <a:pt x="14740" y="23761"/>
                      <a:pt x="14705" y="23725"/>
                    </a:cubicBezTo>
                    <a:cubicBezTo>
                      <a:pt x="14371" y="23439"/>
                      <a:pt x="14097" y="23142"/>
                      <a:pt x="13883" y="22820"/>
                    </a:cubicBezTo>
                    <a:cubicBezTo>
                      <a:pt x="13869" y="22791"/>
                      <a:pt x="13841" y="22776"/>
                      <a:pt x="13811" y="22776"/>
                    </a:cubicBezTo>
                    <a:close/>
                    <a:moveTo>
                      <a:pt x="15760" y="22918"/>
                    </a:moveTo>
                    <a:cubicBezTo>
                      <a:pt x="15723" y="22918"/>
                      <a:pt x="15687" y="22940"/>
                      <a:pt x="15669" y="22975"/>
                    </a:cubicBezTo>
                    <a:cubicBezTo>
                      <a:pt x="15491" y="23308"/>
                      <a:pt x="15240" y="23630"/>
                      <a:pt x="14931" y="23951"/>
                    </a:cubicBezTo>
                    <a:cubicBezTo>
                      <a:pt x="14895" y="23987"/>
                      <a:pt x="14895" y="24046"/>
                      <a:pt x="14931" y="24082"/>
                    </a:cubicBezTo>
                    <a:cubicBezTo>
                      <a:pt x="14943" y="24094"/>
                      <a:pt x="14967" y="24106"/>
                      <a:pt x="14990" y="24106"/>
                    </a:cubicBezTo>
                    <a:cubicBezTo>
                      <a:pt x="15014" y="24106"/>
                      <a:pt x="15038" y="24094"/>
                      <a:pt x="15062" y="24082"/>
                    </a:cubicBezTo>
                    <a:cubicBezTo>
                      <a:pt x="15383" y="23749"/>
                      <a:pt x="15645" y="23415"/>
                      <a:pt x="15836" y="23058"/>
                    </a:cubicBezTo>
                    <a:cubicBezTo>
                      <a:pt x="15860" y="23011"/>
                      <a:pt x="15836" y="22963"/>
                      <a:pt x="15800" y="22927"/>
                    </a:cubicBezTo>
                    <a:cubicBezTo>
                      <a:pt x="15787" y="22921"/>
                      <a:pt x="15774" y="22918"/>
                      <a:pt x="15760" y="22918"/>
                    </a:cubicBezTo>
                    <a:close/>
                    <a:moveTo>
                      <a:pt x="1943" y="23284"/>
                    </a:moveTo>
                    <a:cubicBezTo>
                      <a:pt x="1927" y="23284"/>
                      <a:pt x="1909" y="23288"/>
                      <a:pt x="1894" y="23296"/>
                    </a:cubicBezTo>
                    <a:cubicBezTo>
                      <a:pt x="1858" y="23332"/>
                      <a:pt x="1834" y="23380"/>
                      <a:pt x="1870" y="23427"/>
                    </a:cubicBezTo>
                    <a:cubicBezTo>
                      <a:pt x="2096" y="23796"/>
                      <a:pt x="2358" y="24142"/>
                      <a:pt x="2608" y="24463"/>
                    </a:cubicBezTo>
                    <a:cubicBezTo>
                      <a:pt x="2632" y="24475"/>
                      <a:pt x="2656" y="24487"/>
                      <a:pt x="2679" y="24487"/>
                    </a:cubicBezTo>
                    <a:cubicBezTo>
                      <a:pt x="2703" y="24487"/>
                      <a:pt x="2727" y="24487"/>
                      <a:pt x="2739" y="24475"/>
                    </a:cubicBezTo>
                    <a:cubicBezTo>
                      <a:pt x="2787" y="24439"/>
                      <a:pt x="2787" y="24380"/>
                      <a:pt x="2751" y="24332"/>
                    </a:cubicBezTo>
                    <a:cubicBezTo>
                      <a:pt x="2501" y="24035"/>
                      <a:pt x="2251" y="23689"/>
                      <a:pt x="2025" y="23332"/>
                    </a:cubicBezTo>
                    <a:cubicBezTo>
                      <a:pt x="2009" y="23300"/>
                      <a:pt x="1977" y="23284"/>
                      <a:pt x="1943" y="23284"/>
                    </a:cubicBezTo>
                    <a:close/>
                    <a:moveTo>
                      <a:pt x="26544" y="23957"/>
                    </a:moveTo>
                    <a:cubicBezTo>
                      <a:pt x="26527" y="23957"/>
                      <a:pt x="26508" y="23963"/>
                      <a:pt x="26492" y="23975"/>
                    </a:cubicBezTo>
                    <a:cubicBezTo>
                      <a:pt x="26147" y="24189"/>
                      <a:pt x="25778" y="24380"/>
                      <a:pt x="25397" y="24547"/>
                    </a:cubicBezTo>
                    <a:cubicBezTo>
                      <a:pt x="25349" y="24570"/>
                      <a:pt x="25325" y="24630"/>
                      <a:pt x="25349" y="24678"/>
                    </a:cubicBezTo>
                    <a:cubicBezTo>
                      <a:pt x="25361" y="24713"/>
                      <a:pt x="25397" y="24725"/>
                      <a:pt x="25432" y="24725"/>
                    </a:cubicBezTo>
                    <a:lnTo>
                      <a:pt x="25468" y="24725"/>
                    </a:lnTo>
                    <a:cubicBezTo>
                      <a:pt x="25861" y="24547"/>
                      <a:pt x="26242" y="24344"/>
                      <a:pt x="26587" y="24130"/>
                    </a:cubicBezTo>
                    <a:cubicBezTo>
                      <a:pt x="26635" y="24106"/>
                      <a:pt x="26647" y="24046"/>
                      <a:pt x="26623" y="23999"/>
                    </a:cubicBezTo>
                    <a:cubicBezTo>
                      <a:pt x="26607" y="23976"/>
                      <a:pt x="26577" y="23957"/>
                      <a:pt x="26544" y="23957"/>
                    </a:cubicBezTo>
                    <a:close/>
                    <a:moveTo>
                      <a:pt x="15687" y="24404"/>
                    </a:moveTo>
                    <a:cubicBezTo>
                      <a:pt x="15657" y="24404"/>
                      <a:pt x="15625" y="24420"/>
                      <a:pt x="15610" y="24451"/>
                    </a:cubicBezTo>
                    <a:cubicBezTo>
                      <a:pt x="15586" y="24499"/>
                      <a:pt x="15598" y="24558"/>
                      <a:pt x="15645" y="24582"/>
                    </a:cubicBezTo>
                    <a:cubicBezTo>
                      <a:pt x="16002" y="24773"/>
                      <a:pt x="16395" y="24939"/>
                      <a:pt x="16812" y="25082"/>
                    </a:cubicBezTo>
                    <a:cubicBezTo>
                      <a:pt x="16812" y="25094"/>
                      <a:pt x="16824" y="25094"/>
                      <a:pt x="16836" y="25094"/>
                    </a:cubicBezTo>
                    <a:cubicBezTo>
                      <a:pt x="16884" y="25094"/>
                      <a:pt x="16919" y="25070"/>
                      <a:pt x="16931" y="25023"/>
                    </a:cubicBezTo>
                    <a:cubicBezTo>
                      <a:pt x="16943" y="24975"/>
                      <a:pt x="16919" y="24928"/>
                      <a:pt x="16872" y="24904"/>
                    </a:cubicBezTo>
                    <a:cubicBezTo>
                      <a:pt x="16467" y="24761"/>
                      <a:pt x="16086" y="24594"/>
                      <a:pt x="15729" y="24416"/>
                    </a:cubicBezTo>
                    <a:cubicBezTo>
                      <a:pt x="15717" y="24408"/>
                      <a:pt x="15702" y="24404"/>
                      <a:pt x="15687" y="24404"/>
                    </a:cubicBezTo>
                    <a:close/>
                    <a:moveTo>
                      <a:pt x="24255" y="24984"/>
                    </a:moveTo>
                    <a:cubicBezTo>
                      <a:pt x="24246" y="24984"/>
                      <a:pt x="24238" y="24985"/>
                      <a:pt x="24230" y="24987"/>
                    </a:cubicBezTo>
                    <a:cubicBezTo>
                      <a:pt x="23837" y="25106"/>
                      <a:pt x="23432" y="25213"/>
                      <a:pt x="23027" y="25297"/>
                    </a:cubicBezTo>
                    <a:cubicBezTo>
                      <a:pt x="22968" y="25309"/>
                      <a:pt x="22932" y="25356"/>
                      <a:pt x="22944" y="25404"/>
                    </a:cubicBezTo>
                    <a:cubicBezTo>
                      <a:pt x="22956" y="25451"/>
                      <a:pt x="22991" y="25475"/>
                      <a:pt x="23039" y="25475"/>
                    </a:cubicBezTo>
                    <a:lnTo>
                      <a:pt x="23063" y="25475"/>
                    </a:lnTo>
                    <a:cubicBezTo>
                      <a:pt x="23468" y="25392"/>
                      <a:pt x="23884" y="25297"/>
                      <a:pt x="24289" y="25166"/>
                    </a:cubicBezTo>
                    <a:cubicBezTo>
                      <a:pt x="24337" y="25154"/>
                      <a:pt x="24361" y="25106"/>
                      <a:pt x="24349" y="25047"/>
                    </a:cubicBezTo>
                    <a:cubicBezTo>
                      <a:pt x="24339" y="25007"/>
                      <a:pt x="24296" y="24984"/>
                      <a:pt x="24255" y="24984"/>
                    </a:cubicBezTo>
                    <a:close/>
                    <a:moveTo>
                      <a:pt x="14029" y="24716"/>
                    </a:moveTo>
                    <a:cubicBezTo>
                      <a:pt x="14010" y="24716"/>
                      <a:pt x="13993" y="24723"/>
                      <a:pt x="13978" y="24737"/>
                    </a:cubicBezTo>
                    <a:cubicBezTo>
                      <a:pt x="13657" y="24951"/>
                      <a:pt x="13300" y="25166"/>
                      <a:pt x="12907" y="25368"/>
                    </a:cubicBezTo>
                    <a:cubicBezTo>
                      <a:pt x="12859" y="25392"/>
                      <a:pt x="12835" y="25451"/>
                      <a:pt x="12859" y="25499"/>
                    </a:cubicBezTo>
                    <a:cubicBezTo>
                      <a:pt x="12883" y="25523"/>
                      <a:pt x="12919" y="25547"/>
                      <a:pt x="12943" y="25547"/>
                    </a:cubicBezTo>
                    <a:cubicBezTo>
                      <a:pt x="12966" y="25547"/>
                      <a:pt x="12978" y="25547"/>
                      <a:pt x="12990" y="25535"/>
                    </a:cubicBezTo>
                    <a:cubicBezTo>
                      <a:pt x="13383" y="25332"/>
                      <a:pt x="13752" y="25118"/>
                      <a:pt x="14086" y="24892"/>
                    </a:cubicBezTo>
                    <a:cubicBezTo>
                      <a:pt x="14121" y="24856"/>
                      <a:pt x="14133" y="24797"/>
                      <a:pt x="14109" y="24761"/>
                    </a:cubicBezTo>
                    <a:cubicBezTo>
                      <a:pt x="14088" y="24732"/>
                      <a:pt x="14057" y="24716"/>
                      <a:pt x="14029" y="24716"/>
                    </a:cubicBezTo>
                    <a:close/>
                    <a:moveTo>
                      <a:pt x="18044" y="25247"/>
                    </a:moveTo>
                    <a:cubicBezTo>
                      <a:pt x="18003" y="25247"/>
                      <a:pt x="17965" y="25279"/>
                      <a:pt x="17955" y="25320"/>
                    </a:cubicBezTo>
                    <a:cubicBezTo>
                      <a:pt x="17943" y="25368"/>
                      <a:pt x="17979" y="25428"/>
                      <a:pt x="18027" y="25428"/>
                    </a:cubicBezTo>
                    <a:cubicBezTo>
                      <a:pt x="18431" y="25523"/>
                      <a:pt x="18848" y="25594"/>
                      <a:pt x="19277" y="25642"/>
                    </a:cubicBezTo>
                    <a:lnTo>
                      <a:pt x="19289" y="25642"/>
                    </a:lnTo>
                    <a:cubicBezTo>
                      <a:pt x="19336" y="25642"/>
                      <a:pt x="19372" y="25606"/>
                      <a:pt x="19384" y="25559"/>
                    </a:cubicBezTo>
                    <a:cubicBezTo>
                      <a:pt x="19384" y="25499"/>
                      <a:pt x="19348" y="25451"/>
                      <a:pt x="19301" y="25451"/>
                    </a:cubicBezTo>
                    <a:cubicBezTo>
                      <a:pt x="18884" y="25404"/>
                      <a:pt x="18467" y="25332"/>
                      <a:pt x="18062" y="25249"/>
                    </a:cubicBezTo>
                    <a:cubicBezTo>
                      <a:pt x="18056" y="25247"/>
                      <a:pt x="18050" y="25247"/>
                      <a:pt x="18044" y="25247"/>
                    </a:cubicBezTo>
                    <a:close/>
                    <a:moveTo>
                      <a:pt x="21789" y="25463"/>
                    </a:moveTo>
                    <a:cubicBezTo>
                      <a:pt x="21408" y="25499"/>
                      <a:pt x="21027" y="25523"/>
                      <a:pt x="20646" y="25523"/>
                    </a:cubicBezTo>
                    <a:lnTo>
                      <a:pt x="20539" y="25523"/>
                    </a:lnTo>
                    <a:cubicBezTo>
                      <a:pt x="20491" y="25523"/>
                      <a:pt x="20444" y="25559"/>
                      <a:pt x="20444" y="25618"/>
                    </a:cubicBezTo>
                    <a:cubicBezTo>
                      <a:pt x="20444" y="25666"/>
                      <a:pt x="20491" y="25713"/>
                      <a:pt x="20539" y="25713"/>
                    </a:cubicBezTo>
                    <a:lnTo>
                      <a:pt x="20646" y="25713"/>
                    </a:lnTo>
                    <a:cubicBezTo>
                      <a:pt x="21027" y="25713"/>
                      <a:pt x="21420" y="25690"/>
                      <a:pt x="21801" y="25654"/>
                    </a:cubicBezTo>
                    <a:cubicBezTo>
                      <a:pt x="21860" y="25654"/>
                      <a:pt x="21896" y="25606"/>
                      <a:pt x="21884" y="25559"/>
                    </a:cubicBezTo>
                    <a:cubicBezTo>
                      <a:pt x="21884" y="25499"/>
                      <a:pt x="21837" y="25463"/>
                      <a:pt x="21789" y="25463"/>
                    </a:cubicBezTo>
                    <a:close/>
                    <a:moveTo>
                      <a:pt x="3554" y="25210"/>
                    </a:moveTo>
                    <a:cubicBezTo>
                      <a:pt x="3531" y="25210"/>
                      <a:pt x="3507" y="25219"/>
                      <a:pt x="3489" y="25237"/>
                    </a:cubicBezTo>
                    <a:cubicBezTo>
                      <a:pt x="3453" y="25285"/>
                      <a:pt x="3453" y="25344"/>
                      <a:pt x="3489" y="25368"/>
                    </a:cubicBezTo>
                    <a:cubicBezTo>
                      <a:pt x="3822" y="25666"/>
                      <a:pt x="4168" y="25916"/>
                      <a:pt x="4513" y="26130"/>
                    </a:cubicBezTo>
                    <a:cubicBezTo>
                      <a:pt x="4537" y="26130"/>
                      <a:pt x="4549" y="26142"/>
                      <a:pt x="4561" y="26142"/>
                    </a:cubicBezTo>
                    <a:cubicBezTo>
                      <a:pt x="4596" y="26142"/>
                      <a:pt x="4632" y="26118"/>
                      <a:pt x="4644" y="26094"/>
                    </a:cubicBezTo>
                    <a:cubicBezTo>
                      <a:pt x="4668" y="26047"/>
                      <a:pt x="4656" y="25987"/>
                      <a:pt x="4608" y="25963"/>
                    </a:cubicBezTo>
                    <a:cubicBezTo>
                      <a:pt x="4275" y="25761"/>
                      <a:pt x="3930" y="25511"/>
                      <a:pt x="3620" y="25237"/>
                    </a:cubicBezTo>
                    <a:cubicBezTo>
                      <a:pt x="3602" y="25219"/>
                      <a:pt x="3578" y="25210"/>
                      <a:pt x="3554" y="25210"/>
                    </a:cubicBezTo>
                    <a:close/>
                    <a:moveTo>
                      <a:pt x="11814" y="25883"/>
                    </a:moveTo>
                    <a:cubicBezTo>
                      <a:pt x="11801" y="25883"/>
                      <a:pt x="11789" y="25886"/>
                      <a:pt x="11776" y="25892"/>
                    </a:cubicBezTo>
                    <a:cubicBezTo>
                      <a:pt x="11395" y="26035"/>
                      <a:pt x="11002" y="26178"/>
                      <a:pt x="10597" y="26309"/>
                    </a:cubicBezTo>
                    <a:cubicBezTo>
                      <a:pt x="10549" y="26332"/>
                      <a:pt x="10514" y="26380"/>
                      <a:pt x="10538" y="26428"/>
                    </a:cubicBezTo>
                    <a:cubicBezTo>
                      <a:pt x="10549" y="26475"/>
                      <a:pt x="10585" y="26499"/>
                      <a:pt x="10621" y="26499"/>
                    </a:cubicBezTo>
                    <a:cubicBezTo>
                      <a:pt x="10633" y="26499"/>
                      <a:pt x="10645" y="26499"/>
                      <a:pt x="10657" y="26487"/>
                    </a:cubicBezTo>
                    <a:cubicBezTo>
                      <a:pt x="11073" y="26356"/>
                      <a:pt x="11466" y="26213"/>
                      <a:pt x="11835" y="26059"/>
                    </a:cubicBezTo>
                    <a:cubicBezTo>
                      <a:pt x="11883" y="26047"/>
                      <a:pt x="11907" y="25987"/>
                      <a:pt x="11895" y="25940"/>
                    </a:cubicBezTo>
                    <a:cubicBezTo>
                      <a:pt x="11877" y="25905"/>
                      <a:pt x="11847" y="25883"/>
                      <a:pt x="11814" y="25883"/>
                    </a:cubicBezTo>
                    <a:close/>
                    <a:moveTo>
                      <a:pt x="5703" y="26484"/>
                    </a:moveTo>
                    <a:cubicBezTo>
                      <a:pt x="5664" y="26484"/>
                      <a:pt x="5628" y="26507"/>
                      <a:pt x="5608" y="26547"/>
                    </a:cubicBezTo>
                    <a:cubicBezTo>
                      <a:pt x="5596" y="26594"/>
                      <a:pt x="5620" y="26642"/>
                      <a:pt x="5668" y="26666"/>
                    </a:cubicBezTo>
                    <a:cubicBezTo>
                      <a:pt x="6061" y="26809"/>
                      <a:pt x="6477" y="26904"/>
                      <a:pt x="6906" y="26952"/>
                    </a:cubicBezTo>
                    <a:lnTo>
                      <a:pt x="6918" y="26952"/>
                    </a:lnTo>
                    <a:cubicBezTo>
                      <a:pt x="6966" y="26952"/>
                      <a:pt x="7001" y="26928"/>
                      <a:pt x="7013" y="26880"/>
                    </a:cubicBezTo>
                    <a:cubicBezTo>
                      <a:pt x="7013" y="26821"/>
                      <a:pt x="6978" y="26773"/>
                      <a:pt x="6930" y="26773"/>
                    </a:cubicBezTo>
                    <a:cubicBezTo>
                      <a:pt x="6525" y="26713"/>
                      <a:pt x="6120" y="26618"/>
                      <a:pt x="5727" y="26487"/>
                    </a:cubicBezTo>
                    <a:cubicBezTo>
                      <a:pt x="5719" y="26485"/>
                      <a:pt x="5711" y="26484"/>
                      <a:pt x="5703" y="26484"/>
                    </a:cubicBezTo>
                    <a:close/>
                    <a:moveTo>
                      <a:pt x="9413" y="26640"/>
                    </a:moveTo>
                    <a:cubicBezTo>
                      <a:pt x="9407" y="26640"/>
                      <a:pt x="9401" y="26640"/>
                      <a:pt x="9395" y="26642"/>
                    </a:cubicBezTo>
                    <a:cubicBezTo>
                      <a:pt x="8978" y="26737"/>
                      <a:pt x="8561" y="26785"/>
                      <a:pt x="8168" y="26809"/>
                    </a:cubicBezTo>
                    <a:cubicBezTo>
                      <a:pt x="8109" y="26809"/>
                      <a:pt x="8073" y="26856"/>
                      <a:pt x="8073" y="26916"/>
                    </a:cubicBezTo>
                    <a:cubicBezTo>
                      <a:pt x="8085" y="26964"/>
                      <a:pt x="8121" y="26999"/>
                      <a:pt x="8168" y="26999"/>
                    </a:cubicBezTo>
                    <a:lnTo>
                      <a:pt x="8180" y="26999"/>
                    </a:lnTo>
                    <a:cubicBezTo>
                      <a:pt x="8585" y="26975"/>
                      <a:pt x="9002" y="26916"/>
                      <a:pt x="9430" y="26833"/>
                    </a:cubicBezTo>
                    <a:cubicBezTo>
                      <a:pt x="9478" y="26821"/>
                      <a:pt x="9514" y="26773"/>
                      <a:pt x="9502" y="26713"/>
                    </a:cubicBezTo>
                    <a:cubicBezTo>
                      <a:pt x="9491" y="26672"/>
                      <a:pt x="9454" y="26640"/>
                      <a:pt x="9413" y="2664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76" name="Google Shape;1276;p1"/>
            <p:cNvGrpSpPr/>
            <p:nvPr/>
          </p:nvGrpSpPr>
          <p:grpSpPr>
            <a:xfrm rot="10800000">
              <a:off x="6152022" y="4297276"/>
              <a:ext cx="205871" cy="226202"/>
              <a:chOff x="7065678" y="829299"/>
              <a:chExt cx="205871" cy="226202"/>
            </a:xfrm>
          </p:grpSpPr>
          <p:sp>
            <p:nvSpPr>
              <p:cNvPr id="1277" name="Google Shape;1277;p1"/>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8" name="Google Shape;1278;p1"/>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9" name="Google Shape;1279;p1"/>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0" name="Google Shape;1280;p1"/>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1" name="Google Shape;1281;p1"/>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2" name="Google Shape;1282;p1"/>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283" name="Google Shape;1283;p1"/>
          <p:cNvGrpSpPr/>
          <p:nvPr/>
        </p:nvGrpSpPr>
        <p:grpSpPr>
          <a:xfrm>
            <a:off x="3355127" y="261122"/>
            <a:ext cx="2893763" cy="2156360"/>
            <a:chOff x="3355127" y="261122"/>
            <a:chExt cx="2893763" cy="2156360"/>
          </a:xfrm>
        </p:grpSpPr>
        <p:grpSp>
          <p:nvGrpSpPr>
            <p:cNvPr id="1284" name="Google Shape;1284;p1"/>
            <p:cNvGrpSpPr/>
            <p:nvPr/>
          </p:nvGrpSpPr>
          <p:grpSpPr>
            <a:xfrm>
              <a:off x="4364867" y="1384577"/>
              <a:ext cx="1884023" cy="1032905"/>
              <a:chOff x="7080704" y="1565977"/>
              <a:chExt cx="1884023" cy="1032905"/>
            </a:xfrm>
          </p:grpSpPr>
          <p:sp>
            <p:nvSpPr>
              <p:cNvPr id="1285" name="Google Shape;1285;p1"/>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6" name="Google Shape;1286;p1"/>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7" name="Google Shape;1287;p1"/>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8" name="Google Shape;1288;p1"/>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9" name="Google Shape;1289;p1"/>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90" name="Google Shape;1290;p1"/>
            <p:cNvGrpSpPr/>
            <p:nvPr/>
          </p:nvGrpSpPr>
          <p:grpSpPr>
            <a:xfrm rot="10800000">
              <a:off x="5418154" y="1993399"/>
              <a:ext cx="205871" cy="226202"/>
              <a:chOff x="7065678" y="829299"/>
              <a:chExt cx="205871" cy="226202"/>
            </a:xfrm>
          </p:grpSpPr>
          <p:sp>
            <p:nvSpPr>
              <p:cNvPr id="1291" name="Google Shape;1291;p1"/>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2" name="Google Shape;1292;p1"/>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3" name="Google Shape;1293;p1"/>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4" name="Google Shape;1294;p1"/>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5" name="Google Shape;1295;p1"/>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6" name="Google Shape;1296;p1"/>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97" name="Google Shape;1297;p1"/>
            <p:cNvGrpSpPr/>
            <p:nvPr/>
          </p:nvGrpSpPr>
          <p:grpSpPr>
            <a:xfrm>
              <a:off x="3525164" y="261122"/>
              <a:ext cx="2093580" cy="2103093"/>
              <a:chOff x="3198415" y="2829004"/>
              <a:chExt cx="1462406" cy="1472754"/>
            </a:xfrm>
          </p:grpSpPr>
          <p:sp>
            <p:nvSpPr>
              <p:cNvPr id="1298" name="Google Shape;1298;p1"/>
              <p:cNvSpPr/>
              <p:nvPr/>
            </p:nvSpPr>
            <p:spPr>
              <a:xfrm>
                <a:off x="3198415" y="2829004"/>
                <a:ext cx="1462406" cy="1472754"/>
              </a:xfrm>
              <a:custGeom>
                <a:avLst/>
                <a:gdLst/>
                <a:ahLst/>
                <a:cxnLst/>
                <a:rect l="l" t="t" r="r" b="b"/>
                <a:pathLst>
                  <a:path w="46352" h="46680" extrusionOk="0">
                    <a:moveTo>
                      <a:pt x="23487" y="1"/>
                    </a:moveTo>
                    <a:cubicBezTo>
                      <a:pt x="21792" y="1"/>
                      <a:pt x="20085" y="730"/>
                      <a:pt x="18955" y="1817"/>
                    </a:cubicBezTo>
                    <a:cubicBezTo>
                      <a:pt x="18265" y="1603"/>
                      <a:pt x="17586" y="1484"/>
                      <a:pt x="16884" y="1472"/>
                    </a:cubicBezTo>
                    <a:cubicBezTo>
                      <a:pt x="14741" y="1472"/>
                      <a:pt x="12990" y="2734"/>
                      <a:pt x="11859" y="4353"/>
                    </a:cubicBezTo>
                    <a:cubicBezTo>
                      <a:pt x="9776" y="4401"/>
                      <a:pt x="7871" y="5353"/>
                      <a:pt x="6823" y="7032"/>
                    </a:cubicBezTo>
                    <a:cubicBezTo>
                      <a:pt x="6299" y="7842"/>
                      <a:pt x="5978" y="8782"/>
                      <a:pt x="5870" y="9794"/>
                    </a:cubicBezTo>
                    <a:cubicBezTo>
                      <a:pt x="4692" y="10259"/>
                      <a:pt x="3763" y="11092"/>
                      <a:pt x="3180" y="12223"/>
                    </a:cubicBezTo>
                    <a:cubicBezTo>
                      <a:pt x="2477" y="13545"/>
                      <a:pt x="2430" y="14961"/>
                      <a:pt x="2608" y="16152"/>
                    </a:cubicBezTo>
                    <a:cubicBezTo>
                      <a:pt x="1" y="18236"/>
                      <a:pt x="48" y="22308"/>
                      <a:pt x="1834" y="24820"/>
                    </a:cubicBezTo>
                    <a:cubicBezTo>
                      <a:pt x="906" y="28249"/>
                      <a:pt x="1870" y="30451"/>
                      <a:pt x="4001" y="32035"/>
                    </a:cubicBezTo>
                    <a:cubicBezTo>
                      <a:pt x="3918" y="33595"/>
                      <a:pt x="4406" y="35309"/>
                      <a:pt x="5859" y="36928"/>
                    </a:cubicBezTo>
                    <a:cubicBezTo>
                      <a:pt x="6882" y="38083"/>
                      <a:pt x="8180" y="38857"/>
                      <a:pt x="9597" y="39167"/>
                    </a:cubicBezTo>
                    <a:cubicBezTo>
                      <a:pt x="10706" y="41158"/>
                      <a:pt x="13094" y="42440"/>
                      <a:pt x="15423" y="42440"/>
                    </a:cubicBezTo>
                    <a:cubicBezTo>
                      <a:pt x="15545" y="42440"/>
                      <a:pt x="15667" y="42436"/>
                      <a:pt x="15788" y="42429"/>
                    </a:cubicBezTo>
                    <a:cubicBezTo>
                      <a:pt x="15943" y="43679"/>
                      <a:pt x="16443" y="45465"/>
                      <a:pt x="16729" y="46680"/>
                    </a:cubicBezTo>
                    <a:lnTo>
                      <a:pt x="31100" y="46680"/>
                    </a:lnTo>
                    <a:cubicBezTo>
                      <a:pt x="31350" y="45751"/>
                      <a:pt x="31778" y="43989"/>
                      <a:pt x="31957" y="43072"/>
                    </a:cubicBezTo>
                    <a:cubicBezTo>
                      <a:pt x="35422" y="41322"/>
                      <a:pt x="40649" y="40988"/>
                      <a:pt x="41851" y="35940"/>
                    </a:cubicBezTo>
                    <a:cubicBezTo>
                      <a:pt x="43601" y="34214"/>
                      <a:pt x="44721" y="31618"/>
                      <a:pt x="44590" y="29154"/>
                    </a:cubicBezTo>
                    <a:cubicBezTo>
                      <a:pt x="45185" y="27749"/>
                      <a:pt x="45602" y="25963"/>
                      <a:pt x="45542" y="24332"/>
                    </a:cubicBezTo>
                    <a:cubicBezTo>
                      <a:pt x="46125" y="23105"/>
                      <a:pt x="46352" y="21522"/>
                      <a:pt x="46221" y="19593"/>
                    </a:cubicBezTo>
                    <a:cubicBezTo>
                      <a:pt x="46149" y="18557"/>
                      <a:pt x="45887" y="17617"/>
                      <a:pt x="45447" y="16819"/>
                    </a:cubicBezTo>
                    <a:cubicBezTo>
                      <a:pt x="45685" y="15021"/>
                      <a:pt x="45387" y="13187"/>
                      <a:pt x="44554" y="11675"/>
                    </a:cubicBezTo>
                    <a:cubicBezTo>
                      <a:pt x="43030" y="9818"/>
                      <a:pt x="41708" y="7699"/>
                      <a:pt x="39672" y="6437"/>
                    </a:cubicBezTo>
                    <a:cubicBezTo>
                      <a:pt x="38750" y="4413"/>
                      <a:pt x="36229" y="2860"/>
                      <a:pt x="33811" y="2860"/>
                    </a:cubicBezTo>
                    <a:cubicBezTo>
                      <a:pt x="33483" y="2860"/>
                      <a:pt x="33158" y="2888"/>
                      <a:pt x="32838" y="2948"/>
                    </a:cubicBezTo>
                    <a:cubicBezTo>
                      <a:pt x="30838" y="698"/>
                      <a:pt x="27837" y="1650"/>
                      <a:pt x="25540" y="400"/>
                    </a:cubicBezTo>
                    <a:cubicBezTo>
                      <a:pt x="24885" y="125"/>
                      <a:pt x="24187" y="1"/>
                      <a:pt x="23487" y="1"/>
                    </a:cubicBezTo>
                    <a:close/>
                  </a:path>
                </a:pathLst>
              </a:custGeom>
              <a:solidFill>
                <a:srgbClr val="FFFFFF"/>
              </a:solidFill>
              <a:ln>
                <a:noFill/>
              </a:ln>
              <a:effectLst>
                <a:outerShdw blurRad="42863" dist="28575" dir="2400000" algn="bl" rotWithShape="0">
                  <a:schemeClr val="dk1">
                    <a:alpha val="2470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9" name="Google Shape;1299;p1"/>
              <p:cNvSpPr/>
              <p:nvPr/>
            </p:nvSpPr>
            <p:spPr>
              <a:xfrm>
                <a:off x="3764895" y="3879398"/>
                <a:ext cx="152166" cy="327331"/>
              </a:xfrm>
              <a:custGeom>
                <a:avLst/>
                <a:gdLst/>
                <a:ahLst/>
                <a:cxnLst/>
                <a:rect l="l" t="t" r="r" b="b"/>
                <a:pathLst>
                  <a:path w="4823" h="10375" extrusionOk="0">
                    <a:moveTo>
                      <a:pt x="2226" y="0"/>
                    </a:moveTo>
                    <a:cubicBezTo>
                      <a:pt x="1803" y="0"/>
                      <a:pt x="1392" y="157"/>
                      <a:pt x="1048" y="576"/>
                    </a:cubicBezTo>
                    <a:cubicBezTo>
                      <a:pt x="1048" y="576"/>
                      <a:pt x="0" y="5826"/>
                      <a:pt x="1131" y="10374"/>
                    </a:cubicBezTo>
                    <a:lnTo>
                      <a:pt x="3703" y="10374"/>
                    </a:lnTo>
                    <a:cubicBezTo>
                      <a:pt x="3703" y="10374"/>
                      <a:pt x="3763" y="3350"/>
                      <a:pt x="4822" y="1361"/>
                    </a:cubicBezTo>
                    <a:cubicBezTo>
                      <a:pt x="4822" y="1361"/>
                      <a:pt x="3474" y="0"/>
                      <a:pt x="22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0" name="Google Shape;1300;p1"/>
              <p:cNvSpPr/>
              <p:nvPr/>
            </p:nvSpPr>
            <p:spPr>
              <a:xfrm>
                <a:off x="3988774" y="3912242"/>
                <a:ext cx="152166" cy="294488"/>
              </a:xfrm>
              <a:custGeom>
                <a:avLst/>
                <a:gdLst/>
                <a:ahLst/>
                <a:cxnLst/>
                <a:rect l="l" t="t" r="r" b="b"/>
                <a:pathLst>
                  <a:path w="4823" h="9334" extrusionOk="0">
                    <a:moveTo>
                      <a:pt x="1885" y="0"/>
                    </a:moveTo>
                    <a:cubicBezTo>
                      <a:pt x="876" y="0"/>
                      <a:pt x="0" y="320"/>
                      <a:pt x="0" y="320"/>
                    </a:cubicBezTo>
                    <a:cubicBezTo>
                      <a:pt x="1060" y="2309"/>
                      <a:pt x="1120" y="9333"/>
                      <a:pt x="1120" y="9333"/>
                    </a:cubicBezTo>
                    <a:lnTo>
                      <a:pt x="3691" y="9333"/>
                    </a:lnTo>
                    <a:cubicBezTo>
                      <a:pt x="4822" y="4785"/>
                      <a:pt x="4180" y="939"/>
                      <a:pt x="4180" y="939"/>
                    </a:cubicBezTo>
                    <a:cubicBezTo>
                      <a:pt x="3582" y="205"/>
                      <a:pt x="2691" y="0"/>
                      <a:pt x="18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1" name="Google Shape;1301;p1"/>
              <p:cNvSpPr/>
              <p:nvPr/>
            </p:nvSpPr>
            <p:spPr>
              <a:xfrm>
                <a:off x="3272873" y="2927282"/>
                <a:ext cx="1290679" cy="1193537"/>
              </a:xfrm>
              <a:custGeom>
                <a:avLst/>
                <a:gdLst/>
                <a:ahLst/>
                <a:cxnLst/>
                <a:rect l="l" t="t" r="r" b="b"/>
                <a:pathLst>
                  <a:path w="40909" h="37830" extrusionOk="0">
                    <a:moveTo>
                      <a:pt x="21048" y="1"/>
                    </a:moveTo>
                    <a:cubicBezTo>
                      <a:pt x="19485" y="1"/>
                      <a:pt x="18067" y="1331"/>
                      <a:pt x="17414" y="2634"/>
                    </a:cubicBezTo>
                    <a:lnTo>
                      <a:pt x="17414" y="2634"/>
                    </a:lnTo>
                    <a:cubicBezTo>
                      <a:pt x="16677" y="2040"/>
                      <a:pt x="15710" y="1553"/>
                      <a:pt x="14679" y="1476"/>
                    </a:cubicBezTo>
                    <a:cubicBezTo>
                      <a:pt x="14626" y="1472"/>
                      <a:pt x="14573" y="1470"/>
                      <a:pt x="14521" y="1470"/>
                    </a:cubicBezTo>
                    <a:cubicBezTo>
                      <a:pt x="13034" y="1470"/>
                      <a:pt x="11779" y="3036"/>
                      <a:pt x="11311" y="4470"/>
                    </a:cubicBezTo>
                    <a:lnTo>
                      <a:pt x="11311" y="4470"/>
                    </a:lnTo>
                    <a:cubicBezTo>
                      <a:pt x="10952" y="4387"/>
                      <a:pt x="10523" y="4339"/>
                      <a:pt x="10016" y="4339"/>
                    </a:cubicBezTo>
                    <a:cubicBezTo>
                      <a:pt x="9788" y="4339"/>
                      <a:pt x="9545" y="4349"/>
                      <a:pt x="9285" y="4369"/>
                    </a:cubicBezTo>
                    <a:cubicBezTo>
                      <a:pt x="6525" y="4597"/>
                      <a:pt x="6165" y="7354"/>
                      <a:pt x="6876" y="9311"/>
                    </a:cubicBezTo>
                    <a:lnTo>
                      <a:pt x="6876" y="9311"/>
                    </a:lnTo>
                    <a:cubicBezTo>
                      <a:pt x="6744" y="9304"/>
                      <a:pt x="6610" y="9300"/>
                      <a:pt x="6472" y="9300"/>
                    </a:cubicBezTo>
                    <a:cubicBezTo>
                      <a:pt x="6119" y="9300"/>
                      <a:pt x="5746" y="9325"/>
                      <a:pt x="5356" y="9382"/>
                    </a:cubicBezTo>
                    <a:cubicBezTo>
                      <a:pt x="2730" y="9762"/>
                      <a:pt x="2996" y="12650"/>
                      <a:pt x="3922" y="14491"/>
                    </a:cubicBezTo>
                    <a:lnTo>
                      <a:pt x="3922" y="14491"/>
                    </a:lnTo>
                    <a:cubicBezTo>
                      <a:pt x="3727" y="14559"/>
                      <a:pt x="3522" y="14642"/>
                      <a:pt x="3308" y="14740"/>
                    </a:cubicBezTo>
                    <a:cubicBezTo>
                      <a:pt x="0" y="16264"/>
                      <a:pt x="1359" y="19740"/>
                      <a:pt x="3074" y="21142"/>
                    </a:cubicBezTo>
                    <a:lnTo>
                      <a:pt x="3074" y="21142"/>
                    </a:lnTo>
                    <a:cubicBezTo>
                      <a:pt x="2800" y="21580"/>
                      <a:pt x="2550" y="22175"/>
                      <a:pt x="2356" y="22967"/>
                    </a:cubicBezTo>
                    <a:cubicBezTo>
                      <a:pt x="1668" y="25787"/>
                      <a:pt x="3708" y="26913"/>
                      <a:pt x="5465" y="27069"/>
                    </a:cubicBezTo>
                    <a:lnTo>
                      <a:pt x="5465" y="27069"/>
                    </a:lnTo>
                    <a:cubicBezTo>
                      <a:pt x="4633" y="28204"/>
                      <a:pt x="4231" y="29973"/>
                      <a:pt x="5808" y="31742"/>
                    </a:cubicBezTo>
                    <a:cubicBezTo>
                      <a:pt x="6688" y="32729"/>
                      <a:pt x="7729" y="33087"/>
                      <a:pt x="8647" y="33087"/>
                    </a:cubicBezTo>
                    <a:cubicBezTo>
                      <a:pt x="8945" y="33087"/>
                      <a:pt x="9231" y="33049"/>
                      <a:pt x="9493" y="32983"/>
                    </a:cubicBezTo>
                    <a:lnTo>
                      <a:pt x="9493" y="32983"/>
                    </a:lnTo>
                    <a:cubicBezTo>
                      <a:pt x="9538" y="34041"/>
                      <a:pt x="10074" y="35257"/>
                      <a:pt x="11535" y="35885"/>
                    </a:cubicBezTo>
                    <a:cubicBezTo>
                      <a:pt x="12067" y="36113"/>
                      <a:pt x="12597" y="36209"/>
                      <a:pt x="13101" y="36209"/>
                    </a:cubicBezTo>
                    <a:cubicBezTo>
                      <a:pt x="13650" y="36209"/>
                      <a:pt x="14169" y="36096"/>
                      <a:pt x="14625" y="35920"/>
                    </a:cubicBezTo>
                    <a:lnTo>
                      <a:pt x="14625" y="35920"/>
                    </a:lnTo>
                    <a:cubicBezTo>
                      <a:pt x="15072" y="36607"/>
                      <a:pt x="16138" y="37286"/>
                      <a:pt x="18191" y="37635"/>
                    </a:cubicBezTo>
                    <a:cubicBezTo>
                      <a:pt x="18802" y="37741"/>
                      <a:pt x="19354" y="37787"/>
                      <a:pt x="19849" y="37787"/>
                    </a:cubicBezTo>
                    <a:cubicBezTo>
                      <a:pt x="20692" y="37787"/>
                      <a:pt x="21369" y="37653"/>
                      <a:pt x="21885" y="37448"/>
                    </a:cubicBezTo>
                    <a:lnTo>
                      <a:pt x="21885" y="37448"/>
                    </a:lnTo>
                    <a:cubicBezTo>
                      <a:pt x="22386" y="37677"/>
                      <a:pt x="23104" y="37830"/>
                      <a:pt x="24080" y="37830"/>
                    </a:cubicBezTo>
                    <a:cubicBezTo>
                      <a:pt x="24685" y="37830"/>
                      <a:pt x="25390" y="37771"/>
                      <a:pt x="26204" y="37635"/>
                    </a:cubicBezTo>
                    <a:cubicBezTo>
                      <a:pt x="28624" y="37236"/>
                      <a:pt x="29903" y="36507"/>
                      <a:pt x="30497" y="35775"/>
                    </a:cubicBezTo>
                    <a:lnTo>
                      <a:pt x="30497" y="35775"/>
                    </a:lnTo>
                    <a:cubicBezTo>
                      <a:pt x="30628" y="35791"/>
                      <a:pt x="30767" y="35798"/>
                      <a:pt x="30912" y="35798"/>
                    </a:cubicBezTo>
                    <a:cubicBezTo>
                      <a:pt x="32733" y="35798"/>
                      <a:pt x="35526" y="34564"/>
                      <a:pt x="36312" y="32575"/>
                    </a:cubicBezTo>
                    <a:cubicBezTo>
                      <a:pt x="36517" y="32057"/>
                      <a:pt x="36578" y="31599"/>
                      <a:pt x="36540" y="31206"/>
                    </a:cubicBezTo>
                    <a:lnTo>
                      <a:pt x="36540" y="31206"/>
                    </a:lnTo>
                    <a:cubicBezTo>
                      <a:pt x="37795" y="30461"/>
                      <a:pt x="39079" y="28506"/>
                      <a:pt x="39122" y="26551"/>
                    </a:cubicBezTo>
                    <a:cubicBezTo>
                      <a:pt x="39133" y="26129"/>
                      <a:pt x="39093" y="25781"/>
                      <a:pt x="39017" y="25497"/>
                    </a:cubicBezTo>
                    <a:lnTo>
                      <a:pt x="39017" y="25497"/>
                    </a:lnTo>
                    <a:cubicBezTo>
                      <a:pt x="39523" y="24654"/>
                      <a:pt x="39935" y="23395"/>
                      <a:pt x="40063" y="21979"/>
                    </a:cubicBezTo>
                    <a:cubicBezTo>
                      <a:pt x="40115" y="21378"/>
                      <a:pt x="40045" y="20896"/>
                      <a:pt x="39901" y="20518"/>
                    </a:cubicBezTo>
                    <a:lnTo>
                      <a:pt x="39901" y="20518"/>
                    </a:lnTo>
                    <a:cubicBezTo>
                      <a:pt x="40476" y="20025"/>
                      <a:pt x="40909" y="18905"/>
                      <a:pt x="40753" y="16692"/>
                    </a:cubicBezTo>
                    <a:cubicBezTo>
                      <a:pt x="40673" y="15512"/>
                      <a:pt x="40254" y="14824"/>
                      <a:pt x="39711" y="14474"/>
                    </a:cubicBezTo>
                    <a:lnTo>
                      <a:pt x="39711" y="14474"/>
                    </a:lnTo>
                    <a:cubicBezTo>
                      <a:pt x="40187" y="13178"/>
                      <a:pt x="40240" y="11460"/>
                      <a:pt x="39467" y="10037"/>
                    </a:cubicBezTo>
                    <a:cubicBezTo>
                      <a:pt x="39108" y="9374"/>
                      <a:pt x="38629" y="9107"/>
                      <a:pt x="38130" y="9091"/>
                    </a:cubicBezTo>
                    <a:lnTo>
                      <a:pt x="38130" y="9091"/>
                    </a:lnTo>
                    <a:cubicBezTo>
                      <a:pt x="37805" y="7900"/>
                      <a:pt x="36909" y="6646"/>
                      <a:pt x="35705" y="5989"/>
                    </a:cubicBezTo>
                    <a:cubicBezTo>
                      <a:pt x="35367" y="5805"/>
                      <a:pt x="35053" y="5696"/>
                      <a:pt x="34765" y="5647"/>
                    </a:cubicBezTo>
                    <a:lnTo>
                      <a:pt x="34765" y="5647"/>
                    </a:lnTo>
                    <a:cubicBezTo>
                      <a:pt x="34698" y="4659"/>
                      <a:pt x="34106" y="3628"/>
                      <a:pt x="32526" y="3036"/>
                    </a:cubicBezTo>
                    <a:cubicBezTo>
                      <a:pt x="32178" y="2907"/>
                      <a:pt x="31830" y="2850"/>
                      <a:pt x="31490" y="2850"/>
                    </a:cubicBezTo>
                    <a:cubicBezTo>
                      <a:pt x="30670" y="2850"/>
                      <a:pt x="29900" y="3181"/>
                      <a:pt x="29301" y="3632"/>
                    </a:cubicBezTo>
                    <a:lnTo>
                      <a:pt x="29301" y="3632"/>
                    </a:lnTo>
                    <a:cubicBezTo>
                      <a:pt x="28946" y="2714"/>
                      <a:pt x="28312" y="1823"/>
                      <a:pt x="27478" y="1488"/>
                    </a:cubicBezTo>
                    <a:cubicBezTo>
                      <a:pt x="26728" y="1190"/>
                      <a:pt x="26073" y="1065"/>
                      <a:pt x="25505" y="1065"/>
                    </a:cubicBezTo>
                    <a:cubicBezTo>
                      <a:pt x="24858" y="1065"/>
                      <a:pt x="24326" y="1228"/>
                      <a:pt x="23901" y="1483"/>
                    </a:cubicBezTo>
                    <a:lnTo>
                      <a:pt x="23901" y="1483"/>
                    </a:lnTo>
                    <a:cubicBezTo>
                      <a:pt x="23537" y="994"/>
                      <a:pt x="22944" y="537"/>
                      <a:pt x="22048" y="190"/>
                    </a:cubicBezTo>
                    <a:cubicBezTo>
                      <a:pt x="21712" y="60"/>
                      <a:pt x="21377" y="1"/>
                      <a:pt x="210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2" name="Google Shape;1302;p1"/>
              <p:cNvSpPr/>
              <p:nvPr/>
            </p:nvSpPr>
            <p:spPr>
              <a:xfrm>
                <a:off x="3305117" y="2924253"/>
                <a:ext cx="1261811" cy="1199468"/>
              </a:xfrm>
              <a:custGeom>
                <a:avLst/>
                <a:gdLst/>
                <a:ahLst/>
                <a:cxnLst/>
                <a:rect l="l" t="t" r="r" b="b"/>
                <a:pathLst>
                  <a:path w="39994" h="38018" extrusionOk="0">
                    <a:moveTo>
                      <a:pt x="22860" y="1703"/>
                    </a:moveTo>
                    <a:cubicBezTo>
                      <a:pt x="23396" y="2489"/>
                      <a:pt x="23324" y="3310"/>
                      <a:pt x="23062" y="3834"/>
                    </a:cubicBezTo>
                    <a:cubicBezTo>
                      <a:pt x="22836" y="4275"/>
                      <a:pt x="22467" y="4561"/>
                      <a:pt x="22086" y="4561"/>
                    </a:cubicBezTo>
                    <a:cubicBezTo>
                      <a:pt x="21836" y="4561"/>
                      <a:pt x="21717" y="4346"/>
                      <a:pt x="21669" y="4168"/>
                    </a:cubicBezTo>
                    <a:cubicBezTo>
                      <a:pt x="21515" y="3572"/>
                      <a:pt x="21836" y="2358"/>
                      <a:pt x="22860" y="1703"/>
                    </a:cubicBezTo>
                    <a:close/>
                    <a:moveTo>
                      <a:pt x="16431" y="2870"/>
                    </a:moveTo>
                    <a:cubicBezTo>
                      <a:pt x="17359" y="3656"/>
                      <a:pt x="17776" y="4489"/>
                      <a:pt x="17645" y="4858"/>
                    </a:cubicBezTo>
                    <a:cubicBezTo>
                      <a:pt x="17597" y="5025"/>
                      <a:pt x="17431" y="5096"/>
                      <a:pt x="17169" y="5096"/>
                    </a:cubicBezTo>
                    <a:cubicBezTo>
                      <a:pt x="16728" y="5096"/>
                      <a:pt x="16419" y="4965"/>
                      <a:pt x="16252" y="4692"/>
                    </a:cubicBezTo>
                    <a:cubicBezTo>
                      <a:pt x="16014" y="4299"/>
                      <a:pt x="16073" y="3620"/>
                      <a:pt x="16431" y="2870"/>
                    </a:cubicBezTo>
                    <a:close/>
                    <a:moveTo>
                      <a:pt x="28230" y="3882"/>
                    </a:moveTo>
                    <a:cubicBezTo>
                      <a:pt x="28551" y="4763"/>
                      <a:pt x="28599" y="5620"/>
                      <a:pt x="28337" y="6001"/>
                    </a:cubicBezTo>
                    <a:cubicBezTo>
                      <a:pt x="28247" y="6134"/>
                      <a:pt x="28120" y="6199"/>
                      <a:pt x="27961" y="6199"/>
                    </a:cubicBezTo>
                    <a:cubicBezTo>
                      <a:pt x="27806" y="6199"/>
                      <a:pt x="27620" y="6137"/>
                      <a:pt x="27408" y="6013"/>
                    </a:cubicBezTo>
                    <a:cubicBezTo>
                      <a:pt x="27253" y="5918"/>
                      <a:pt x="27170" y="5775"/>
                      <a:pt x="27158" y="5585"/>
                    </a:cubicBezTo>
                    <a:cubicBezTo>
                      <a:pt x="27134" y="5108"/>
                      <a:pt x="27575" y="4418"/>
                      <a:pt x="28230" y="3882"/>
                    </a:cubicBezTo>
                    <a:close/>
                    <a:moveTo>
                      <a:pt x="10358" y="4680"/>
                    </a:moveTo>
                    <a:cubicBezTo>
                      <a:pt x="11490" y="4965"/>
                      <a:pt x="11859" y="5596"/>
                      <a:pt x="11823" y="6120"/>
                    </a:cubicBezTo>
                    <a:cubicBezTo>
                      <a:pt x="11799" y="6489"/>
                      <a:pt x="11549" y="6775"/>
                      <a:pt x="11228" y="6799"/>
                    </a:cubicBezTo>
                    <a:cubicBezTo>
                      <a:pt x="11193" y="6801"/>
                      <a:pt x="11159" y="6802"/>
                      <a:pt x="11126" y="6802"/>
                    </a:cubicBezTo>
                    <a:cubicBezTo>
                      <a:pt x="10798" y="6802"/>
                      <a:pt x="10558" y="6694"/>
                      <a:pt x="10406" y="6478"/>
                    </a:cubicBezTo>
                    <a:cubicBezTo>
                      <a:pt x="10132" y="6108"/>
                      <a:pt x="10120" y="5442"/>
                      <a:pt x="10358" y="4680"/>
                    </a:cubicBezTo>
                    <a:close/>
                    <a:moveTo>
                      <a:pt x="33373" y="5799"/>
                    </a:moveTo>
                    <a:cubicBezTo>
                      <a:pt x="33469" y="5799"/>
                      <a:pt x="33564" y="5811"/>
                      <a:pt x="33647" y="5823"/>
                    </a:cubicBezTo>
                    <a:cubicBezTo>
                      <a:pt x="33695" y="6716"/>
                      <a:pt x="33302" y="7466"/>
                      <a:pt x="32945" y="7847"/>
                    </a:cubicBezTo>
                    <a:cubicBezTo>
                      <a:pt x="32732" y="8086"/>
                      <a:pt x="32499" y="8213"/>
                      <a:pt x="32296" y="8213"/>
                    </a:cubicBezTo>
                    <a:cubicBezTo>
                      <a:pt x="32226" y="8213"/>
                      <a:pt x="32160" y="8199"/>
                      <a:pt x="32099" y="8168"/>
                    </a:cubicBezTo>
                    <a:cubicBezTo>
                      <a:pt x="31766" y="8013"/>
                      <a:pt x="31623" y="7597"/>
                      <a:pt x="31742" y="7109"/>
                    </a:cubicBezTo>
                    <a:cubicBezTo>
                      <a:pt x="31885" y="6478"/>
                      <a:pt x="32456" y="5799"/>
                      <a:pt x="33373" y="5799"/>
                    </a:cubicBezTo>
                    <a:close/>
                    <a:moveTo>
                      <a:pt x="6001" y="9514"/>
                    </a:moveTo>
                    <a:lnTo>
                      <a:pt x="6001" y="9514"/>
                    </a:lnTo>
                    <a:cubicBezTo>
                      <a:pt x="7715" y="9645"/>
                      <a:pt x="8787" y="10383"/>
                      <a:pt x="8775" y="10847"/>
                    </a:cubicBezTo>
                    <a:cubicBezTo>
                      <a:pt x="8775" y="11097"/>
                      <a:pt x="8430" y="11240"/>
                      <a:pt x="7870" y="11264"/>
                    </a:cubicBezTo>
                    <a:lnTo>
                      <a:pt x="7846" y="11264"/>
                    </a:lnTo>
                    <a:cubicBezTo>
                      <a:pt x="7132" y="11264"/>
                      <a:pt x="6429" y="10597"/>
                      <a:pt x="6001" y="9514"/>
                    </a:cubicBezTo>
                    <a:close/>
                    <a:moveTo>
                      <a:pt x="37028" y="9287"/>
                    </a:moveTo>
                    <a:lnTo>
                      <a:pt x="37028" y="9287"/>
                    </a:lnTo>
                    <a:cubicBezTo>
                      <a:pt x="37231" y="10061"/>
                      <a:pt x="37159" y="10752"/>
                      <a:pt x="36838" y="11228"/>
                    </a:cubicBezTo>
                    <a:cubicBezTo>
                      <a:pt x="36564" y="11633"/>
                      <a:pt x="36124" y="11883"/>
                      <a:pt x="35516" y="11954"/>
                    </a:cubicBezTo>
                    <a:cubicBezTo>
                      <a:pt x="35423" y="11967"/>
                      <a:pt x="35336" y="11973"/>
                      <a:pt x="35257" y="11973"/>
                    </a:cubicBezTo>
                    <a:cubicBezTo>
                      <a:pt x="34962" y="11973"/>
                      <a:pt x="34765" y="11888"/>
                      <a:pt x="34671" y="11728"/>
                    </a:cubicBezTo>
                    <a:cubicBezTo>
                      <a:pt x="34552" y="11526"/>
                      <a:pt x="34623" y="11180"/>
                      <a:pt x="34850" y="10788"/>
                    </a:cubicBezTo>
                    <a:cubicBezTo>
                      <a:pt x="35266" y="10061"/>
                      <a:pt x="36171" y="9299"/>
                      <a:pt x="37028" y="9287"/>
                    </a:cubicBezTo>
                    <a:close/>
                    <a:moveTo>
                      <a:pt x="4310" y="14419"/>
                    </a:moveTo>
                    <a:cubicBezTo>
                      <a:pt x="5275" y="14419"/>
                      <a:pt x="5810" y="14919"/>
                      <a:pt x="5810" y="15383"/>
                    </a:cubicBezTo>
                    <a:cubicBezTo>
                      <a:pt x="5810" y="15729"/>
                      <a:pt x="5513" y="16074"/>
                      <a:pt x="4846" y="16074"/>
                    </a:cubicBezTo>
                    <a:cubicBezTo>
                      <a:pt x="4691" y="16074"/>
                      <a:pt x="4524" y="16050"/>
                      <a:pt x="4346" y="16014"/>
                    </a:cubicBezTo>
                    <a:cubicBezTo>
                      <a:pt x="3941" y="15931"/>
                      <a:pt x="3441" y="15407"/>
                      <a:pt x="3036" y="14645"/>
                    </a:cubicBezTo>
                    <a:cubicBezTo>
                      <a:pt x="3500" y="14490"/>
                      <a:pt x="3917" y="14419"/>
                      <a:pt x="4310" y="14419"/>
                    </a:cubicBezTo>
                    <a:close/>
                    <a:moveTo>
                      <a:pt x="37624" y="14371"/>
                    </a:moveTo>
                    <a:cubicBezTo>
                      <a:pt x="37981" y="14371"/>
                      <a:pt x="38291" y="14455"/>
                      <a:pt x="38576" y="14609"/>
                    </a:cubicBezTo>
                    <a:cubicBezTo>
                      <a:pt x="38148" y="15717"/>
                      <a:pt x="37421" y="16431"/>
                      <a:pt x="36719" y="16431"/>
                    </a:cubicBezTo>
                    <a:cubicBezTo>
                      <a:pt x="36493" y="16431"/>
                      <a:pt x="36266" y="16360"/>
                      <a:pt x="36052" y="16217"/>
                    </a:cubicBezTo>
                    <a:cubicBezTo>
                      <a:pt x="35731" y="16014"/>
                      <a:pt x="35600" y="15752"/>
                      <a:pt x="35695" y="15467"/>
                    </a:cubicBezTo>
                    <a:cubicBezTo>
                      <a:pt x="35862" y="14883"/>
                      <a:pt x="36767" y="14371"/>
                      <a:pt x="37624" y="14371"/>
                    </a:cubicBezTo>
                    <a:close/>
                    <a:moveTo>
                      <a:pt x="37362" y="19539"/>
                    </a:moveTo>
                    <a:cubicBezTo>
                      <a:pt x="37814" y="19539"/>
                      <a:pt x="38445" y="19812"/>
                      <a:pt x="38767" y="20586"/>
                    </a:cubicBezTo>
                    <a:cubicBezTo>
                      <a:pt x="38541" y="20765"/>
                      <a:pt x="38279" y="20848"/>
                      <a:pt x="38005" y="20848"/>
                    </a:cubicBezTo>
                    <a:cubicBezTo>
                      <a:pt x="37695" y="20848"/>
                      <a:pt x="37386" y="20741"/>
                      <a:pt x="37171" y="20551"/>
                    </a:cubicBezTo>
                    <a:cubicBezTo>
                      <a:pt x="36850" y="20277"/>
                      <a:pt x="36707" y="20015"/>
                      <a:pt x="36778" y="19812"/>
                    </a:cubicBezTo>
                    <a:cubicBezTo>
                      <a:pt x="36838" y="19646"/>
                      <a:pt x="37076" y="19539"/>
                      <a:pt x="37362" y="19539"/>
                    </a:cubicBezTo>
                    <a:close/>
                    <a:moveTo>
                      <a:pt x="3560" y="20277"/>
                    </a:moveTo>
                    <a:cubicBezTo>
                      <a:pt x="3953" y="20277"/>
                      <a:pt x="4286" y="20503"/>
                      <a:pt x="4370" y="20825"/>
                    </a:cubicBezTo>
                    <a:cubicBezTo>
                      <a:pt x="4441" y="21134"/>
                      <a:pt x="4262" y="21432"/>
                      <a:pt x="3858" y="21634"/>
                    </a:cubicBezTo>
                    <a:cubicBezTo>
                      <a:pt x="3728" y="21703"/>
                      <a:pt x="3580" y="21736"/>
                      <a:pt x="3419" y="21736"/>
                    </a:cubicBezTo>
                    <a:cubicBezTo>
                      <a:pt x="3048" y="21736"/>
                      <a:pt x="2611" y="21558"/>
                      <a:pt x="2179" y="21217"/>
                    </a:cubicBezTo>
                    <a:cubicBezTo>
                      <a:pt x="2715" y="20396"/>
                      <a:pt x="3274" y="20277"/>
                      <a:pt x="3560" y="20277"/>
                    </a:cubicBezTo>
                    <a:close/>
                    <a:moveTo>
                      <a:pt x="36802" y="24599"/>
                    </a:moveTo>
                    <a:cubicBezTo>
                      <a:pt x="37314" y="24599"/>
                      <a:pt x="37719" y="24956"/>
                      <a:pt x="37898" y="25575"/>
                    </a:cubicBezTo>
                    <a:cubicBezTo>
                      <a:pt x="37505" y="26218"/>
                      <a:pt x="37064" y="26587"/>
                      <a:pt x="36683" y="26587"/>
                    </a:cubicBezTo>
                    <a:cubicBezTo>
                      <a:pt x="36314" y="26587"/>
                      <a:pt x="36005" y="26254"/>
                      <a:pt x="35790" y="25599"/>
                    </a:cubicBezTo>
                    <a:cubicBezTo>
                      <a:pt x="35707" y="25373"/>
                      <a:pt x="35790" y="25170"/>
                      <a:pt x="35885" y="25051"/>
                    </a:cubicBezTo>
                    <a:cubicBezTo>
                      <a:pt x="36076" y="24789"/>
                      <a:pt x="36445" y="24599"/>
                      <a:pt x="36802" y="24599"/>
                    </a:cubicBezTo>
                    <a:close/>
                    <a:moveTo>
                      <a:pt x="6239" y="26016"/>
                    </a:moveTo>
                    <a:cubicBezTo>
                      <a:pt x="6429" y="26016"/>
                      <a:pt x="6548" y="26111"/>
                      <a:pt x="6584" y="26289"/>
                    </a:cubicBezTo>
                    <a:cubicBezTo>
                      <a:pt x="6608" y="26409"/>
                      <a:pt x="6584" y="26516"/>
                      <a:pt x="6501" y="26611"/>
                    </a:cubicBezTo>
                    <a:cubicBezTo>
                      <a:pt x="6263" y="26897"/>
                      <a:pt x="5620" y="27087"/>
                      <a:pt x="4870" y="27087"/>
                    </a:cubicBezTo>
                    <a:lnTo>
                      <a:pt x="4632" y="27087"/>
                    </a:lnTo>
                    <a:cubicBezTo>
                      <a:pt x="5179" y="26385"/>
                      <a:pt x="5858" y="26016"/>
                      <a:pt x="6239" y="26016"/>
                    </a:cubicBezTo>
                    <a:close/>
                    <a:moveTo>
                      <a:pt x="33885" y="29695"/>
                    </a:moveTo>
                    <a:cubicBezTo>
                      <a:pt x="34457" y="29695"/>
                      <a:pt x="35290" y="30230"/>
                      <a:pt x="35421" y="31254"/>
                    </a:cubicBezTo>
                    <a:cubicBezTo>
                      <a:pt x="35100" y="31433"/>
                      <a:pt x="34802" y="31528"/>
                      <a:pt x="34528" y="31528"/>
                    </a:cubicBezTo>
                    <a:cubicBezTo>
                      <a:pt x="34088" y="31528"/>
                      <a:pt x="33754" y="31290"/>
                      <a:pt x="33528" y="30814"/>
                    </a:cubicBezTo>
                    <a:cubicBezTo>
                      <a:pt x="33338" y="30421"/>
                      <a:pt x="33302" y="30099"/>
                      <a:pt x="33421" y="29909"/>
                    </a:cubicBezTo>
                    <a:cubicBezTo>
                      <a:pt x="33516" y="29766"/>
                      <a:pt x="33671" y="29695"/>
                      <a:pt x="33885" y="29695"/>
                    </a:cubicBezTo>
                    <a:close/>
                    <a:moveTo>
                      <a:pt x="9370" y="31219"/>
                    </a:moveTo>
                    <a:cubicBezTo>
                      <a:pt x="9477" y="31219"/>
                      <a:pt x="9585" y="31278"/>
                      <a:pt x="9692" y="31385"/>
                    </a:cubicBezTo>
                    <a:cubicBezTo>
                      <a:pt x="9858" y="31552"/>
                      <a:pt x="9918" y="31754"/>
                      <a:pt x="9858" y="31969"/>
                    </a:cubicBezTo>
                    <a:cubicBezTo>
                      <a:pt x="9739" y="32374"/>
                      <a:pt x="9227" y="32766"/>
                      <a:pt x="8561" y="32957"/>
                    </a:cubicBezTo>
                    <a:cubicBezTo>
                      <a:pt x="8561" y="32314"/>
                      <a:pt x="8739" y="31695"/>
                      <a:pt x="9037" y="31385"/>
                    </a:cubicBezTo>
                    <a:cubicBezTo>
                      <a:pt x="9108" y="31314"/>
                      <a:pt x="9227" y="31219"/>
                      <a:pt x="9370" y="31219"/>
                    </a:cubicBezTo>
                    <a:close/>
                    <a:moveTo>
                      <a:pt x="29051" y="33755"/>
                    </a:moveTo>
                    <a:cubicBezTo>
                      <a:pt x="29313" y="33755"/>
                      <a:pt x="29563" y="33945"/>
                      <a:pt x="29706" y="34243"/>
                    </a:cubicBezTo>
                    <a:cubicBezTo>
                      <a:pt x="29920" y="34707"/>
                      <a:pt x="29825" y="35267"/>
                      <a:pt x="29432" y="35767"/>
                    </a:cubicBezTo>
                    <a:cubicBezTo>
                      <a:pt x="28980" y="35707"/>
                      <a:pt x="28658" y="35541"/>
                      <a:pt x="28492" y="35291"/>
                    </a:cubicBezTo>
                    <a:cubicBezTo>
                      <a:pt x="28349" y="35076"/>
                      <a:pt x="28313" y="34802"/>
                      <a:pt x="28408" y="34457"/>
                    </a:cubicBezTo>
                    <a:cubicBezTo>
                      <a:pt x="28527" y="34005"/>
                      <a:pt x="28766" y="33755"/>
                      <a:pt x="29051" y="33755"/>
                    </a:cubicBezTo>
                    <a:close/>
                    <a:moveTo>
                      <a:pt x="14645" y="34040"/>
                    </a:moveTo>
                    <a:cubicBezTo>
                      <a:pt x="14859" y="34040"/>
                      <a:pt x="15228" y="34088"/>
                      <a:pt x="15264" y="34338"/>
                    </a:cubicBezTo>
                    <a:cubicBezTo>
                      <a:pt x="15347" y="34731"/>
                      <a:pt x="14669" y="35481"/>
                      <a:pt x="13645" y="35898"/>
                    </a:cubicBezTo>
                    <a:cubicBezTo>
                      <a:pt x="13406" y="35493"/>
                      <a:pt x="13371" y="35052"/>
                      <a:pt x="13549" y="34671"/>
                    </a:cubicBezTo>
                    <a:cubicBezTo>
                      <a:pt x="13716" y="34338"/>
                      <a:pt x="14038" y="34100"/>
                      <a:pt x="14383" y="34064"/>
                    </a:cubicBezTo>
                    <a:cubicBezTo>
                      <a:pt x="14478" y="34052"/>
                      <a:pt x="14573" y="34040"/>
                      <a:pt x="14645" y="34040"/>
                    </a:cubicBezTo>
                    <a:close/>
                    <a:moveTo>
                      <a:pt x="21169" y="35553"/>
                    </a:moveTo>
                    <a:cubicBezTo>
                      <a:pt x="21669" y="35576"/>
                      <a:pt x="21991" y="35779"/>
                      <a:pt x="22050" y="36100"/>
                    </a:cubicBezTo>
                    <a:cubicBezTo>
                      <a:pt x="22122" y="36481"/>
                      <a:pt x="21777" y="37065"/>
                      <a:pt x="20872" y="37434"/>
                    </a:cubicBezTo>
                    <a:cubicBezTo>
                      <a:pt x="20134" y="37088"/>
                      <a:pt x="19955" y="36600"/>
                      <a:pt x="20038" y="36255"/>
                    </a:cubicBezTo>
                    <a:cubicBezTo>
                      <a:pt x="20122" y="35838"/>
                      <a:pt x="20562" y="35553"/>
                      <a:pt x="21110" y="35553"/>
                    </a:cubicBezTo>
                    <a:close/>
                    <a:moveTo>
                      <a:pt x="20026" y="191"/>
                    </a:moveTo>
                    <a:cubicBezTo>
                      <a:pt x="20360" y="191"/>
                      <a:pt x="20681" y="251"/>
                      <a:pt x="21003" y="370"/>
                    </a:cubicBezTo>
                    <a:cubicBezTo>
                      <a:pt x="21765" y="667"/>
                      <a:pt x="22348" y="1072"/>
                      <a:pt x="22741" y="1560"/>
                    </a:cubicBezTo>
                    <a:cubicBezTo>
                      <a:pt x="21646" y="2275"/>
                      <a:pt x="21300" y="3549"/>
                      <a:pt x="21491" y="4227"/>
                    </a:cubicBezTo>
                    <a:cubicBezTo>
                      <a:pt x="21586" y="4549"/>
                      <a:pt x="21800" y="4739"/>
                      <a:pt x="22086" y="4739"/>
                    </a:cubicBezTo>
                    <a:cubicBezTo>
                      <a:pt x="22539" y="4739"/>
                      <a:pt x="22979" y="4430"/>
                      <a:pt x="23229" y="3918"/>
                    </a:cubicBezTo>
                    <a:cubicBezTo>
                      <a:pt x="23515" y="3358"/>
                      <a:pt x="23598" y="2465"/>
                      <a:pt x="23015" y="1608"/>
                    </a:cubicBezTo>
                    <a:cubicBezTo>
                      <a:pt x="23443" y="1380"/>
                      <a:pt x="23937" y="1263"/>
                      <a:pt x="24482" y="1263"/>
                    </a:cubicBezTo>
                    <a:cubicBezTo>
                      <a:pt x="25074" y="1263"/>
                      <a:pt x="25726" y="1400"/>
                      <a:pt x="26420" y="1679"/>
                    </a:cubicBezTo>
                    <a:cubicBezTo>
                      <a:pt x="27122" y="1953"/>
                      <a:pt x="27765" y="2703"/>
                      <a:pt x="28158" y="3703"/>
                    </a:cubicBezTo>
                    <a:cubicBezTo>
                      <a:pt x="27420" y="4287"/>
                      <a:pt x="26944" y="5037"/>
                      <a:pt x="26980" y="5596"/>
                    </a:cubicBezTo>
                    <a:cubicBezTo>
                      <a:pt x="26992" y="5846"/>
                      <a:pt x="27111" y="6049"/>
                      <a:pt x="27313" y="6168"/>
                    </a:cubicBezTo>
                    <a:cubicBezTo>
                      <a:pt x="27563" y="6311"/>
                      <a:pt x="27777" y="6394"/>
                      <a:pt x="27968" y="6394"/>
                    </a:cubicBezTo>
                    <a:cubicBezTo>
                      <a:pt x="28182" y="6394"/>
                      <a:pt x="28373" y="6287"/>
                      <a:pt x="28492" y="6108"/>
                    </a:cubicBezTo>
                    <a:cubicBezTo>
                      <a:pt x="28789" y="5668"/>
                      <a:pt x="28754" y="4739"/>
                      <a:pt x="28385" y="3763"/>
                    </a:cubicBezTo>
                    <a:cubicBezTo>
                      <a:pt x="29027" y="3299"/>
                      <a:pt x="29766" y="3049"/>
                      <a:pt x="30456" y="3049"/>
                    </a:cubicBezTo>
                    <a:cubicBezTo>
                      <a:pt x="30802" y="3049"/>
                      <a:pt x="31147" y="3108"/>
                      <a:pt x="31468" y="3227"/>
                    </a:cubicBezTo>
                    <a:cubicBezTo>
                      <a:pt x="33088" y="3834"/>
                      <a:pt x="33540" y="4846"/>
                      <a:pt x="33635" y="5632"/>
                    </a:cubicBezTo>
                    <a:cubicBezTo>
                      <a:pt x="33552" y="5620"/>
                      <a:pt x="33457" y="5608"/>
                      <a:pt x="33373" y="5608"/>
                    </a:cubicBezTo>
                    <a:cubicBezTo>
                      <a:pt x="32349" y="5608"/>
                      <a:pt x="31706" y="6370"/>
                      <a:pt x="31552" y="7073"/>
                    </a:cubicBezTo>
                    <a:cubicBezTo>
                      <a:pt x="31421" y="7644"/>
                      <a:pt x="31599" y="8144"/>
                      <a:pt x="32016" y="8347"/>
                    </a:cubicBezTo>
                    <a:cubicBezTo>
                      <a:pt x="32111" y="8383"/>
                      <a:pt x="32195" y="8406"/>
                      <a:pt x="32290" y="8406"/>
                    </a:cubicBezTo>
                    <a:cubicBezTo>
                      <a:pt x="32552" y="8406"/>
                      <a:pt x="32826" y="8252"/>
                      <a:pt x="33088" y="7978"/>
                    </a:cubicBezTo>
                    <a:cubicBezTo>
                      <a:pt x="33576" y="7454"/>
                      <a:pt x="33861" y="6632"/>
                      <a:pt x="33838" y="5858"/>
                    </a:cubicBezTo>
                    <a:lnTo>
                      <a:pt x="33838" y="5858"/>
                    </a:lnTo>
                    <a:cubicBezTo>
                      <a:pt x="34100" y="5918"/>
                      <a:pt x="34361" y="6013"/>
                      <a:pt x="34635" y="6168"/>
                    </a:cubicBezTo>
                    <a:cubicBezTo>
                      <a:pt x="35707" y="6751"/>
                      <a:pt x="36612" y="7894"/>
                      <a:pt x="36981" y="9097"/>
                    </a:cubicBezTo>
                    <a:cubicBezTo>
                      <a:pt x="36064" y="9133"/>
                      <a:pt x="35123" y="9942"/>
                      <a:pt x="34683" y="10692"/>
                    </a:cubicBezTo>
                    <a:cubicBezTo>
                      <a:pt x="34421" y="11157"/>
                      <a:pt x="34350" y="11561"/>
                      <a:pt x="34516" y="11823"/>
                    </a:cubicBezTo>
                    <a:cubicBezTo>
                      <a:pt x="34600" y="11978"/>
                      <a:pt x="34802" y="12157"/>
                      <a:pt x="35266" y="12157"/>
                    </a:cubicBezTo>
                    <a:cubicBezTo>
                      <a:pt x="35350" y="12157"/>
                      <a:pt x="35445" y="12157"/>
                      <a:pt x="35540" y="12145"/>
                    </a:cubicBezTo>
                    <a:cubicBezTo>
                      <a:pt x="36195" y="12062"/>
                      <a:pt x="36695" y="11788"/>
                      <a:pt x="36993" y="11335"/>
                    </a:cubicBezTo>
                    <a:cubicBezTo>
                      <a:pt x="37338" y="10823"/>
                      <a:pt x="37421" y="10097"/>
                      <a:pt x="37231" y="9287"/>
                    </a:cubicBezTo>
                    <a:lnTo>
                      <a:pt x="37231" y="9287"/>
                    </a:lnTo>
                    <a:cubicBezTo>
                      <a:pt x="37695" y="9347"/>
                      <a:pt x="38076" y="9645"/>
                      <a:pt x="38362" y="10180"/>
                    </a:cubicBezTo>
                    <a:cubicBezTo>
                      <a:pt x="39148" y="11621"/>
                      <a:pt x="39017" y="13300"/>
                      <a:pt x="38636" y="14431"/>
                    </a:cubicBezTo>
                    <a:cubicBezTo>
                      <a:pt x="38338" y="14264"/>
                      <a:pt x="37993" y="14181"/>
                      <a:pt x="37624" y="14181"/>
                    </a:cubicBezTo>
                    <a:cubicBezTo>
                      <a:pt x="36671" y="14181"/>
                      <a:pt x="35707" y="14740"/>
                      <a:pt x="35504" y="15407"/>
                    </a:cubicBezTo>
                    <a:cubicBezTo>
                      <a:pt x="35397" y="15776"/>
                      <a:pt x="35552" y="16122"/>
                      <a:pt x="35945" y="16383"/>
                    </a:cubicBezTo>
                    <a:cubicBezTo>
                      <a:pt x="36195" y="16538"/>
                      <a:pt x="36457" y="16622"/>
                      <a:pt x="36719" y="16622"/>
                    </a:cubicBezTo>
                    <a:cubicBezTo>
                      <a:pt x="37505" y="16622"/>
                      <a:pt x="38267" y="15895"/>
                      <a:pt x="38731" y="14717"/>
                    </a:cubicBezTo>
                    <a:cubicBezTo>
                      <a:pt x="39255" y="15110"/>
                      <a:pt x="39576" y="15824"/>
                      <a:pt x="39636" y="16800"/>
                    </a:cubicBezTo>
                    <a:cubicBezTo>
                      <a:pt x="39791" y="19003"/>
                      <a:pt x="39350" y="20003"/>
                      <a:pt x="38910" y="20455"/>
                    </a:cubicBezTo>
                    <a:cubicBezTo>
                      <a:pt x="38552" y="19634"/>
                      <a:pt x="37862" y="19348"/>
                      <a:pt x="37362" y="19348"/>
                    </a:cubicBezTo>
                    <a:cubicBezTo>
                      <a:pt x="36981" y="19348"/>
                      <a:pt x="36695" y="19503"/>
                      <a:pt x="36600" y="19753"/>
                    </a:cubicBezTo>
                    <a:cubicBezTo>
                      <a:pt x="36540" y="19908"/>
                      <a:pt x="36517" y="20241"/>
                      <a:pt x="37040" y="20694"/>
                    </a:cubicBezTo>
                    <a:cubicBezTo>
                      <a:pt x="37290" y="20908"/>
                      <a:pt x="37648" y="21039"/>
                      <a:pt x="38005" y="21039"/>
                    </a:cubicBezTo>
                    <a:cubicBezTo>
                      <a:pt x="38302" y="21039"/>
                      <a:pt x="38588" y="20944"/>
                      <a:pt x="38838" y="20765"/>
                    </a:cubicBezTo>
                    <a:cubicBezTo>
                      <a:pt x="38945" y="21146"/>
                      <a:pt x="38981" y="21575"/>
                      <a:pt x="38945" y="22063"/>
                    </a:cubicBezTo>
                    <a:cubicBezTo>
                      <a:pt x="38838" y="23289"/>
                      <a:pt x="38505" y="24480"/>
                      <a:pt x="38017" y="25361"/>
                    </a:cubicBezTo>
                    <a:cubicBezTo>
                      <a:pt x="37707" y="24504"/>
                      <a:pt x="37076" y="24408"/>
                      <a:pt x="36802" y="24408"/>
                    </a:cubicBezTo>
                    <a:cubicBezTo>
                      <a:pt x="36374" y="24408"/>
                      <a:pt x="35957" y="24623"/>
                      <a:pt x="35731" y="24944"/>
                    </a:cubicBezTo>
                    <a:cubicBezTo>
                      <a:pt x="35564" y="25170"/>
                      <a:pt x="35528" y="25420"/>
                      <a:pt x="35612" y="25658"/>
                    </a:cubicBezTo>
                    <a:cubicBezTo>
                      <a:pt x="35921" y="26587"/>
                      <a:pt x="36362" y="26778"/>
                      <a:pt x="36683" y="26778"/>
                    </a:cubicBezTo>
                    <a:cubicBezTo>
                      <a:pt x="37100" y="26778"/>
                      <a:pt x="37540" y="26444"/>
                      <a:pt x="37957" y="25837"/>
                    </a:cubicBezTo>
                    <a:cubicBezTo>
                      <a:pt x="37993" y="26075"/>
                      <a:pt x="38017" y="26349"/>
                      <a:pt x="38005" y="26647"/>
                    </a:cubicBezTo>
                    <a:cubicBezTo>
                      <a:pt x="37957" y="28528"/>
                      <a:pt x="36767" y="30373"/>
                      <a:pt x="35588" y="31147"/>
                    </a:cubicBezTo>
                    <a:cubicBezTo>
                      <a:pt x="35409" y="30028"/>
                      <a:pt x="34481" y="29504"/>
                      <a:pt x="33885" y="29504"/>
                    </a:cubicBezTo>
                    <a:cubicBezTo>
                      <a:pt x="33611" y="29504"/>
                      <a:pt x="33385" y="29611"/>
                      <a:pt x="33266" y="29802"/>
                    </a:cubicBezTo>
                    <a:cubicBezTo>
                      <a:pt x="33147" y="29980"/>
                      <a:pt x="33076" y="30314"/>
                      <a:pt x="33361" y="30897"/>
                    </a:cubicBezTo>
                    <a:cubicBezTo>
                      <a:pt x="33611" y="31433"/>
                      <a:pt x="34016" y="31707"/>
                      <a:pt x="34528" y="31707"/>
                    </a:cubicBezTo>
                    <a:cubicBezTo>
                      <a:pt x="34814" y="31707"/>
                      <a:pt x="35112" y="31623"/>
                      <a:pt x="35433" y="31457"/>
                    </a:cubicBezTo>
                    <a:lnTo>
                      <a:pt x="35433" y="31457"/>
                    </a:lnTo>
                    <a:cubicBezTo>
                      <a:pt x="35445" y="31826"/>
                      <a:pt x="35374" y="32219"/>
                      <a:pt x="35207" y="32635"/>
                    </a:cubicBezTo>
                    <a:cubicBezTo>
                      <a:pt x="34397" y="34671"/>
                      <a:pt x="31552" y="35791"/>
                      <a:pt x="29897" y="35791"/>
                    </a:cubicBezTo>
                    <a:lnTo>
                      <a:pt x="29659" y="35791"/>
                    </a:lnTo>
                    <a:cubicBezTo>
                      <a:pt x="30028" y="35255"/>
                      <a:pt x="30111" y="34660"/>
                      <a:pt x="29873" y="34159"/>
                    </a:cubicBezTo>
                    <a:cubicBezTo>
                      <a:pt x="29706" y="33790"/>
                      <a:pt x="29385" y="33564"/>
                      <a:pt x="29051" y="33564"/>
                    </a:cubicBezTo>
                    <a:cubicBezTo>
                      <a:pt x="28873" y="33564"/>
                      <a:pt x="28432" y="33648"/>
                      <a:pt x="28230" y="34410"/>
                    </a:cubicBezTo>
                    <a:cubicBezTo>
                      <a:pt x="28123" y="34802"/>
                      <a:pt x="28158" y="35136"/>
                      <a:pt x="28337" y="35398"/>
                    </a:cubicBezTo>
                    <a:cubicBezTo>
                      <a:pt x="28516" y="35672"/>
                      <a:pt x="28849" y="35850"/>
                      <a:pt x="29301" y="35934"/>
                    </a:cubicBezTo>
                    <a:cubicBezTo>
                      <a:pt x="28766" y="36517"/>
                      <a:pt x="27611" y="37231"/>
                      <a:pt x="25170" y="37636"/>
                    </a:cubicBezTo>
                    <a:cubicBezTo>
                      <a:pt x="24402" y="37768"/>
                      <a:pt x="23696" y="37833"/>
                      <a:pt x="23066" y="37833"/>
                    </a:cubicBezTo>
                    <a:cubicBezTo>
                      <a:pt x="22280" y="37833"/>
                      <a:pt x="21614" y="37733"/>
                      <a:pt x="21098" y="37541"/>
                    </a:cubicBezTo>
                    <a:cubicBezTo>
                      <a:pt x="21991" y="37124"/>
                      <a:pt x="22312" y="36517"/>
                      <a:pt x="22241" y="36076"/>
                    </a:cubicBezTo>
                    <a:cubicBezTo>
                      <a:pt x="22158" y="35660"/>
                      <a:pt x="21765" y="35398"/>
                      <a:pt x="21181" y="35374"/>
                    </a:cubicBezTo>
                    <a:lnTo>
                      <a:pt x="21110" y="35374"/>
                    </a:lnTo>
                    <a:cubicBezTo>
                      <a:pt x="20467" y="35374"/>
                      <a:pt x="19955" y="35707"/>
                      <a:pt x="19848" y="36207"/>
                    </a:cubicBezTo>
                    <a:cubicBezTo>
                      <a:pt x="19764" y="36600"/>
                      <a:pt x="19931" y="37136"/>
                      <a:pt x="20634" y="37529"/>
                    </a:cubicBezTo>
                    <a:cubicBezTo>
                      <a:pt x="20116" y="37706"/>
                      <a:pt x="19504" y="37794"/>
                      <a:pt x="18824" y="37794"/>
                    </a:cubicBezTo>
                    <a:cubicBezTo>
                      <a:pt x="18315" y="37794"/>
                      <a:pt x="17768" y="37745"/>
                      <a:pt x="17193" y="37648"/>
                    </a:cubicBezTo>
                    <a:cubicBezTo>
                      <a:pt x="15073" y="37279"/>
                      <a:pt x="14157" y="36600"/>
                      <a:pt x="13752" y="36064"/>
                    </a:cubicBezTo>
                    <a:cubicBezTo>
                      <a:pt x="14788" y="35636"/>
                      <a:pt x="15562" y="34838"/>
                      <a:pt x="15454" y="34302"/>
                    </a:cubicBezTo>
                    <a:cubicBezTo>
                      <a:pt x="15419" y="34136"/>
                      <a:pt x="15276" y="33862"/>
                      <a:pt x="14645" y="33862"/>
                    </a:cubicBezTo>
                    <a:cubicBezTo>
                      <a:pt x="14561" y="33862"/>
                      <a:pt x="14466" y="33862"/>
                      <a:pt x="14371" y="33874"/>
                    </a:cubicBezTo>
                    <a:cubicBezTo>
                      <a:pt x="13942" y="33921"/>
                      <a:pt x="13573" y="34195"/>
                      <a:pt x="13383" y="34600"/>
                    </a:cubicBezTo>
                    <a:cubicBezTo>
                      <a:pt x="13180" y="35029"/>
                      <a:pt x="13216" y="35517"/>
                      <a:pt x="13466" y="35969"/>
                    </a:cubicBezTo>
                    <a:cubicBezTo>
                      <a:pt x="13014" y="36136"/>
                      <a:pt x="12549" y="36219"/>
                      <a:pt x="12085" y="36219"/>
                    </a:cubicBezTo>
                    <a:cubicBezTo>
                      <a:pt x="11561" y="36219"/>
                      <a:pt x="11037" y="36112"/>
                      <a:pt x="10561" y="35898"/>
                    </a:cubicBezTo>
                    <a:cubicBezTo>
                      <a:pt x="8906" y="35195"/>
                      <a:pt x="8620" y="33802"/>
                      <a:pt x="8573" y="33159"/>
                    </a:cubicBezTo>
                    <a:cubicBezTo>
                      <a:pt x="9323" y="32945"/>
                      <a:pt x="9894" y="32505"/>
                      <a:pt x="10037" y="32016"/>
                    </a:cubicBezTo>
                    <a:cubicBezTo>
                      <a:pt x="10120" y="31743"/>
                      <a:pt x="10049" y="31481"/>
                      <a:pt x="9835" y="31254"/>
                    </a:cubicBezTo>
                    <a:cubicBezTo>
                      <a:pt x="9689" y="31109"/>
                      <a:pt x="9531" y="31037"/>
                      <a:pt x="9374" y="31037"/>
                    </a:cubicBezTo>
                    <a:cubicBezTo>
                      <a:pt x="9210" y="31037"/>
                      <a:pt x="9046" y="31114"/>
                      <a:pt x="8894" y="31266"/>
                    </a:cubicBezTo>
                    <a:cubicBezTo>
                      <a:pt x="8561" y="31612"/>
                      <a:pt x="8358" y="32290"/>
                      <a:pt x="8382" y="33005"/>
                    </a:cubicBezTo>
                    <a:cubicBezTo>
                      <a:pt x="8132" y="33064"/>
                      <a:pt x="7882" y="33088"/>
                      <a:pt x="7632" y="33088"/>
                    </a:cubicBezTo>
                    <a:cubicBezTo>
                      <a:pt x="6906" y="33088"/>
                      <a:pt x="5834" y="32862"/>
                      <a:pt x="4858" y="31778"/>
                    </a:cubicBezTo>
                    <a:cubicBezTo>
                      <a:pt x="3084" y="29778"/>
                      <a:pt x="3977" y="27992"/>
                      <a:pt x="4489" y="27266"/>
                    </a:cubicBezTo>
                    <a:lnTo>
                      <a:pt x="4489" y="27266"/>
                    </a:lnTo>
                    <a:cubicBezTo>
                      <a:pt x="4620" y="27278"/>
                      <a:pt x="4751" y="27278"/>
                      <a:pt x="4870" y="27278"/>
                    </a:cubicBezTo>
                    <a:cubicBezTo>
                      <a:pt x="5691" y="27278"/>
                      <a:pt x="6370" y="27075"/>
                      <a:pt x="6644" y="26730"/>
                    </a:cubicBezTo>
                    <a:cubicBezTo>
                      <a:pt x="6763" y="26587"/>
                      <a:pt x="6799" y="26420"/>
                      <a:pt x="6763" y="26254"/>
                    </a:cubicBezTo>
                    <a:cubicBezTo>
                      <a:pt x="6715" y="25980"/>
                      <a:pt x="6525" y="25837"/>
                      <a:pt x="6227" y="25837"/>
                    </a:cubicBezTo>
                    <a:cubicBezTo>
                      <a:pt x="5703" y="25837"/>
                      <a:pt x="4941" y="26349"/>
                      <a:pt x="4405" y="27075"/>
                    </a:cubicBezTo>
                    <a:cubicBezTo>
                      <a:pt x="3262" y="26956"/>
                      <a:pt x="2310" y="26480"/>
                      <a:pt x="1786" y="25742"/>
                    </a:cubicBezTo>
                    <a:cubicBezTo>
                      <a:pt x="1286" y="25051"/>
                      <a:pt x="1167" y="24158"/>
                      <a:pt x="1429" y="23087"/>
                    </a:cubicBezTo>
                    <a:cubicBezTo>
                      <a:pt x="1595" y="22396"/>
                      <a:pt x="1810" y="21825"/>
                      <a:pt x="2072" y="21372"/>
                    </a:cubicBezTo>
                    <a:cubicBezTo>
                      <a:pt x="2547" y="21741"/>
                      <a:pt x="3021" y="21935"/>
                      <a:pt x="3431" y="21935"/>
                    </a:cubicBezTo>
                    <a:cubicBezTo>
                      <a:pt x="3616" y="21935"/>
                      <a:pt x="3789" y="21895"/>
                      <a:pt x="3941" y="21813"/>
                    </a:cubicBezTo>
                    <a:cubicBezTo>
                      <a:pt x="4417" y="21563"/>
                      <a:pt x="4643" y="21182"/>
                      <a:pt x="4548" y="20789"/>
                    </a:cubicBezTo>
                    <a:cubicBezTo>
                      <a:pt x="4453" y="20384"/>
                      <a:pt x="4036" y="20086"/>
                      <a:pt x="3560" y="20086"/>
                    </a:cubicBezTo>
                    <a:cubicBezTo>
                      <a:pt x="3227" y="20086"/>
                      <a:pt x="2608" y="20217"/>
                      <a:pt x="2024" y="21098"/>
                    </a:cubicBezTo>
                    <a:cubicBezTo>
                      <a:pt x="1060" y="20265"/>
                      <a:pt x="191" y="18717"/>
                      <a:pt x="381" y="17300"/>
                    </a:cubicBezTo>
                    <a:cubicBezTo>
                      <a:pt x="512" y="16264"/>
                      <a:pt x="1179" y="15443"/>
                      <a:pt x="2322" y="14931"/>
                    </a:cubicBezTo>
                    <a:cubicBezTo>
                      <a:pt x="2500" y="14848"/>
                      <a:pt x="2679" y="14764"/>
                      <a:pt x="2858" y="14705"/>
                    </a:cubicBezTo>
                    <a:cubicBezTo>
                      <a:pt x="3286" y="15550"/>
                      <a:pt x="3834" y="16098"/>
                      <a:pt x="4298" y="16205"/>
                    </a:cubicBezTo>
                    <a:cubicBezTo>
                      <a:pt x="4489" y="16241"/>
                      <a:pt x="4679" y="16264"/>
                      <a:pt x="4846" y="16264"/>
                    </a:cubicBezTo>
                    <a:cubicBezTo>
                      <a:pt x="5632" y="16264"/>
                      <a:pt x="5989" y="15824"/>
                      <a:pt x="5989" y="15395"/>
                    </a:cubicBezTo>
                    <a:cubicBezTo>
                      <a:pt x="5989" y="14824"/>
                      <a:pt x="5394" y="14228"/>
                      <a:pt x="4298" y="14228"/>
                    </a:cubicBezTo>
                    <a:cubicBezTo>
                      <a:pt x="3893" y="14228"/>
                      <a:pt x="3429" y="14312"/>
                      <a:pt x="2941" y="14478"/>
                    </a:cubicBezTo>
                    <a:cubicBezTo>
                      <a:pt x="2429" y="13407"/>
                      <a:pt x="2048" y="11800"/>
                      <a:pt x="2631" y="10680"/>
                    </a:cubicBezTo>
                    <a:cubicBezTo>
                      <a:pt x="2953" y="10061"/>
                      <a:pt x="3524" y="9692"/>
                      <a:pt x="4346" y="9573"/>
                    </a:cubicBezTo>
                    <a:cubicBezTo>
                      <a:pt x="4712" y="9520"/>
                      <a:pt x="5085" y="9493"/>
                      <a:pt x="5439" y="9493"/>
                    </a:cubicBezTo>
                    <a:cubicBezTo>
                      <a:pt x="5557" y="9493"/>
                      <a:pt x="5673" y="9496"/>
                      <a:pt x="5786" y="9502"/>
                    </a:cubicBezTo>
                    <a:cubicBezTo>
                      <a:pt x="6239" y="10704"/>
                      <a:pt x="7025" y="11454"/>
                      <a:pt x="7846" y="11454"/>
                    </a:cubicBezTo>
                    <a:lnTo>
                      <a:pt x="7870" y="11454"/>
                    </a:lnTo>
                    <a:cubicBezTo>
                      <a:pt x="8846" y="11430"/>
                      <a:pt x="8954" y="11026"/>
                      <a:pt x="8965" y="10859"/>
                    </a:cubicBezTo>
                    <a:cubicBezTo>
                      <a:pt x="8965" y="10216"/>
                      <a:pt x="7727" y="9442"/>
                      <a:pt x="5929" y="9323"/>
                    </a:cubicBezTo>
                    <a:cubicBezTo>
                      <a:pt x="5477" y="8037"/>
                      <a:pt x="5560" y="6644"/>
                      <a:pt x="6132" y="5751"/>
                    </a:cubicBezTo>
                    <a:cubicBezTo>
                      <a:pt x="6584" y="5037"/>
                      <a:pt x="7299" y="4644"/>
                      <a:pt x="8275" y="4561"/>
                    </a:cubicBezTo>
                    <a:cubicBezTo>
                      <a:pt x="8534" y="4539"/>
                      <a:pt x="8783" y="4529"/>
                      <a:pt x="9020" y="4529"/>
                    </a:cubicBezTo>
                    <a:cubicBezTo>
                      <a:pt x="9445" y="4529"/>
                      <a:pt x="9831" y="4563"/>
                      <a:pt x="10168" y="4632"/>
                    </a:cubicBezTo>
                    <a:cubicBezTo>
                      <a:pt x="9918" y="5465"/>
                      <a:pt x="9942" y="6168"/>
                      <a:pt x="10239" y="6585"/>
                    </a:cubicBezTo>
                    <a:cubicBezTo>
                      <a:pt x="10432" y="6852"/>
                      <a:pt x="10721" y="6995"/>
                      <a:pt x="11107" y="6995"/>
                    </a:cubicBezTo>
                    <a:cubicBezTo>
                      <a:pt x="11150" y="6995"/>
                      <a:pt x="11194" y="6993"/>
                      <a:pt x="11240" y="6989"/>
                    </a:cubicBezTo>
                    <a:cubicBezTo>
                      <a:pt x="11644" y="6966"/>
                      <a:pt x="11966" y="6597"/>
                      <a:pt x="12002" y="6132"/>
                    </a:cubicBezTo>
                    <a:cubicBezTo>
                      <a:pt x="12049" y="5549"/>
                      <a:pt x="11656" y="4811"/>
                      <a:pt x="10406" y="4501"/>
                    </a:cubicBezTo>
                    <a:cubicBezTo>
                      <a:pt x="10912" y="3076"/>
                      <a:pt x="12116" y="1662"/>
                      <a:pt x="13495" y="1662"/>
                    </a:cubicBezTo>
                    <a:cubicBezTo>
                      <a:pt x="13545" y="1662"/>
                      <a:pt x="13595" y="1664"/>
                      <a:pt x="13645" y="1667"/>
                    </a:cubicBezTo>
                    <a:cubicBezTo>
                      <a:pt x="14526" y="1739"/>
                      <a:pt x="15454" y="2120"/>
                      <a:pt x="16276" y="2751"/>
                    </a:cubicBezTo>
                    <a:cubicBezTo>
                      <a:pt x="15871" y="3584"/>
                      <a:pt x="15800" y="4322"/>
                      <a:pt x="16097" y="4787"/>
                    </a:cubicBezTo>
                    <a:cubicBezTo>
                      <a:pt x="16300" y="5120"/>
                      <a:pt x="16669" y="5287"/>
                      <a:pt x="17169" y="5287"/>
                    </a:cubicBezTo>
                    <a:cubicBezTo>
                      <a:pt x="17609" y="5287"/>
                      <a:pt x="17764" y="5096"/>
                      <a:pt x="17824" y="4930"/>
                    </a:cubicBezTo>
                    <a:cubicBezTo>
                      <a:pt x="18002" y="4418"/>
                      <a:pt x="17443" y="3477"/>
                      <a:pt x="16514" y="2703"/>
                    </a:cubicBezTo>
                    <a:cubicBezTo>
                      <a:pt x="17145" y="1477"/>
                      <a:pt x="18502" y="191"/>
                      <a:pt x="20026" y="191"/>
                    </a:cubicBezTo>
                    <a:close/>
                    <a:moveTo>
                      <a:pt x="20026" y="1"/>
                    </a:moveTo>
                    <a:cubicBezTo>
                      <a:pt x="18443" y="1"/>
                      <a:pt x="17038" y="1322"/>
                      <a:pt x="16359" y="2584"/>
                    </a:cubicBezTo>
                    <a:cubicBezTo>
                      <a:pt x="15526" y="1941"/>
                      <a:pt x="14573" y="1548"/>
                      <a:pt x="13668" y="1477"/>
                    </a:cubicBezTo>
                    <a:cubicBezTo>
                      <a:pt x="13612" y="1473"/>
                      <a:pt x="13555" y="1470"/>
                      <a:pt x="13499" y="1470"/>
                    </a:cubicBezTo>
                    <a:cubicBezTo>
                      <a:pt x="12012" y="1470"/>
                      <a:pt x="10744" y="2962"/>
                      <a:pt x="10228" y="4453"/>
                    </a:cubicBezTo>
                    <a:cubicBezTo>
                      <a:pt x="9871" y="4376"/>
                      <a:pt x="9463" y="4339"/>
                      <a:pt x="9015" y="4339"/>
                    </a:cubicBezTo>
                    <a:cubicBezTo>
                      <a:pt x="8776" y="4339"/>
                      <a:pt x="8524" y="4349"/>
                      <a:pt x="8263" y="4370"/>
                    </a:cubicBezTo>
                    <a:cubicBezTo>
                      <a:pt x="7239" y="4453"/>
                      <a:pt x="6453" y="4894"/>
                      <a:pt x="5977" y="5644"/>
                    </a:cubicBezTo>
                    <a:cubicBezTo>
                      <a:pt x="5382" y="6573"/>
                      <a:pt x="5286" y="8002"/>
                      <a:pt x="5727" y="9311"/>
                    </a:cubicBezTo>
                    <a:cubicBezTo>
                      <a:pt x="5614" y="9305"/>
                      <a:pt x="5499" y="9302"/>
                      <a:pt x="5384" y="9302"/>
                    </a:cubicBezTo>
                    <a:cubicBezTo>
                      <a:pt x="5036" y="9302"/>
                      <a:pt x="4679" y="9329"/>
                      <a:pt x="4322" y="9383"/>
                    </a:cubicBezTo>
                    <a:cubicBezTo>
                      <a:pt x="3441" y="9514"/>
                      <a:pt x="2810" y="9918"/>
                      <a:pt x="2465" y="10597"/>
                    </a:cubicBezTo>
                    <a:cubicBezTo>
                      <a:pt x="1846" y="11776"/>
                      <a:pt x="2238" y="13431"/>
                      <a:pt x="2762" y="14538"/>
                    </a:cubicBezTo>
                    <a:cubicBezTo>
                      <a:pt x="2596" y="14598"/>
                      <a:pt x="2417" y="14669"/>
                      <a:pt x="2238" y="14752"/>
                    </a:cubicBezTo>
                    <a:cubicBezTo>
                      <a:pt x="1036" y="15300"/>
                      <a:pt x="333" y="16169"/>
                      <a:pt x="191" y="17265"/>
                    </a:cubicBezTo>
                    <a:cubicBezTo>
                      <a:pt x="0" y="18765"/>
                      <a:pt x="905" y="20384"/>
                      <a:pt x="1929" y="21253"/>
                    </a:cubicBezTo>
                    <a:cubicBezTo>
                      <a:pt x="1643" y="21717"/>
                      <a:pt x="1417" y="22325"/>
                      <a:pt x="1238" y="23039"/>
                    </a:cubicBezTo>
                    <a:cubicBezTo>
                      <a:pt x="964" y="24158"/>
                      <a:pt x="1095" y="25111"/>
                      <a:pt x="1631" y="25849"/>
                    </a:cubicBezTo>
                    <a:cubicBezTo>
                      <a:pt x="2167" y="26599"/>
                      <a:pt x="3119" y="27099"/>
                      <a:pt x="4274" y="27242"/>
                    </a:cubicBezTo>
                    <a:cubicBezTo>
                      <a:pt x="3810" y="27944"/>
                      <a:pt x="2881" y="29849"/>
                      <a:pt x="4715" y="31897"/>
                    </a:cubicBezTo>
                    <a:cubicBezTo>
                      <a:pt x="5513" y="32790"/>
                      <a:pt x="6537" y="33278"/>
                      <a:pt x="7620" y="33278"/>
                    </a:cubicBezTo>
                    <a:cubicBezTo>
                      <a:pt x="7882" y="33278"/>
                      <a:pt x="8132" y="33255"/>
                      <a:pt x="8382" y="33195"/>
                    </a:cubicBezTo>
                    <a:cubicBezTo>
                      <a:pt x="8442" y="33886"/>
                      <a:pt x="8763" y="35338"/>
                      <a:pt x="10478" y="36064"/>
                    </a:cubicBezTo>
                    <a:cubicBezTo>
                      <a:pt x="10990" y="36291"/>
                      <a:pt x="11525" y="36398"/>
                      <a:pt x="12085" y="36398"/>
                    </a:cubicBezTo>
                    <a:cubicBezTo>
                      <a:pt x="12585" y="36398"/>
                      <a:pt x="13085" y="36315"/>
                      <a:pt x="13573" y="36136"/>
                    </a:cubicBezTo>
                    <a:cubicBezTo>
                      <a:pt x="13978" y="36707"/>
                      <a:pt x="14930" y="37446"/>
                      <a:pt x="17157" y="37827"/>
                    </a:cubicBezTo>
                    <a:cubicBezTo>
                      <a:pt x="17748" y="37928"/>
                      <a:pt x="18311" y="37978"/>
                      <a:pt x="18834" y="37978"/>
                    </a:cubicBezTo>
                    <a:cubicBezTo>
                      <a:pt x="19606" y="37978"/>
                      <a:pt x="20292" y="37868"/>
                      <a:pt x="20860" y="37648"/>
                    </a:cubicBezTo>
                    <a:cubicBezTo>
                      <a:pt x="21419" y="37898"/>
                      <a:pt x="22169" y="38017"/>
                      <a:pt x="23062" y="38017"/>
                    </a:cubicBezTo>
                    <a:cubicBezTo>
                      <a:pt x="23705" y="38017"/>
                      <a:pt x="24420" y="37958"/>
                      <a:pt x="25194" y="37827"/>
                    </a:cubicBezTo>
                    <a:cubicBezTo>
                      <a:pt x="27825" y="37398"/>
                      <a:pt x="29004" y="36588"/>
                      <a:pt x="29516" y="35969"/>
                    </a:cubicBezTo>
                    <a:cubicBezTo>
                      <a:pt x="29635" y="35981"/>
                      <a:pt x="29766" y="35993"/>
                      <a:pt x="29897" y="35993"/>
                    </a:cubicBezTo>
                    <a:cubicBezTo>
                      <a:pt x="31611" y="35993"/>
                      <a:pt x="34540" y="34826"/>
                      <a:pt x="35374" y="32719"/>
                    </a:cubicBezTo>
                    <a:cubicBezTo>
                      <a:pt x="35564" y="32231"/>
                      <a:pt x="35647" y="31778"/>
                      <a:pt x="35612" y="31362"/>
                    </a:cubicBezTo>
                    <a:cubicBezTo>
                      <a:pt x="36862" y="30588"/>
                      <a:pt x="38148" y="28635"/>
                      <a:pt x="38195" y="26659"/>
                    </a:cubicBezTo>
                    <a:cubicBezTo>
                      <a:pt x="38207" y="26266"/>
                      <a:pt x="38171" y="25908"/>
                      <a:pt x="38100" y="25611"/>
                    </a:cubicBezTo>
                    <a:cubicBezTo>
                      <a:pt x="38636" y="24694"/>
                      <a:pt x="39017" y="23408"/>
                      <a:pt x="39136" y="22087"/>
                    </a:cubicBezTo>
                    <a:cubicBezTo>
                      <a:pt x="39184" y="21539"/>
                      <a:pt x="39136" y="21063"/>
                      <a:pt x="38993" y="20646"/>
                    </a:cubicBezTo>
                    <a:cubicBezTo>
                      <a:pt x="39469" y="20193"/>
                      <a:pt x="39993" y="19158"/>
                      <a:pt x="39826" y="16788"/>
                    </a:cubicBezTo>
                    <a:cubicBezTo>
                      <a:pt x="39755" y="15741"/>
                      <a:pt x="39398" y="14955"/>
                      <a:pt x="38803" y="14538"/>
                    </a:cubicBezTo>
                    <a:cubicBezTo>
                      <a:pt x="39207" y="13371"/>
                      <a:pt x="39350" y="11609"/>
                      <a:pt x="38529" y="10097"/>
                    </a:cubicBezTo>
                    <a:cubicBezTo>
                      <a:pt x="38195" y="9490"/>
                      <a:pt x="37731" y="9145"/>
                      <a:pt x="37183" y="9109"/>
                    </a:cubicBezTo>
                    <a:cubicBezTo>
                      <a:pt x="36814" y="7835"/>
                      <a:pt x="35862" y="6620"/>
                      <a:pt x="34719" y="6001"/>
                    </a:cubicBezTo>
                    <a:cubicBezTo>
                      <a:pt x="34421" y="5835"/>
                      <a:pt x="34123" y="5716"/>
                      <a:pt x="33826" y="5668"/>
                    </a:cubicBezTo>
                    <a:cubicBezTo>
                      <a:pt x="33766" y="4954"/>
                      <a:pt x="33361" y="3727"/>
                      <a:pt x="31540" y="3049"/>
                    </a:cubicBezTo>
                    <a:cubicBezTo>
                      <a:pt x="31202" y="2923"/>
                      <a:pt x="30846" y="2862"/>
                      <a:pt x="30485" y="2862"/>
                    </a:cubicBezTo>
                    <a:cubicBezTo>
                      <a:pt x="29751" y="2862"/>
                      <a:pt x="28995" y="3113"/>
                      <a:pt x="28325" y="3584"/>
                    </a:cubicBezTo>
                    <a:cubicBezTo>
                      <a:pt x="27896" y="2548"/>
                      <a:pt x="27242" y="1798"/>
                      <a:pt x="26491" y="1501"/>
                    </a:cubicBezTo>
                    <a:cubicBezTo>
                      <a:pt x="25774" y="1215"/>
                      <a:pt x="25099" y="1072"/>
                      <a:pt x="24486" y="1072"/>
                    </a:cubicBezTo>
                    <a:cubicBezTo>
                      <a:pt x="23899" y="1072"/>
                      <a:pt x="23368" y="1203"/>
                      <a:pt x="22908" y="1465"/>
                    </a:cubicBezTo>
                    <a:cubicBezTo>
                      <a:pt x="22503" y="941"/>
                      <a:pt x="21884" y="512"/>
                      <a:pt x="21074" y="203"/>
                    </a:cubicBezTo>
                    <a:cubicBezTo>
                      <a:pt x="20729" y="72"/>
                      <a:pt x="20384" y="1"/>
                      <a:pt x="2002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3" name="Google Shape;1303;p1"/>
              <p:cNvSpPr/>
              <p:nvPr/>
            </p:nvSpPr>
            <p:spPr>
              <a:xfrm>
                <a:off x="3670971" y="3565886"/>
                <a:ext cx="558624" cy="214856"/>
              </a:xfrm>
              <a:custGeom>
                <a:avLst/>
                <a:gdLst/>
                <a:ahLst/>
                <a:cxnLst/>
                <a:rect l="l" t="t" r="r" b="b"/>
                <a:pathLst>
                  <a:path w="17706" h="6810" extrusionOk="0">
                    <a:moveTo>
                      <a:pt x="4451" y="1"/>
                    </a:moveTo>
                    <a:cubicBezTo>
                      <a:pt x="2116" y="1"/>
                      <a:pt x="1" y="1631"/>
                      <a:pt x="1" y="1631"/>
                    </a:cubicBezTo>
                    <a:lnTo>
                      <a:pt x="9264" y="6810"/>
                    </a:lnTo>
                    <a:lnTo>
                      <a:pt x="17705" y="2095"/>
                    </a:lnTo>
                    <a:cubicBezTo>
                      <a:pt x="16500" y="618"/>
                      <a:pt x="15301" y="85"/>
                      <a:pt x="14199" y="85"/>
                    </a:cubicBezTo>
                    <a:cubicBezTo>
                      <a:pt x="11328" y="85"/>
                      <a:pt x="9109" y="3702"/>
                      <a:pt x="9109" y="3702"/>
                    </a:cubicBezTo>
                    <a:cubicBezTo>
                      <a:pt x="7907" y="836"/>
                      <a:pt x="6122" y="1"/>
                      <a:pt x="4451" y="1"/>
                    </a:cubicBezTo>
                    <a:close/>
                  </a:path>
                </a:pathLst>
              </a:custGeom>
              <a:solidFill>
                <a:srgbClr val="F5EF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4" name="Google Shape;1304;p1"/>
              <p:cNvSpPr/>
              <p:nvPr/>
            </p:nvSpPr>
            <p:spPr>
              <a:xfrm>
                <a:off x="3704414" y="3075725"/>
                <a:ext cx="516158" cy="477730"/>
              </a:xfrm>
              <a:custGeom>
                <a:avLst/>
                <a:gdLst/>
                <a:ahLst/>
                <a:cxnLst/>
                <a:rect l="l" t="t" r="r" b="b"/>
                <a:pathLst>
                  <a:path w="16360" h="15142" extrusionOk="0">
                    <a:moveTo>
                      <a:pt x="14700" y="0"/>
                    </a:moveTo>
                    <a:cubicBezTo>
                      <a:pt x="13915" y="0"/>
                      <a:pt x="10347" y="3891"/>
                      <a:pt x="10347" y="3891"/>
                    </a:cubicBezTo>
                    <a:cubicBezTo>
                      <a:pt x="10347" y="3891"/>
                      <a:pt x="8415" y="3669"/>
                      <a:pt x="6853" y="3669"/>
                    </a:cubicBezTo>
                    <a:cubicBezTo>
                      <a:pt x="6071" y="3669"/>
                      <a:pt x="5382" y="3724"/>
                      <a:pt x="5072" y="3891"/>
                    </a:cubicBezTo>
                    <a:cubicBezTo>
                      <a:pt x="5072" y="3891"/>
                      <a:pt x="1557" y="1124"/>
                      <a:pt x="434" y="1124"/>
                    </a:cubicBezTo>
                    <a:cubicBezTo>
                      <a:pt x="236" y="1124"/>
                      <a:pt x="112" y="1210"/>
                      <a:pt x="96" y="1415"/>
                    </a:cubicBezTo>
                    <a:cubicBezTo>
                      <a:pt x="0" y="2772"/>
                      <a:pt x="4965" y="5010"/>
                      <a:pt x="4965" y="5010"/>
                    </a:cubicBezTo>
                    <a:cubicBezTo>
                      <a:pt x="4965" y="5010"/>
                      <a:pt x="4144" y="13321"/>
                      <a:pt x="5275" y="14523"/>
                    </a:cubicBezTo>
                    <a:cubicBezTo>
                      <a:pt x="5716" y="14983"/>
                      <a:pt x="6606" y="15141"/>
                      <a:pt x="7578" y="15141"/>
                    </a:cubicBezTo>
                    <a:cubicBezTo>
                      <a:pt x="9123" y="15141"/>
                      <a:pt x="10879" y="14743"/>
                      <a:pt x="11383" y="14523"/>
                    </a:cubicBezTo>
                    <a:cubicBezTo>
                      <a:pt x="12216" y="14166"/>
                      <a:pt x="11383" y="4510"/>
                      <a:pt x="11383" y="4510"/>
                    </a:cubicBezTo>
                    <a:cubicBezTo>
                      <a:pt x="11383" y="4510"/>
                      <a:pt x="16360" y="1415"/>
                      <a:pt x="14800" y="33"/>
                    </a:cubicBezTo>
                    <a:cubicBezTo>
                      <a:pt x="14775" y="11"/>
                      <a:pt x="14741" y="0"/>
                      <a:pt x="147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5" name="Google Shape;1305;p1"/>
              <p:cNvSpPr/>
              <p:nvPr/>
            </p:nvSpPr>
            <p:spPr>
              <a:xfrm>
                <a:off x="3631912" y="3579736"/>
                <a:ext cx="290765" cy="401979"/>
              </a:xfrm>
              <a:custGeom>
                <a:avLst/>
                <a:gdLst/>
                <a:ahLst/>
                <a:cxnLst/>
                <a:rect l="l" t="t" r="r" b="b"/>
                <a:pathLst>
                  <a:path w="9216" h="12741" extrusionOk="0">
                    <a:moveTo>
                      <a:pt x="727" y="1"/>
                    </a:moveTo>
                    <a:lnTo>
                      <a:pt x="0" y="10062"/>
                    </a:lnTo>
                    <a:lnTo>
                      <a:pt x="9216" y="12741"/>
                    </a:lnTo>
                    <a:lnTo>
                      <a:pt x="9216" y="1656"/>
                    </a:lnTo>
                    <a:lnTo>
                      <a:pt x="727" y="1"/>
                    </a:lnTo>
                    <a:close/>
                  </a:path>
                </a:pathLst>
              </a:custGeom>
              <a:solidFill>
                <a:srgbClr val="70CA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6" name="Google Shape;1306;p1"/>
              <p:cNvSpPr/>
              <p:nvPr/>
            </p:nvSpPr>
            <p:spPr>
              <a:xfrm>
                <a:off x="3994421" y="3579736"/>
                <a:ext cx="290765" cy="401979"/>
              </a:xfrm>
              <a:custGeom>
                <a:avLst/>
                <a:gdLst/>
                <a:ahLst/>
                <a:cxnLst/>
                <a:rect l="l" t="t" r="r" b="b"/>
                <a:pathLst>
                  <a:path w="9216" h="12741" extrusionOk="0">
                    <a:moveTo>
                      <a:pt x="8489" y="1"/>
                    </a:moveTo>
                    <a:lnTo>
                      <a:pt x="0" y="1656"/>
                    </a:lnTo>
                    <a:lnTo>
                      <a:pt x="0" y="12741"/>
                    </a:lnTo>
                    <a:lnTo>
                      <a:pt x="9215" y="10062"/>
                    </a:lnTo>
                    <a:lnTo>
                      <a:pt x="8489" y="1"/>
                    </a:lnTo>
                    <a:close/>
                  </a:path>
                </a:pathLst>
              </a:custGeom>
              <a:solidFill>
                <a:srgbClr val="70CA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7" name="Google Shape;1307;p1"/>
              <p:cNvSpPr/>
              <p:nvPr/>
            </p:nvSpPr>
            <p:spPr>
              <a:xfrm>
                <a:off x="3922645" y="3631951"/>
                <a:ext cx="71776" cy="349763"/>
              </a:xfrm>
              <a:custGeom>
                <a:avLst/>
                <a:gdLst/>
                <a:ahLst/>
                <a:cxnLst/>
                <a:rect l="l" t="t" r="r" b="b"/>
                <a:pathLst>
                  <a:path w="2275" h="11086" extrusionOk="0">
                    <a:moveTo>
                      <a:pt x="1" y="1"/>
                    </a:moveTo>
                    <a:lnTo>
                      <a:pt x="1" y="11086"/>
                    </a:lnTo>
                    <a:lnTo>
                      <a:pt x="2275" y="11086"/>
                    </a:lnTo>
                    <a:lnTo>
                      <a:pt x="2275" y="1"/>
                    </a:lnTo>
                    <a:close/>
                  </a:path>
                </a:pathLst>
              </a:custGeom>
              <a:solidFill>
                <a:srgbClr val="008E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8" name="Google Shape;1308;p1"/>
              <p:cNvSpPr/>
              <p:nvPr/>
            </p:nvSpPr>
            <p:spPr>
              <a:xfrm>
                <a:off x="3926400" y="3476157"/>
                <a:ext cx="38365" cy="56285"/>
              </a:xfrm>
              <a:custGeom>
                <a:avLst/>
                <a:gdLst/>
                <a:ahLst/>
                <a:cxnLst/>
                <a:rect l="l" t="t" r="r" b="b"/>
                <a:pathLst>
                  <a:path w="1216" h="1784" extrusionOk="0">
                    <a:moveTo>
                      <a:pt x="116" y="0"/>
                    </a:moveTo>
                    <a:cubicBezTo>
                      <a:pt x="79" y="0"/>
                      <a:pt x="42" y="22"/>
                      <a:pt x="25" y="57"/>
                    </a:cubicBezTo>
                    <a:cubicBezTo>
                      <a:pt x="1" y="105"/>
                      <a:pt x="25" y="153"/>
                      <a:pt x="72" y="176"/>
                    </a:cubicBezTo>
                    <a:cubicBezTo>
                      <a:pt x="84" y="188"/>
                      <a:pt x="1025" y="665"/>
                      <a:pt x="989" y="1688"/>
                    </a:cubicBezTo>
                    <a:cubicBezTo>
                      <a:pt x="989" y="1736"/>
                      <a:pt x="1025" y="1784"/>
                      <a:pt x="1073" y="1784"/>
                    </a:cubicBezTo>
                    <a:lnTo>
                      <a:pt x="1084" y="1784"/>
                    </a:lnTo>
                    <a:cubicBezTo>
                      <a:pt x="1132" y="1784"/>
                      <a:pt x="1168" y="1748"/>
                      <a:pt x="1180" y="1688"/>
                    </a:cubicBezTo>
                    <a:cubicBezTo>
                      <a:pt x="1215" y="557"/>
                      <a:pt x="191" y="33"/>
                      <a:pt x="156" y="10"/>
                    </a:cubicBezTo>
                    <a:cubicBezTo>
                      <a:pt x="143" y="3"/>
                      <a:pt x="129" y="0"/>
                      <a:pt x="116"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9" name="Google Shape;1309;p1"/>
              <p:cNvSpPr/>
              <p:nvPr/>
            </p:nvSpPr>
            <p:spPr>
              <a:xfrm>
                <a:off x="3962114" y="3462622"/>
                <a:ext cx="37576" cy="69820"/>
              </a:xfrm>
              <a:custGeom>
                <a:avLst/>
                <a:gdLst/>
                <a:ahLst/>
                <a:cxnLst/>
                <a:rect l="l" t="t" r="r" b="b"/>
                <a:pathLst>
                  <a:path w="1191" h="2213" extrusionOk="0">
                    <a:moveTo>
                      <a:pt x="1088" y="1"/>
                    </a:moveTo>
                    <a:cubicBezTo>
                      <a:pt x="1074" y="1"/>
                      <a:pt x="1061" y="4"/>
                      <a:pt x="1048" y="10"/>
                    </a:cubicBezTo>
                    <a:cubicBezTo>
                      <a:pt x="1036" y="22"/>
                      <a:pt x="0" y="486"/>
                      <a:pt x="357" y="2141"/>
                    </a:cubicBezTo>
                    <a:cubicBezTo>
                      <a:pt x="369" y="2177"/>
                      <a:pt x="417" y="2213"/>
                      <a:pt x="453" y="2213"/>
                    </a:cubicBezTo>
                    <a:lnTo>
                      <a:pt x="476" y="2213"/>
                    </a:lnTo>
                    <a:cubicBezTo>
                      <a:pt x="524" y="2201"/>
                      <a:pt x="560" y="2153"/>
                      <a:pt x="548" y="2094"/>
                    </a:cubicBezTo>
                    <a:cubicBezTo>
                      <a:pt x="214" y="605"/>
                      <a:pt x="1084" y="201"/>
                      <a:pt x="1131" y="189"/>
                    </a:cubicBezTo>
                    <a:cubicBezTo>
                      <a:pt x="1179" y="165"/>
                      <a:pt x="1191" y="105"/>
                      <a:pt x="1179" y="58"/>
                    </a:cubicBezTo>
                    <a:cubicBezTo>
                      <a:pt x="1161" y="23"/>
                      <a:pt x="1125" y="1"/>
                      <a:pt x="108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0" name="Google Shape;1310;p1"/>
              <p:cNvSpPr/>
              <p:nvPr/>
            </p:nvSpPr>
            <p:spPr>
              <a:xfrm>
                <a:off x="3782910" y="3279412"/>
                <a:ext cx="179236" cy="135854"/>
              </a:xfrm>
              <a:custGeom>
                <a:avLst/>
                <a:gdLst/>
                <a:ahLst/>
                <a:cxnLst/>
                <a:rect l="l" t="t" r="r" b="b"/>
                <a:pathLst>
                  <a:path w="5681" h="4306" extrusionOk="0">
                    <a:moveTo>
                      <a:pt x="1457" y="623"/>
                    </a:moveTo>
                    <a:cubicBezTo>
                      <a:pt x="2496" y="623"/>
                      <a:pt x="4478" y="900"/>
                      <a:pt x="4478" y="900"/>
                    </a:cubicBezTo>
                    <a:cubicBezTo>
                      <a:pt x="4859" y="947"/>
                      <a:pt x="4823" y="3305"/>
                      <a:pt x="4811" y="3531"/>
                    </a:cubicBezTo>
                    <a:cubicBezTo>
                      <a:pt x="4811" y="3648"/>
                      <a:pt x="3767" y="3684"/>
                      <a:pt x="2780" y="3684"/>
                    </a:cubicBezTo>
                    <a:cubicBezTo>
                      <a:pt x="1966" y="3684"/>
                      <a:pt x="1191" y="3660"/>
                      <a:pt x="1072" y="3638"/>
                    </a:cubicBezTo>
                    <a:cubicBezTo>
                      <a:pt x="799" y="3579"/>
                      <a:pt x="572" y="983"/>
                      <a:pt x="858" y="709"/>
                    </a:cubicBezTo>
                    <a:cubicBezTo>
                      <a:pt x="926" y="647"/>
                      <a:pt x="1150" y="623"/>
                      <a:pt x="1457" y="623"/>
                    </a:cubicBezTo>
                    <a:close/>
                    <a:moveTo>
                      <a:pt x="1200" y="0"/>
                    </a:moveTo>
                    <a:cubicBezTo>
                      <a:pt x="787" y="0"/>
                      <a:pt x="484" y="35"/>
                      <a:pt x="394" y="126"/>
                    </a:cubicBezTo>
                    <a:cubicBezTo>
                      <a:pt x="1" y="507"/>
                      <a:pt x="310" y="4162"/>
                      <a:pt x="668" y="4234"/>
                    </a:cubicBezTo>
                    <a:cubicBezTo>
                      <a:pt x="821" y="4271"/>
                      <a:pt x="1812" y="4305"/>
                      <a:pt x="2868" y="4305"/>
                    </a:cubicBezTo>
                    <a:cubicBezTo>
                      <a:pt x="4190" y="4305"/>
                      <a:pt x="5614" y="4251"/>
                      <a:pt x="5621" y="4079"/>
                    </a:cubicBezTo>
                    <a:cubicBezTo>
                      <a:pt x="5632" y="3769"/>
                      <a:pt x="5680" y="459"/>
                      <a:pt x="5168" y="388"/>
                    </a:cubicBezTo>
                    <a:cubicBezTo>
                      <a:pt x="5168" y="388"/>
                      <a:pt x="2575" y="0"/>
                      <a:pt x="1200" y="0"/>
                    </a:cubicBezTo>
                    <a:close/>
                  </a:path>
                </a:pathLst>
              </a:custGeom>
              <a:solidFill>
                <a:srgbClr val="E09D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1" name="Google Shape;1311;p1"/>
              <p:cNvSpPr/>
              <p:nvPr/>
            </p:nvSpPr>
            <p:spPr>
              <a:xfrm>
                <a:off x="3972620" y="3279412"/>
                <a:ext cx="178825" cy="135854"/>
              </a:xfrm>
              <a:custGeom>
                <a:avLst/>
                <a:gdLst/>
                <a:ahLst/>
                <a:cxnLst/>
                <a:rect l="l" t="t" r="r" b="b"/>
                <a:pathLst>
                  <a:path w="5668" h="4306" extrusionOk="0">
                    <a:moveTo>
                      <a:pt x="4218" y="623"/>
                    </a:moveTo>
                    <a:cubicBezTo>
                      <a:pt x="4523" y="623"/>
                      <a:pt x="4745" y="647"/>
                      <a:pt x="4811" y="709"/>
                    </a:cubicBezTo>
                    <a:cubicBezTo>
                      <a:pt x="5108" y="983"/>
                      <a:pt x="4870" y="3579"/>
                      <a:pt x="4608" y="3638"/>
                    </a:cubicBezTo>
                    <a:cubicBezTo>
                      <a:pt x="4490" y="3660"/>
                      <a:pt x="3714" y="3684"/>
                      <a:pt x="2899" y="3684"/>
                    </a:cubicBezTo>
                    <a:cubicBezTo>
                      <a:pt x="1911" y="3684"/>
                      <a:pt x="864" y="3648"/>
                      <a:pt x="858" y="3531"/>
                    </a:cubicBezTo>
                    <a:cubicBezTo>
                      <a:pt x="846" y="3305"/>
                      <a:pt x="822" y="947"/>
                      <a:pt x="1203" y="900"/>
                    </a:cubicBezTo>
                    <a:cubicBezTo>
                      <a:pt x="1203" y="900"/>
                      <a:pt x="3184" y="623"/>
                      <a:pt x="4218" y="623"/>
                    </a:cubicBezTo>
                    <a:close/>
                    <a:moveTo>
                      <a:pt x="4480" y="0"/>
                    </a:moveTo>
                    <a:cubicBezTo>
                      <a:pt x="3105" y="0"/>
                      <a:pt x="512" y="388"/>
                      <a:pt x="512" y="388"/>
                    </a:cubicBezTo>
                    <a:cubicBezTo>
                      <a:pt x="0" y="459"/>
                      <a:pt x="36" y="3769"/>
                      <a:pt x="48" y="4079"/>
                    </a:cubicBezTo>
                    <a:cubicBezTo>
                      <a:pt x="55" y="4251"/>
                      <a:pt x="1478" y="4305"/>
                      <a:pt x="2802" y="4305"/>
                    </a:cubicBezTo>
                    <a:cubicBezTo>
                      <a:pt x="3860" y="4305"/>
                      <a:pt x="4854" y="4271"/>
                      <a:pt x="5013" y="4234"/>
                    </a:cubicBezTo>
                    <a:cubicBezTo>
                      <a:pt x="5358" y="4150"/>
                      <a:pt x="5668" y="507"/>
                      <a:pt x="5287" y="126"/>
                    </a:cubicBezTo>
                    <a:cubicBezTo>
                      <a:pt x="5196" y="35"/>
                      <a:pt x="4893" y="0"/>
                      <a:pt x="4480" y="0"/>
                    </a:cubicBezTo>
                    <a:close/>
                  </a:path>
                </a:pathLst>
              </a:custGeom>
              <a:solidFill>
                <a:srgbClr val="E09D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2" name="Google Shape;1312;p1"/>
              <p:cNvSpPr/>
              <p:nvPr/>
            </p:nvSpPr>
            <p:spPr>
              <a:xfrm>
                <a:off x="3878696" y="3331722"/>
                <a:ext cx="42119" cy="51237"/>
              </a:xfrm>
              <a:custGeom>
                <a:avLst/>
                <a:gdLst/>
                <a:ahLst/>
                <a:cxnLst/>
                <a:rect l="l" t="t" r="r" b="b"/>
                <a:pathLst>
                  <a:path w="1335" h="1624" extrusionOk="0">
                    <a:moveTo>
                      <a:pt x="102" y="1"/>
                    </a:moveTo>
                    <a:cubicBezTo>
                      <a:pt x="92" y="1"/>
                      <a:pt x="83" y="2"/>
                      <a:pt x="72" y="4"/>
                    </a:cubicBezTo>
                    <a:cubicBezTo>
                      <a:pt x="25" y="16"/>
                      <a:pt x="1" y="75"/>
                      <a:pt x="25" y="123"/>
                    </a:cubicBezTo>
                    <a:cubicBezTo>
                      <a:pt x="144" y="480"/>
                      <a:pt x="572" y="1623"/>
                      <a:pt x="965" y="1623"/>
                    </a:cubicBezTo>
                    <a:cubicBezTo>
                      <a:pt x="1025" y="1623"/>
                      <a:pt x="1084" y="1599"/>
                      <a:pt x="1120" y="1540"/>
                    </a:cubicBezTo>
                    <a:cubicBezTo>
                      <a:pt x="1334" y="1278"/>
                      <a:pt x="1108" y="266"/>
                      <a:pt x="1049" y="75"/>
                    </a:cubicBezTo>
                    <a:cubicBezTo>
                      <a:pt x="1039" y="26"/>
                      <a:pt x="1004" y="1"/>
                      <a:pt x="965" y="1"/>
                    </a:cubicBezTo>
                    <a:cubicBezTo>
                      <a:pt x="957" y="1"/>
                      <a:pt x="949" y="2"/>
                      <a:pt x="941" y="4"/>
                    </a:cubicBezTo>
                    <a:cubicBezTo>
                      <a:pt x="894" y="16"/>
                      <a:pt x="858" y="63"/>
                      <a:pt x="870" y="111"/>
                    </a:cubicBezTo>
                    <a:cubicBezTo>
                      <a:pt x="977" y="575"/>
                      <a:pt x="1084" y="1290"/>
                      <a:pt x="965" y="1433"/>
                    </a:cubicBezTo>
                    <a:cubicBezTo>
                      <a:pt x="799" y="1433"/>
                      <a:pt x="430" y="730"/>
                      <a:pt x="191" y="63"/>
                    </a:cubicBezTo>
                    <a:cubicBezTo>
                      <a:pt x="182" y="24"/>
                      <a:pt x="147" y="1"/>
                      <a:pt x="10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3" name="Google Shape;1313;p1"/>
              <p:cNvSpPr/>
              <p:nvPr/>
            </p:nvSpPr>
            <p:spPr>
              <a:xfrm>
                <a:off x="4011301" y="3331722"/>
                <a:ext cx="30856" cy="44075"/>
              </a:xfrm>
              <a:custGeom>
                <a:avLst/>
                <a:gdLst/>
                <a:ahLst/>
                <a:cxnLst/>
                <a:rect l="l" t="t" r="r" b="b"/>
                <a:pathLst>
                  <a:path w="978" h="1397" extrusionOk="0">
                    <a:moveTo>
                      <a:pt x="880" y="1"/>
                    </a:moveTo>
                    <a:cubicBezTo>
                      <a:pt x="839" y="1"/>
                      <a:pt x="796" y="24"/>
                      <a:pt x="787" y="63"/>
                    </a:cubicBezTo>
                    <a:cubicBezTo>
                      <a:pt x="632" y="516"/>
                      <a:pt x="429" y="1016"/>
                      <a:pt x="310" y="1171"/>
                    </a:cubicBezTo>
                    <a:cubicBezTo>
                      <a:pt x="263" y="1004"/>
                      <a:pt x="203" y="516"/>
                      <a:pt x="191" y="87"/>
                    </a:cubicBezTo>
                    <a:cubicBezTo>
                      <a:pt x="191" y="39"/>
                      <a:pt x="156" y="4"/>
                      <a:pt x="96" y="4"/>
                    </a:cubicBezTo>
                    <a:cubicBezTo>
                      <a:pt x="48" y="4"/>
                      <a:pt x="1" y="39"/>
                      <a:pt x="1" y="99"/>
                    </a:cubicBezTo>
                    <a:cubicBezTo>
                      <a:pt x="48" y="1337"/>
                      <a:pt x="215" y="1373"/>
                      <a:pt x="275" y="1385"/>
                    </a:cubicBezTo>
                    <a:cubicBezTo>
                      <a:pt x="287" y="1397"/>
                      <a:pt x="298" y="1397"/>
                      <a:pt x="310" y="1397"/>
                    </a:cubicBezTo>
                    <a:cubicBezTo>
                      <a:pt x="394" y="1397"/>
                      <a:pt x="572" y="1266"/>
                      <a:pt x="965" y="123"/>
                    </a:cubicBezTo>
                    <a:cubicBezTo>
                      <a:pt x="977" y="75"/>
                      <a:pt x="953" y="28"/>
                      <a:pt x="906" y="4"/>
                    </a:cubicBezTo>
                    <a:cubicBezTo>
                      <a:pt x="897" y="2"/>
                      <a:pt x="889" y="1"/>
                      <a:pt x="88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4" name="Google Shape;1314;p1"/>
              <p:cNvSpPr/>
              <p:nvPr/>
            </p:nvSpPr>
            <p:spPr>
              <a:xfrm>
                <a:off x="3756629" y="3156398"/>
                <a:ext cx="94682" cy="58620"/>
              </a:xfrm>
              <a:custGeom>
                <a:avLst/>
                <a:gdLst/>
                <a:ahLst/>
                <a:cxnLst/>
                <a:rect l="l" t="t" r="r" b="b"/>
                <a:pathLst>
                  <a:path w="3001" h="1858" extrusionOk="0">
                    <a:moveTo>
                      <a:pt x="108" y="1"/>
                    </a:moveTo>
                    <a:cubicBezTo>
                      <a:pt x="48" y="1"/>
                      <a:pt x="12" y="36"/>
                      <a:pt x="0" y="84"/>
                    </a:cubicBezTo>
                    <a:cubicBezTo>
                      <a:pt x="0" y="143"/>
                      <a:pt x="36" y="191"/>
                      <a:pt x="84" y="191"/>
                    </a:cubicBezTo>
                    <a:cubicBezTo>
                      <a:pt x="108" y="191"/>
                      <a:pt x="1917" y="441"/>
                      <a:pt x="2810" y="1822"/>
                    </a:cubicBezTo>
                    <a:cubicBezTo>
                      <a:pt x="2834" y="1846"/>
                      <a:pt x="2858" y="1858"/>
                      <a:pt x="2894" y="1858"/>
                    </a:cubicBezTo>
                    <a:cubicBezTo>
                      <a:pt x="2905" y="1858"/>
                      <a:pt x="2929" y="1858"/>
                      <a:pt x="2941" y="1846"/>
                    </a:cubicBezTo>
                    <a:cubicBezTo>
                      <a:pt x="2989" y="1822"/>
                      <a:pt x="3001" y="1763"/>
                      <a:pt x="2965" y="1715"/>
                    </a:cubicBezTo>
                    <a:cubicBezTo>
                      <a:pt x="2024" y="263"/>
                      <a:pt x="191" y="12"/>
                      <a:pt x="10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5" name="Google Shape;1315;p1"/>
              <p:cNvSpPr/>
              <p:nvPr/>
            </p:nvSpPr>
            <p:spPr>
              <a:xfrm>
                <a:off x="4056007" y="3133209"/>
                <a:ext cx="89066" cy="72060"/>
              </a:xfrm>
              <a:custGeom>
                <a:avLst/>
                <a:gdLst/>
                <a:ahLst/>
                <a:cxnLst/>
                <a:rect l="l" t="t" r="r" b="b"/>
                <a:pathLst>
                  <a:path w="2823" h="2284" extrusionOk="0">
                    <a:moveTo>
                      <a:pt x="2728" y="0"/>
                    </a:moveTo>
                    <a:cubicBezTo>
                      <a:pt x="2716" y="0"/>
                      <a:pt x="2704" y="3"/>
                      <a:pt x="2691" y="9"/>
                    </a:cubicBezTo>
                    <a:cubicBezTo>
                      <a:pt x="2608" y="33"/>
                      <a:pt x="608" y="736"/>
                      <a:pt x="24" y="2152"/>
                    </a:cubicBezTo>
                    <a:cubicBezTo>
                      <a:pt x="1" y="2200"/>
                      <a:pt x="24" y="2260"/>
                      <a:pt x="72" y="2283"/>
                    </a:cubicBezTo>
                    <a:lnTo>
                      <a:pt x="108" y="2283"/>
                    </a:lnTo>
                    <a:cubicBezTo>
                      <a:pt x="144" y="2283"/>
                      <a:pt x="179" y="2260"/>
                      <a:pt x="203" y="2224"/>
                    </a:cubicBezTo>
                    <a:cubicBezTo>
                      <a:pt x="751" y="890"/>
                      <a:pt x="2727" y="188"/>
                      <a:pt x="2751" y="188"/>
                    </a:cubicBezTo>
                    <a:cubicBezTo>
                      <a:pt x="2799" y="164"/>
                      <a:pt x="2822" y="116"/>
                      <a:pt x="2811" y="69"/>
                    </a:cubicBezTo>
                    <a:cubicBezTo>
                      <a:pt x="2793" y="25"/>
                      <a:pt x="2762" y="0"/>
                      <a:pt x="272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6" name="Google Shape;1316;p1"/>
              <p:cNvSpPr/>
              <p:nvPr/>
            </p:nvSpPr>
            <p:spPr>
              <a:xfrm>
                <a:off x="3527103" y="3558345"/>
                <a:ext cx="216023" cy="261108"/>
              </a:xfrm>
              <a:custGeom>
                <a:avLst/>
                <a:gdLst/>
                <a:ahLst/>
                <a:cxnLst/>
                <a:rect l="l" t="t" r="r" b="b"/>
                <a:pathLst>
                  <a:path w="6847" h="8276" extrusionOk="0">
                    <a:moveTo>
                      <a:pt x="2525" y="0"/>
                    </a:moveTo>
                    <a:lnTo>
                      <a:pt x="1" y="1417"/>
                    </a:lnTo>
                    <a:cubicBezTo>
                      <a:pt x="1" y="1417"/>
                      <a:pt x="572" y="5120"/>
                      <a:pt x="2882" y="6644"/>
                    </a:cubicBezTo>
                    <a:cubicBezTo>
                      <a:pt x="5192" y="8168"/>
                      <a:pt x="5716" y="8275"/>
                      <a:pt x="5716" y="8275"/>
                    </a:cubicBezTo>
                    <a:lnTo>
                      <a:pt x="6847" y="5537"/>
                    </a:lnTo>
                    <a:lnTo>
                      <a:pt x="6847" y="5537"/>
                    </a:lnTo>
                    <a:cubicBezTo>
                      <a:pt x="6745" y="5545"/>
                      <a:pt x="6646" y="5548"/>
                      <a:pt x="6549" y="5548"/>
                    </a:cubicBezTo>
                    <a:cubicBezTo>
                      <a:pt x="2886" y="5548"/>
                      <a:pt x="2525" y="0"/>
                      <a:pt x="252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7" name="Google Shape;1317;p1"/>
              <p:cNvSpPr/>
              <p:nvPr/>
            </p:nvSpPr>
            <p:spPr>
              <a:xfrm>
                <a:off x="3479778" y="3529067"/>
                <a:ext cx="159296" cy="88561"/>
              </a:xfrm>
              <a:custGeom>
                <a:avLst/>
                <a:gdLst/>
                <a:ahLst/>
                <a:cxnLst/>
                <a:rect l="l" t="t" r="r" b="b"/>
                <a:pathLst>
                  <a:path w="5049" h="2807" extrusionOk="0">
                    <a:moveTo>
                      <a:pt x="2220" y="1"/>
                    </a:moveTo>
                    <a:cubicBezTo>
                      <a:pt x="2145" y="1"/>
                      <a:pt x="2073" y="38"/>
                      <a:pt x="2013" y="119"/>
                    </a:cubicBezTo>
                    <a:cubicBezTo>
                      <a:pt x="1809" y="397"/>
                      <a:pt x="1997" y="1055"/>
                      <a:pt x="2500" y="1339"/>
                    </a:cubicBezTo>
                    <a:lnTo>
                      <a:pt x="2500" y="1339"/>
                    </a:lnTo>
                    <a:lnTo>
                      <a:pt x="0" y="2536"/>
                    </a:lnTo>
                    <a:cubicBezTo>
                      <a:pt x="0" y="2536"/>
                      <a:pt x="480" y="2806"/>
                      <a:pt x="1078" y="2806"/>
                    </a:cubicBezTo>
                    <a:cubicBezTo>
                      <a:pt x="1500" y="2806"/>
                      <a:pt x="1980" y="2672"/>
                      <a:pt x="2394" y="2214"/>
                    </a:cubicBezTo>
                    <a:cubicBezTo>
                      <a:pt x="2614" y="1973"/>
                      <a:pt x="2739" y="1709"/>
                      <a:pt x="2795" y="1450"/>
                    </a:cubicBezTo>
                    <a:lnTo>
                      <a:pt x="2795" y="1450"/>
                    </a:lnTo>
                    <a:cubicBezTo>
                      <a:pt x="2867" y="1465"/>
                      <a:pt x="2942" y="1473"/>
                      <a:pt x="3022" y="1473"/>
                    </a:cubicBezTo>
                    <a:cubicBezTo>
                      <a:pt x="3539" y="1473"/>
                      <a:pt x="4226" y="1131"/>
                      <a:pt x="5049" y="119"/>
                    </a:cubicBezTo>
                    <a:lnTo>
                      <a:pt x="5049" y="119"/>
                    </a:lnTo>
                    <a:lnTo>
                      <a:pt x="2831" y="1180"/>
                    </a:lnTo>
                    <a:lnTo>
                      <a:pt x="2831" y="1180"/>
                    </a:lnTo>
                    <a:cubicBezTo>
                      <a:pt x="2860" y="543"/>
                      <a:pt x="2512" y="1"/>
                      <a:pt x="22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8" name="Google Shape;1318;p1"/>
              <p:cNvSpPr/>
              <p:nvPr/>
            </p:nvSpPr>
            <p:spPr>
              <a:xfrm>
                <a:off x="3476402" y="3526259"/>
                <a:ext cx="166048" cy="94082"/>
              </a:xfrm>
              <a:custGeom>
                <a:avLst/>
                <a:gdLst/>
                <a:ahLst/>
                <a:cxnLst/>
                <a:rect l="l" t="t" r="r" b="b"/>
                <a:pathLst>
                  <a:path w="5263" h="2982" extrusionOk="0">
                    <a:moveTo>
                      <a:pt x="2334" y="184"/>
                    </a:moveTo>
                    <a:cubicBezTo>
                      <a:pt x="2346" y="184"/>
                      <a:pt x="2346" y="184"/>
                      <a:pt x="2358" y="196"/>
                    </a:cubicBezTo>
                    <a:cubicBezTo>
                      <a:pt x="2477" y="208"/>
                      <a:pt x="2643" y="362"/>
                      <a:pt x="2763" y="672"/>
                    </a:cubicBezTo>
                    <a:cubicBezTo>
                      <a:pt x="2798" y="791"/>
                      <a:pt x="2882" y="1077"/>
                      <a:pt x="2834" y="1422"/>
                    </a:cubicBezTo>
                    <a:cubicBezTo>
                      <a:pt x="2703" y="1386"/>
                      <a:pt x="2608" y="1327"/>
                      <a:pt x="2536" y="1279"/>
                    </a:cubicBezTo>
                    <a:cubicBezTo>
                      <a:pt x="2179" y="993"/>
                      <a:pt x="2048" y="481"/>
                      <a:pt x="2203" y="267"/>
                    </a:cubicBezTo>
                    <a:cubicBezTo>
                      <a:pt x="2239" y="220"/>
                      <a:pt x="2286" y="184"/>
                      <a:pt x="2334" y="184"/>
                    </a:cubicBezTo>
                    <a:close/>
                    <a:moveTo>
                      <a:pt x="2325" y="0"/>
                    </a:moveTo>
                    <a:cubicBezTo>
                      <a:pt x="2217" y="0"/>
                      <a:pt x="2119" y="58"/>
                      <a:pt x="2048" y="160"/>
                    </a:cubicBezTo>
                    <a:cubicBezTo>
                      <a:pt x="1810" y="470"/>
                      <a:pt x="2001" y="1101"/>
                      <a:pt x="2417" y="1422"/>
                    </a:cubicBezTo>
                    <a:cubicBezTo>
                      <a:pt x="2501" y="1493"/>
                      <a:pt x="2632" y="1565"/>
                      <a:pt x="2786" y="1613"/>
                    </a:cubicBezTo>
                    <a:cubicBezTo>
                      <a:pt x="2727" y="1815"/>
                      <a:pt x="2620" y="2029"/>
                      <a:pt x="2429" y="2244"/>
                    </a:cubicBezTo>
                    <a:cubicBezTo>
                      <a:pt x="2039" y="2679"/>
                      <a:pt x="1586" y="2807"/>
                      <a:pt x="1187" y="2807"/>
                    </a:cubicBezTo>
                    <a:cubicBezTo>
                      <a:pt x="637" y="2807"/>
                      <a:pt x="190" y="2562"/>
                      <a:pt x="155" y="2541"/>
                    </a:cubicBezTo>
                    <a:cubicBezTo>
                      <a:pt x="139" y="2533"/>
                      <a:pt x="123" y="2529"/>
                      <a:pt x="108" y="2529"/>
                    </a:cubicBezTo>
                    <a:cubicBezTo>
                      <a:pt x="77" y="2529"/>
                      <a:pt x="48" y="2545"/>
                      <a:pt x="24" y="2577"/>
                    </a:cubicBezTo>
                    <a:cubicBezTo>
                      <a:pt x="0" y="2625"/>
                      <a:pt x="24" y="2684"/>
                      <a:pt x="60" y="2708"/>
                    </a:cubicBezTo>
                    <a:cubicBezTo>
                      <a:pt x="72" y="2708"/>
                      <a:pt x="572" y="2982"/>
                      <a:pt x="1203" y="2982"/>
                    </a:cubicBezTo>
                    <a:cubicBezTo>
                      <a:pt x="1643" y="2982"/>
                      <a:pt x="2143" y="2851"/>
                      <a:pt x="2572" y="2375"/>
                    </a:cubicBezTo>
                    <a:cubicBezTo>
                      <a:pt x="2774" y="2136"/>
                      <a:pt x="2905" y="1898"/>
                      <a:pt x="2965" y="1648"/>
                    </a:cubicBezTo>
                    <a:cubicBezTo>
                      <a:pt x="3018" y="1656"/>
                      <a:pt x="3075" y="1660"/>
                      <a:pt x="3134" y="1660"/>
                    </a:cubicBezTo>
                    <a:cubicBezTo>
                      <a:pt x="3630" y="1660"/>
                      <a:pt x="4334" y="1363"/>
                      <a:pt x="5227" y="267"/>
                    </a:cubicBezTo>
                    <a:cubicBezTo>
                      <a:pt x="5263" y="231"/>
                      <a:pt x="5263" y="172"/>
                      <a:pt x="5215" y="136"/>
                    </a:cubicBezTo>
                    <a:cubicBezTo>
                      <a:pt x="5200" y="121"/>
                      <a:pt x="5181" y="115"/>
                      <a:pt x="5161" y="115"/>
                    </a:cubicBezTo>
                    <a:cubicBezTo>
                      <a:pt x="5134" y="115"/>
                      <a:pt x="5105" y="127"/>
                      <a:pt x="5084" y="148"/>
                    </a:cubicBezTo>
                    <a:cubicBezTo>
                      <a:pt x="4221" y="1208"/>
                      <a:pt x="3568" y="1476"/>
                      <a:pt x="3126" y="1476"/>
                    </a:cubicBezTo>
                    <a:cubicBezTo>
                      <a:pt x="3087" y="1476"/>
                      <a:pt x="3049" y="1474"/>
                      <a:pt x="3013" y="1470"/>
                    </a:cubicBezTo>
                    <a:cubicBezTo>
                      <a:pt x="3060" y="1148"/>
                      <a:pt x="3024" y="851"/>
                      <a:pt x="2929" y="612"/>
                    </a:cubicBezTo>
                    <a:cubicBezTo>
                      <a:pt x="2810" y="279"/>
                      <a:pt x="2596" y="41"/>
                      <a:pt x="2382" y="5"/>
                    </a:cubicBezTo>
                    <a:cubicBezTo>
                      <a:pt x="2362" y="2"/>
                      <a:pt x="2344" y="0"/>
                      <a:pt x="232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9" name="Google Shape;1319;p1"/>
              <p:cNvSpPr/>
              <p:nvPr/>
            </p:nvSpPr>
            <p:spPr>
              <a:xfrm>
                <a:off x="4153307" y="3558345"/>
                <a:ext cx="217159" cy="261108"/>
              </a:xfrm>
              <a:custGeom>
                <a:avLst/>
                <a:gdLst/>
                <a:ahLst/>
                <a:cxnLst/>
                <a:rect l="l" t="t" r="r" b="b"/>
                <a:pathLst>
                  <a:path w="6883" h="8276" extrusionOk="0">
                    <a:moveTo>
                      <a:pt x="4334" y="0"/>
                    </a:moveTo>
                    <a:cubicBezTo>
                      <a:pt x="4334" y="0"/>
                      <a:pt x="3918" y="4144"/>
                      <a:pt x="0" y="5537"/>
                    </a:cubicBezTo>
                    <a:lnTo>
                      <a:pt x="1131" y="8275"/>
                    </a:lnTo>
                    <a:cubicBezTo>
                      <a:pt x="1131" y="8275"/>
                      <a:pt x="1667" y="8168"/>
                      <a:pt x="3977" y="6644"/>
                    </a:cubicBezTo>
                    <a:cubicBezTo>
                      <a:pt x="6287" y="5120"/>
                      <a:pt x="6882" y="1310"/>
                      <a:pt x="6882" y="1310"/>
                    </a:cubicBezTo>
                    <a:lnTo>
                      <a:pt x="433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0" name="Google Shape;1320;p1"/>
              <p:cNvSpPr/>
              <p:nvPr/>
            </p:nvSpPr>
            <p:spPr>
              <a:xfrm>
                <a:off x="4257359" y="3529067"/>
                <a:ext cx="159675" cy="88561"/>
              </a:xfrm>
              <a:custGeom>
                <a:avLst/>
                <a:gdLst/>
                <a:ahLst/>
                <a:cxnLst/>
                <a:rect l="l" t="t" r="r" b="b"/>
                <a:pathLst>
                  <a:path w="5061" h="2807" extrusionOk="0">
                    <a:moveTo>
                      <a:pt x="2829" y="1"/>
                    </a:moveTo>
                    <a:cubicBezTo>
                      <a:pt x="2539" y="1"/>
                      <a:pt x="2195" y="545"/>
                      <a:pt x="2228" y="1183"/>
                    </a:cubicBezTo>
                    <a:lnTo>
                      <a:pt x="2228" y="1183"/>
                    </a:lnTo>
                    <a:lnTo>
                      <a:pt x="0" y="119"/>
                    </a:lnTo>
                    <a:lnTo>
                      <a:pt x="0" y="119"/>
                    </a:lnTo>
                    <a:cubicBezTo>
                      <a:pt x="828" y="1131"/>
                      <a:pt x="1515" y="1473"/>
                      <a:pt x="2032" y="1473"/>
                    </a:cubicBezTo>
                    <a:cubicBezTo>
                      <a:pt x="2114" y="1473"/>
                      <a:pt x="2191" y="1464"/>
                      <a:pt x="2264" y="1449"/>
                    </a:cubicBezTo>
                    <a:lnTo>
                      <a:pt x="2264" y="1449"/>
                    </a:lnTo>
                    <a:cubicBezTo>
                      <a:pt x="2321" y="1708"/>
                      <a:pt x="2447" y="1972"/>
                      <a:pt x="2667" y="2214"/>
                    </a:cubicBezTo>
                    <a:cubicBezTo>
                      <a:pt x="3081" y="2672"/>
                      <a:pt x="3561" y="2806"/>
                      <a:pt x="3983" y="2806"/>
                    </a:cubicBezTo>
                    <a:cubicBezTo>
                      <a:pt x="4581" y="2806"/>
                      <a:pt x="5061" y="2536"/>
                      <a:pt x="5061" y="2536"/>
                    </a:cubicBezTo>
                    <a:lnTo>
                      <a:pt x="2554" y="1338"/>
                    </a:lnTo>
                    <a:lnTo>
                      <a:pt x="2554" y="1338"/>
                    </a:lnTo>
                    <a:cubicBezTo>
                      <a:pt x="3055" y="1054"/>
                      <a:pt x="3240" y="397"/>
                      <a:pt x="3036" y="119"/>
                    </a:cubicBezTo>
                    <a:cubicBezTo>
                      <a:pt x="2976" y="38"/>
                      <a:pt x="2905" y="1"/>
                      <a:pt x="28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1" name="Google Shape;1321;p1"/>
              <p:cNvSpPr/>
              <p:nvPr/>
            </p:nvSpPr>
            <p:spPr>
              <a:xfrm>
                <a:off x="4254362" y="3526259"/>
                <a:ext cx="165669" cy="94082"/>
              </a:xfrm>
              <a:custGeom>
                <a:avLst/>
                <a:gdLst/>
                <a:ahLst/>
                <a:cxnLst/>
                <a:rect l="l" t="t" r="r" b="b"/>
                <a:pathLst>
                  <a:path w="5251" h="2982" extrusionOk="0">
                    <a:moveTo>
                      <a:pt x="2929" y="184"/>
                    </a:moveTo>
                    <a:cubicBezTo>
                      <a:pt x="2977" y="184"/>
                      <a:pt x="3024" y="220"/>
                      <a:pt x="3060" y="267"/>
                    </a:cubicBezTo>
                    <a:cubicBezTo>
                      <a:pt x="3215" y="481"/>
                      <a:pt x="3084" y="993"/>
                      <a:pt x="2727" y="1279"/>
                    </a:cubicBezTo>
                    <a:cubicBezTo>
                      <a:pt x="2655" y="1327"/>
                      <a:pt x="2560" y="1386"/>
                      <a:pt x="2429" y="1422"/>
                    </a:cubicBezTo>
                    <a:cubicBezTo>
                      <a:pt x="2381" y="1077"/>
                      <a:pt x="2465" y="791"/>
                      <a:pt x="2500" y="672"/>
                    </a:cubicBezTo>
                    <a:cubicBezTo>
                      <a:pt x="2620" y="362"/>
                      <a:pt x="2786" y="208"/>
                      <a:pt x="2905" y="196"/>
                    </a:cubicBezTo>
                    <a:cubicBezTo>
                      <a:pt x="2917" y="184"/>
                      <a:pt x="2917" y="184"/>
                      <a:pt x="2929" y="184"/>
                    </a:cubicBezTo>
                    <a:close/>
                    <a:moveTo>
                      <a:pt x="2938" y="0"/>
                    </a:moveTo>
                    <a:cubicBezTo>
                      <a:pt x="2919" y="0"/>
                      <a:pt x="2901" y="2"/>
                      <a:pt x="2881" y="5"/>
                    </a:cubicBezTo>
                    <a:cubicBezTo>
                      <a:pt x="2667" y="41"/>
                      <a:pt x="2453" y="279"/>
                      <a:pt x="2322" y="612"/>
                    </a:cubicBezTo>
                    <a:cubicBezTo>
                      <a:pt x="2239" y="851"/>
                      <a:pt x="2203" y="1148"/>
                      <a:pt x="2250" y="1470"/>
                    </a:cubicBezTo>
                    <a:cubicBezTo>
                      <a:pt x="2214" y="1474"/>
                      <a:pt x="2176" y="1476"/>
                      <a:pt x="2137" y="1476"/>
                    </a:cubicBezTo>
                    <a:cubicBezTo>
                      <a:pt x="1693" y="1476"/>
                      <a:pt x="1031" y="1208"/>
                      <a:pt x="179" y="148"/>
                    </a:cubicBezTo>
                    <a:cubicBezTo>
                      <a:pt x="159" y="128"/>
                      <a:pt x="132" y="120"/>
                      <a:pt x="104" y="120"/>
                    </a:cubicBezTo>
                    <a:cubicBezTo>
                      <a:pt x="81" y="120"/>
                      <a:pt x="57" y="125"/>
                      <a:pt x="36" y="136"/>
                    </a:cubicBezTo>
                    <a:cubicBezTo>
                      <a:pt x="0" y="172"/>
                      <a:pt x="0" y="231"/>
                      <a:pt x="24" y="267"/>
                    </a:cubicBezTo>
                    <a:cubicBezTo>
                      <a:pt x="917" y="1363"/>
                      <a:pt x="1621" y="1660"/>
                      <a:pt x="2117" y="1660"/>
                    </a:cubicBezTo>
                    <a:cubicBezTo>
                      <a:pt x="2177" y="1660"/>
                      <a:pt x="2233" y="1656"/>
                      <a:pt x="2286" y="1648"/>
                    </a:cubicBezTo>
                    <a:cubicBezTo>
                      <a:pt x="2358" y="1898"/>
                      <a:pt x="2489" y="2148"/>
                      <a:pt x="2691" y="2375"/>
                    </a:cubicBezTo>
                    <a:cubicBezTo>
                      <a:pt x="3120" y="2851"/>
                      <a:pt x="3620" y="2982"/>
                      <a:pt x="4060" y="2982"/>
                    </a:cubicBezTo>
                    <a:cubicBezTo>
                      <a:pt x="4691" y="2982"/>
                      <a:pt x="5191" y="2708"/>
                      <a:pt x="5191" y="2708"/>
                    </a:cubicBezTo>
                    <a:cubicBezTo>
                      <a:pt x="5239" y="2684"/>
                      <a:pt x="5251" y="2625"/>
                      <a:pt x="5227" y="2577"/>
                    </a:cubicBezTo>
                    <a:cubicBezTo>
                      <a:pt x="5211" y="2545"/>
                      <a:pt x="5179" y="2529"/>
                      <a:pt x="5146" y="2529"/>
                    </a:cubicBezTo>
                    <a:cubicBezTo>
                      <a:pt x="5129" y="2529"/>
                      <a:pt x="5112" y="2533"/>
                      <a:pt x="5096" y="2541"/>
                    </a:cubicBezTo>
                    <a:cubicBezTo>
                      <a:pt x="5068" y="2555"/>
                      <a:pt x="4620" y="2803"/>
                      <a:pt x="4065" y="2803"/>
                    </a:cubicBezTo>
                    <a:cubicBezTo>
                      <a:pt x="3667" y="2803"/>
                      <a:pt x="3215" y="2676"/>
                      <a:pt x="2822" y="2244"/>
                    </a:cubicBezTo>
                    <a:cubicBezTo>
                      <a:pt x="2631" y="2041"/>
                      <a:pt x="2524" y="1815"/>
                      <a:pt x="2465" y="1613"/>
                    </a:cubicBezTo>
                    <a:cubicBezTo>
                      <a:pt x="2631" y="1565"/>
                      <a:pt x="2750" y="1493"/>
                      <a:pt x="2834" y="1422"/>
                    </a:cubicBezTo>
                    <a:cubicBezTo>
                      <a:pt x="3262" y="1101"/>
                      <a:pt x="3441" y="470"/>
                      <a:pt x="3215" y="160"/>
                    </a:cubicBezTo>
                    <a:cubicBezTo>
                      <a:pt x="3144" y="58"/>
                      <a:pt x="3046" y="0"/>
                      <a:pt x="293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2" name="Google Shape;1322;p1"/>
              <p:cNvSpPr/>
              <p:nvPr/>
            </p:nvSpPr>
            <p:spPr>
              <a:xfrm>
                <a:off x="3704035" y="3567400"/>
                <a:ext cx="249844" cy="67612"/>
              </a:xfrm>
              <a:custGeom>
                <a:avLst/>
                <a:gdLst/>
                <a:ahLst/>
                <a:cxnLst/>
                <a:rect l="l" t="t" r="r" b="b"/>
                <a:pathLst>
                  <a:path w="7919" h="2143" extrusionOk="0">
                    <a:moveTo>
                      <a:pt x="2800" y="0"/>
                    </a:moveTo>
                    <a:cubicBezTo>
                      <a:pt x="1141" y="0"/>
                      <a:pt x="80" y="629"/>
                      <a:pt x="60" y="642"/>
                    </a:cubicBezTo>
                    <a:cubicBezTo>
                      <a:pt x="12" y="666"/>
                      <a:pt x="0" y="725"/>
                      <a:pt x="24" y="773"/>
                    </a:cubicBezTo>
                    <a:cubicBezTo>
                      <a:pt x="47" y="796"/>
                      <a:pt x="75" y="809"/>
                      <a:pt x="105" y="809"/>
                    </a:cubicBezTo>
                    <a:cubicBezTo>
                      <a:pt x="122" y="809"/>
                      <a:pt x="138" y="805"/>
                      <a:pt x="155" y="797"/>
                    </a:cubicBezTo>
                    <a:cubicBezTo>
                      <a:pt x="167" y="797"/>
                      <a:pt x="1024" y="285"/>
                      <a:pt x="2382" y="189"/>
                    </a:cubicBezTo>
                    <a:cubicBezTo>
                      <a:pt x="2508" y="181"/>
                      <a:pt x="2641" y="176"/>
                      <a:pt x="2781" y="176"/>
                    </a:cubicBezTo>
                    <a:cubicBezTo>
                      <a:pt x="4026" y="176"/>
                      <a:pt x="5792" y="555"/>
                      <a:pt x="7751" y="2118"/>
                    </a:cubicBezTo>
                    <a:cubicBezTo>
                      <a:pt x="7763" y="2130"/>
                      <a:pt x="7787" y="2142"/>
                      <a:pt x="7811" y="2142"/>
                    </a:cubicBezTo>
                    <a:cubicBezTo>
                      <a:pt x="7835" y="2142"/>
                      <a:pt x="7859" y="2130"/>
                      <a:pt x="7882" y="2106"/>
                    </a:cubicBezTo>
                    <a:cubicBezTo>
                      <a:pt x="7918" y="2071"/>
                      <a:pt x="7906" y="2011"/>
                      <a:pt x="7871" y="1975"/>
                    </a:cubicBezTo>
                    <a:cubicBezTo>
                      <a:pt x="5940" y="427"/>
                      <a:pt x="4167" y="0"/>
                      <a:pt x="2800"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3" name="Google Shape;1323;p1"/>
              <p:cNvSpPr/>
              <p:nvPr/>
            </p:nvSpPr>
            <p:spPr>
              <a:xfrm>
                <a:off x="3744609" y="3594438"/>
                <a:ext cx="202867" cy="47704"/>
              </a:xfrm>
              <a:custGeom>
                <a:avLst/>
                <a:gdLst/>
                <a:ahLst/>
                <a:cxnLst/>
                <a:rect l="l" t="t" r="r" b="b"/>
                <a:pathLst>
                  <a:path w="6430" h="1512" extrusionOk="0">
                    <a:moveTo>
                      <a:pt x="944" y="0"/>
                    </a:moveTo>
                    <a:cubicBezTo>
                      <a:pt x="462" y="0"/>
                      <a:pt x="142" y="20"/>
                      <a:pt x="96" y="23"/>
                    </a:cubicBezTo>
                    <a:cubicBezTo>
                      <a:pt x="48" y="23"/>
                      <a:pt x="0" y="71"/>
                      <a:pt x="12" y="118"/>
                    </a:cubicBezTo>
                    <a:cubicBezTo>
                      <a:pt x="12" y="161"/>
                      <a:pt x="50" y="203"/>
                      <a:pt x="92" y="203"/>
                    </a:cubicBezTo>
                    <a:cubicBezTo>
                      <a:pt x="97" y="203"/>
                      <a:pt x="102" y="203"/>
                      <a:pt x="108" y="202"/>
                    </a:cubicBezTo>
                    <a:cubicBezTo>
                      <a:pt x="120" y="202"/>
                      <a:pt x="408" y="185"/>
                      <a:pt x="860" y="185"/>
                    </a:cubicBezTo>
                    <a:cubicBezTo>
                      <a:pt x="2197" y="185"/>
                      <a:pt x="4964" y="331"/>
                      <a:pt x="6263" y="1488"/>
                    </a:cubicBezTo>
                    <a:cubicBezTo>
                      <a:pt x="6287" y="1511"/>
                      <a:pt x="6311" y="1511"/>
                      <a:pt x="6323" y="1511"/>
                    </a:cubicBezTo>
                    <a:cubicBezTo>
                      <a:pt x="6358" y="1511"/>
                      <a:pt x="6382" y="1499"/>
                      <a:pt x="6394" y="1488"/>
                    </a:cubicBezTo>
                    <a:cubicBezTo>
                      <a:pt x="6430" y="1440"/>
                      <a:pt x="6430" y="1380"/>
                      <a:pt x="6394" y="1357"/>
                    </a:cubicBezTo>
                    <a:cubicBezTo>
                      <a:pt x="5051" y="163"/>
                      <a:pt x="2330" y="0"/>
                      <a:pt x="94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4" name="Google Shape;1324;p1"/>
              <p:cNvSpPr/>
              <p:nvPr/>
            </p:nvSpPr>
            <p:spPr>
              <a:xfrm>
                <a:off x="3970727" y="3560017"/>
                <a:ext cx="253978" cy="74994"/>
              </a:xfrm>
              <a:custGeom>
                <a:avLst/>
                <a:gdLst/>
                <a:ahLst/>
                <a:cxnLst/>
                <a:rect l="l" t="t" r="r" b="b"/>
                <a:pathLst>
                  <a:path w="8050" h="2377" extrusionOk="0">
                    <a:moveTo>
                      <a:pt x="4704" y="1"/>
                    </a:moveTo>
                    <a:cubicBezTo>
                      <a:pt x="3250" y="1"/>
                      <a:pt x="1535" y="487"/>
                      <a:pt x="37" y="2221"/>
                    </a:cubicBezTo>
                    <a:cubicBezTo>
                      <a:pt x="1" y="2257"/>
                      <a:pt x="1" y="2317"/>
                      <a:pt x="49" y="2352"/>
                    </a:cubicBezTo>
                    <a:cubicBezTo>
                      <a:pt x="60" y="2364"/>
                      <a:pt x="84" y="2376"/>
                      <a:pt x="108" y="2376"/>
                    </a:cubicBezTo>
                    <a:cubicBezTo>
                      <a:pt x="132" y="2376"/>
                      <a:pt x="156" y="2364"/>
                      <a:pt x="180" y="2340"/>
                    </a:cubicBezTo>
                    <a:cubicBezTo>
                      <a:pt x="1629" y="660"/>
                      <a:pt x="3291" y="189"/>
                      <a:pt x="4701" y="189"/>
                    </a:cubicBezTo>
                    <a:cubicBezTo>
                      <a:pt x="6487" y="189"/>
                      <a:pt x="7868" y="946"/>
                      <a:pt x="7895" y="959"/>
                    </a:cubicBezTo>
                    <a:cubicBezTo>
                      <a:pt x="7911" y="967"/>
                      <a:pt x="7928" y="971"/>
                      <a:pt x="7945" y="971"/>
                    </a:cubicBezTo>
                    <a:cubicBezTo>
                      <a:pt x="7978" y="971"/>
                      <a:pt x="8010" y="955"/>
                      <a:pt x="8026" y="924"/>
                    </a:cubicBezTo>
                    <a:cubicBezTo>
                      <a:pt x="8050" y="876"/>
                      <a:pt x="8038" y="828"/>
                      <a:pt x="7990" y="793"/>
                    </a:cubicBezTo>
                    <a:cubicBezTo>
                      <a:pt x="7963" y="779"/>
                      <a:pt x="6544" y="1"/>
                      <a:pt x="470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5" name="Google Shape;1325;p1"/>
              <p:cNvSpPr/>
              <p:nvPr/>
            </p:nvSpPr>
            <p:spPr>
              <a:xfrm>
                <a:off x="3982022" y="3581534"/>
                <a:ext cx="216401" cy="53477"/>
              </a:xfrm>
              <a:custGeom>
                <a:avLst/>
                <a:gdLst/>
                <a:ahLst/>
                <a:cxnLst/>
                <a:rect l="l" t="t" r="r" b="b"/>
                <a:pathLst>
                  <a:path w="6859" h="1695" extrusionOk="0">
                    <a:moveTo>
                      <a:pt x="4543" y="0"/>
                    </a:moveTo>
                    <a:cubicBezTo>
                      <a:pt x="3423" y="0"/>
                      <a:pt x="1783" y="285"/>
                      <a:pt x="48" y="1527"/>
                    </a:cubicBezTo>
                    <a:cubicBezTo>
                      <a:pt x="0" y="1551"/>
                      <a:pt x="0" y="1611"/>
                      <a:pt x="24" y="1658"/>
                    </a:cubicBezTo>
                    <a:cubicBezTo>
                      <a:pt x="48" y="1682"/>
                      <a:pt x="72" y="1694"/>
                      <a:pt x="107" y="1694"/>
                    </a:cubicBezTo>
                    <a:cubicBezTo>
                      <a:pt x="119" y="1694"/>
                      <a:pt x="143" y="1694"/>
                      <a:pt x="155" y="1682"/>
                    </a:cubicBezTo>
                    <a:cubicBezTo>
                      <a:pt x="1786" y="509"/>
                      <a:pt x="3336" y="199"/>
                      <a:pt x="4520" y="199"/>
                    </a:cubicBezTo>
                    <a:cubicBezTo>
                      <a:pt x="5834" y="199"/>
                      <a:pt x="6696" y="581"/>
                      <a:pt x="6715" y="587"/>
                    </a:cubicBezTo>
                    <a:cubicBezTo>
                      <a:pt x="6728" y="593"/>
                      <a:pt x="6741" y="596"/>
                      <a:pt x="6753" y="596"/>
                    </a:cubicBezTo>
                    <a:cubicBezTo>
                      <a:pt x="6787" y="596"/>
                      <a:pt x="6817" y="574"/>
                      <a:pt x="6834" y="539"/>
                    </a:cubicBezTo>
                    <a:cubicBezTo>
                      <a:pt x="6858" y="492"/>
                      <a:pt x="6834" y="432"/>
                      <a:pt x="6787" y="420"/>
                    </a:cubicBezTo>
                    <a:cubicBezTo>
                      <a:pt x="6751" y="396"/>
                      <a:pt x="5977" y="51"/>
                      <a:pt x="4751" y="3"/>
                    </a:cubicBezTo>
                    <a:cubicBezTo>
                      <a:pt x="4684" y="1"/>
                      <a:pt x="4614" y="0"/>
                      <a:pt x="454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26" name="Google Shape;1326;p1"/>
            <p:cNvGrpSpPr/>
            <p:nvPr/>
          </p:nvGrpSpPr>
          <p:grpSpPr>
            <a:xfrm rot="5400000">
              <a:off x="5456864" y="348412"/>
              <a:ext cx="184649" cy="262079"/>
              <a:chOff x="7619190" y="700187"/>
              <a:chExt cx="184649" cy="262079"/>
            </a:xfrm>
          </p:grpSpPr>
          <p:sp>
            <p:nvSpPr>
              <p:cNvPr id="1327" name="Google Shape;1327;p1"/>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8" name="Google Shape;1328;p1"/>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9" name="Google Shape;1329;p1"/>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0" name="Google Shape;1330;p1"/>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1" name="Google Shape;1331;p1"/>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2" name="Google Shape;1332;p1"/>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3" name="Google Shape;1333;p1"/>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4" name="Google Shape;1334;p1"/>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35" name="Google Shape;1335;p1"/>
            <p:cNvGrpSpPr/>
            <p:nvPr/>
          </p:nvGrpSpPr>
          <p:grpSpPr>
            <a:xfrm>
              <a:off x="3658424" y="2110284"/>
              <a:ext cx="205871" cy="226202"/>
              <a:chOff x="7065678" y="829299"/>
              <a:chExt cx="205871" cy="226202"/>
            </a:xfrm>
          </p:grpSpPr>
          <p:sp>
            <p:nvSpPr>
              <p:cNvPr id="1336" name="Google Shape;1336;p1"/>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7" name="Google Shape;1337;p1"/>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8" name="Google Shape;1338;p1"/>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9" name="Google Shape;1339;p1"/>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0" name="Google Shape;1340;p1"/>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1" name="Google Shape;1341;p1"/>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342" name="Google Shape;1342;p1"/>
            <p:cNvSpPr/>
            <p:nvPr/>
          </p:nvSpPr>
          <p:spPr>
            <a:xfrm>
              <a:off x="3355127" y="571765"/>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343" name="Google Shape;1343;p1"/>
          <p:cNvSpPr txBox="1">
            <a:spLocks noGrp="1"/>
          </p:cNvSpPr>
          <p:nvPr>
            <p:ph type="subTitle" idx="1"/>
          </p:nvPr>
        </p:nvSpPr>
        <p:spPr>
          <a:xfrm>
            <a:off x="2743200" y="3900077"/>
            <a:ext cx="3657600" cy="409500"/>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457200" lvl="0" indent="-317500" algn="l" rtl="0">
              <a:lnSpc>
                <a:spcPct val="100000"/>
              </a:lnSpc>
              <a:spcBef>
                <a:spcPts val="0"/>
              </a:spcBef>
              <a:spcAft>
                <a:spcPts val="0"/>
              </a:spcAft>
              <a:buSzPts val="1400"/>
              <a:buNone/>
            </a:pPr>
            <a:r>
              <a:rPr lang="en-US" sz="1800" b="1" dirty="0" smtClean="0">
                <a:latin typeface="+mn-lt"/>
              </a:rPr>
              <a:t>GV: </a:t>
            </a:r>
            <a:endParaRPr sz="1800" b="1" dirty="0">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4"/>
        <p:cNvGrpSpPr/>
        <p:nvPr/>
      </p:nvGrpSpPr>
      <p:grpSpPr>
        <a:xfrm>
          <a:off x="0" y="0"/>
          <a:ext cx="0" cy="0"/>
          <a:chOff x="0" y="0"/>
          <a:chExt cx="0" cy="0"/>
        </a:xfrm>
      </p:grpSpPr>
      <p:sp>
        <p:nvSpPr>
          <p:cNvPr id="1935" name="Google Shape;1935;p10"/>
          <p:cNvSpPr/>
          <p:nvPr/>
        </p:nvSpPr>
        <p:spPr>
          <a:xfrm rot="3599972">
            <a:off x="1204304" y="1453858"/>
            <a:ext cx="898084" cy="889619"/>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rgbClr val="FFFFFF"/>
          </a:solidFill>
          <a:ln>
            <a:noFill/>
          </a:ln>
          <a:effectLst>
            <a:outerShdw blurRad="57150" dist="28575"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0"/>
          <p:cNvSpPr txBox="1">
            <a:spLocks noGrp="1"/>
          </p:cNvSpPr>
          <p:nvPr>
            <p:ph type="title"/>
          </p:nvPr>
        </p:nvSpPr>
        <p:spPr>
          <a:xfrm>
            <a:off x="720009" y="2467986"/>
            <a:ext cx="1828800" cy="527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500"/>
              <a:buNone/>
            </a:pPr>
            <a:r>
              <a:rPr lang="vi-VN"/>
              <a:t>________</a:t>
            </a:r>
            <a:endParaRPr/>
          </a:p>
        </p:txBody>
      </p:sp>
      <p:sp>
        <p:nvSpPr>
          <p:cNvPr id="1937" name="Google Shape;1937;p10"/>
          <p:cNvSpPr txBox="1">
            <a:spLocks noGrp="1"/>
          </p:cNvSpPr>
          <p:nvPr>
            <p:ph type="subTitle" idx="3"/>
          </p:nvPr>
        </p:nvSpPr>
        <p:spPr>
          <a:xfrm>
            <a:off x="953249" y="2787774"/>
            <a:ext cx="1368152" cy="1440160"/>
          </a:xfrm>
          <a:prstGeom prst="rect">
            <a:avLst/>
          </a:prstGeom>
          <a:noFill/>
          <a:ln>
            <a:noFill/>
          </a:ln>
        </p:spPr>
        <p:txBody>
          <a:bodyPr spcFirstLastPara="1" wrap="square" lIns="0" tIns="91425" rIns="0" bIns="91425" anchor="ctr" anchorCtr="0">
            <a:noAutofit/>
          </a:bodyPr>
          <a:lstStyle/>
          <a:p>
            <a:pPr marL="0" lvl="0" indent="0" algn="ctr" rtl="0">
              <a:lnSpc>
                <a:spcPct val="150000"/>
              </a:lnSpc>
              <a:spcBef>
                <a:spcPts val="0"/>
              </a:spcBef>
              <a:spcAft>
                <a:spcPts val="0"/>
              </a:spcAft>
              <a:buSzPts val="1400"/>
              <a:buNone/>
            </a:pPr>
            <a:r>
              <a:rPr lang="vi-VN" sz="1600">
                <a:solidFill>
                  <a:srgbClr val="151D1E"/>
                </a:solidFill>
                <a:latin typeface="Arial"/>
                <a:ea typeface="Arial"/>
                <a:cs typeface="Arial"/>
                <a:sym typeface="Arial"/>
              </a:rPr>
              <a:t>Lấy dấu hiệu của sự vật để gọi sự vật.</a:t>
            </a:r>
            <a:endParaRPr sz="1600">
              <a:solidFill>
                <a:srgbClr val="151D1E"/>
              </a:solidFill>
              <a:latin typeface="Arial"/>
              <a:ea typeface="Arial"/>
              <a:cs typeface="Arial"/>
              <a:sym typeface="Arial"/>
            </a:endParaRPr>
          </a:p>
        </p:txBody>
      </p:sp>
      <p:sp>
        <p:nvSpPr>
          <p:cNvPr id="1938" name="Google Shape;1938;p10"/>
          <p:cNvSpPr txBox="1">
            <a:spLocks noGrp="1"/>
          </p:cNvSpPr>
          <p:nvPr>
            <p:ph type="title" idx="8"/>
          </p:nvPr>
        </p:nvSpPr>
        <p:spPr>
          <a:xfrm>
            <a:off x="720000" y="420345"/>
            <a:ext cx="7704000" cy="457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500"/>
              <a:buNone/>
            </a:pPr>
            <a:r>
              <a:rPr lang="vi-VN" sz="2800" b="1">
                <a:solidFill>
                  <a:srgbClr val="151D1E"/>
                </a:solidFill>
                <a:latin typeface="Arial"/>
                <a:ea typeface="Arial"/>
                <a:cs typeface="Arial"/>
                <a:sym typeface="Arial"/>
              </a:rPr>
              <a:t>I. Hoán dụ</a:t>
            </a:r>
            <a:endParaRPr sz="2800" b="1">
              <a:solidFill>
                <a:srgbClr val="151D1E"/>
              </a:solidFill>
              <a:latin typeface="Arial"/>
              <a:ea typeface="Arial"/>
              <a:cs typeface="Arial"/>
              <a:sym typeface="Arial"/>
            </a:endParaRPr>
          </a:p>
        </p:txBody>
      </p:sp>
      <p:sp>
        <p:nvSpPr>
          <p:cNvPr id="1939" name="Google Shape;1939;p10"/>
          <p:cNvSpPr/>
          <p:nvPr/>
        </p:nvSpPr>
        <p:spPr>
          <a:xfrm>
            <a:off x="814360" y="915566"/>
            <a:ext cx="389882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000" b="0" i="0" u="none" strike="noStrike" cap="none">
                <a:solidFill>
                  <a:srgbClr val="000000"/>
                </a:solidFill>
                <a:latin typeface="Arial"/>
                <a:ea typeface="Arial"/>
                <a:cs typeface="Arial"/>
                <a:sym typeface="Arial"/>
              </a:rPr>
              <a:t>- Có 4 kiểu hoán dụ thường gặp:</a:t>
            </a:r>
            <a:endParaRPr/>
          </a:p>
        </p:txBody>
      </p:sp>
      <p:grpSp>
        <p:nvGrpSpPr>
          <p:cNvPr id="1940" name="Google Shape;1940;p10"/>
          <p:cNvGrpSpPr/>
          <p:nvPr/>
        </p:nvGrpSpPr>
        <p:grpSpPr>
          <a:xfrm>
            <a:off x="1374660" y="1720085"/>
            <a:ext cx="557372" cy="538136"/>
            <a:chOff x="4746152" y="3985797"/>
            <a:chExt cx="333616" cy="327234"/>
          </a:xfrm>
        </p:grpSpPr>
        <p:sp>
          <p:nvSpPr>
            <p:cNvPr id="1941" name="Google Shape;1941;p10"/>
            <p:cNvSpPr/>
            <p:nvPr/>
          </p:nvSpPr>
          <p:spPr>
            <a:xfrm>
              <a:off x="4963748" y="4164999"/>
              <a:ext cx="101610" cy="80011"/>
            </a:xfrm>
            <a:custGeom>
              <a:avLst/>
              <a:gdLst/>
              <a:ahLst/>
              <a:cxnLst/>
              <a:rect l="l" t="t" r="r" b="b"/>
              <a:pathLst>
                <a:path w="3025" h="2382" extrusionOk="0">
                  <a:moveTo>
                    <a:pt x="0" y="0"/>
                  </a:moveTo>
                  <a:lnTo>
                    <a:pt x="48" y="2144"/>
                  </a:lnTo>
                  <a:lnTo>
                    <a:pt x="3025" y="2382"/>
                  </a:lnTo>
                  <a:cubicBezTo>
                    <a:pt x="2310" y="1382"/>
                    <a:pt x="1429" y="524"/>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10"/>
            <p:cNvSpPr/>
            <p:nvPr/>
          </p:nvSpPr>
          <p:spPr>
            <a:xfrm>
              <a:off x="4758950" y="4164999"/>
              <a:ext cx="102416" cy="80011"/>
            </a:xfrm>
            <a:custGeom>
              <a:avLst/>
              <a:gdLst/>
              <a:ahLst/>
              <a:cxnLst/>
              <a:rect l="l" t="t" r="r" b="b"/>
              <a:pathLst>
                <a:path w="3049" h="2382" extrusionOk="0">
                  <a:moveTo>
                    <a:pt x="3049" y="0"/>
                  </a:moveTo>
                  <a:lnTo>
                    <a:pt x="3049" y="0"/>
                  </a:lnTo>
                  <a:cubicBezTo>
                    <a:pt x="1620" y="524"/>
                    <a:pt x="715" y="1382"/>
                    <a:pt x="1" y="2382"/>
                  </a:cubicBezTo>
                  <a:lnTo>
                    <a:pt x="2978" y="2144"/>
                  </a:lnTo>
                  <a:lnTo>
                    <a:pt x="304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10"/>
            <p:cNvSpPr/>
            <p:nvPr/>
          </p:nvSpPr>
          <p:spPr>
            <a:xfrm>
              <a:off x="4782967" y="4210581"/>
              <a:ext cx="76820" cy="32045"/>
            </a:xfrm>
            <a:custGeom>
              <a:avLst/>
              <a:gdLst/>
              <a:ahLst/>
              <a:cxnLst/>
              <a:rect l="l" t="t" r="r" b="b"/>
              <a:pathLst>
                <a:path w="2287" h="954" extrusionOk="0">
                  <a:moveTo>
                    <a:pt x="2143" y="1"/>
                  </a:moveTo>
                  <a:lnTo>
                    <a:pt x="143" y="382"/>
                  </a:lnTo>
                  <a:lnTo>
                    <a:pt x="0" y="953"/>
                  </a:lnTo>
                  <a:lnTo>
                    <a:pt x="2263" y="787"/>
                  </a:lnTo>
                  <a:lnTo>
                    <a:pt x="2286" y="263"/>
                  </a:lnTo>
                  <a:lnTo>
                    <a:pt x="214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10"/>
            <p:cNvSpPr/>
            <p:nvPr/>
          </p:nvSpPr>
          <p:spPr>
            <a:xfrm>
              <a:off x="4784545" y="4225797"/>
              <a:ext cx="93649" cy="75208"/>
            </a:xfrm>
            <a:custGeom>
              <a:avLst/>
              <a:gdLst/>
              <a:ahLst/>
              <a:cxnLst/>
              <a:rect l="l" t="t" r="r" b="b"/>
              <a:pathLst>
                <a:path w="2788" h="2239" extrusionOk="0">
                  <a:moveTo>
                    <a:pt x="1882" y="0"/>
                  </a:moveTo>
                  <a:lnTo>
                    <a:pt x="406" y="262"/>
                  </a:lnTo>
                  <a:lnTo>
                    <a:pt x="1" y="2239"/>
                  </a:lnTo>
                  <a:cubicBezTo>
                    <a:pt x="953" y="2144"/>
                    <a:pt x="1882" y="1953"/>
                    <a:pt x="2787" y="1763"/>
                  </a:cubicBezTo>
                  <a:lnTo>
                    <a:pt x="188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10"/>
            <p:cNvSpPr/>
            <p:nvPr/>
          </p:nvSpPr>
          <p:spPr>
            <a:xfrm>
              <a:off x="4965327" y="4211387"/>
              <a:ext cx="76854" cy="32045"/>
            </a:xfrm>
            <a:custGeom>
              <a:avLst/>
              <a:gdLst/>
              <a:ahLst/>
              <a:cxnLst/>
              <a:rect l="l" t="t" r="r" b="b"/>
              <a:pathLst>
                <a:path w="2288" h="954" extrusionOk="0">
                  <a:moveTo>
                    <a:pt x="263" y="1"/>
                  </a:moveTo>
                  <a:lnTo>
                    <a:pt x="1" y="453"/>
                  </a:lnTo>
                  <a:lnTo>
                    <a:pt x="1" y="763"/>
                  </a:lnTo>
                  <a:lnTo>
                    <a:pt x="2287" y="953"/>
                  </a:lnTo>
                  <a:lnTo>
                    <a:pt x="2168" y="358"/>
                  </a:lnTo>
                  <a:lnTo>
                    <a:pt x="26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10"/>
            <p:cNvSpPr/>
            <p:nvPr/>
          </p:nvSpPr>
          <p:spPr>
            <a:xfrm>
              <a:off x="4946147" y="4225797"/>
              <a:ext cx="95228" cy="77626"/>
            </a:xfrm>
            <a:custGeom>
              <a:avLst/>
              <a:gdLst/>
              <a:ahLst/>
              <a:cxnLst/>
              <a:rect l="l" t="t" r="r" b="b"/>
              <a:pathLst>
                <a:path w="2835" h="2311" extrusionOk="0">
                  <a:moveTo>
                    <a:pt x="1024" y="0"/>
                  </a:moveTo>
                  <a:lnTo>
                    <a:pt x="0" y="1810"/>
                  </a:lnTo>
                  <a:cubicBezTo>
                    <a:pt x="953" y="1977"/>
                    <a:pt x="1882" y="2167"/>
                    <a:pt x="2834" y="2310"/>
                  </a:cubicBezTo>
                  <a:lnTo>
                    <a:pt x="2429" y="262"/>
                  </a:lnTo>
                  <a:lnTo>
                    <a:pt x="102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10"/>
            <p:cNvSpPr/>
            <p:nvPr/>
          </p:nvSpPr>
          <p:spPr>
            <a:xfrm>
              <a:off x="4784545" y="4277795"/>
              <a:ext cx="97646" cy="29626"/>
            </a:xfrm>
            <a:custGeom>
              <a:avLst/>
              <a:gdLst/>
              <a:ahLst/>
              <a:cxnLst/>
              <a:rect l="l" t="t" r="r" b="b"/>
              <a:pathLst>
                <a:path w="2907" h="882" extrusionOk="0">
                  <a:moveTo>
                    <a:pt x="2692" y="0"/>
                  </a:moveTo>
                  <a:lnTo>
                    <a:pt x="48" y="405"/>
                  </a:lnTo>
                  <a:lnTo>
                    <a:pt x="1" y="881"/>
                  </a:lnTo>
                  <a:lnTo>
                    <a:pt x="2906" y="453"/>
                  </a:lnTo>
                  <a:lnTo>
                    <a:pt x="26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10"/>
            <p:cNvSpPr/>
            <p:nvPr/>
          </p:nvSpPr>
          <p:spPr>
            <a:xfrm>
              <a:off x="4942956" y="4278601"/>
              <a:ext cx="97613" cy="28820"/>
            </a:xfrm>
            <a:custGeom>
              <a:avLst/>
              <a:gdLst/>
              <a:ahLst/>
              <a:cxnLst/>
              <a:rect l="l" t="t" r="r" b="b"/>
              <a:pathLst>
                <a:path w="2906" h="858" extrusionOk="0">
                  <a:moveTo>
                    <a:pt x="238" y="0"/>
                  </a:moveTo>
                  <a:lnTo>
                    <a:pt x="0" y="405"/>
                  </a:lnTo>
                  <a:lnTo>
                    <a:pt x="2905" y="857"/>
                  </a:lnTo>
                  <a:lnTo>
                    <a:pt x="2858" y="405"/>
                  </a:lnTo>
                  <a:lnTo>
                    <a:pt x="23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10"/>
            <p:cNvSpPr/>
            <p:nvPr/>
          </p:nvSpPr>
          <p:spPr>
            <a:xfrm>
              <a:off x="4789349" y="3990600"/>
              <a:ext cx="80045" cy="78433"/>
            </a:xfrm>
            <a:custGeom>
              <a:avLst/>
              <a:gdLst/>
              <a:ahLst/>
              <a:cxnLst/>
              <a:rect l="l" t="t" r="r" b="b"/>
              <a:pathLst>
                <a:path w="2383" h="2335" extrusionOk="0">
                  <a:moveTo>
                    <a:pt x="1191" y="1"/>
                  </a:moveTo>
                  <a:cubicBezTo>
                    <a:pt x="620" y="1"/>
                    <a:pt x="144" y="382"/>
                    <a:pt x="1" y="906"/>
                  </a:cubicBezTo>
                  <a:cubicBezTo>
                    <a:pt x="1" y="906"/>
                    <a:pt x="24" y="1120"/>
                    <a:pt x="24" y="1215"/>
                  </a:cubicBezTo>
                  <a:cubicBezTo>
                    <a:pt x="24" y="1882"/>
                    <a:pt x="525" y="2335"/>
                    <a:pt x="1191" y="2335"/>
                  </a:cubicBezTo>
                  <a:cubicBezTo>
                    <a:pt x="1858" y="2335"/>
                    <a:pt x="2382" y="1882"/>
                    <a:pt x="2382" y="1215"/>
                  </a:cubicBezTo>
                  <a:cubicBezTo>
                    <a:pt x="2382" y="977"/>
                    <a:pt x="2239" y="763"/>
                    <a:pt x="2120" y="572"/>
                  </a:cubicBezTo>
                  <a:cubicBezTo>
                    <a:pt x="2073" y="501"/>
                    <a:pt x="2025" y="334"/>
                    <a:pt x="2025" y="334"/>
                  </a:cubicBezTo>
                  <a:cubicBezTo>
                    <a:pt x="1811" y="144"/>
                    <a:pt x="1501" y="1"/>
                    <a:pt x="119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10"/>
            <p:cNvSpPr/>
            <p:nvPr/>
          </p:nvSpPr>
          <p:spPr>
            <a:xfrm>
              <a:off x="4788543" y="4001819"/>
              <a:ext cx="80851" cy="70405"/>
            </a:xfrm>
            <a:custGeom>
              <a:avLst/>
              <a:gdLst/>
              <a:ahLst/>
              <a:cxnLst/>
              <a:rect l="l" t="t" r="r" b="b"/>
              <a:pathLst>
                <a:path w="2407" h="2096" extrusionOk="0">
                  <a:moveTo>
                    <a:pt x="2049" y="0"/>
                  </a:moveTo>
                  <a:cubicBezTo>
                    <a:pt x="1906" y="95"/>
                    <a:pt x="1787" y="191"/>
                    <a:pt x="1668" y="310"/>
                  </a:cubicBezTo>
                  <a:cubicBezTo>
                    <a:pt x="1311" y="619"/>
                    <a:pt x="1049" y="1000"/>
                    <a:pt x="882" y="1405"/>
                  </a:cubicBezTo>
                  <a:cubicBezTo>
                    <a:pt x="865" y="1440"/>
                    <a:pt x="834" y="1462"/>
                    <a:pt x="810" y="1462"/>
                  </a:cubicBezTo>
                  <a:cubicBezTo>
                    <a:pt x="801" y="1462"/>
                    <a:pt x="793" y="1459"/>
                    <a:pt x="787" y="1453"/>
                  </a:cubicBezTo>
                  <a:cubicBezTo>
                    <a:pt x="406" y="1310"/>
                    <a:pt x="120" y="977"/>
                    <a:pt x="25" y="572"/>
                  </a:cubicBezTo>
                  <a:cubicBezTo>
                    <a:pt x="1" y="667"/>
                    <a:pt x="1" y="762"/>
                    <a:pt x="1" y="881"/>
                  </a:cubicBezTo>
                  <a:cubicBezTo>
                    <a:pt x="1" y="1548"/>
                    <a:pt x="525" y="2096"/>
                    <a:pt x="1192" y="2096"/>
                  </a:cubicBezTo>
                  <a:cubicBezTo>
                    <a:pt x="1882" y="2096"/>
                    <a:pt x="2406" y="1548"/>
                    <a:pt x="2406" y="881"/>
                  </a:cubicBezTo>
                  <a:cubicBezTo>
                    <a:pt x="2406" y="810"/>
                    <a:pt x="2406" y="643"/>
                    <a:pt x="2358" y="524"/>
                  </a:cubicBezTo>
                  <a:cubicBezTo>
                    <a:pt x="2287" y="334"/>
                    <a:pt x="2192" y="143"/>
                    <a:pt x="204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10"/>
            <p:cNvSpPr/>
            <p:nvPr/>
          </p:nvSpPr>
          <p:spPr>
            <a:xfrm>
              <a:off x="4810141" y="4012198"/>
              <a:ext cx="37654" cy="38427"/>
            </a:xfrm>
            <a:custGeom>
              <a:avLst/>
              <a:gdLst/>
              <a:ahLst/>
              <a:cxnLst/>
              <a:rect l="l" t="t" r="r" b="b"/>
              <a:pathLst>
                <a:path w="1121" h="1144" extrusionOk="0">
                  <a:moveTo>
                    <a:pt x="572" y="1"/>
                  </a:moveTo>
                  <a:cubicBezTo>
                    <a:pt x="239" y="1"/>
                    <a:pt x="1" y="263"/>
                    <a:pt x="1" y="572"/>
                  </a:cubicBezTo>
                  <a:cubicBezTo>
                    <a:pt x="1" y="882"/>
                    <a:pt x="239" y="1144"/>
                    <a:pt x="572" y="1144"/>
                  </a:cubicBezTo>
                  <a:cubicBezTo>
                    <a:pt x="882" y="1144"/>
                    <a:pt x="1120" y="882"/>
                    <a:pt x="1120" y="572"/>
                  </a:cubicBezTo>
                  <a:cubicBezTo>
                    <a:pt x="1120" y="263"/>
                    <a:pt x="882" y="1"/>
                    <a:pt x="5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10"/>
            <p:cNvSpPr/>
            <p:nvPr/>
          </p:nvSpPr>
          <p:spPr>
            <a:xfrm>
              <a:off x="5015745" y="4205778"/>
              <a:ext cx="59219" cy="100031"/>
            </a:xfrm>
            <a:custGeom>
              <a:avLst/>
              <a:gdLst/>
              <a:ahLst/>
              <a:cxnLst/>
              <a:rect l="l" t="t" r="r" b="b"/>
              <a:pathLst>
                <a:path w="1763" h="2978" extrusionOk="0">
                  <a:moveTo>
                    <a:pt x="810" y="1"/>
                  </a:moveTo>
                  <a:cubicBezTo>
                    <a:pt x="691" y="1"/>
                    <a:pt x="572" y="49"/>
                    <a:pt x="453" y="120"/>
                  </a:cubicBezTo>
                  <a:cubicBezTo>
                    <a:pt x="453" y="120"/>
                    <a:pt x="310" y="263"/>
                    <a:pt x="238" y="382"/>
                  </a:cubicBezTo>
                  <a:cubicBezTo>
                    <a:pt x="24" y="644"/>
                    <a:pt x="0" y="1049"/>
                    <a:pt x="0" y="1525"/>
                  </a:cubicBezTo>
                  <a:cubicBezTo>
                    <a:pt x="0" y="2359"/>
                    <a:pt x="286" y="2978"/>
                    <a:pt x="810" y="2978"/>
                  </a:cubicBezTo>
                  <a:cubicBezTo>
                    <a:pt x="1048" y="2978"/>
                    <a:pt x="1215" y="2882"/>
                    <a:pt x="1381" y="2644"/>
                  </a:cubicBezTo>
                  <a:cubicBezTo>
                    <a:pt x="1429" y="2597"/>
                    <a:pt x="1548" y="2454"/>
                    <a:pt x="1548" y="2454"/>
                  </a:cubicBezTo>
                  <a:cubicBezTo>
                    <a:pt x="1667" y="2216"/>
                    <a:pt x="1762" y="1882"/>
                    <a:pt x="1762" y="1525"/>
                  </a:cubicBezTo>
                  <a:cubicBezTo>
                    <a:pt x="1762" y="692"/>
                    <a:pt x="1334" y="1"/>
                    <a:pt x="8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10"/>
            <p:cNvSpPr/>
            <p:nvPr/>
          </p:nvSpPr>
          <p:spPr>
            <a:xfrm>
              <a:off x="5010942" y="4209775"/>
              <a:ext cx="56834" cy="98452"/>
            </a:xfrm>
            <a:custGeom>
              <a:avLst/>
              <a:gdLst/>
              <a:ahLst/>
              <a:cxnLst/>
              <a:rect l="l" t="t" r="r" b="b"/>
              <a:pathLst>
                <a:path w="1692" h="2931" extrusionOk="0">
                  <a:moveTo>
                    <a:pt x="596" y="1"/>
                  </a:moveTo>
                  <a:cubicBezTo>
                    <a:pt x="262" y="215"/>
                    <a:pt x="0" y="763"/>
                    <a:pt x="0" y="1406"/>
                  </a:cubicBezTo>
                  <a:cubicBezTo>
                    <a:pt x="0" y="2240"/>
                    <a:pt x="429" y="2930"/>
                    <a:pt x="953" y="2930"/>
                  </a:cubicBezTo>
                  <a:cubicBezTo>
                    <a:pt x="1239" y="2930"/>
                    <a:pt x="1524" y="2692"/>
                    <a:pt x="1691" y="2335"/>
                  </a:cubicBezTo>
                  <a:lnTo>
                    <a:pt x="1691" y="2335"/>
                  </a:lnTo>
                  <a:cubicBezTo>
                    <a:pt x="1572" y="2406"/>
                    <a:pt x="1453" y="2454"/>
                    <a:pt x="1334" y="2454"/>
                  </a:cubicBezTo>
                  <a:cubicBezTo>
                    <a:pt x="810" y="2454"/>
                    <a:pt x="405" y="1763"/>
                    <a:pt x="405" y="930"/>
                  </a:cubicBezTo>
                  <a:cubicBezTo>
                    <a:pt x="405" y="573"/>
                    <a:pt x="477" y="263"/>
                    <a:pt x="5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10"/>
            <p:cNvSpPr/>
            <p:nvPr/>
          </p:nvSpPr>
          <p:spPr>
            <a:xfrm>
              <a:off x="4754953" y="4205778"/>
              <a:ext cx="59219" cy="100031"/>
            </a:xfrm>
            <a:custGeom>
              <a:avLst/>
              <a:gdLst/>
              <a:ahLst/>
              <a:cxnLst/>
              <a:rect l="l" t="t" r="r" b="b"/>
              <a:pathLst>
                <a:path w="1763" h="2978" extrusionOk="0">
                  <a:moveTo>
                    <a:pt x="810" y="1"/>
                  </a:moveTo>
                  <a:cubicBezTo>
                    <a:pt x="691" y="1"/>
                    <a:pt x="572" y="49"/>
                    <a:pt x="453" y="120"/>
                  </a:cubicBezTo>
                  <a:cubicBezTo>
                    <a:pt x="453" y="120"/>
                    <a:pt x="310" y="263"/>
                    <a:pt x="239" y="382"/>
                  </a:cubicBezTo>
                  <a:cubicBezTo>
                    <a:pt x="24" y="644"/>
                    <a:pt x="1" y="1049"/>
                    <a:pt x="1" y="1525"/>
                  </a:cubicBezTo>
                  <a:cubicBezTo>
                    <a:pt x="1" y="2359"/>
                    <a:pt x="286" y="2978"/>
                    <a:pt x="810" y="2978"/>
                  </a:cubicBezTo>
                  <a:cubicBezTo>
                    <a:pt x="1048" y="2978"/>
                    <a:pt x="1215" y="2882"/>
                    <a:pt x="1382" y="2644"/>
                  </a:cubicBezTo>
                  <a:cubicBezTo>
                    <a:pt x="1429" y="2597"/>
                    <a:pt x="1549" y="2454"/>
                    <a:pt x="1549" y="2454"/>
                  </a:cubicBezTo>
                  <a:cubicBezTo>
                    <a:pt x="1691" y="2216"/>
                    <a:pt x="1763" y="1882"/>
                    <a:pt x="1763" y="1525"/>
                  </a:cubicBezTo>
                  <a:cubicBezTo>
                    <a:pt x="1763" y="692"/>
                    <a:pt x="1334" y="1"/>
                    <a:pt x="8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10"/>
            <p:cNvSpPr/>
            <p:nvPr/>
          </p:nvSpPr>
          <p:spPr>
            <a:xfrm>
              <a:off x="4750955" y="4209775"/>
              <a:ext cx="56028" cy="98452"/>
            </a:xfrm>
            <a:custGeom>
              <a:avLst/>
              <a:gdLst/>
              <a:ahLst/>
              <a:cxnLst/>
              <a:rect l="l" t="t" r="r" b="b"/>
              <a:pathLst>
                <a:path w="1668" h="2931" extrusionOk="0">
                  <a:moveTo>
                    <a:pt x="572" y="1"/>
                  </a:moveTo>
                  <a:lnTo>
                    <a:pt x="572" y="1"/>
                  </a:lnTo>
                  <a:cubicBezTo>
                    <a:pt x="239" y="215"/>
                    <a:pt x="1" y="763"/>
                    <a:pt x="1" y="1406"/>
                  </a:cubicBezTo>
                  <a:cubicBezTo>
                    <a:pt x="1" y="2240"/>
                    <a:pt x="405" y="2930"/>
                    <a:pt x="929" y="2930"/>
                  </a:cubicBezTo>
                  <a:cubicBezTo>
                    <a:pt x="1239" y="2930"/>
                    <a:pt x="1501" y="2692"/>
                    <a:pt x="1668" y="2335"/>
                  </a:cubicBezTo>
                  <a:lnTo>
                    <a:pt x="1668" y="2335"/>
                  </a:lnTo>
                  <a:cubicBezTo>
                    <a:pt x="1572" y="2406"/>
                    <a:pt x="1453" y="2454"/>
                    <a:pt x="1310" y="2454"/>
                  </a:cubicBezTo>
                  <a:cubicBezTo>
                    <a:pt x="810" y="2454"/>
                    <a:pt x="382" y="1763"/>
                    <a:pt x="382" y="930"/>
                  </a:cubicBezTo>
                  <a:cubicBezTo>
                    <a:pt x="382" y="573"/>
                    <a:pt x="453" y="263"/>
                    <a:pt x="5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10"/>
            <p:cNvSpPr/>
            <p:nvPr/>
          </p:nvSpPr>
          <p:spPr>
            <a:xfrm>
              <a:off x="4834964" y="4140210"/>
              <a:ext cx="156798" cy="157604"/>
            </a:xfrm>
            <a:custGeom>
              <a:avLst/>
              <a:gdLst/>
              <a:ahLst/>
              <a:cxnLst/>
              <a:rect l="l" t="t" r="r" b="b"/>
              <a:pathLst>
                <a:path w="4668" h="4692" extrusionOk="0">
                  <a:moveTo>
                    <a:pt x="2310" y="0"/>
                  </a:moveTo>
                  <a:cubicBezTo>
                    <a:pt x="1072" y="0"/>
                    <a:pt x="333" y="1167"/>
                    <a:pt x="191" y="2477"/>
                  </a:cubicBezTo>
                  <a:cubicBezTo>
                    <a:pt x="0" y="3977"/>
                    <a:pt x="738" y="4692"/>
                    <a:pt x="2310" y="4692"/>
                  </a:cubicBezTo>
                  <a:cubicBezTo>
                    <a:pt x="3072" y="4692"/>
                    <a:pt x="3668" y="4572"/>
                    <a:pt x="4072" y="4215"/>
                  </a:cubicBezTo>
                  <a:cubicBezTo>
                    <a:pt x="4120" y="4168"/>
                    <a:pt x="4215" y="4072"/>
                    <a:pt x="4215" y="4072"/>
                  </a:cubicBezTo>
                  <a:cubicBezTo>
                    <a:pt x="4525" y="3691"/>
                    <a:pt x="4668" y="3144"/>
                    <a:pt x="4596" y="2477"/>
                  </a:cubicBezTo>
                  <a:cubicBezTo>
                    <a:pt x="4525" y="1953"/>
                    <a:pt x="4358" y="1477"/>
                    <a:pt x="4096" y="1072"/>
                  </a:cubicBezTo>
                  <a:cubicBezTo>
                    <a:pt x="4096" y="1072"/>
                    <a:pt x="3882" y="953"/>
                    <a:pt x="3858" y="905"/>
                  </a:cubicBezTo>
                  <a:cubicBezTo>
                    <a:pt x="3453" y="357"/>
                    <a:pt x="3001" y="0"/>
                    <a:pt x="23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10"/>
            <p:cNvSpPr/>
            <p:nvPr/>
          </p:nvSpPr>
          <p:spPr>
            <a:xfrm>
              <a:off x="4957332" y="3990600"/>
              <a:ext cx="80045" cy="78433"/>
            </a:xfrm>
            <a:custGeom>
              <a:avLst/>
              <a:gdLst/>
              <a:ahLst/>
              <a:cxnLst/>
              <a:rect l="l" t="t" r="r" b="b"/>
              <a:pathLst>
                <a:path w="2383" h="2335" extrusionOk="0">
                  <a:moveTo>
                    <a:pt x="1215" y="1"/>
                  </a:moveTo>
                  <a:cubicBezTo>
                    <a:pt x="882" y="1"/>
                    <a:pt x="572" y="144"/>
                    <a:pt x="358" y="334"/>
                  </a:cubicBezTo>
                  <a:cubicBezTo>
                    <a:pt x="358" y="334"/>
                    <a:pt x="310" y="501"/>
                    <a:pt x="263" y="572"/>
                  </a:cubicBezTo>
                  <a:cubicBezTo>
                    <a:pt x="144" y="763"/>
                    <a:pt x="1" y="977"/>
                    <a:pt x="1" y="1215"/>
                  </a:cubicBezTo>
                  <a:cubicBezTo>
                    <a:pt x="1" y="1882"/>
                    <a:pt x="525" y="2335"/>
                    <a:pt x="1191" y="2335"/>
                  </a:cubicBezTo>
                  <a:cubicBezTo>
                    <a:pt x="1858" y="2335"/>
                    <a:pt x="2358" y="1882"/>
                    <a:pt x="2358" y="1215"/>
                  </a:cubicBezTo>
                  <a:cubicBezTo>
                    <a:pt x="2358" y="1120"/>
                    <a:pt x="2382" y="906"/>
                    <a:pt x="2382" y="906"/>
                  </a:cubicBezTo>
                  <a:cubicBezTo>
                    <a:pt x="2239" y="382"/>
                    <a:pt x="1763" y="1"/>
                    <a:pt x="12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10"/>
            <p:cNvSpPr/>
            <p:nvPr/>
          </p:nvSpPr>
          <p:spPr>
            <a:xfrm>
              <a:off x="4957332" y="4001819"/>
              <a:ext cx="81624" cy="70405"/>
            </a:xfrm>
            <a:custGeom>
              <a:avLst/>
              <a:gdLst/>
              <a:ahLst/>
              <a:cxnLst/>
              <a:rect l="l" t="t" r="r" b="b"/>
              <a:pathLst>
                <a:path w="2430" h="2096" extrusionOk="0">
                  <a:moveTo>
                    <a:pt x="358" y="0"/>
                  </a:moveTo>
                  <a:cubicBezTo>
                    <a:pt x="215" y="143"/>
                    <a:pt x="120" y="334"/>
                    <a:pt x="48" y="524"/>
                  </a:cubicBezTo>
                  <a:cubicBezTo>
                    <a:pt x="25" y="643"/>
                    <a:pt x="1" y="810"/>
                    <a:pt x="1" y="881"/>
                  </a:cubicBezTo>
                  <a:cubicBezTo>
                    <a:pt x="1" y="1548"/>
                    <a:pt x="548" y="2096"/>
                    <a:pt x="1215" y="2096"/>
                  </a:cubicBezTo>
                  <a:cubicBezTo>
                    <a:pt x="1882" y="2096"/>
                    <a:pt x="2430" y="1548"/>
                    <a:pt x="2430" y="881"/>
                  </a:cubicBezTo>
                  <a:cubicBezTo>
                    <a:pt x="2430" y="762"/>
                    <a:pt x="2406" y="667"/>
                    <a:pt x="2382" y="572"/>
                  </a:cubicBezTo>
                  <a:cubicBezTo>
                    <a:pt x="2287" y="977"/>
                    <a:pt x="2001" y="1310"/>
                    <a:pt x="1620" y="1453"/>
                  </a:cubicBezTo>
                  <a:cubicBezTo>
                    <a:pt x="1614" y="1459"/>
                    <a:pt x="1606" y="1462"/>
                    <a:pt x="1597" y="1462"/>
                  </a:cubicBezTo>
                  <a:cubicBezTo>
                    <a:pt x="1572" y="1462"/>
                    <a:pt x="1542" y="1440"/>
                    <a:pt x="1525" y="1405"/>
                  </a:cubicBezTo>
                  <a:cubicBezTo>
                    <a:pt x="1358" y="1000"/>
                    <a:pt x="1096" y="619"/>
                    <a:pt x="763" y="310"/>
                  </a:cubicBezTo>
                  <a:cubicBezTo>
                    <a:pt x="620" y="191"/>
                    <a:pt x="501" y="95"/>
                    <a:pt x="35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10"/>
            <p:cNvSpPr/>
            <p:nvPr/>
          </p:nvSpPr>
          <p:spPr>
            <a:xfrm>
              <a:off x="4978931" y="4012198"/>
              <a:ext cx="38427" cy="38427"/>
            </a:xfrm>
            <a:custGeom>
              <a:avLst/>
              <a:gdLst/>
              <a:ahLst/>
              <a:cxnLst/>
              <a:rect l="l" t="t" r="r" b="b"/>
              <a:pathLst>
                <a:path w="1144" h="1144" extrusionOk="0">
                  <a:moveTo>
                    <a:pt x="572" y="1"/>
                  </a:moveTo>
                  <a:cubicBezTo>
                    <a:pt x="263" y="1"/>
                    <a:pt x="1" y="263"/>
                    <a:pt x="1" y="572"/>
                  </a:cubicBezTo>
                  <a:cubicBezTo>
                    <a:pt x="1" y="882"/>
                    <a:pt x="263" y="1144"/>
                    <a:pt x="572" y="1144"/>
                  </a:cubicBezTo>
                  <a:cubicBezTo>
                    <a:pt x="882" y="1144"/>
                    <a:pt x="1144" y="882"/>
                    <a:pt x="1144" y="572"/>
                  </a:cubicBezTo>
                  <a:cubicBezTo>
                    <a:pt x="1144" y="263"/>
                    <a:pt x="882" y="1"/>
                    <a:pt x="5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10"/>
            <p:cNvSpPr/>
            <p:nvPr/>
          </p:nvSpPr>
          <p:spPr>
            <a:xfrm>
              <a:off x="4830161" y="4140210"/>
              <a:ext cx="146419" cy="160795"/>
            </a:xfrm>
            <a:custGeom>
              <a:avLst/>
              <a:gdLst/>
              <a:ahLst/>
              <a:cxnLst/>
              <a:rect l="l" t="t" r="r" b="b"/>
              <a:pathLst>
                <a:path w="4359" h="4787" extrusionOk="0">
                  <a:moveTo>
                    <a:pt x="2453" y="0"/>
                  </a:moveTo>
                  <a:cubicBezTo>
                    <a:pt x="1691" y="0"/>
                    <a:pt x="1072" y="429"/>
                    <a:pt x="667" y="1048"/>
                  </a:cubicBezTo>
                  <a:cubicBezTo>
                    <a:pt x="405" y="1453"/>
                    <a:pt x="238" y="1953"/>
                    <a:pt x="167" y="2477"/>
                  </a:cubicBezTo>
                  <a:cubicBezTo>
                    <a:pt x="0" y="3977"/>
                    <a:pt x="881" y="4787"/>
                    <a:pt x="2453" y="4787"/>
                  </a:cubicBezTo>
                  <a:cubicBezTo>
                    <a:pt x="3310" y="4787"/>
                    <a:pt x="3977" y="4525"/>
                    <a:pt x="4358" y="4072"/>
                  </a:cubicBezTo>
                  <a:lnTo>
                    <a:pt x="4358" y="4072"/>
                  </a:lnTo>
                  <a:cubicBezTo>
                    <a:pt x="3977" y="4287"/>
                    <a:pt x="3477" y="4406"/>
                    <a:pt x="2882" y="4406"/>
                  </a:cubicBezTo>
                  <a:cubicBezTo>
                    <a:pt x="1310" y="4406"/>
                    <a:pt x="429" y="3620"/>
                    <a:pt x="596" y="2120"/>
                  </a:cubicBezTo>
                  <a:cubicBezTo>
                    <a:pt x="643" y="1810"/>
                    <a:pt x="715" y="1548"/>
                    <a:pt x="810" y="1262"/>
                  </a:cubicBezTo>
                  <a:cubicBezTo>
                    <a:pt x="827" y="1227"/>
                    <a:pt x="870" y="1205"/>
                    <a:pt x="911" y="1205"/>
                  </a:cubicBezTo>
                  <a:cubicBezTo>
                    <a:pt x="926" y="1205"/>
                    <a:pt x="940" y="1208"/>
                    <a:pt x="953" y="1215"/>
                  </a:cubicBezTo>
                  <a:cubicBezTo>
                    <a:pt x="1334" y="1429"/>
                    <a:pt x="1786" y="1572"/>
                    <a:pt x="2239" y="1596"/>
                  </a:cubicBezTo>
                  <a:lnTo>
                    <a:pt x="2453" y="1596"/>
                  </a:lnTo>
                  <a:cubicBezTo>
                    <a:pt x="3096" y="1596"/>
                    <a:pt x="3715" y="1405"/>
                    <a:pt x="4215" y="1048"/>
                  </a:cubicBezTo>
                  <a:cubicBezTo>
                    <a:pt x="3811" y="429"/>
                    <a:pt x="3191" y="0"/>
                    <a:pt x="24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10"/>
            <p:cNvSpPr/>
            <p:nvPr/>
          </p:nvSpPr>
          <p:spPr>
            <a:xfrm>
              <a:off x="4822939" y="4004204"/>
              <a:ext cx="184678" cy="177053"/>
            </a:xfrm>
            <a:custGeom>
              <a:avLst/>
              <a:gdLst/>
              <a:ahLst/>
              <a:cxnLst/>
              <a:rect l="l" t="t" r="r" b="b"/>
              <a:pathLst>
                <a:path w="5498" h="5271" extrusionOk="0">
                  <a:moveTo>
                    <a:pt x="2478" y="1"/>
                  </a:moveTo>
                  <a:lnTo>
                    <a:pt x="1596" y="48"/>
                  </a:lnTo>
                  <a:cubicBezTo>
                    <a:pt x="1215" y="215"/>
                    <a:pt x="882" y="453"/>
                    <a:pt x="620" y="763"/>
                  </a:cubicBezTo>
                  <a:cubicBezTo>
                    <a:pt x="620" y="763"/>
                    <a:pt x="572" y="858"/>
                    <a:pt x="525" y="882"/>
                  </a:cubicBezTo>
                  <a:cubicBezTo>
                    <a:pt x="215" y="1310"/>
                    <a:pt x="96" y="1811"/>
                    <a:pt x="72" y="2358"/>
                  </a:cubicBezTo>
                  <a:cubicBezTo>
                    <a:pt x="1" y="3311"/>
                    <a:pt x="549" y="4144"/>
                    <a:pt x="1239" y="4692"/>
                  </a:cubicBezTo>
                  <a:cubicBezTo>
                    <a:pt x="1620" y="5002"/>
                    <a:pt x="1930" y="5216"/>
                    <a:pt x="2478" y="5264"/>
                  </a:cubicBezTo>
                  <a:cubicBezTo>
                    <a:pt x="2546" y="5268"/>
                    <a:pt x="2613" y="5271"/>
                    <a:pt x="2680" y="5271"/>
                  </a:cubicBezTo>
                  <a:cubicBezTo>
                    <a:pt x="4274" y="5271"/>
                    <a:pt x="5497" y="3934"/>
                    <a:pt x="5383" y="2334"/>
                  </a:cubicBezTo>
                  <a:cubicBezTo>
                    <a:pt x="5288" y="1263"/>
                    <a:pt x="4621" y="429"/>
                    <a:pt x="3740" y="48"/>
                  </a:cubicBezTo>
                  <a:lnTo>
                    <a:pt x="247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10"/>
            <p:cNvSpPr/>
            <p:nvPr/>
          </p:nvSpPr>
          <p:spPr>
            <a:xfrm>
              <a:off x="4818135" y="4029800"/>
              <a:ext cx="102450" cy="151222"/>
            </a:xfrm>
            <a:custGeom>
              <a:avLst/>
              <a:gdLst/>
              <a:ahLst/>
              <a:cxnLst/>
              <a:rect l="l" t="t" r="r" b="b"/>
              <a:pathLst>
                <a:path w="3050" h="4502" extrusionOk="0">
                  <a:moveTo>
                    <a:pt x="763" y="1"/>
                  </a:moveTo>
                  <a:lnTo>
                    <a:pt x="763" y="1"/>
                  </a:lnTo>
                  <a:cubicBezTo>
                    <a:pt x="382" y="429"/>
                    <a:pt x="144" y="1001"/>
                    <a:pt x="96" y="1596"/>
                  </a:cubicBezTo>
                  <a:cubicBezTo>
                    <a:pt x="1" y="3049"/>
                    <a:pt x="1073" y="4406"/>
                    <a:pt x="2621" y="4502"/>
                  </a:cubicBezTo>
                  <a:lnTo>
                    <a:pt x="2787" y="4502"/>
                  </a:lnTo>
                  <a:cubicBezTo>
                    <a:pt x="2787" y="4502"/>
                    <a:pt x="3049" y="4240"/>
                    <a:pt x="3025" y="4240"/>
                  </a:cubicBezTo>
                  <a:cubicBezTo>
                    <a:pt x="1477" y="4144"/>
                    <a:pt x="406" y="2668"/>
                    <a:pt x="501" y="1072"/>
                  </a:cubicBezTo>
                  <a:cubicBezTo>
                    <a:pt x="525" y="691"/>
                    <a:pt x="620" y="334"/>
                    <a:pt x="7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10"/>
            <p:cNvSpPr/>
            <p:nvPr/>
          </p:nvSpPr>
          <p:spPr>
            <a:xfrm>
              <a:off x="4866942" y="4091404"/>
              <a:ext cx="90424" cy="89618"/>
            </a:xfrm>
            <a:custGeom>
              <a:avLst/>
              <a:gdLst/>
              <a:ahLst/>
              <a:cxnLst/>
              <a:rect l="l" t="t" r="r" b="b"/>
              <a:pathLst>
                <a:path w="2692" h="2668" extrusionOk="0">
                  <a:moveTo>
                    <a:pt x="1334" y="0"/>
                  </a:moveTo>
                  <a:cubicBezTo>
                    <a:pt x="596" y="0"/>
                    <a:pt x="1" y="596"/>
                    <a:pt x="1" y="1334"/>
                  </a:cubicBezTo>
                  <a:cubicBezTo>
                    <a:pt x="1" y="2072"/>
                    <a:pt x="596" y="2668"/>
                    <a:pt x="1334" y="2668"/>
                  </a:cubicBezTo>
                  <a:cubicBezTo>
                    <a:pt x="2073" y="2668"/>
                    <a:pt x="2692" y="2072"/>
                    <a:pt x="2692" y="1334"/>
                  </a:cubicBezTo>
                  <a:cubicBezTo>
                    <a:pt x="2692" y="596"/>
                    <a:pt x="2073" y="0"/>
                    <a:pt x="13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10"/>
            <p:cNvSpPr/>
            <p:nvPr/>
          </p:nvSpPr>
          <p:spPr>
            <a:xfrm>
              <a:off x="4860560" y="4079412"/>
              <a:ext cx="21632" cy="30433"/>
            </a:xfrm>
            <a:custGeom>
              <a:avLst/>
              <a:gdLst/>
              <a:ahLst/>
              <a:cxnLst/>
              <a:rect l="l" t="t" r="r" b="b"/>
              <a:pathLst>
                <a:path w="644" h="906" extrusionOk="0">
                  <a:moveTo>
                    <a:pt x="334" y="0"/>
                  </a:moveTo>
                  <a:cubicBezTo>
                    <a:pt x="143" y="0"/>
                    <a:pt x="0" y="215"/>
                    <a:pt x="0" y="453"/>
                  </a:cubicBezTo>
                  <a:cubicBezTo>
                    <a:pt x="0" y="715"/>
                    <a:pt x="143" y="905"/>
                    <a:pt x="334" y="905"/>
                  </a:cubicBezTo>
                  <a:cubicBezTo>
                    <a:pt x="500" y="905"/>
                    <a:pt x="643" y="715"/>
                    <a:pt x="643" y="453"/>
                  </a:cubicBezTo>
                  <a:cubicBezTo>
                    <a:pt x="643" y="215"/>
                    <a:pt x="500" y="0"/>
                    <a:pt x="3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10"/>
            <p:cNvSpPr/>
            <p:nvPr/>
          </p:nvSpPr>
          <p:spPr>
            <a:xfrm>
              <a:off x="4942150" y="4080218"/>
              <a:ext cx="22438" cy="30399"/>
            </a:xfrm>
            <a:custGeom>
              <a:avLst/>
              <a:gdLst/>
              <a:ahLst/>
              <a:cxnLst/>
              <a:rect l="l" t="t" r="r" b="b"/>
              <a:pathLst>
                <a:path w="668" h="905" extrusionOk="0">
                  <a:moveTo>
                    <a:pt x="334" y="0"/>
                  </a:moveTo>
                  <a:cubicBezTo>
                    <a:pt x="143" y="0"/>
                    <a:pt x="0" y="214"/>
                    <a:pt x="0" y="453"/>
                  </a:cubicBezTo>
                  <a:cubicBezTo>
                    <a:pt x="0" y="714"/>
                    <a:pt x="143" y="905"/>
                    <a:pt x="334" y="905"/>
                  </a:cubicBezTo>
                  <a:cubicBezTo>
                    <a:pt x="500" y="905"/>
                    <a:pt x="667" y="714"/>
                    <a:pt x="667" y="453"/>
                  </a:cubicBezTo>
                  <a:cubicBezTo>
                    <a:pt x="667" y="214"/>
                    <a:pt x="500" y="0"/>
                    <a:pt x="3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10"/>
            <p:cNvSpPr/>
            <p:nvPr/>
          </p:nvSpPr>
          <p:spPr>
            <a:xfrm>
              <a:off x="4873357" y="4201680"/>
              <a:ext cx="80818" cy="64929"/>
            </a:xfrm>
            <a:custGeom>
              <a:avLst/>
              <a:gdLst/>
              <a:ahLst/>
              <a:cxnLst/>
              <a:rect l="l" t="t" r="r" b="b"/>
              <a:pathLst>
                <a:path w="2406" h="1933" extrusionOk="0">
                  <a:moveTo>
                    <a:pt x="1727" y="1"/>
                  </a:moveTo>
                  <a:cubicBezTo>
                    <a:pt x="1568" y="1"/>
                    <a:pt x="1408" y="61"/>
                    <a:pt x="1286" y="171"/>
                  </a:cubicBezTo>
                  <a:lnTo>
                    <a:pt x="1215" y="266"/>
                  </a:lnTo>
                  <a:cubicBezTo>
                    <a:pt x="1203" y="278"/>
                    <a:pt x="1191" y="284"/>
                    <a:pt x="1179" y="284"/>
                  </a:cubicBezTo>
                  <a:cubicBezTo>
                    <a:pt x="1167" y="284"/>
                    <a:pt x="1155" y="278"/>
                    <a:pt x="1143" y="266"/>
                  </a:cubicBezTo>
                  <a:lnTo>
                    <a:pt x="1096" y="218"/>
                  </a:lnTo>
                  <a:cubicBezTo>
                    <a:pt x="986" y="96"/>
                    <a:pt x="832" y="36"/>
                    <a:pt x="673" y="36"/>
                  </a:cubicBezTo>
                  <a:cubicBezTo>
                    <a:pt x="522" y="36"/>
                    <a:pt x="366" y="90"/>
                    <a:pt x="238" y="194"/>
                  </a:cubicBezTo>
                  <a:cubicBezTo>
                    <a:pt x="0" y="432"/>
                    <a:pt x="0" y="837"/>
                    <a:pt x="238" y="1075"/>
                  </a:cubicBezTo>
                  <a:lnTo>
                    <a:pt x="1048" y="1861"/>
                  </a:lnTo>
                  <a:cubicBezTo>
                    <a:pt x="1084" y="1909"/>
                    <a:pt x="1131" y="1933"/>
                    <a:pt x="1182" y="1933"/>
                  </a:cubicBezTo>
                  <a:cubicBezTo>
                    <a:pt x="1233" y="1933"/>
                    <a:pt x="1286" y="1909"/>
                    <a:pt x="1334" y="1861"/>
                  </a:cubicBezTo>
                  <a:lnTo>
                    <a:pt x="2167" y="1028"/>
                  </a:lnTo>
                  <a:cubicBezTo>
                    <a:pt x="2405" y="790"/>
                    <a:pt x="2405" y="385"/>
                    <a:pt x="2143" y="171"/>
                  </a:cubicBezTo>
                  <a:cubicBezTo>
                    <a:pt x="2028" y="55"/>
                    <a:pt x="1878" y="1"/>
                    <a:pt x="17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10"/>
            <p:cNvSpPr/>
            <p:nvPr/>
          </p:nvSpPr>
          <p:spPr>
            <a:xfrm>
              <a:off x="4876548" y="3998191"/>
              <a:ext cx="72017" cy="49243"/>
            </a:xfrm>
            <a:custGeom>
              <a:avLst/>
              <a:gdLst/>
              <a:ahLst/>
              <a:cxnLst/>
              <a:rect l="l" t="t" r="r" b="b"/>
              <a:pathLst>
                <a:path w="2144" h="1466" extrusionOk="0">
                  <a:moveTo>
                    <a:pt x="1116" y="1"/>
                  </a:moveTo>
                  <a:cubicBezTo>
                    <a:pt x="1039" y="1"/>
                    <a:pt x="960" y="5"/>
                    <a:pt x="882" y="13"/>
                  </a:cubicBezTo>
                  <a:cubicBezTo>
                    <a:pt x="572" y="37"/>
                    <a:pt x="262" y="108"/>
                    <a:pt x="0" y="227"/>
                  </a:cubicBezTo>
                  <a:lnTo>
                    <a:pt x="0" y="370"/>
                  </a:lnTo>
                  <a:cubicBezTo>
                    <a:pt x="0" y="966"/>
                    <a:pt x="477" y="1466"/>
                    <a:pt x="1072" y="1466"/>
                  </a:cubicBezTo>
                  <a:cubicBezTo>
                    <a:pt x="1667" y="1466"/>
                    <a:pt x="2144" y="966"/>
                    <a:pt x="2144" y="370"/>
                  </a:cubicBezTo>
                  <a:lnTo>
                    <a:pt x="2144" y="227"/>
                  </a:lnTo>
                  <a:cubicBezTo>
                    <a:pt x="1829" y="90"/>
                    <a:pt x="1482" y="1"/>
                    <a:pt x="11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10"/>
            <p:cNvSpPr/>
            <p:nvPr/>
          </p:nvSpPr>
          <p:spPr>
            <a:xfrm>
              <a:off x="4899759" y="4114010"/>
              <a:ext cx="25629" cy="18206"/>
            </a:xfrm>
            <a:custGeom>
              <a:avLst/>
              <a:gdLst/>
              <a:ahLst/>
              <a:cxnLst/>
              <a:rect l="l" t="t" r="r" b="b"/>
              <a:pathLst>
                <a:path w="763" h="542" extrusionOk="0">
                  <a:moveTo>
                    <a:pt x="381" y="0"/>
                  </a:moveTo>
                  <a:cubicBezTo>
                    <a:pt x="191" y="0"/>
                    <a:pt x="0" y="54"/>
                    <a:pt x="0" y="161"/>
                  </a:cubicBezTo>
                  <a:cubicBezTo>
                    <a:pt x="0" y="375"/>
                    <a:pt x="167" y="542"/>
                    <a:pt x="381" y="542"/>
                  </a:cubicBezTo>
                  <a:cubicBezTo>
                    <a:pt x="595" y="542"/>
                    <a:pt x="762" y="375"/>
                    <a:pt x="762" y="161"/>
                  </a:cubicBezTo>
                  <a:cubicBezTo>
                    <a:pt x="762" y="54"/>
                    <a:pt x="572" y="0"/>
                    <a:pt x="3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969" name="Google Shape;1969;p10"/>
            <p:cNvGrpSpPr/>
            <p:nvPr/>
          </p:nvGrpSpPr>
          <p:grpSpPr>
            <a:xfrm>
              <a:off x="4746152" y="3985797"/>
              <a:ext cx="333616" cy="327234"/>
              <a:chOff x="4746152" y="3985797"/>
              <a:chExt cx="333616" cy="327234"/>
            </a:xfrm>
          </p:grpSpPr>
          <p:sp>
            <p:nvSpPr>
              <p:cNvPr id="1970" name="Google Shape;1970;p10"/>
              <p:cNvSpPr/>
              <p:nvPr/>
            </p:nvSpPr>
            <p:spPr>
              <a:xfrm>
                <a:off x="4746152" y="3985797"/>
                <a:ext cx="333616" cy="327234"/>
              </a:xfrm>
              <a:custGeom>
                <a:avLst/>
                <a:gdLst/>
                <a:ahLst/>
                <a:cxnLst/>
                <a:rect l="l" t="t" r="r" b="b"/>
                <a:pathLst>
                  <a:path w="9932" h="9742" extrusionOk="0">
                    <a:moveTo>
                      <a:pt x="4973" y="519"/>
                    </a:moveTo>
                    <a:cubicBezTo>
                      <a:pt x="5291" y="519"/>
                      <a:pt x="5604" y="572"/>
                      <a:pt x="5883" y="692"/>
                    </a:cubicBezTo>
                    <a:lnTo>
                      <a:pt x="5883" y="739"/>
                    </a:lnTo>
                    <a:cubicBezTo>
                      <a:pt x="5883" y="1263"/>
                      <a:pt x="5478" y="1692"/>
                      <a:pt x="4954" y="1692"/>
                    </a:cubicBezTo>
                    <a:cubicBezTo>
                      <a:pt x="4430" y="1692"/>
                      <a:pt x="4025" y="1263"/>
                      <a:pt x="4025" y="739"/>
                    </a:cubicBezTo>
                    <a:lnTo>
                      <a:pt x="4025" y="692"/>
                    </a:lnTo>
                    <a:cubicBezTo>
                      <a:pt x="4263" y="596"/>
                      <a:pt x="4502" y="549"/>
                      <a:pt x="4787" y="525"/>
                    </a:cubicBezTo>
                    <a:cubicBezTo>
                      <a:pt x="4849" y="521"/>
                      <a:pt x="4911" y="519"/>
                      <a:pt x="4973" y="519"/>
                    </a:cubicBezTo>
                    <a:close/>
                    <a:moveTo>
                      <a:pt x="2477" y="930"/>
                    </a:moveTo>
                    <a:cubicBezTo>
                      <a:pt x="2620" y="930"/>
                      <a:pt x="2763" y="1025"/>
                      <a:pt x="2835" y="1168"/>
                    </a:cubicBezTo>
                    <a:cubicBezTo>
                      <a:pt x="2668" y="1358"/>
                      <a:pt x="2525" y="1549"/>
                      <a:pt x="2406" y="1787"/>
                    </a:cubicBezTo>
                    <a:cubicBezTo>
                      <a:pt x="2192" y="1763"/>
                      <a:pt x="2049" y="1573"/>
                      <a:pt x="2049" y="1358"/>
                    </a:cubicBezTo>
                    <a:cubicBezTo>
                      <a:pt x="2049" y="1120"/>
                      <a:pt x="2239" y="930"/>
                      <a:pt x="2477" y="930"/>
                    </a:cubicBezTo>
                    <a:close/>
                    <a:moveTo>
                      <a:pt x="7502" y="930"/>
                    </a:moveTo>
                    <a:cubicBezTo>
                      <a:pt x="7740" y="930"/>
                      <a:pt x="7907" y="1120"/>
                      <a:pt x="7907" y="1358"/>
                    </a:cubicBezTo>
                    <a:cubicBezTo>
                      <a:pt x="7907" y="1597"/>
                      <a:pt x="7740" y="1787"/>
                      <a:pt x="7502" y="1787"/>
                    </a:cubicBezTo>
                    <a:cubicBezTo>
                      <a:pt x="7407" y="1573"/>
                      <a:pt x="7264" y="1382"/>
                      <a:pt x="7121" y="1192"/>
                    </a:cubicBezTo>
                    <a:cubicBezTo>
                      <a:pt x="7169" y="1049"/>
                      <a:pt x="7336" y="930"/>
                      <a:pt x="7502" y="930"/>
                    </a:cubicBezTo>
                    <a:close/>
                    <a:moveTo>
                      <a:pt x="7502" y="287"/>
                    </a:moveTo>
                    <a:cubicBezTo>
                      <a:pt x="8074" y="287"/>
                      <a:pt x="8574" y="763"/>
                      <a:pt x="8574" y="1358"/>
                    </a:cubicBezTo>
                    <a:cubicBezTo>
                      <a:pt x="8574" y="1858"/>
                      <a:pt x="8217" y="2287"/>
                      <a:pt x="7740" y="2406"/>
                    </a:cubicBezTo>
                    <a:cubicBezTo>
                      <a:pt x="7717" y="2287"/>
                      <a:pt x="7669" y="2168"/>
                      <a:pt x="7621" y="2073"/>
                    </a:cubicBezTo>
                    <a:cubicBezTo>
                      <a:pt x="7955" y="2001"/>
                      <a:pt x="8217" y="1716"/>
                      <a:pt x="8217" y="1358"/>
                    </a:cubicBezTo>
                    <a:cubicBezTo>
                      <a:pt x="8217" y="977"/>
                      <a:pt x="7883" y="644"/>
                      <a:pt x="7502" y="644"/>
                    </a:cubicBezTo>
                    <a:cubicBezTo>
                      <a:pt x="7240" y="644"/>
                      <a:pt x="7026" y="787"/>
                      <a:pt x="6907" y="977"/>
                    </a:cubicBezTo>
                    <a:cubicBezTo>
                      <a:pt x="6859" y="954"/>
                      <a:pt x="6835" y="930"/>
                      <a:pt x="6812" y="906"/>
                    </a:cubicBezTo>
                    <a:cubicBezTo>
                      <a:pt x="6740" y="858"/>
                      <a:pt x="6693" y="811"/>
                      <a:pt x="6621" y="763"/>
                    </a:cubicBezTo>
                    <a:cubicBezTo>
                      <a:pt x="6812" y="477"/>
                      <a:pt x="7145" y="287"/>
                      <a:pt x="7502" y="287"/>
                    </a:cubicBezTo>
                    <a:close/>
                    <a:moveTo>
                      <a:pt x="3740" y="2954"/>
                    </a:moveTo>
                    <a:cubicBezTo>
                      <a:pt x="3811" y="2954"/>
                      <a:pt x="3906" y="3073"/>
                      <a:pt x="3906" y="3240"/>
                    </a:cubicBezTo>
                    <a:cubicBezTo>
                      <a:pt x="3906" y="3406"/>
                      <a:pt x="3811" y="3549"/>
                      <a:pt x="3740" y="3549"/>
                    </a:cubicBezTo>
                    <a:cubicBezTo>
                      <a:pt x="3644" y="3549"/>
                      <a:pt x="3549" y="3430"/>
                      <a:pt x="3549" y="3240"/>
                    </a:cubicBezTo>
                    <a:cubicBezTo>
                      <a:pt x="3549" y="3073"/>
                      <a:pt x="3644" y="2954"/>
                      <a:pt x="3740" y="2954"/>
                    </a:cubicBezTo>
                    <a:close/>
                    <a:moveTo>
                      <a:pt x="6169" y="2954"/>
                    </a:moveTo>
                    <a:cubicBezTo>
                      <a:pt x="6240" y="2954"/>
                      <a:pt x="6359" y="3073"/>
                      <a:pt x="6359" y="3240"/>
                    </a:cubicBezTo>
                    <a:cubicBezTo>
                      <a:pt x="6359" y="3430"/>
                      <a:pt x="6240" y="3549"/>
                      <a:pt x="6169" y="3549"/>
                    </a:cubicBezTo>
                    <a:cubicBezTo>
                      <a:pt x="6097" y="3549"/>
                      <a:pt x="5978" y="3430"/>
                      <a:pt x="5978" y="3240"/>
                    </a:cubicBezTo>
                    <a:cubicBezTo>
                      <a:pt x="6002" y="3073"/>
                      <a:pt x="6097" y="2954"/>
                      <a:pt x="6169" y="2954"/>
                    </a:cubicBezTo>
                    <a:close/>
                    <a:moveTo>
                      <a:pt x="4930" y="3287"/>
                    </a:moveTo>
                    <a:cubicBezTo>
                      <a:pt x="5597" y="3287"/>
                      <a:pt x="6121" y="3811"/>
                      <a:pt x="6121" y="4478"/>
                    </a:cubicBezTo>
                    <a:cubicBezTo>
                      <a:pt x="6121" y="5121"/>
                      <a:pt x="5597" y="5669"/>
                      <a:pt x="4930" y="5669"/>
                    </a:cubicBezTo>
                    <a:cubicBezTo>
                      <a:pt x="4287" y="5669"/>
                      <a:pt x="3740" y="5121"/>
                      <a:pt x="3740" y="4478"/>
                    </a:cubicBezTo>
                    <a:cubicBezTo>
                      <a:pt x="3740" y="4192"/>
                      <a:pt x="3859" y="3954"/>
                      <a:pt x="4002" y="3740"/>
                    </a:cubicBezTo>
                    <a:cubicBezTo>
                      <a:pt x="4216" y="3478"/>
                      <a:pt x="4573" y="3287"/>
                      <a:pt x="4930" y="3287"/>
                    </a:cubicBezTo>
                    <a:close/>
                    <a:moveTo>
                      <a:pt x="3001" y="5669"/>
                    </a:moveTo>
                    <a:lnTo>
                      <a:pt x="3001" y="5669"/>
                    </a:lnTo>
                    <a:cubicBezTo>
                      <a:pt x="2763" y="6050"/>
                      <a:pt x="2596" y="6574"/>
                      <a:pt x="2525" y="7074"/>
                    </a:cubicBezTo>
                    <a:lnTo>
                      <a:pt x="2001" y="7169"/>
                    </a:lnTo>
                    <a:cubicBezTo>
                      <a:pt x="1953" y="7098"/>
                      <a:pt x="1906" y="7002"/>
                      <a:pt x="1858" y="6931"/>
                    </a:cubicBezTo>
                    <a:cubicBezTo>
                      <a:pt x="1787" y="6788"/>
                      <a:pt x="1691" y="6669"/>
                      <a:pt x="1572" y="6598"/>
                    </a:cubicBezTo>
                    <a:cubicBezTo>
                      <a:pt x="2001" y="6216"/>
                      <a:pt x="2477" y="5907"/>
                      <a:pt x="3001" y="5669"/>
                    </a:cubicBezTo>
                    <a:close/>
                    <a:moveTo>
                      <a:pt x="6454" y="5550"/>
                    </a:moveTo>
                    <a:cubicBezTo>
                      <a:pt x="6788" y="5955"/>
                      <a:pt x="7026" y="6502"/>
                      <a:pt x="7097" y="7098"/>
                    </a:cubicBezTo>
                    <a:cubicBezTo>
                      <a:pt x="7169" y="7741"/>
                      <a:pt x="7050" y="8265"/>
                      <a:pt x="6716" y="8622"/>
                    </a:cubicBezTo>
                    <a:cubicBezTo>
                      <a:pt x="6359" y="9027"/>
                      <a:pt x="5740" y="9241"/>
                      <a:pt x="4954" y="9241"/>
                    </a:cubicBezTo>
                    <a:cubicBezTo>
                      <a:pt x="4168" y="9241"/>
                      <a:pt x="3549" y="9027"/>
                      <a:pt x="3192" y="8622"/>
                    </a:cubicBezTo>
                    <a:cubicBezTo>
                      <a:pt x="2882" y="8265"/>
                      <a:pt x="2739" y="7741"/>
                      <a:pt x="2835" y="7098"/>
                    </a:cubicBezTo>
                    <a:cubicBezTo>
                      <a:pt x="2906" y="6502"/>
                      <a:pt x="3120" y="5955"/>
                      <a:pt x="3454" y="5550"/>
                    </a:cubicBezTo>
                    <a:cubicBezTo>
                      <a:pt x="3882" y="5812"/>
                      <a:pt x="4430" y="5955"/>
                      <a:pt x="4954" y="5955"/>
                    </a:cubicBezTo>
                    <a:cubicBezTo>
                      <a:pt x="4987" y="5956"/>
                      <a:pt x="5021" y="5957"/>
                      <a:pt x="5054" y="5957"/>
                    </a:cubicBezTo>
                    <a:cubicBezTo>
                      <a:pt x="5547" y="5957"/>
                      <a:pt x="6053" y="5795"/>
                      <a:pt x="6454" y="5550"/>
                    </a:cubicBezTo>
                    <a:close/>
                    <a:moveTo>
                      <a:pt x="2525" y="7383"/>
                    </a:moveTo>
                    <a:cubicBezTo>
                      <a:pt x="2501" y="7955"/>
                      <a:pt x="2668" y="8455"/>
                      <a:pt x="2977" y="8812"/>
                    </a:cubicBezTo>
                    <a:cubicBezTo>
                      <a:pt x="3073" y="8908"/>
                      <a:pt x="3192" y="9003"/>
                      <a:pt x="3311" y="9098"/>
                    </a:cubicBezTo>
                    <a:lnTo>
                      <a:pt x="1787" y="9336"/>
                    </a:lnTo>
                    <a:cubicBezTo>
                      <a:pt x="1811" y="9289"/>
                      <a:pt x="1834" y="9265"/>
                      <a:pt x="1858" y="9217"/>
                    </a:cubicBezTo>
                    <a:cubicBezTo>
                      <a:pt x="2049" y="8908"/>
                      <a:pt x="2168" y="8503"/>
                      <a:pt x="2168" y="8074"/>
                    </a:cubicBezTo>
                    <a:cubicBezTo>
                      <a:pt x="2168" y="7860"/>
                      <a:pt x="2144" y="7645"/>
                      <a:pt x="2096" y="7455"/>
                    </a:cubicBezTo>
                    <a:lnTo>
                      <a:pt x="2525" y="7383"/>
                    </a:lnTo>
                    <a:close/>
                    <a:moveTo>
                      <a:pt x="7407" y="7383"/>
                    </a:moveTo>
                    <a:lnTo>
                      <a:pt x="7812" y="7455"/>
                    </a:lnTo>
                    <a:cubicBezTo>
                      <a:pt x="7764" y="7645"/>
                      <a:pt x="7740" y="7860"/>
                      <a:pt x="7740" y="8074"/>
                    </a:cubicBezTo>
                    <a:cubicBezTo>
                      <a:pt x="7740" y="8503"/>
                      <a:pt x="7859" y="8908"/>
                      <a:pt x="8050" y="9217"/>
                    </a:cubicBezTo>
                    <a:cubicBezTo>
                      <a:pt x="8074" y="9265"/>
                      <a:pt x="8098" y="9312"/>
                      <a:pt x="8121" y="9336"/>
                    </a:cubicBezTo>
                    <a:lnTo>
                      <a:pt x="6597" y="9098"/>
                    </a:lnTo>
                    <a:cubicBezTo>
                      <a:pt x="6716" y="9003"/>
                      <a:pt x="6835" y="8908"/>
                      <a:pt x="6931" y="8812"/>
                    </a:cubicBezTo>
                    <a:cubicBezTo>
                      <a:pt x="7264" y="8455"/>
                      <a:pt x="7407" y="7979"/>
                      <a:pt x="7407" y="7383"/>
                    </a:cubicBezTo>
                    <a:close/>
                    <a:moveTo>
                      <a:pt x="8836" y="6693"/>
                    </a:moveTo>
                    <a:cubicBezTo>
                      <a:pt x="9265" y="6693"/>
                      <a:pt x="9622" y="7336"/>
                      <a:pt x="9622" y="8074"/>
                    </a:cubicBezTo>
                    <a:cubicBezTo>
                      <a:pt x="9622" y="8812"/>
                      <a:pt x="9265" y="9431"/>
                      <a:pt x="8836" y="9431"/>
                    </a:cubicBezTo>
                    <a:cubicBezTo>
                      <a:pt x="8360" y="9431"/>
                      <a:pt x="8050" y="8788"/>
                      <a:pt x="8026" y="8074"/>
                    </a:cubicBezTo>
                    <a:cubicBezTo>
                      <a:pt x="8026" y="7336"/>
                      <a:pt x="8407" y="6693"/>
                      <a:pt x="8836" y="6693"/>
                    </a:cubicBezTo>
                    <a:close/>
                    <a:moveTo>
                      <a:pt x="2454" y="1"/>
                    </a:moveTo>
                    <a:cubicBezTo>
                      <a:pt x="2168" y="1"/>
                      <a:pt x="1858" y="120"/>
                      <a:pt x="1620" y="311"/>
                    </a:cubicBezTo>
                    <a:cubicBezTo>
                      <a:pt x="1549" y="358"/>
                      <a:pt x="1549" y="430"/>
                      <a:pt x="1572" y="501"/>
                    </a:cubicBezTo>
                    <a:cubicBezTo>
                      <a:pt x="1600" y="543"/>
                      <a:pt x="1652" y="568"/>
                      <a:pt x="1700" y="568"/>
                    </a:cubicBezTo>
                    <a:cubicBezTo>
                      <a:pt x="1734" y="568"/>
                      <a:pt x="1767" y="555"/>
                      <a:pt x="1787" y="525"/>
                    </a:cubicBezTo>
                    <a:cubicBezTo>
                      <a:pt x="1977" y="382"/>
                      <a:pt x="2215" y="287"/>
                      <a:pt x="2454" y="287"/>
                    </a:cubicBezTo>
                    <a:cubicBezTo>
                      <a:pt x="2811" y="287"/>
                      <a:pt x="3120" y="453"/>
                      <a:pt x="3335" y="739"/>
                    </a:cubicBezTo>
                    <a:cubicBezTo>
                      <a:pt x="3216" y="811"/>
                      <a:pt x="3144" y="882"/>
                      <a:pt x="3049" y="954"/>
                    </a:cubicBezTo>
                    <a:cubicBezTo>
                      <a:pt x="2906" y="763"/>
                      <a:pt x="2692" y="644"/>
                      <a:pt x="2454" y="644"/>
                    </a:cubicBezTo>
                    <a:cubicBezTo>
                      <a:pt x="2073" y="644"/>
                      <a:pt x="1739" y="977"/>
                      <a:pt x="1739" y="1382"/>
                    </a:cubicBezTo>
                    <a:cubicBezTo>
                      <a:pt x="1739" y="1692"/>
                      <a:pt x="1977" y="1978"/>
                      <a:pt x="2287" y="2073"/>
                    </a:cubicBezTo>
                    <a:cubicBezTo>
                      <a:pt x="2239" y="2168"/>
                      <a:pt x="2192" y="2287"/>
                      <a:pt x="2168" y="2406"/>
                    </a:cubicBezTo>
                    <a:cubicBezTo>
                      <a:pt x="1715" y="2263"/>
                      <a:pt x="1406" y="1858"/>
                      <a:pt x="1406" y="1382"/>
                    </a:cubicBezTo>
                    <a:cubicBezTo>
                      <a:pt x="1406" y="1263"/>
                      <a:pt x="1406" y="1144"/>
                      <a:pt x="1453" y="1025"/>
                    </a:cubicBezTo>
                    <a:cubicBezTo>
                      <a:pt x="1477" y="954"/>
                      <a:pt x="1430" y="882"/>
                      <a:pt x="1358" y="858"/>
                    </a:cubicBezTo>
                    <a:cubicBezTo>
                      <a:pt x="1338" y="845"/>
                      <a:pt x="1316" y="839"/>
                      <a:pt x="1295" y="839"/>
                    </a:cubicBezTo>
                    <a:cubicBezTo>
                      <a:pt x="1239" y="839"/>
                      <a:pt x="1185" y="878"/>
                      <a:pt x="1168" y="930"/>
                    </a:cubicBezTo>
                    <a:cubicBezTo>
                      <a:pt x="1120" y="1073"/>
                      <a:pt x="1096" y="1215"/>
                      <a:pt x="1096" y="1382"/>
                    </a:cubicBezTo>
                    <a:cubicBezTo>
                      <a:pt x="1096" y="1692"/>
                      <a:pt x="1215" y="2025"/>
                      <a:pt x="1430" y="2263"/>
                    </a:cubicBezTo>
                    <a:cubicBezTo>
                      <a:pt x="1620" y="2478"/>
                      <a:pt x="1834" y="2621"/>
                      <a:pt x="2096" y="2692"/>
                    </a:cubicBezTo>
                    <a:cubicBezTo>
                      <a:pt x="2096" y="2763"/>
                      <a:pt x="2096" y="2835"/>
                      <a:pt x="2073" y="2906"/>
                    </a:cubicBezTo>
                    <a:cubicBezTo>
                      <a:pt x="2025" y="3668"/>
                      <a:pt x="2287" y="4407"/>
                      <a:pt x="2763" y="4978"/>
                    </a:cubicBezTo>
                    <a:cubicBezTo>
                      <a:pt x="2882" y="5097"/>
                      <a:pt x="2977" y="5216"/>
                      <a:pt x="3120" y="5312"/>
                    </a:cubicBezTo>
                    <a:cubicBezTo>
                      <a:pt x="2430" y="5597"/>
                      <a:pt x="1834" y="5955"/>
                      <a:pt x="1287" y="6455"/>
                    </a:cubicBezTo>
                    <a:cubicBezTo>
                      <a:pt x="1215" y="6431"/>
                      <a:pt x="1144" y="6431"/>
                      <a:pt x="1072" y="6431"/>
                    </a:cubicBezTo>
                    <a:cubicBezTo>
                      <a:pt x="548" y="6431"/>
                      <a:pt x="120" y="6955"/>
                      <a:pt x="1" y="7717"/>
                    </a:cubicBezTo>
                    <a:cubicBezTo>
                      <a:pt x="1" y="7812"/>
                      <a:pt x="48" y="7884"/>
                      <a:pt x="120" y="7884"/>
                    </a:cubicBezTo>
                    <a:cubicBezTo>
                      <a:pt x="133" y="7887"/>
                      <a:pt x="145" y="7888"/>
                      <a:pt x="157" y="7888"/>
                    </a:cubicBezTo>
                    <a:cubicBezTo>
                      <a:pt x="233" y="7888"/>
                      <a:pt x="286" y="7826"/>
                      <a:pt x="286" y="7764"/>
                    </a:cubicBezTo>
                    <a:cubicBezTo>
                      <a:pt x="382" y="7145"/>
                      <a:pt x="715" y="6717"/>
                      <a:pt x="1072" y="6717"/>
                    </a:cubicBezTo>
                    <a:cubicBezTo>
                      <a:pt x="1501" y="6717"/>
                      <a:pt x="1858" y="7336"/>
                      <a:pt x="1858" y="8098"/>
                    </a:cubicBezTo>
                    <a:cubicBezTo>
                      <a:pt x="1858" y="8717"/>
                      <a:pt x="1596" y="9265"/>
                      <a:pt x="1263" y="9408"/>
                    </a:cubicBezTo>
                    <a:cubicBezTo>
                      <a:pt x="1239" y="9431"/>
                      <a:pt x="1144" y="9455"/>
                      <a:pt x="1072" y="9455"/>
                    </a:cubicBezTo>
                    <a:cubicBezTo>
                      <a:pt x="715" y="9455"/>
                      <a:pt x="382" y="9003"/>
                      <a:pt x="286" y="8407"/>
                    </a:cubicBezTo>
                    <a:cubicBezTo>
                      <a:pt x="286" y="8346"/>
                      <a:pt x="233" y="8284"/>
                      <a:pt x="157" y="8284"/>
                    </a:cubicBezTo>
                    <a:cubicBezTo>
                      <a:pt x="145" y="8284"/>
                      <a:pt x="133" y="8285"/>
                      <a:pt x="120" y="8288"/>
                    </a:cubicBezTo>
                    <a:cubicBezTo>
                      <a:pt x="48" y="8288"/>
                      <a:pt x="1" y="8360"/>
                      <a:pt x="1" y="8455"/>
                    </a:cubicBezTo>
                    <a:cubicBezTo>
                      <a:pt x="120" y="9217"/>
                      <a:pt x="548" y="9741"/>
                      <a:pt x="1072" y="9741"/>
                    </a:cubicBezTo>
                    <a:cubicBezTo>
                      <a:pt x="1168" y="9741"/>
                      <a:pt x="3668" y="9360"/>
                      <a:pt x="3740" y="9336"/>
                    </a:cubicBezTo>
                    <a:cubicBezTo>
                      <a:pt x="4097" y="9479"/>
                      <a:pt x="4502" y="9551"/>
                      <a:pt x="4954" y="9551"/>
                    </a:cubicBezTo>
                    <a:cubicBezTo>
                      <a:pt x="5407" y="9551"/>
                      <a:pt x="5811" y="9479"/>
                      <a:pt x="6169" y="9336"/>
                    </a:cubicBezTo>
                    <a:cubicBezTo>
                      <a:pt x="6169" y="9336"/>
                      <a:pt x="8669" y="9741"/>
                      <a:pt x="8836" y="9741"/>
                    </a:cubicBezTo>
                    <a:cubicBezTo>
                      <a:pt x="9145" y="9741"/>
                      <a:pt x="9407" y="9574"/>
                      <a:pt x="9622" y="9241"/>
                    </a:cubicBezTo>
                    <a:cubicBezTo>
                      <a:pt x="9812" y="8931"/>
                      <a:pt x="9907" y="8526"/>
                      <a:pt x="9907" y="8098"/>
                    </a:cubicBezTo>
                    <a:cubicBezTo>
                      <a:pt x="9931" y="7645"/>
                      <a:pt x="9812" y="7241"/>
                      <a:pt x="9622" y="6931"/>
                    </a:cubicBezTo>
                    <a:cubicBezTo>
                      <a:pt x="9407" y="6598"/>
                      <a:pt x="9145" y="6407"/>
                      <a:pt x="8836" y="6407"/>
                    </a:cubicBezTo>
                    <a:cubicBezTo>
                      <a:pt x="8764" y="6407"/>
                      <a:pt x="8669" y="6431"/>
                      <a:pt x="8598" y="6455"/>
                    </a:cubicBezTo>
                    <a:cubicBezTo>
                      <a:pt x="8455" y="6312"/>
                      <a:pt x="8312" y="6193"/>
                      <a:pt x="8169" y="6074"/>
                    </a:cubicBezTo>
                    <a:cubicBezTo>
                      <a:pt x="8137" y="6052"/>
                      <a:pt x="8105" y="6040"/>
                      <a:pt x="8075" y="6040"/>
                    </a:cubicBezTo>
                    <a:cubicBezTo>
                      <a:pt x="8038" y="6040"/>
                      <a:pt x="8005" y="6058"/>
                      <a:pt x="7979" y="6097"/>
                    </a:cubicBezTo>
                    <a:cubicBezTo>
                      <a:pt x="7907" y="6145"/>
                      <a:pt x="7907" y="6264"/>
                      <a:pt x="7979" y="6312"/>
                    </a:cubicBezTo>
                    <a:cubicBezTo>
                      <a:pt x="8098" y="6383"/>
                      <a:pt x="8217" y="6478"/>
                      <a:pt x="8336" y="6598"/>
                    </a:cubicBezTo>
                    <a:cubicBezTo>
                      <a:pt x="8217" y="6669"/>
                      <a:pt x="8121" y="6788"/>
                      <a:pt x="8026" y="6931"/>
                    </a:cubicBezTo>
                    <a:cubicBezTo>
                      <a:pt x="7979" y="7002"/>
                      <a:pt x="7955" y="7098"/>
                      <a:pt x="7907" y="7169"/>
                    </a:cubicBezTo>
                    <a:lnTo>
                      <a:pt x="7359" y="7074"/>
                    </a:lnTo>
                    <a:cubicBezTo>
                      <a:pt x="7312" y="6598"/>
                      <a:pt x="7145" y="6074"/>
                      <a:pt x="6907" y="5669"/>
                    </a:cubicBezTo>
                    <a:lnTo>
                      <a:pt x="6907" y="5669"/>
                    </a:lnTo>
                    <a:cubicBezTo>
                      <a:pt x="7074" y="5740"/>
                      <a:pt x="7264" y="5835"/>
                      <a:pt x="7431" y="5931"/>
                    </a:cubicBezTo>
                    <a:cubicBezTo>
                      <a:pt x="7455" y="5955"/>
                      <a:pt x="7478" y="5955"/>
                      <a:pt x="7502" y="5955"/>
                    </a:cubicBezTo>
                    <a:cubicBezTo>
                      <a:pt x="7550" y="5955"/>
                      <a:pt x="7597" y="5931"/>
                      <a:pt x="7645" y="5859"/>
                    </a:cubicBezTo>
                    <a:cubicBezTo>
                      <a:pt x="7669" y="5812"/>
                      <a:pt x="7645" y="5716"/>
                      <a:pt x="7574" y="5693"/>
                    </a:cubicBezTo>
                    <a:cubicBezTo>
                      <a:pt x="7336" y="5550"/>
                      <a:pt x="7074" y="5407"/>
                      <a:pt x="6788" y="5312"/>
                    </a:cubicBezTo>
                    <a:cubicBezTo>
                      <a:pt x="7121" y="5026"/>
                      <a:pt x="7383" y="4692"/>
                      <a:pt x="7574" y="4288"/>
                    </a:cubicBezTo>
                    <a:cubicBezTo>
                      <a:pt x="7597" y="4216"/>
                      <a:pt x="7574" y="4145"/>
                      <a:pt x="7502" y="4097"/>
                    </a:cubicBezTo>
                    <a:cubicBezTo>
                      <a:pt x="7482" y="4084"/>
                      <a:pt x="7460" y="4078"/>
                      <a:pt x="7439" y="4078"/>
                    </a:cubicBezTo>
                    <a:cubicBezTo>
                      <a:pt x="7383" y="4078"/>
                      <a:pt x="7329" y="4117"/>
                      <a:pt x="7312" y="4168"/>
                    </a:cubicBezTo>
                    <a:cubicBezTo>
                      <a:pt x="7050" y="4740"/>
                      <a:pt x="6621" y="5145"/>
                      <a:pt x="6073" y="5431"/>
                    </a:cubicBezTo>
                    <a:cubicBezTo>
                      <a:pt x="6288" y="5169"/>
                      <a:pt x="6431" y="4835"/>
                      <a:pt x="6431" y="4478"/>
                    </a:cubicBezTo>
                    <a:cubicBezTo>
                      <a:pt x="6431" y="4264"/>
                      <a:pt x="6359" y="4026"/>
                      <a:pt x="6288" y="3835"/>
                    </a:cubicBezTo>
                    <a:cubicBezTo>
                      <a:pt x="6478" y="3787"/>
                      <a:pt x="6645" y="3549"/>
                      <a:pt x="6645" y="3264"/>
                    </a:cubicBezTo>
                    <a:cubicBezTo>
                      <a:pt x="6645" y="2930"/>
                      <a:pt x="6431" y="2668"/>
                      <a:pt x="6169" y="2668"/>
                    </a:cubicBezTo>
                    <a:cubicBezTo>
                      <a:pt x="5930" y="2668"/>
                      <a:pt x="5716" y="2906"/>
                      <a:pt x="5716" y="3216"/>
                    </a:cubicBezTo>
                    <a:cubicBezTo>
                      <a:pt x="5478" y="3073"/>
                      <a:pt x="5216" y="3002"/>
                      <a:pt x="4954" y="3002"/>
                    </a:cubicBezTo>
                    <a:cubicBezTo>
                      <a:pt x="4668" y="3002"/>
                      <a:pt x="4430" y="3073"/>
                      <a:pt x="4192" y="3192"/>
                    </a:cubicBezTo>
                    <a:cubicBezTo>
                      <a:pt x="4192" y="2882"/>
                      <a:pt x="3978" y="2668"/>
                      <a:pt x="3740" y="2668"/>
                    </a:cubicBezTo>
                    <a:cubicBezTo>
                      <a:pt x="3478" y="2668"/>
                      <a:pt x="3263" y="2930"/>
                      <a:pt x="3263" y="3264"/>
                    </a:cubicBezTo>
                    <a:cubicBezTo>
                      <a:pt x="3263" y="3525"/>
                      <a:pt x="3406" y="3764"/>
                      <a:pt x="3620" y="3835"/>
                    </a:cubicBezTo>
                    <a:cubicBezTo>
                      <a:pt x="3525" y="4026"/>
                      <a:pt x="3454" y="4240"/>
                      <a:pt x="3454" y="4478"/>
                    </a:cubicBezTo>
                    <a:cubicBezTo>
                      <a:pt x="3454" y="4835"/>
                      <a:pt x="3573" y="5145"/>
                      <a:pt x="3763" y="5383"/>
                    </a:cubicBezTo>
                    <a:cubicBezTo>
                      <a:pt x="2882" y="4931"/>
                      <a:pt x="2311" y="3978"/>
                      <a:pt x="2382" y="2930"/>
                    </a:cubicBezTo>
                    <a:cubicBezTo>
                      <a:pt x="2430" y="2073"/>
                      <a:pt x="2954" y="1239"/>
                      <a:pt x="3740" y="834"/>
                    </a:cubicBezTo>
                    <a:cubicBezTo>
                      <a:pt x="3763" y="1477"/>
                      <a:pt x="4311" y="1978"/>
                      <a:pt x="4954" y="1978"/>
                    </a:cubicBezTo>
                    <a:cubicBezTo>
                      <a:pt x="5597" y="1978"/>
                      <a:pt x="6145" y="1477"/>
                      <a:pt x="6169" y="834"/>
                    </a:cubicBezTo>
                    <a:cubicBezTo>
                      <a:pt x="6907" y="1239"/>
                      <a:pt x="7455" y="2025"/>
                      <a:pt x="7526" y="2906"/>
                    </a:cubicBezTo>
                    <a:cubicBezTo>
                      <a:pt x="7550" y="3121"/>
                      <a:pt x="7526" y="3335"/>
                      <a:pt x="7502" y="3549"/>
                    </a:cubicBezTo>
                    <a:cubicBezTo>
                      <a:pt x="7478" y="3621"/>
                      <a:pt x="7526" y="3692"/>
                      <a:pt x="7597" y="3716"/>
                    </a:cubicBezTo>
                    <a:cubicBezTo>
                      <a:pt x="7610" y="3720"/>
                      <a:pt x="7624" y="3722"/>
                      <a:pt x="7637" y="3722"/>
                    </a:cubicBezTo>
                    <a:cubicBezTo>
                      <a:pt x="7700" y="3722"/>
                      <a:pt x="7768" y="3680"/>
                      <a:pt x="7788" y="3621"/>
                    </a:cubicBezTo>
                    <a:cubicBezTo>
                      <a:pt x="7812" y="3383"/>
                      <a:pt x="7836" y="3121"/>
                      <a:pt x="7812" y="2882"/>
                    </a:cubicBezTo>
                    <a:cubicBezTo>
                      <a:pt x="7812" y="2835"/>
                      <a:pt x="7788" y="2763"/>
                      <a:pt x="7788" y="2692"/>
                    </a:cubicBezTo>
                    <a:cubicBezTo>
                      <a:pt x="8407" y="2573"/>
                      <a:pt x="8860" y="2025"/>
                      <a:pt x="8860" y="1382"/>
                    </a:cubicBezTo>
                    <a:cubicBezTo>
                      <a:pt x="8860" y="620"/>
                      <a:pt x="8240" y="1"/>
                      <a:pt x="7502" y="1"/>
                    </a:cubicBezTo>
                    <a:cubicBezTo>
                      <a:pt x="7050" y="1"/>
                      <a:pt x="6621" y="239"/>
                      <a:pt x="6359" y="620"/>
                    </a:cubicBezTo>
                    <a:cubicBezTo>
                      <a:pt x="5943" y="371"/>
                      <a:pt x="5473" y="230"/>
                      <a:pt x="4980" y="230"/>
                    </a:cubicBezTo>
                    <a:cubicBezTo>
                      <a:pt x="4908" y="230"/>
                      <a:pt x="4836" y="233"/>
                      <a:pt x="4764" y="239"/>
                    </a:cubicBezTo>
                    <a:cubicBezTo>
                      <a:pt x="4359" y="263"/>
                      <a:pt x="3954" y="382"/>
                      <a:pt x="3573" y="596"/>
                    </a:cubicBezTo>
                    <a:cubicBezTo>
                      <a:pt x="3311" y="215"/>
                      <a:pt x="2906" y="1"/>
                      <a:pt x="24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10"/>
              <p:cNvSpPr/>
              <p:nvPr/>
            </p:nvSpPr>
            <p:spPr>
              <a:xfrm>
                <a:off x="4885349" y="4109811"/>
                <a:ext cx="53610" cy="50419"/>
              </a:xfrm>
              <a:custGeom>
                <a:avLst/>
                <a:gdLst/>
                <a:ahLst/>
                <a:cxnLst/>
                <a:rect l="l" t="t" r="r" b="b"/>
                <a:pathLst>
                  <a:path w="1596" h="1501" extrusionOk="0">
                    <a:moveTo>
                      <a:pt x="810" y="286"/>
                    </a:moveTo>
                    <a:cubicBezTo>
                      <a:pt x="929" y="286"/>
                      <a:pt x="1001" y="310"/>
                      <a:pt x="1048" y="310"/>
                    </a:cubicBezTo>
                    <a:cubicBezTo>
                      <a:pt x="1024" y="429"/>
                      <a:pt x="929" y="524"/>
                      <a:pt x="810" y="524"/>
                    </a:cubicBezTo>
                    <a:cubicBezTo>
                      <a:pt x="691" y="524"/>
                      <a:pt x="572" y="429"/>
                      <a:pt x="572" y="310"/>
                    </a:cubicBezTo>
                    <a:cubicBezTo>
                      <a:pt x="596" y="310"/>
                      <a:pt x="691" y="286"/>
                      <a:pt x="810" y="286"/>
                    </a:cubicBezTo>
                    <a:close/>
                    <a:moveTo>
                      <a:pt x="810" y="0"/>
                    </a:moveTo>
                    <a:cubicBezTo>
                      <a:pt x="477" y="0"/>
                      <a:pt x="286" y="119"/>
                      <a:pt x="286" y="286"/>
                    </a:cubicBezTo>
                    <a:cubicBezTo>
                      <a:pt x="286" y="548"/>
                      <a:pt x="429" y="738"/>
                      <a:pt x="643" y="810"/>
                    </a:cubicBezTo>
                    <a:lnTo>
                      <a:pt x="643" y="1048"/>
                    </a:lnTo>
                    <a:cubicBezTo>
                      <a:pt x="643" y="1072"/>
                      <a:pt x="596" y="1167"/>
                      <a:pt x="500" y="1191"/>
                    </a:cubicBezTo>
                    <a:cubicBezTo>
                      <a:pt x="475" y="1197"/>
                      <a:pt x="451" y="1200"/>
                      <a:pt x="429" y="1200"/>
                    </a:cubicBezTo>
                    <a:cubicBezTo>
                      <a:pt x="367" y="1200"/>
                      <a:pt x="315" y="1178"/>
                      <a:pt x="262" y="1143"/>
                    </a:cubicBezTo>
                    <a:cubicBezTo>
                      <a:pt x="239" y="1108"/>
                      <a:pt x="203" y="1090"/>
                      <a:pt x="164" y="1090"/>
                    </a:cubicBezTo>
                    <a:cubicBezTo>
                      <a:pt x="125" y="1090"/>
                      <a:pt x="84" y="1108"/>
                      <a:pt x="48" y="1143"/>
                    </a:cubicBezTo>
                    <a:cubicBezTo>
                      <a:pt x="0" y="1191"/>
                      <a:pt x="0" y="1286"/>
                      <a:pt x="48" y="1334"/>
                    </a:cubicBezTo>
                    <a:cubicBezTo>
                      <a:pt x="167" y="1429"/>
                      <a:pt x="286" y="1500"/>
                      <a:pt x="429" y="1500"/>
                    </a:cubicBezTo>
                    <a:cubicBezTo>
                      <a:pt x="548" y="1500"/>
                      <a:pt x="715" y="1429"/>
                      <a:pt x="786" y="1334"/>
                    </a:cubicBezTo>
                    <a:cubicBezTo>
                      <a:pt x="858" y="1405"/>
                      <a:pt x="1001" y="1500"/>
                      <a:pt x="1167" y="1500"/>
                    </a:cubicBezTo>
                    <a:cubicBezTo>
                      <a:pt x="1286" y="1500"/>
                      <a:pt x="1429" y="1429"/>
                      <a:pt x="1525" y="1334"/>
                    </a:cubicBezTo>
                    <a:cubicBezTo>
                      <a:pt x="1596" y="1286"/>
                      <a:pt x="1596" y="1191"/>
                      <a:pt x="1525" y="1143"/>
                    </a:cubicBezTo>
                    <a:cubicBezTo>
                      <a:pt x="1501" y="1108"/>
                      <a:pt x="1465" y="1090"/>
                      <a:pt x="1429" y="1090"/>
                    </a:cubicBezTo>
                    <a:cubicBezTo>
                      <a:pt x="1394" y="1090"/>
                      <a:pt x="1358" y="1108"/>
                      <a:pt x="1334" y="1143"/>
                    </a:cubicBezTo>
                    <a:cubicBezTo>
                      <a:pt x="1282" y="1178"/>
                      <a:pt x="1217" y="1200"/>
                      <a:pt x="1157" y="1200"/>
                    </a:cubicBezTo>
                    <a:cubicBezTo>
                      <a:pt x="1136" y="1200"/>
                      <a:pt x="1115" y="1197"/>
                      <a:pt x="1096" y="1191"/>
                    </a:cubicBezTo>
                    <a:cubicBezTo>
                      <a:pt x="1001" y="1167"/>
                      <a:pt x="953" y="1096"/>
                      <a:pt x="953" y="1048"/>
                    </a:cubicBezTo>
                    <a:lnTo>
                      <a:pt x="953" y="810"/>
                    </a:lnTo>
                    <a:cubicBezTo>
                      <a:pt x="1167" y="738"/>
                      <a:pt x="1334" y="548"/>
                      <a:pt x="1334" y="286"/>
                    </a:cubicBezTo>
                    <a:cubicBezTo>
                      <a:pt x="1334" y="119"/>
                      <a:pt x="1120" y="0"/>
                      <a:pt x="8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10"/>
              <p:cNvSpPr/>
              <p:nvPr/>
            </p:nvSpPr>
            <p:spPr>
              <a:xfrm>
                <a:off x="4870133" y="4196675"/>
                <a:ext cx="87233" cy="74738"/>
              </a:xfrm>
              <a:custGeom>
                <a:avLst/>
                <a:gdLst/>
                <a:ahLst/>
                <a:cxnLst/>
                <a:rect l="l" t="t" r="r" b="b"/>
                <a:pathLst>
                  <a:path w="2597" h="2225" extrusionOk="0">
                    <a:moveTo>
                      <a:pt x="1843" y="293"/>
                    </a:moveTo>
                    <a:cubicBezTo>
                      <a:pt x="1955" y="293"/>
                      <a:pt x="2064" y="334"/>
                      <a:pt x="2144" y="415"/>
                    </a:cubicBezTo>
                    <a:cubicBezTo>
                      <a:pt x="2239" y="510"/>
                      <a:pt x="2287" y="629"/>
                      <a:pt x="2311" y="748"/>
                    </a:cubicBezTo>
                    <a:cubicBezTo>
                      <a:pt x="2287" y="867"/>
                      <a:pt x="2239" y="986"/>
                      <a:pt x="2168" y="1082"/>
                    </a:cubicBezTo>
                    <a:lnTo>
                      <a:pt x="1311" y="1915"/>
                    </a:lnTo>
                    <a:cubicBezTo>
                      <a:pt x="1311" y="1939"/>
                      <a:pt x="1287" y="1939"/>
                      <a:pt x="1287" y="1939"/>
                    </a:cubicBezTo>
                    <a:cubicBezTo>
                      <a:pt x="1263" y="1939"/>
                      <a:pt x="1263" y="1939"/>
                      <a:pt x="1239" y="1915"/>
                    </a:cubicBezTo>
                    <a:lnTo>
                      <a:pt x="430" y="1105"/>
                    </a:lnTo>
                    <a:cubicBezTo>
                      <a:pt x="358" y="1034"/>
                      <a:pt x="311" y="915"/>
                      <a:pt x="311" y="772"/>
                    </a:cubicBezTo>
                    <a:cubicBezTo>
                      <a:pt x="311" y="653"/>
                      <a:pt x="358" y="534"/>
                      <a:pt x="453" y="462"/>
                    </a:cubicBezTo>
                    <a:cubicBezTo>
                      <a:pt x="525" y="367"/>
                      <a:pt x="644" y="320"/>
                      <a:pt x="763" y="320"/>
                    </a:cubicBezTo>
                    <a:cubicBezTo>
                      <a:pt x="882" y="320"/>
                      <a:pt x="1001" y="367"/>
                      <a:pt x="1096" y="462"/>
                    </a:cubicBezTo>
                    <a:lnTo>
                      <a:pt x="1168" y="558"/>
                    </a:lnTo>
                    <a:cubicBezTo>
                      <a:pt x="1204" y="581"/>
                      <a:pt x="1245" y="593"/>
                      <a:pt x="1284" y="593"/>
                    </a:cubicBezTo>
                    <a:cubicBezTo>
                      <a:pt x="1323" y="593"/>
                      <a:pt x="1358" y="581"/>
                      <a:pt x="1382" y="558"/>
                    </a:cubicBezTo>
                    <a:lnTo>
                      <a:pt x="1501" y="439"/>
                    </a:lnTo>
                    <a:cubicBezTo>
                      <a:pt x="1600" y="340"/>
                      <a:pt x="1724" y="293"/>
                      <a:pt x="1843" y="293"/>
                    </a:cubicBezTo>
                    <a:close/>
                    <a:moveTo>
                      <a:pt x="1849" y="0"/>
                    </a:moveTo>
                    <a:cubicBezTo>
                      <a:pt x="1643" y="0"/>
                      <a:pt x="1438" y="84"/>
                      <a:pt x="1287" y="248"/>
                    </a:cubicBezTo>
                    <a:cubicBezTo>
                      <a:pt x="1129" y="114"/>
                      <a:pt x="933" y="43"/>
                      <a:pt x="742" y="43"/>
                    </a:cubicBezTo>
                    <a:cubicBezTo>
                      <a:pt x="559" y="43"/>
                      <a:pt x="379" y="108"/>
                      <a:pt x="239" y="248"/>
                    </a:cubicBezTo>
                    <a:cubicBezTo>
                      <a:pt x="96" y="391"/>
                      <a:pt x="1" y="581"/>
                      <a:pt x="1" y="772"/>
                    </a:cubicBezTo>
                    <a:cubicBezTo>
                      <a:pt x="1" y="986"/>
                      <a:pt x="72" y="1177"/>
                      <a:pt x="215" y="1320"/>
                    </a:cubicBezTo>
                    <a:lnTo>
                      <a:pt x="1025" y="2129"/>
                    </a:lnTo>
                    <a:cubicBezTo>
                      <a:pt x="1096" y="2201"/>
                      <a:pt x="1192" y="2225"/>
                      <a:pt x="1287" y="2225"/>
                    </a:cubicBezTo>
                    <a:cubicBezTo>
                      <a:pt x="1358" y="2225"/>
                      <a:pt x="1454" y="2177"/>
                      <a:pt x="1525" y="2129"/>
                    </a:cubicBezTo>
                    <a:lnTo>
                      <a:pt x="2359" y="1272"/>
                    </a:lnTo>
                    <a:cubicBezTo>
                      <a:pt x="2525" y="1129"/>
                      <a:pt x="2597" y="939"/>
                      <a:pt x="2597" y="748"/>
                    </a:cubicBezTo>
                    <a:cubicBezTo>
                      <a:pt x="2573" y="534"/>
                      <a:pt x="2501" y="343"/>
                      <a:pt x="2359" y="200"/>
                    </a:cubicBezTo>
                    <a:cubicBezTo>
                      <a:pt x="2213" y="66"/>
                      <a:pt x="2031" y="0"/>
                      <a:pt x="18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1973" name="Google Shape;1973;p10"/>
          <p:cNvSpPr txBox="1"/>
          <p:nvPr/>
        </p:nvSpPr>
        <p:spPr>
          <a:xfrm>
            <a:off x="2763772" y="1208822"/>
            <a:ext cx="5048588" cy="19389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000" b="0" i="0" u="none" strike="noStrike" cap="none">
                <a:solidFill>
                  <a:srgbClr val="151D1E"/>
                </a:solidFill>
                <a:latin typeface="Arial"/>
                <a:ea typeface="Arial"/>
                <a:cs typeface="Arial"/>
                <a:sym typeface="Arial"/>
              </a:rPr>
              <a:t>VD:</a:t>
            </a:r>
            <a:endParaRPr/>
          </a:p>
          <a:p>
            <a:pPr marL="0" marR="0" lvl="0" indent="0" algn="ctr" rtl="0">
              <a:lnSpc>
                <a:spcPct val="150000"/>
              </a:lnSpc>
              <a:spcBef>
                <a:spcPts val="0"/>
              </a:spcBef>
              <a:spcAft>
                <a:spcPts val="0"/>
              </a:spcAft>
              <a:buNone/>
            </a:pPr>
            <a:r>
              <a:rPr lang="vi-VN" sz="2000" b="0" i="1" u="none" strike="noStrike" cap="none">
                <a:solidFill>
                  <a:srgbClr val="151D1E"/>
                </a:solidFill>
                <a:latin typeface="Arial"/>
                <a:ea typeface="Arial"/>
                <a:cs typeface="Arial"/>
                <a:sym typeface="Arial"/>
              </a:rPr>
              <a:t>Áo nâu cùng với áo xanh</a:t>
            </a:r>
            <a:endParaRPr/>
          </a:p>
          <a:p>
            <a:pPr marL="0" marR="0" lvl="0" indent="0" algn="ctr" rtl="0">
              <a:lnSpc>
                <a:spcPct val="150000"/>
              </a:lnSpc>
              <a:spcBef>
                <a:spcPts val="0"/>
              </a:spcBef>
              <a:spcAft>
                <a:spcPts val="0"/>
              </a:spcAft>
              <a:buNone/>
            </a:pPr>
            <a:r>
              <a:rPr lang="vi-VN" sz="2000" b="0" i="1" u="none" strike="noStrike" cap="none">
                <a:solidFill>
                  <a:srgbClr val="151D1E"/>
                </a:solidFill>
                <a:latin typeface="Arial"/>
                <a:ea typeface="Arial"/>
                <a:cs typeface="Arial"/>
                <a:sym typeface="Arial"/>
              </a:rPr>
              <a:t>Nông thôn cùng với thị thành đứng lên</a:t>
            </a:r>
            <a:endParaRPr/>
          </a:p>
          <a:p>
            <a:pPr marL="0" marR="0" lvl="0" indent="0" algn="r" rtl="0">
              <a:lnSpc>
                <a:spcPct val="150000"/>
              </a:lnSpc>
              <a:spcBef>
                <a:spcPts val="0"/>
              </a:spcBef>
              <a:spcAft>
                <a:spcPts val="0"/>
              </a:spcAft>
              <a:buNone/>
            </a:pPr>
            <a:r>
              <a:rPr lang="vi-VN" sz="2000" b="0" i="0" u="none" strike="noStrike" cap="none">
                <a:solidFill>
                  <a:srgbClr val="151D1E"/>
                </a:solidFill>
                <a:latin typeface="Arial"/>
                <a:ea typeface="Arial"/>
                <a:cs typeface="Arial"/>
                <a:sym typeface="Arial"/>
              </a:rPr>
              <a:t>(Tố Hữu)</a:t>
            </a:r>
            <a:endParaRPr sz="2000" b="0" i="0" u="none" strike="noStrike" cap="none">
              <a:solidFill>
                <a:srgbClr val="151D1E"/>
              </a:solidFill>
              <a:latin typeface="Arial"/>
              <a:ea typeface="Arial"/>
              <a:cs typeface="Arial"/>
              <a:sym typeface="Arial"/>
            </a:endParaRPr>
          </a:p>
        </p:txBody>
      </p:sp>
      <p:cxnSp>
        <p:nvCxnSpPr>
          <p:cNvPr id="1974" name="Google Shape;1974;p10"/>
          <p:cNvCxnSpPr/>
          <p:nvPr/>
        </p:nvCxnSpPr>
        <p:spPr>
          <a:xfrm>
            <a:off x="3851920" y="2089742"/>
            <a:ext cx="861264" cy="0"/>
          </a:xfrm>
          <a:prstGeom prst="straightConnector1">
            <a:avLst/>
          </a:prstGeom>
          <a:noFill/>
          <a:ln w="19050" cap="flat" cmpd="sng">
            <a:solidFill>
              <a:srgbClr val="151D1E"/>
            </a:solidFill>
            <a:prstDash val="solid"/>
            <a:round/>
            <a:headEnd type="none" w="sm" len="sm"/>
            <a:tailEnd type="none" w="sm" len="sm"/>
          </a:ln>
        </p:spPr>
      </p:cxnSp>
      <p:cxnSp>
        <p:nvCxnSpPr>
          <p:cNvPr id="1975" name="Google Shape;1975;p10"/>
          <p:cNvCxnSpPr/>
          <p:nvPr/>
        </p:nvCxnSpPr>
        <p:spPr>
          <a:xfrm rot="10800000" flipH="1">
            <a:off x="5796136" y="2080572"/>
            <a:ext cx="861264" cy="11965"/>
          </a:xfrm>
          <a:prstGeom prst="straightConnector1">
            <a:avLst/>
          </a:prstGeom>
          <a:noFill/>
          <a:ln w="19050" cap="flat" cmpd="sng">
            <a:solidFill>
              <a:srgbClr val="151D1E"/>
            </a:solidFill>
            <a:prstDash val="solid"/>
            <a:round/>
            <a:headEnd type="none" w="sm" len="sm"/>
            <a:tailEnd type="none" w="sm" len="sm"/>
          </a:ln>
        </p:spPr>
      </p:cxnSp>
      <p:cxnSp>
        <p:nvCxnSpPr>
          <p:cNvPr id="1976" name="Google Shape;1976;p10"/>
          <p:cNvCxnSpPr/>
          <p:nvPr/>
        </p:nvCxnSpPr>
        <p:spPr>
          <a:xfrm>
            <a:off x="2555776" y="1287379"/>
            <a:ext cx="0" cy="3228587"/>
          </a:xfrm>
          <a:prstGeom prst="straightConnector1">
            <a:avLst/>
          </a:prstGeom>
          <a:noFill/>
          <a:ln w="19050" cap="flat" cmpd="sng">
            <a:solidFill>
              <a:srgbClr val="A6D6CA"/>
            </a:solidFill>
            <a:prstDash val="solid"/>
            <a:round/>
            <a:headEnd type="none" w="sm" len="sm"/>
            <a:tailEnd type="none" w="sm" len="sm"/>
          </a:ln>
        </p:spPr>
      </p:cxnSp>
      <p:sp>
        <p:nvSpPr>
          <p:cNvPr id="1977" name="Google Shape;1977;p10"/>
          <p:cNvSpPr txBox="1"/>
          <p:nvPr/>
        </p:nvSpPr>
        <p:spPr>
          <a:xfrm>
            <a:off x="2987824" y="3147814"/>
            <a:ext cx="1440160" cy="400110"/>
          </a:xfrm>
          <a:prstGeom prst="rect">
            <a:avLst/>
          </a:prstGeom>
          <a:solidFill>
            <a:srgbClr val="CFB5B5"/>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2000" b="0" i="0" u="none" strike="noStrike" cap="none">
                <a:solidFill>
                  <a:srgbClr val="151D1E"/>
                </a:solidFill>
                <a:latin typeface="Arial"/>
                <a:ea typeface="Arial"/>
                <a:cs typeface="Arial"/>
                <a:sym typeface="Arial"/>
              </a:rPr>
              <a:t>Áo nâu</a:t>
            </a:r>
            <a:endParaRPr sz="2000" b="0" i="0" u="none" strike="noStrike" cap="none">
              <a:solidFill>
                <a:srgbClr val="151D1E"/>
              </a:solidFill>
              <a:latin typeface="Arial"/>
              <a:ea typeface="Arial"/>
              <a:cs typeface="Arial"/>
              <a:sym typeface="Arial"/>
            </a:endParaRPr>
          </a:p>
        </p:txBody>
      </p:sp>
      <p:sp>
        <p:nvSpPr>
          <p:cNvPr id="1978" name="Google Shape;1978;p10"/>
          <p:cNvSpPr txBox="1"/>
          <p:nvPr/>
        </p:nvSpPr>
        <p:spPr>
          <a:xfrm>
            <a:off x="2987824" y="3700324"/>
            <a:ext cx="1440160" cy="40011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2000" b="0" i="0" u="none" strike="noStrike" cap="none">
                <a:solidFill>
                  <a:srgbClr val="151D1E"/>
                </a:solidFill>
                <a:latin typeface="Arial"/>
                <a:ea typeface="Arial"/>
                <a:cs typeface="Arial"/>
                <a:sym typeface="Arial"/>
              </a:rPr>
              <a:t>Áo xanh</a:t>
            </a:r>
            <a:endParaRPr sz="2000" b="0" i="0" u="none" strike="noStrike" cap="none">
              <a:solidFill>
                <a:srgbClr val="151D1E"/>
              </a:solidFill>
              <a:latin typeface="Arial"/>
              <a:ea typeface="Arial"/>
              <a:cs typeface="Arial"/>
              <a:sym typeface="Arial"/>
            </a:endParaRPr>
          </a:p>
        </p:txBody>
      </p:sp>
      <p:sp>
        <p:nvSpPr>
          <p:cNvPr id="1979" name="Google Shape;1979;p10"/>
          <p:cNvSpPr txBox="1"/>
          <p:nvPr/>
        </p:nvSpPr>
        <p:spPr>
          <a:xfrm>
            <a:off x="4932040" y="3144991"/>
            <a:ext cx="2376264" cy="400110"/>
          </a:xfrm>
          <a:prstGeom prst="rect">
            <a:avLst/>
          </a:prstGeom>
          <a:solidFill>
            <a:srgbClr val="CFB5B5"/>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2000" b="0" i="0" u="none" strike="noStrike" cap="none">
                <a:solidFill>
                  <a:srgbClr val="151D1E"/>
                </a:solidFill>
                <a:latin typeface="Arial"/>
                <a:ea typeface="Arial"/>
                <a:cs typeface="Arial"/>
                <a:sym typeface="Arial"/>
              </a:rPr>
              <a:t>Người nông dân</a:t>
            </a:r>
            <a:endParaRPr sz="2000" b="0" i="0" u="none" strike="noStrike" cap="none">
              <a:solidFill>
                <a:srgbClr val="151D1E"/>
              </a:solidFill>
              <a:latin typeface="Arial"/>
              <a:ea typeface="Arial"/>
              <a:cs typeface="Arial"/>
              <a:sym typeface="Arial"/>
            </a:endParaRPr>
          </a:p>
        </p:txBody>
      </p:sp>
      <p:sp>
        <p:nvSpPr>
          <p:cNvPr id="1980" name="Google Shape;1980;p10"/>
          <p:cNvSpPr txBox="1"/>
          <p:nvPr/>
        </p:nvSpPr>
        <p:spPr>
          <a:xfrm>
            <a:off x="4932040" y="3700324"/>
            <a:ext cx="2376264" cy="40011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2000" b="0" i="0" u="none" strike="noStrike" cap="none">
                <a:solidFill>
                  <a:srgbClr val="151D1E"/>
                </a:solidFill>
                <a:latin typeface="Arial"/>
                <a:ea typeface="Arial"/>
                <a:cs typeface="Arial"/>
                <a:sym typeface="Arial"/>
              </a:rPr>
              <a:t>Công nhân</a:t>
            </a:r>
            <a:endParaRPr sz="2000" b="0" i="0" u="none" strike="noStrike" cap="none">
              <a:solidFill>
                <a:srgbClr val="151D1E"/>
              </a:solidFill>
              <a:latin typeface="Arial"/>
              <a:ea typeface="Arial"/>
              <a:cs typeface="Arial"/>
              <a:sym typeface="Arial"/>
            </a:endParaRPr>
          </a:p>
        </p:txBody>
      </p:sp>
      <p:cxnSp>
        <p:nvCxnSpPr>
          <p:cNvPr id="1981" name="Google Shape;1981;p10"/>
          <p:cNvCxnSpPr>
            <a:stCxn id="1977" idx="3"/>
            <a:endCxn id="1979" idx="1"/>
          </p:cNvCxnSpPr>
          <p:nvPr/>
        </p:nvCxnSpPr>
        <p:spPr>
          <a:xfrm rot="10800000" flipH="1">
            <a:off x="4427984" y="3345169"/>
            <a:ext cx="504000" cy="2700"/>
          </a:xfrm>
          <a:prstGeom prst="straightConnector1">
            <a:avLst/>
          </a:prstGeom>
          <a:noFill/>
          <a:ln w="19050" cap="flat" cmpd="sng">
            <a:solidFill>
              <a:srgbClr val="151D1E"/>
            </a:solidFill>
            <a:prstDash val="solid"/>
            <a:round/>
            <a:headEnd type="none" w="sm" len="sm"/>
            <a:tailEnd type="stealth" w="med" len="med"/>
          </a:ln>
        </p:spPr>
      </p:cxnSp>
      <p:cxnSp>
        <p:nvCxnSpPr>
          <p:cNvPr id="1982" name="Google Shape;1982;p10"/>
          <p:cNvCxnSpPr>
            <a:stCxn id="1978" idx="3"/>
            <a:endCxn id="1980" idx="1"/>
          </p:cNvCxnSpPr>
          <p:nvPr/>
        </p:nvCxnSpPr>
        <p:spPr>
          <a:xfrm>
            <a:off x="4427984" y="3900379"/>
            <a:ext cx="504000" cy="0"/>
          </a:xfrm>
          <a:prstGeom prst="straightConnector1">
            <a:avLst/>
          </a:prstGeom>
          <a:noFill/>
          <a:ln w="19050" cap="flat" cmpd="sng">
            <a:solidFill>
              <a:srgbClr val="151D1E"/>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3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7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8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8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6"/>
        <p:cNvGrpSpPr/>
        <p:nvPr/>
      </p:nvGrpSpPr>
      <p:grpSpPr>
        <a:xfrm>
          <a:off x="0" y="0"/>
          <a:ext cx="0" cy="0"/>
          <a:chOff x="0" y="0"/>
          <a:chExt cx="0" cy="0"/>
        </a:xfrm>
      </p:grpSpPr>
      <p:sp>
        <p:nvSpPr>
          <p:cNvPr id="1987" name="Google Shape;1987;p11"/>
          <p:cNvSpPr/>
          <p:nvPr/>
        </p:nvSpPr>
        <p:spPr>
          <a:xfrm rot="3599972">
            <a:off x="1204304" y="1453858"/>
            <a:ext cx="898084" cy="889619"/>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rgbClr val="FFFFFF"/>
          </a:solidFill>
          <a:ln>
            <a:noFill/>
          </a:ln>
          <a:effectLst>
            <a:outerShdw blurRad="57150" dist="28575"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1"/>
          <p:cNvSpPr txBox="1">
            <a:spLocks noGrp="1"/>
          </p:cNvSpPr>
          <p:nvPr>
            <p:ph type="title"/>
          </p:nvPr>
        </p:nvSpPr>
        <p:spPr>
          <a:xfrm>
            <a:off x="720009" y="2467986"/>
            <a:ext cx="1828800" cy="527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500"/>
              <a:buNone/>
            </a:pPr>
            <a:r>
              <a:rPr lang="vi-VN"/>
              <a:t>________</a:t>
            </a:r>
            <a:endParaRPr/>
          </a:p>
        </p:txBody>
      </p:sp>
      <p:sp>
        <p:nvSpPr>
          <p:cNvPr id="1989" name="Google Shape;1989;p11"/>
          <p:cNvSpPr txBox="1">
            <a:spLocks noGrp="1"/>
          </p:cNvSpPr>
          <p:nvPr>
            <p:ph type="subTitle" idx="7"/>
          </p:nvPr>
        </p:nvSpPr>
        <p:spPr>
          <a:xfrm>
            <a:off x="902609" y="3003798"/>
            <a:ext cx="1440160" cy="1060864"/>
          </a:xfrm>
          <a:prstGeom prst="rect">
            <a:avLst/>
          </a:prstGeom>
          <a:noFill/>
          <a:ln>
            <a:noFill/>
          </a:ln>
        </p:spPr>
        <p:txBody>
          <a:bodyPr spcFirstLastPara="1" wrap="square" lIns="0" tIns="91425" rIns="0" bIns="91425" anchor="ctr" anchorCtr="0">
            <a:noAutofit/>
          </a:bodyPr>
          <a:lstStyle/>
          <a:p>
            <a:pPr marL="0" lvl="0" indent="0" algn="ctr" rtl="0">
              <a:lnSpc>
                <a:spcPct val="150000"/>
              </a:lnSpc>
              <a:spcBef>
                <a:spcPts val="0"/>
              </a:spcBef>
              <a:spcAft>
                <a:spcPts val="0"/>
              </a:spcAft>
              <a:buSzPts val="1400"/>
              <a:buNone/>
            </a:pPr>
            <a:r>
              <a:rPr lang="vi-VN" sz="1600">
                <a:solidFill>
                  <a:srgbClr val="151D1E"/>
                </a:solidFill>
                <a:latin typeface="Arial"/>
                <a:ea typeface="Arial"/>
                <a:cs typeface="Arial"/>
                <a:sym typeface="Arial"/>
              </a:rPr>
              <a:t>Lấy cái cụ thể để gọi cái</a:t>
            </a:r>
            <a:endParaRPr/>
          </a:p>
          <a:p>
            <a:pPr marL="0" lvl="0" indent="0" algn="ctr" rtl="0">
              <a:lnSpc>
                <a:spcPct val="150000"/>
              </a:lnSpc>
              <a:spcBef>
                <a:spcPts val="0"/>
              </a:spcBef>
              <a:spcAft>
                <a:spcPts val="0"/>
              </a:spcAft>
              <a:buSzPts val="1400"/>
              <a:buNone/>
            </a:pPr>
            <a:r>
              <a:rPr lang="vi-VN" sz="1600">
                <a:solidFill>
                  <a:srgbClr val="151D1E"/>
                </a:solidFill>
                <a:latin typeface="Arial"/>
                <a:ea typeface="Arial"/>
                <a:cs typeface="Arial"/>
                <a:sym typeface="Arial"/>
              </a:rPr>
              <a:t>trừu tượng.</a:t>
            </a:r>
            <a:endParaRPr sz="1600">
              <a:solidFill>
                <a:srgbClr val="151D1E"/>
              </a:solidFill>
              <a:latin typeface="Arial"/>
              <a:ea typeface="Arial"/>
              <a:cs typeface="Arial"/>
              <a:sym typeface="Arial"/>
            </a:endParaRPr>
          </a:p>
        </p:txBody>
      </p:sp>
      <p:grpSp>
        <p:nvGrpSpPr>
          <p:cNvPr id="1990" name="Google Shape;1990;p11"/>
          <p:cNvGrpSpPr/>
          <p:nvPr/>
        </p:nvGrpSpPr>
        <p:grpSpPr>
          <a:xfrm>
            <a:off x="1375977" y="1678350"/>
            <a:ext cx="554738" cy="548647"/>
            <a:chOff x="720928" y="1492982"/>
            <a:chExt cx="332776" cy="333078"/>
          </a:xfrm>
        </p:grpSpPr>
        <p:sp>
          <p:nvSpPr>
            <p:cNvPr id="1991" name="Google Shape;1991;p11"/>
            <p:cNvSpPr/>
            <p:nvPr/>
          </p:nvSpPr>
          <p:spPr>
            <a:xfrm>
              <a:off x="844102" y="1710813"/>
              <a:ext cx="105641" cy="105842"/>
            </a:xfrm>
            <a:custGeom>
              <a:avLst/>
              <a:gdLst/>
              <a:ahLst/>
              <a:cxnLst/>
              <a:rect l="l" t="t" r="r" b="b"/>
              <a:pathLst>
                <a:path w="3145" h="3151" extrusionOk="0">
                  <a:moveTo>
                    <a:pt x="691" y="1"/>
                  </a:moveTo>
                  <a:lnTo>
                    <a:pt x="1" y="692"/>
                  </a:lnTo>
                  <a:cubicBezTo>
                    <a:pt x="143" y="2168"/>
                    <a:pt x="667" y="3144"/>
                    <a:pt x="1191" y="3144"/>
                  </a:cubicBezTo>
                  <a:cubicBezTo>
                    <a:pt x="1227" y="3144"/>
                    <a:pt x="1257" y="3150"/>
                    <a:pt x="1287" y="3150"/>
                  </a:cubicBezTo>
                  <a:cubicBezTo>
                    <a:pt x="1316" y="3150"/>
                    <a:pt x="1346" y="3144"/>
                    <a:pt x="1382" y="3121"/>
                  </a:cubicBezTo>
                  <a:cubicBezTo>
                    <a:pt x="1453" y="3097"/>
                    <a:pt x="1596" y="3025"/>
                    <a:pt x="1596" y="3025"/>
                  </a:cubicBezTo>
                  <a:cubicBezTo>
                    <a:pt x="1834" y="2787"/>
                    <a:pt x="2049" y="2382"/>
                    <a:pt x="2120" y="2216"/>
                  </a:cubicBezTo>
                  <a:cubicBezTo>
                    <a:pt x="2120" y="2192"/>
                    <a:pt x="2144" y="2192"/>
                    <a:pt x="2144" y="2192"/>
                  </a:cubicBezTo>
                  <a:cubicBezTo>
                    <a:pt x="2406" y="2073"/>
                    <a:pt x="3144" y="1692"/>
                    <a:pt x="3144" y="1239"/>
                  </a:cubicBezTo>
                  <a:cubicBezTo>
                    <a:pt x="3144" y="715"/>
                    <a:pt x="2168" y="144"/>
                    <a:pt x="69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11"/>
            <p:cNvSpPr/>
            <p:nvPr/>
          </p:nvSpPr>
          <p:spPr>
            <a:xfrm>
              <a:off x="743299" y="1715348"/>
              <a:ext cx="70438" cy="43499"/>
            </a:xfrm>
            <a:custGeom>
              <a:avLst/>
              <a:gdLst/>
              <a:ahLst/>
              <a:cxnLst/>
              <a:rect l="l" t="t" r="r" b="b"/>
              <a:pathLst>
                <a:path w="2097" h="1295" extrusionOk="0">
                  <a:moveTo>
                    <a:pt x="1528" y="0"/>
                  </a:moveTo>
                  <a:cubicBezTo>
                    <a:pt x="973" y="0"/>
                    <a:pt x="414" y="161"/>
                    <a:pt x="25" y="533"/>
                  </a:cubicBezTo>
                  <a:cubicBezTo>
                    <a:pt x="1" y="557"/>
                    <a:pt x="1" y="580"/>
                    <a:pt x="25" y="604"/>
                  </a:cubicBezTo>
                  <a:lnTo>
                    <a:pt x="644" y="818"/>
                  </a:lnTo>
                  <a:cubicBezTo>
                    <a:pt x="668" y="818"/>
                    <a:pt x="692" y="842"/>
                    <a:pt x="692" y="866"/>
                  </a:cubicBezTo>
                  <a:lnTo>
                    <a:pt x="834" y="1295"/>
                  </a:lnTo>
                  <a:lnTo>
                    <a:pt x="1525" y="938"/>
                  </a:lnTo>
                  <a:lnTo>
                    <a:pt x="2097" y="56"/>
                  </a:lnTo>
                  <a:cubicBezTo>
                    <a:pt x="1913" y="20"/>
                    <a:pt x="1721" y="0"/>
                    <a:pt x="152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11"/>
            <p:cNvSpPr/>
            <p:nvPr/>
          </p:nvSpPr>
          <p:spPr>
            <a:xfrm>
              <a:off x="787302" y="1733218"/>
              <a:ext cx="46455" cy="69632"/>
            </a:xfrm>
            <a:custGeom>
              <a:avLst/>
              <a:gdLst/>
              <a:ahLst/>
              <a:cxnLst/>
              <a:rect l="l" t="t" r="r" b="b"/>
              <a:pathLst>
                <a:path w="1383" h="2073" extrusionOk="0">
                  <a:moveTo>
                    <a:pt x="1263" y="1"/>
                  </a:moveTo>
                  <a:lnTo>
                    <a:pt x="382" y="596"/>
                  </a:lnTo>
                  <a:lnTo>
                    <a:pt x="1" y="1239"/>
                  </a:lnTo>
                  <a:lnTo>
                    <a:pt x="429" y="1382"/>
                  </a:lnTo>
                  <a:cubicBezTo>
                    <a:pt x="453" y="1406"/>
                    <a:pt x="477" y="1430"/>
                    <a:pt x="501" y="1453"/>
                  </a:cubicBezTo>
                  <a:lnTo>
                    <a:pt x="715" y="2049"/>
                  </a:lnTo>
                  <a:cubicBezTo>
                    <a:pt x="715" y="2073"/>
                    <a:pt x="739" y="2073"/>
                    <a:pt x="763" y="2073"/>
                  </a:cubicBezTo>
                  <a:cubicBezTo>
                    <a:pt x="1263" y="1525"/>
                    <a:pt x="1382" y="715"/>
                    <a:pt x="12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11"/>
            <p:cNvSpPr/>
            <p:nvPr/>
          </p:nvSpPr>
          <p:spPr>
            <a:xfrm>
              <a:off x="728922" y="1654819"/>
              <a:ext cx="166405" cy="166136"/>
            </a:xfrm>
            <a:custGeom>
              <a:avLst/>
              <a:gdLst/>
              <a:ahLst/>
              <a:cxnLst/>
              <a:rect l="l" t="t" r="r" b="b"/>
              <a:pathLst>
                <a:path w="4954" h="4946" extrusionOk="0">
                  <a:moveTo>
                    <a:pt x="4549" y="1"/>
                  </a:moveTo>
                  <a:lnTo>
                    <a:pt x="119" y="4335"/>
                  </a:lnTo>
                  <a:cubicBezTo>
                    <a:pt x="0" y="4454"/>
                    <a:pt x="0" y="4835"/>
                    <a:pt x="0" y="4835"/>
                  </a:cubicBezTo>
                  <a:cubicBezTo>
                    <a:pt x="0" y="4835"/>
                    <a:pt x="0" y="4859"/>
                    <a:pt x="0" y="4859"/>
                  </a:cubicBezTo>
                  <a:cubicBezTo>
                    <a:pt x="69" y="4916"/>
                    <a:pt x="153" y="4946"/>
                    <a:pt x="236" y="4946"/>
                  </a:cubicBezTo>
                  <a:cubicBezTo>
                    <a:pt x="326" y="4946"/>
                    <a:pt x="414" y="4910"/>
                    <a:pt x="477" y="4835"/>
                  </a:cubicBezTo>
                  <a:lnTo>
                    <a:pt x="4954" y="382"/>
                  </a:lnTo>
                  <a:lnTo>
                    <a:pt x="4739" y="168"/>
                  </a:lnTo>
                  <a:lnTo>
                    <a:pt x="454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11"/>
            <p:cNvSpPr/>
            <p:nvPr/>
          </p:nvSpPr>
          <p:spPr>
            <a:xfrm>
              <a:off x="949709" y="1575647"/>
              <a:ext cx="99225" cy="95228"/>
            </a:xfrm>
            <a:custGeom>
              <a:avLst/>
              <a:gdLst/>
              <a:ahLst/>
              <a:cxnLst/>
              <a:rect l="l" t="t" r="r" b="b"/>
              <a:pathLst>
                <a:path w="2954" h="2835" extrusionOk="0">
                  <a:moveTo>
                    <a:pt x="72" y="0"/>
                  </a:moveTo>
                  <a:lnTo>
                    <a:pt x="0" y="48"/>
                  </a:lnTo>
                  <a:lnTo>
                    <a:pt x="1143" y="2001"/>
                  </a:lnTo>
                  <a:lnTo>
                    <a:pt x="2048" y="2834"/>
                  </a:lnTo>
                  <a:cubicBezTo>
                    <a:pt x="2596" y="2286"/>
                    <a:pt x="2953" y="1524"/>
                    <a:pt x="2953" y="691"/>
                  </a:cubicBezTo>
                  <a:lnTo>
                    <a:pt x="1953" y="215"/>
                  </a:lnTo>
                  <a:lnTo>
                    <a:pt x="7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11"/>
            <p:cNvSpPr/>
            <p:nvPr/>
          </p:nvSpPr>
          <p:spPr>
            <a:xfrm>
              <a:off x="875308" y="1607625"/>
              <a:ext cx="94421" cy="92843"/>
            </a:xfrm>
            <a:custGeom>
              <a:avLst/>
              <a:gdLst/>
              <a:ahLst/>
              <a:cxnLst/>
              <a:rect l="l" t="t" r="r" b="b"/>
              <a:pathLst>
                <a:path w="2811" h="2764" extrusionOk="0">
                  <a:moveTo>
                    <a:pt x="2810" y="1"/>
                  </a:moveTo>
                  <a:lnTo>
                    <a:pt x="929" y="834"/>
                  </a:lnTo>
                  <a:lnTo>
                    <a:pt x="0" y="1882"/>
                  </a:lnTo>
                  <a:lnTo>
                    <a:pt x="1024" y="2406"/>
                  </a:lnTo>
                  <a:lnTo>
                    <a:pt x="2120" y="2763"/>
                  </a:lnTo>
                  <a:lnTo>
                    <a:pt x="2787" y="1835"/>
                  </a:lnTo>
                  <a:lnTo>
                    <a:pt x="281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11"/>
            <p:cNvSpPr/>
            <p:nvPr/>
          </p:nvSpPr>
          <p:spPr>
            <a:xfrm>
              <a:off x="845715" y="1527647"/>
              <a:ext cx="95228" cy="93615"/>
            </a:xfrm>
            <a:custGeom>
              <a:avLst/>
              <a:gdLst/>
              <a:ahLst/>
              <a:cxnLst/>
              <a:rect l="l" t="t" r="r" b="b"/>
              <a:pathLst>
                <a:path w="2835" h="2787" extrusionOk="0">
                  <a:moveTo>
                    <a:pt x="881" y="0"/>
                  </a:moveTo>
                  <a:cubicBezTo>
                    <a:pt x="453" y="453"/>
                    <a:pt x="167" y="1667"/>
                    <a:pt x="167" y="1667"/>
                  </a:cubicBezTo>
                  <a:lnTo>
                    <a:pt x="0" y="2144"/>
                  </a:lnTo>
                  <a:lnTo>
                    <a:pt x="1167" y="2787"/>
                  </a:lnTo>
                  <a:lnTo>
                    <a:pt x="2834" y="2787"/>
                  </a:lnTo>
                  <a:lnTo>
                    <a:pt x="1929" y="1167"/>
                  </a:lnTo>
                  <a:lnTo>
                    <a:pt x="88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8" name="Google Shape;1998;p11"/>
            <p:cNvSpPr/>
            <p:nvPr/>
          </p:nvSpPr>
          <p:spPr>
            <a:xfrm>
              <a:off x="909704" y="1498054"/>
              <a:ext cx="108832" cy="104028"/>
            </a:xfrm>
            <a:custGeom>
              <a:avLst/>
              <a:gdLst/>
              <a:ahLst/>
              <a:cxnLst/>
              <a:rect l="l" t="t" r="r" b="b"/>
              <a:pathLst>
                <a:path w="3240" h="3097" extrusionOk="0">
                  <a:moveTo>
                    <a:pt x="1096" y="0"/>
                  </a:moveTo>
                  <a:lnTo>
                    <a:pt x="0" y="1477"/>
                  </a:lnTo>
                  <a:lnTo>
                    <a:pt x="429" y="3096"/>
                  </a:lnTo>
                  <a:lnTo>
                    <a:pt x="2001" y="2167"/>
                  </a:lnTo>
                  <a:lnTo>
                    <a:pt x="3239" y="858"/>
                  </a:lnTo>
                  <a:cubicBezTo>
                    <a:pt x="2691" y="334"/>
                    <a:pt x="1953" y="0"/>
                    <a:pt x="11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9" name="Google Shape;1999;p11"/>
            <p:cNvSpPr/>
            <p:nvPr/>
          </p:nvSpPr>
          <p:spPr>
            <a:xfrm>
              <a:off x="946485" y="1586026"/>
              <a:ext cx="72051" cy="114441"/>
            </a:xfrm>
            <a:custGeom>
              <a:avLst/>
              <a:gdLst/>
              <a:ahLst/>
              <a:cxnLst/>
              <a:rect l="l" t="t" r="r" b="b"/>
              <a:pathLst>
                <a:path w="2145" h="3407" extrusionOk="0">
                  <a:moveTo>
                    <a:pt x="501" y="1"/>
                  </a:moveTo>
                  <a:lnTo>
                    <a:pt x="691" y="644"/>
                  </a:lnTo>
                  <a:lnTo>
                    <a:pt x="1" y="3406"/>
                  </a:lnTo>
                  <a:cubicBezTo>
                    <a:pt x="1" y="3406"/>
                    <a:pt x="358" y="3311"/>
                    <a:pt x="525" y="3263"/>
                  </a:cubicBezTo>
                  <a:cubicBezTo>
                    <a:pt x="1096" y="3168"/>
                    <a:pt x="1573" y="2954"/>
                    <a:pt x="2049" y="2644"/>
                  </a:cubicBezTo>
                  <a:cubicBezTo>
                    <a:pt x="2073" y="2597"/>
                    <a:pt x="2120" y="2573"/>
                    <a:pt x="2144" y="2525"/>
                  </a:cubicBezTo>
                  <a:lnTo>
                    <a:pt x="50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11"/>
            <p:cNvSpPr/>
            <p:nvPr/>
          </p:nvSpPr>
          <p:spPr>
            <a:xfrm>
              <a:off x="845023" y="1599630"/>
              <a:ext cx="92809" cy="71244"/>
            </a:xfrm>
            <a:custGeom>
              <a:avLst/>
              <a:gdLst/>
              <a:ahLst/>
              <a:cxnLst/>
              <a:rect l="l" t="t" r="r" b="b"/>
              <a:pathLst>
                <a:path w="2763" h="2121" extrusionOk="0">
                  <a:moveTo>
                    <a:pt x="0" y="1"/>
                  </a:moveTo>
                  <a:lnTo>
                    <a:pt x="453" y="1215"/>
                  </a:lnTo>
                  <a:lnTo>
                    <a:pt x="881" y="2120"/>
                  </a:lnTo>
                  <a:lnTo>
                    <a:pt x="2763" y="691"/>
                  </a:lnTo>
                  <a:lnTo>
                    <a:pt x="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11"/>
            <p:cNvSpPr/>
            <p:nvPr/>
          </p:nvSpPr>
          <p:spPr>
            <a:xfrm>
              <a:off x="952094" y="1526841"/>
              <a:ext cx="96840" cy="72017"/>
            </a:xfrm>
            <a:custGeom>
              <a:avLst/>
              <a:gdLst/>
              <a:ahLst/>
              <a:cxnLst/>
              <a:rect l="l" t="t" r="r" b="b"/>
              <a:pathLst>
                <a:path w="2883" h="2144" extrusionOk="0">
                  <a:moveTo>
                    <a:pt x="1977" y="1"/>
                  </a:moveTo>
                  <a:lnTo>
                    <a:pt x="1" y="1453"/>
                  </a:lnTo>
                  <a:lnTo>
                    <a:pt x="2882" y="2144"/>
                  </a:lnTo>
                  <a:cubicBezTo>
                    <a:pt x="2882" y="1310"/>
                    <a:pt x="2525" y="548"/>
                    <a:pt x="19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11"/>
            <p:cNvSpPr/>
            <p:nvPr/>
          </p:nvSpPr>
          <p:spPr>
            <a:xfrm>
              <a:off x="875308" y="1498054"/>
              <a:ext cx="71211" cy="100804"/>
            </a:xfrm>
            <a:custGeom>
              <a:avLst/>
              <a:gdLst/>
              <a:ahLst/>
              <a:cxnLst/>
              <a:rect l="l" t="t" r="r" b="b"/>
              <a:pathLst>
                <a:path w="2120" h="3001" extrusionOk="0">
                  <a:moveTo>
                    <a:pt x="2120" y="0"/>
                  </a:moveTo>
                  <a:cubicBezTo>
                    <a:pt x="1286" y="0"/>
                    <a:pt x="548" y="334"/>
                    <a:pt x="0" y="881"/>
                  </a:cubicBezTo>
                  <a:lnTo>
                    <a:pt x="1382" y="3001"/>
                  </a:lnTo>
                  <a:lnTo>
                    <a:pt x="212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11"/>
            <p:cNvSpPr/>
            <p:nvPr/>
          </p:nvSpPr>
          <p:spPr>
            <a:xfrm>
              <a:off x="889718" y="1599630"/>
              <a:ext cx="86393" cy="62914"/>
            </a:xfrm>
            <a:custGeom>
              <a:avLst/>
              <a:gdLst/>
              <a:ahLst/>
              <a:cxnLst/>
              <a:rect l="l" t="t" r="r" b="b"/>
              <a:pathLst>
                <a:path w="2572" h="1873" extrusionOk="0">
                  <a:moveTo>
                    <a:pt x="953" y="1"/>
                  </a:moveTo>
                  <a:lnTo>
                    <a:pt x="0" y="787"/>
                  </a:lnTo>
                  <a:cubicBezTo>
                    <a:pt x="214" y="1215"/>
                    <a:pt x="595" y="1572"/>
                    <a:pt x="1072" y="1763"/>
                  </a:cubicBezTo>
                  <a:cubicBezTo>
                    <a:pt x="1280" y="1836"/>
                    <a:pt x="1498" y="1872"/>
                    <a:pt x="1714" y="1872"/>
                  </a:cubicBezTo>
                  <a:cubicBezTo>
                    <a:pt x="1993" y="1872"/>
                    <a:pt x="2270" y="1812"/>
                    <a:pt x="2524" y="1692"/>
                  </a:cubicBezTo>
                  <a:lnTo>
                    <a:pt x="2572" y="810"/>
                  </a:lnTo>
                  <a:lnTo>
                    <a:pt x="2072" y="215"/>
                  </a:lnTo>
                  <a:lnTo>
                    <a:pt x="953" y="1"/>
                  </a:lnTo>
                  <a:close/>
                </a:path>
              </a:pathLst>
            </a:custGeom>
            <a:solidFill>
              <a:srgbClr val="FFEC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11"/>
            <p:cNvSpPr/>
            <p:nvPr/>
          </p:nvSpPr>
          <p:spPr>
            <a:xfrm>
              <a:off x="916892" y="1535171"/>
              <a:ext cx="88039" cy="58111"/>
            </a:xfrm>
            <a:custGeom>
              <a:avLst/>
              <a:gdLst/>
              <a:ahLst/>
              <a:cxnLst/>
              <a:rect l="l" t="t" r="r" b="b"/>
              <a:pathLst>
                <a:path w="2621" h="1730" extrusionOk="0">
                  <a:moveTo>
                    <a:pt x="906" y="0"/>
                  </a:moveTo>
                  <a:cubicBezTo>
                    <a:pt x="628" y="0"/>
                    <a:pt x="350" y="61"/>
                    <a:pt x="96" y="181"/>
                  </a:cubicBezTo>
                  <a:lnTo>
                    <a:pt x="1" y="1086"/>
                  </a:lnTo>
                  <a:lnTo>
                    <a:pt x="572" y="1729"/>
                  </a:lnTo>
                  <a:lnTo>
                    <a:pt x="1906" y="1705"/>
                  </a:lnTo>
                  <a:lnTo>
                    <a:pt x="2620" y="1110"/>
                  </a:lnTo>
                  <a:cubicBezTo>
                    <a:pt x="2430" y="658"/>
                    <a:pt x="2049" y="300"/>
                    <a:pt x="1549" y="110"/>
                  </a:cubicBezTo>
                  <a:cubicBezTo>
                    <a:pt x="1340" y="37"/>
                    <a:pt x="1123" y="0"/>
                    <a:pt x="906" y="0"/>
                  </a:cubicBezTo>
                  <a:close/>
                </a:path>
              </a:pathLst>
            </a:custGeom>
            <a:solidFill>
              <a:srgbClr val="FFEC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11"/>
            <p:cNvSpPr/>
            <p:nvPr/>
          </p:nvSpPr>
          <p:spPr>
            <a:xfrm>
              <a:off x="952094" y="1572456"/>
              <a:ext cx="60831" cy="84009"/>
            </a:xfrm>
            <a:custGeom>
              <a:avLst/>
              <a:gdLst/>
              <a:ahLst/>
              <a:cxnLst/>
              <a:rect l="l" t="t" r="r" b="b"/>
              <a:pathLst>
                <a:path w="1811" h="2501" extrusionOk="0">
                  <a:moveTo>
                    <a:pt x="1572" y="0"/>
                  </a:moveTo>
                  <a:lnTo>
                    <a:pt x="1" y="476"/>
                  </a:lnTo>
                  <a:lnTo>
                    <a:pt x="215" y="1048"/>
                  </a:lnTo>
                  <a:lnTo>
                    <a:pt x="667" y="2501"/>
                  </a:lnTo>
                  <a:cubicBezTo>
                    <a:pt x="1096" y="2286"/>
                    <a:pt x="1453" y="1929"/>
                    <a:pt x="1644" y="1429"/>
                  </a:cubicBezTo>
                  <a:cubicBezTo>
                    <a:pt x="1810" y="953"/>
                    <a:pt x="1763" y="429"/>
                    <a:pt x="1572" y="0"/>
                  </a:cubicBezTo>
                  <a:close/>
                </a:path>
              </a:pathLst>
            </a:custGeom>
            <a:solidFill>
              <a:srgbClr val="FFF7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11"/>
            <p:cNvSpPr/>
            <p:nvPr/>
          </p:nvSpPr>
          <p:spPr>
            <a:xfrm>
              <a:off x="881690" y="1541251"/>
              <a:ext cx="58447" cy="84815"/>
            </a:xfrm>
            <a:custGeom>
              <a:avLst/>
              <a:gdLst/>
              <a:ahLst/>
              <a:cxnLst/>
              <a:rect l="l" t="t" r="r" b="b"/>
              <a:pathLst>
                <a:path w="1740" h="2525" extrusionOk="0">
                  <a:moveTo>
                    <a:pt x="1168" y="0"/>
                  </a:moveTo>
                  <a:cubicBezTo>
                    <a:pt x="715" y="215"/>
                    <a:pt x="358" y="572"/>
                    <a:pt x="191" y="1072"/>
                  </a:cubicBezTo>
                  <a:cubicBezTo>
                    <a:pt x="1" y="1572"/>
                    <a:pt x="49" y="2096"/>
                    <a:pt x="239" y="2525"/>
                  </a:cubicBezTo>
                  <a:lnTo>
                    <a:pt x="1739" y="2096"/>
                  </a:lnTo>
                  <a:lnTo>
                    <a:pt x="1620" y="1548"/>
                  </a:lnTo>
                  <a:lnTo>
                    <a:pt x="1168" y="0"/>
                  </a:lnTo>
                  <a:close/>
                </a:path>
              </a:pathLst>
            </a:custGeom>
            <a:solidFill>
              <a:srgbClr val="FFF7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7" name="Google Shape;2007;p11"/>
            <p:cNvSpPr/>
            <p:nvPr/>
          </p:nvSpPr>
          <p:spPr>
            <a:xfrm>
              <a:off x="921695" y="1573229"/>
              <a:ext cx="51225" cy="51225"/>
            </a:xfrm>
            <a:custGeom>
              <a:avLst/>
              <a:gdLst/>
              <a:ahLst/>
              <a:cxnLst/>
              <a:rect l="l" t="t" r="r" b="b"/>
              <a:pathLst>
                <a:path w="1525" h="1525" extrusionOk="0">
                  <a:moveTo>
                    <a:pt x="763" y="1"/>
                  </a:moveTo>
                  <a:cubicBezTo>
                    <a:pt x="334" y="1"/>
                    <a:pt x="1" y="358"/>
                    <a:pt x="1" y="763"/>
                  </a:cubicBezTo>
                  <a:cubicBezTo>
                    <a:pt x="1" y="1192"/>
                    <a:pt x="334" y="1525"/>
                    <a:pt x="763" y="1525"/>
                  </a:cubicBezTo>
                  <a:cubicBezTo>
                    <a:pt x="1168" y="1525"/>
                    <a:pt x="1525" y="1192"/>
                    <a:pt x="1525" y="763"/>
                  </a:cubicBezTo>
                  <a:cubicBezTo>
                    <a:pt x="1525" y="358"/>
                    <a:pt x="1168" y="25"/>
                    <a:pt x="7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8" name="Google Shape;2008;p11"/>
            <p:cNvSpPr/>
            <p:nvPr/>
          </p:nvSpPr>
          <p:spPr>
            <a:xfrm>
              <a:off x="728922" y="1596439"/>
              <a:ext cx="106413" cy="105607"/>
            </a:xfrm>
            <a:custGeom>
              <a:avLst/>
              <a:gdLst/>
              <a:ahLst/>
              <a:cxnLst/>
              <a:rect l="l" t="t" r="r" b="b"/>
              <a:pathLst>
                <a:path w="3168" h="3144" extrusionOk="0">
                  <a:moveTo>
                    <a:pt x="1929" y="0"/>
                  </a:moveTo>
                  <a:cubicBezTo>
                    <a:pt x="1477" y="0"/>
                    <a:pt x="1096" y="739"/>
                    <a:pt x="1001" y="1001"/>
                  </a:cubicBezTo>
                  <a:cubicBezTo>
                    <a:pt x="977" y="1001"/>
                    <a:pt x="977" y="1024"/>
                    <a:pt x="953" y="1024"/>
                  </a:cubicBezTo>
                  <a:cubicBezTo>
                    <a:pt x="786" y="1120"/>
                    <a:pt x="381" y="1310"/>
                    <a:pt x="167" y="1572"/>
                  </a:cubicBezTo>
                  <a:cubicBezTo>
                    <a:pt x="167" y="1572"/>
                    <a:pt x="72" y="1715"/>
                    <a:pt x="48" y="1763"/>
                  </a:cubicBezTo>
                  <a:cubicBezTo>
                    <a:pt x="0" y="1834"/>
                    <a:pt x="24" y="1882"/>
                    <a:pt x="24" y="1953"/>
                  </a:cubicBezTo>
                  <a:cubicBezTo>
                    <a:pt x="24" y="2477"/>
                    <a:pt x="1024" y="3001"/>
                    <a:pt x="2477" y="3144"/>
                  </a:cubicBezTo>
                  <a:lnTo>
                    <a:pt x="3168" y="2453"/>
                  </a:lnTo>
                  <a:cubicBezTo>
                    <a:pt x="3025" y="977"/>
                    <a:pt x="2453" y="0"/>
                    <a:pt x="19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11"/>
            <p:cNvSpPr/>
            <p:nvPr/>
          </p:nvSpPr>
          <p:spPr>
            <a:xfrm>
              <a:off x="810512" y="1681120"/>
              <a:ext cx="58413" cy="53509"/>
            </a:xfrm>
            <a:custGeom>
              <a:avLst/>
              <a:gdLst/>
              <a:ahLst/>
              <a:cxnLst/>
              <a:rect l="l" t="t" r="r" b="b"/>
              <a:pathLst>
                <a:path w="1739" h="1593" extrusionOk="0">
                  <a:moveTo>
                    <a:pt x="846" y="0"/>
                  </a:moveTo>
                  <a:cubicBezTo>
                    <a:pt x="718" y="0"/>
                    <a:pt x="578" y="21"/>
                    <a:pt x="501" y="99"/>
                  </a:cubicBezTo>
                  <a:lnTo>
                    <a:pt x="191" y="432"/>
                  </a:lnTo>
                  <a:cubicBezTo>
                    <a:pt x="0" y="623"/>
                    <a:pt x="0" y="933"/>
                    <a:pt x="191" y="1123"/>
                  </a:cubicBezTo>
                  <a:lnTo>
                    <a:pt x="524" y="1456"/>
                  </a:lnTo>
                  <a:cubicBezTo>
                    <a:pt x="632" y="1564"/>
                    <a:pt x="750" y="1592"/>
                    <a:pt x="890" y="1592"/>
                  </a:cubicBezTo>
                  <a:cubicBezTo>
                    <a:pt x="967" y="1592"/>
                    <a:pt x="1051" y="1584"/>
                    <a:pt x="1143" y="1576"/>
                  </a:cubicBezTo>
                  <a:cubicBezTo>
                    <a:pt x="1167" y="1552"/>
                    <a:pt x="1191" y="1528"/>
                    <a:pt x="1215" y="1504"/>
                  </a:cubicBezTo>
                  <a:lnTo>
                    <a:pt x="1548" y="1171"/>
                  </a:lnTo>
                  <a:cubicBezTo>
                    <a:pt x="1739" y="980"/>
                    <a:pt x="1739" y="671"/>
                    <a:pt x="1548" y="480"/>
                  </a:cubicBezTo>
                  <a:lnTo>
                    <a:pt x="1143" y="75"/>
                  </a:lnTo>
                  <a:cubicBezTo>
                    <a:pt x="1143" y="51"/>
                    <a:pt x="1120" y="51"/>
                    <a:pt x="1120" y="28"/>
                  </a:cubicBezTo>
                  <a:cubicBezTo>
                    <a:pt x="1120" y="28"/>
                    <a:pt x="991" y="0"/>
                    <a:pt x="8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11"/>
            <p:cNvSpPr/>
            <p:nvPr/>
          </p:nvSpPr>
          <p:spPr>
            <a:xfrm>
              <a:off x="720928" y="1492982"/>
              <a:ext cx="332776" cy="333078"/>
            </a:xfrm>
            <a:custGeom>
              <a:avLst/>
              <a:gdLst/>
              <a:ahLst/>
              <a:cxnLst/>
              <a:rect l="l" t="t" r="r" b="b"/>
              <a:pathLst>
                <a:path w="9907" h="9916" extrusionOk="0">
                  <a:moveTo>
                    <a:pt x="6835" y="294"/>
                  </a:moveTo>
                  <a:cubicBezTo>
                    <a:pt x="7502" y="318"/>
                    <a:pt x="8121" y="556"/>
                    <a:pt x="8621" y="985"/>
                  </a:cubicBezTo>
                  <a:lnTo>
                    <a:pt x="7859" y="1461"/>
                  </a:lnTo>
                  <a:cubicBezTo>
                    <a:pt x="7716" y="1366"/>
                    <a:pt x="7573" y="1294"/>
                    <a:pt x="7430" y="1247"/>
                  </a:cubicBezTo>
                  <a:cubicBezTo>
                    <a:pt x="7233" y="1168"/>
                    <a:pt x="7019" y="1122"/>
                    <a:pt x="6803" y="1122"/>
                  </a:cubicBezTo>
                  <a:cubicBezTo>
                    <a:pt x="6758" y="1122"/>
                    <a:pt x="6713" y="1124"/>
                    <a:pt x="6668" y="1128"/>
                  </a:cubicBezTo>
                  <a:lnTo>
                    <a:pt x="6835" y="294"/>
                  </a:lnTo>
                  <a:close/>
                  <a:moveTo>
                    <a:pt x="6743" y="1404"/>
                  </a:moveTo>
                  <a:cubicBezTo>
                    <a:pt x="6940" y="1404"/>
                    <a:pt x="7140" y="1440"/>
                    <a:pt x="7335" y="1509"/>
                  </a:cubicBezTo>
                  <a:cubicBezTo>
                    <a:pt x="7740" y="1652"/>
                    <a:pt x="8049" y="1937"/>
                    <a:pt x="8240" y="2271"/>
                  </a:cubicBezTo>
                  <a:lnTo>
                    <a:pt x="7383" y="2533"/>
                  </a:lnTo>
                  <a:cubicBezTo>
                    <a:pt x="7214" y="2349"/>
                    <a:pt x="6976" y="2254"/>
                    <a:pt x="6740" y="2254"/>
                  </a:cubicBezTo>
                  <a:cubicBezTo>
                    <a:pt x="6608" y="2254"/>
                    <a:pt x="6477" y="2283"/>
                    <a:pt x="6359" y="2342"/>
                  </a:cubicBezTo>
                  <a:lnTo>
                    <a:pt x="6120" y="1533"/>
                  </a:lnTo>
                  <a:cubicBezTo>
                    <a:pt x="6318" y="1446"/>
                    <a:pt x="6529" y="1404"/>
                    <a:pt x="6743" y="1404"/>
                  </a:cubicBezTo>
                  <a:close/>
                  <a:moveTo>
                    <a:pt x="8835" y="1199"/>
                  </a:moveTo>
                  <a:cubicBezTo>
                    <a:pt x="9312" y="1699"/>
                    <a:pt x="9574" y="2342"/>
                    <a:pt x="9597" y="2985"/>
                  </a:cubicBezTo>
                  <a:lnTo>
                    <a:pt x="8740" y="2842"/>
                  </a:lnTo>
                  <a:cubicBezTo>
                    <a:pt x="8692" y="2414"/>
                    <a:pt x="8454" y="1961"/>
                    <a:pt x="8097" y="1652"/>
                  </a:cubicBezTo>
                  <a:lnTo>
                    <a:pt x="8835" y="1199"/>
                  </a:lnTo>
                  <a:close/>
                  <a:moveTo>
                    <a:pt x="4573" y="1271"/>
                  </a:moveTo>
                  <a:lnTo>
                    <a:pt x="5049" y="2033"/>
                  </a:lnTo>
                  <a:cubicBezTo>
                    <a:pt x="4954" y="2176"/>
                    <a:pt x="4882" y="2318"/>
                    <a:pt x="4835" y="2461"/>
                  </a:cubicBezTo>
                  <a:cubicBezTo>
                    <a:pt x="4739" y="2676"/>
                    <a:pt x="4715" y="2914"/>
                    <a:pt x="4715" y="3152"/>
                  </a:cubicBezTo>
                  <a:lnTo>
                    <a:pt x="3858" y="3033"/>
                  </a:lnTo>
                  <a:cubicBezTo>
                    <a:pt x="3906" y="2390"/>
                    <a:pt x="4144" y="1771"/>
                    <a:pt x="4573" y="1271"/>
                  </a:cubicBezTo>
                  <a:close/>
                  <a:moveTo>
                    <a:pt x="6740" y="2545"/>
                  </a:moveTo>
                  <a:cubicBezTo>
                    <a:pt x="6894" y="2545"/>
                    <a:pt x="7049" y="2604"/>
                    <a:pt x="7168" y="2723"/>
                  </a:cubicBezTo>
                  <a:cubicBezTo>
                    <a:pt x="7406" y="2961"/>
                    <a:pt x="7406" y="3366"/>
                    <a:pt x="7168" y="3604"/>
                  </a:cubicBezTo>
                  <a:cubicBezTo>
                    <a:pt x="7049" y="3723"/>
                    <a:pt x="6894" y="3783"/>
                    <a:pt x="6740" y="3783"/>
                  </a:cubicBezTo>
                  <a:cubicBezTo>
                    <a:pt x="6585" y="3783"/>
                    <a:pt x="6430" y="3723"/>
                    <a:pt x="6311" y="3604"/>
                  </a:cubicBezTo>
                  <a:cubicBezTo>
                    <a:pt x="6073" y="3366"/>
                    <a:pt x="6073" y="2961"/>
                    <a:pt x="6311" y="2723"/>
                  </a:cubicBezTo>
                  <a:cubicBezTo>
                    <a:pt x="6430" y="2604"/>
                    <a:pt x="6585" y="2545"/>
                    <a:pt x="6740" y="2545"/>
                  </a:cubicBezTo>
                  <a:close/>
                  <a:moveTo>
                    <a:pt x="5859" y="1652"/>
                  </a:moveTo>
                  <a:lnTo>
                    <a:pt x="6097" y="2509"/>
                  </a:lnTo>
                  <a:cubicBezTo>
                    <a:pt x="5835" y="2771"/>
                    <a:pt x="5763" y="3223"/>
                    <a:pt x="5906" y="3557"/>
                  </a:cubicBezTo>
                  <a:lnTo>
                    <a:pt x="5120" y="3795"/>
                  </a:lnTo>
                  <a:cubicBezTo>
                    <a:pt x="4977" y="3414"/>
                    <a:pt x="4954" y="2985"/>
                    <a:pt x="5096" y="2557"/>
                  </a:cubicBezTo>
                  <a:cubicBezTo>
                    <a:pt x="5239" y="2176"/>
                    <a:pt x="5501" y="1866"/>
                    <a:pt x="5859" y="1652"/>
                  </a:cubicBezTo>
                  <a:close/>
                  <a:moveTo>
                    <a:pt x="6097" y="3795"/>
                  </a:moveTo>
                  <a:cubicBezTo>
                    <a:pt x="6265" y="3979"/>
                    <a:pt x="6493" y="4074"/>
                    <a:pt x="6729" y="4074"/>
                  </a:cubicBezTo>
                  <a:cubicBezTo>
                    <a:pt x="6860" y="4074"/>
                    <a:pt x="6993" y="4045"/>
                    <a:pt x="7121" y="3985"/>
                  </a:cubicBezTo>
                  <a:lnTo>
                    <a:pt x="7359" y="4795"/>
                  </a:lnTo>
                  <a:cubicBezTo>
                    <a:pt x="7168" y="4867"/>
                    <a:pt x="6966" y="4902"/>
                    <a:pt x="6761" y="4902"/>
                  </a:cubicBezTo>
                  <a:cubicBezTo>
                    <a:pt x="6555" y="4902"/>
                    <a:pt x="6347" y="4867"/>
                    <a:pt x="6144" y="4795"/>
                  </a:cubicBezTo>
                  <a:cubicBezTo>
                    <a:pt x="5763" y="4652"/>
                    <a:pt x="5454" y="4390"/>
                    <a:pt x="5239" y="4057"/>
                  </a:cubicBezTo>
                  <a:lnTo>
                    <a:pt x="6097" y="3795"/>
                  </a:lnTo>
                  <a:close/>
                  <a:moveTo>
                    <a:pt x="8383" y="2533"/>
                  </a:moveTo>
                  <a:cubicBezTo>
                    <a:pt x="8454" y="2771"/>
                    <a:pt x="8502" y="3057"/>
                    <a:pt x="8478" y="3342"/>
                  </a:cubicBezTo>
                  <a:cubicBezTo>
                    <a:pt x="8454" y="3414"/>
                    <a:pt x="8526" y="3485"/>
                    <a:pt x="8597" y="3509"/>
                  </a:cubicBezTo>
                  <a:cubicBezTo>
                    <a:pt x="8692" y="3509"/>
                    <a:pt x="8764" y="3461"/>
                    <a:pt x="8764" y="3366"/>
                  </a:cubicBezTo>
                  <a:cubicBezTo>
                    <a:pt x="8764" y="3295"/>
                    <a:pt x="8764" y="3223"/>
                    <a:pt x="8764" y="3152"/>
                  </a:cubicBezTo>
                  <a:lnTo>
                    <a:pt x="9597" y="3271"/>
                  </a:lnTo>
                  <a:cubicBezTo>
                    <a:pt x="9574" y="3914"/>
                    <a:pt x="9335" y="4557"/>
                    <a:pt x="8907" y="5057"/>
                  </a:cubicBezTo>
                  <a:lnTo>
                    <a:pt x="8431" y="4295"/>
                  </a:lnTo>
                  <a:cubicBezTo>
                    <a:pt x="8478" y="4224"/>
                    <a:pt x="8526" y="4152"/>
                    <a:pt x="8550" y="4081"/>
                  </a:cubicBezTo>
                  <a:cubicBezTo>
                    <a:pt x="8597" y="4009"/>
                    <a:pt x="8573" y="3914"/>
                    <a:pt x="8502" y="3890"/>
                  </a:cubicBezTo>
                  <a:cubicBezTo>
                    <a:pt x="8477" y="3873"/>
                    <a:pt x="8448" y="3865"/>
                    <a:pt x="8420" y="3865"/>
                  </a:cubicBezTo>
                  <a:cubicBezTo>
                    <a:pt x="8369" y="3865"/>
                    <a:pt x="8318" y="3892"/>
                    <a:pt x="8288" y="3938"/>
                  </a:cubicBezTo>
                  <a:cubicBezTo>
                    <a:pt x="8145" y="4247"/>
                    <a:pt x="7907" y="4486"/>
                    <a:pt x="7621" y="4652"/>
                  </a:cubicBezTo>
                  <a:lnTo>
                    <a:pt x="7383" y="3795"/>
                  </a:lnTo>
                  <a:cubicBezTo>
                    <a:pt x="7645" y="3533"/>
                    <a:pt x="7716" y="3104"/>
                    <a:pt x="7549" y="2771"/>
                  </a:cubicBezTo>
                  <a:lnTo>
                    <a:pt x="8383" y="2533"/>
                  </a:lnTo>
                  <a:close/>
                  <a:moveTo>
                    <a:pt x="3882" y="3319"/>
                  </a:moveTo>
                  <a:lnTo>
                    <a:pt x="4739" y="3438"/>
                  </a:lnTo>
                  <a:cubicBezTo>
                    <a:pt x="4763" y="3652"/>
                    <a:pt x="4811" y="3843"/>
                    <a:pt x="4906" y="4033"/>
                  </a:cubicBezTo>
                  <a:cubicBezTo>
                    <a:pt x="5001" y="4247"/>
                    <a:pt x="5168" y="4486"/>
                    <a:pt x="5358" y="4652"/>
                  </a:cubicBezTo>
                  <a:lnTo>
                    <a:pt x="4620" y="5105"/>
                  </a:lnTo>
                  <a:cubicBezTo>
                    <a:pt x="4144" y="4605"/>
                    <a:pt x="3906" y="3962"/>
                    <a:pt x="3882" y="3319"/>
                  </a:cubicBezTo>
                  <a:close/>
                  <a:moveTo>
                    <a:pt x="4358" y="5248"/>
                  </a:moveTo>
                  <a:cubicBezTo>
                    <a:pt x="4430" y="5319"/>
                    <a:pt x="4549" y="5438"/>
                    <a:pt x="4644" y="5533"/>
                  </a:cubicBezTo>
                  <a:lnTo>
                    <a:pt x="4263" y="5914"/>
                  </a:lnTo>
                  <a:lnTo>
                    <a:pt x="3977" y="5629"/>
                  </a:lnTo>
                  <a:lnTo>
                    <a:pt x="4358" y="5248"/>
                  </a:lnTo>
                  <a:close/>
                  <a:moveTo>
                    <a:pt x="5620" y="4843"/>
                  </a:moveTo>
                  <a:cubicBezTo>
                    <a:pt x="5739" y="4938"/>
                    <a:pt x="5882" y="5009"/>
                    <a:pt x="6049" y="5081"/>
                  </a:cubicBezTo>
                  <a:cubicBezTo>
                    <a:pt x="6263" y="5152"/>
                    <a:pt x="6525" y="5200"/>
                    <a:pt x="6787" y="5200"/>
                  </a:cubicBezTo>
                  <a:lnTo>
                    <a:pt x="6597" y="6033"/>
                  </a:lnTo>
                  <a:cubicBezTo>
                    <a:pt x="5978" y="6010"/>
                    <a:pt x="5335" y="5771"/>
                    <a:pt x="4835" y="5319"/>
                  </a:cubicBezTo>
                  <a:lnTo>
                    <a:pt x="5620" y="4843"/>
                  </a:lnTo>
                  <a:close/>
                  <a:moveTo>
                    <a:pt x="8240" y="4533"/>
                  </a:moveTo>
                  <a:lnTo>
                    <a:pt x="8692" y="5271"/>
                  </a:lnTo>
                  <a:cubicBezTo>
                    <a:pt x="8192" y="5748"/>
                    <a:pt x="7549" y="5986"/>
                    <a:pt x="6906" y="6033"/>
                  </a:cubicBezTo>
                  <a:lnTo>
                    <a:pt x="7097" y="5152"/>
                  </a:lnTo>
                  <a:cubicBezTo>
                    <a:pt x="7526" y="5081"/>
                    <a:pt x="7930" y="4867"/>
                    <a:pt x="8240" y="4533"/>
                  </a:cubicBezTo>
                  <a:close/>
                  <a:moveTo>
                    <a:pt x="3477" y="5629"/>
                  </a:moveTo>
                  <a:cubicBezTo>
                    <a:pt x="3537" y="5629"/>
                    <a:pt x="3596" y="5652"/>
                    <a:pt x="3644" y="5700"/>
                  </a:cubicBezTo>
                  <a:lnTo>
                    <a:pt x="4192" y="6248"/>
                  </a:lnTo>
                  <a:cubicBezTo>
                    <a:pt x="4287" y="6343"/>
                    <a:pt x="4287" y="6510"/>
                    <a:pt x="4192" y="6605"/>
                  </a:cubicBezTo>
                  <a:lnTo>
                    <a:pt x="3715" y="7081"/>
                  </a:lnTo>
                  <a:cubicBezTo>
                    <a:pt x="3668" y="7129"/>
                    <a:pt x="3608" y="7153"/>
                    <a:pt x="3549" y="7153"/>
                  </a:cubicBezTo>
                  <a:cubicBezTo>
                    <a:pt x="3489" y="7153"/>
                    <a:pt x="3429" y="7129"/>
                    <a:pt x="3382" y="7081"/>
                  </a:cubicBezTo>
                  <a:lnTo>
                    <a:pt x="2810" y="6534"/>
                  </a:lnTo>
                  <a:cubicBezTo>
                    <a:pt x="2715" y="6438"/>
                    <a:pt x="2715" y="6272"/>
                    <a:pt x="2810" y="6176"/>
                  </a:cubicBezTo>
                  <a:lnTo>
                    <a:pt x="3310" y="5700"/>
                  </a:lnTo>
                  <a:cubicBezTo>
                    <a:pt x="3358" y="5652"/>
                    <a:pt x="3418" y="5629"/>
                    <a:pt x="3477" y="5629"/>
                  </a:cubicBezTo>
                  <a:close/>
                  <a:moveTo>
                    <a:pt x="2279" y="6767"/>
                  </a:moveTo>
                  <a:cubicBezTo>
                    <a:pt x="2338" y="6767"/>
                    <a:pt x="2396" y="6769"/>
                    <a:pt x="2453" y="6772"/>
                  </a:cubicBezTo>
                  <a:lnTo>
                    <a:pt x="1572" y="7653"/>
                  </a:lnTo>
                  <a:lnTo>
                    <a:pt x="1477" y="7391"/>
                  </a:lnTo>
                  <a:cubicBezTo>
                    <a:pt x="1477" y="7367"/>
                    <a:pt x="1429" y="7319"/>
                    <a:pt x="1405" y="7319"/>
                  </a:cubicBezTo>
                  <a:lnTo>
                    <a:pt x="929" y="7153"/>
                  </a:lnTo>
                  <a:cubicBezTo>
                    <a:pt x="1309" y="6857"/>
                    <a:pt x="1820" y="6767"/>
                    <a:pt x="2279" y="6767"/>
                  </a:cubicBezTo>
                  <a:close/>
                  <a:moveTo>
                    <a:pt x="3120" y="7462"/>
                  </a:moveTo>
                  <a:lnTo>
                    <a:pt x="3120" y="7462"/>
                  </a:lnTo>
                  <a:cubicBezTo>
                    <a:pt x="3168" y="7962"/>
                    <a:pt x="3072" y="8534"/>
                    <a:pt x="2763" y="8986"/>
                  </a:cubicBezTo>
                  <a:lnTo>
                    <a:pt x="2596" y="8510"/>
                  </a:lnTo>
                  <a:cubicBezTo>
                    <a:pt x="2572" y="8463"/>
                    <a:pt x="2548" y="8439"/>
                    <a:pt x="2501" y="8415"/>
                  </a:cubicBezTo>
                  <a:lnTo>
                    <a:pt x="2263" y="8343"/>
                  </a:lnTo>
                  <a:lnTo>
                    <a:pt x="3120" y="7462"/>
                  </a:lnTo>
                  <a:close/>
                  <a:moveTo>
                    <a:pt x="4501" y="6653"/>
                  </a:moveTo>
                  <a:cubicBezTo>
                    <a:pt x="5120" y="6724"/>
                    <a:pt x="5692" y="6891"/>
                    <a:pt x="6097" y="7105"/>
                  </a:cubicBezTo>
                  <a:cubicBezTo>
                    <a:pt x="6454" y="7296"/>
                    <a:pt x="6668" y="7534"/>
                    <a:pt x="6668" y="7724"/>
                  </a:cubicBezTo>
                  <a:cubicBezTo>
                    <a:pt x="6668" y="8034"/>
                    <a:pt x="6192" y="8343"/>
                    <a:pt x="5739" y="8558"/>
                  </a:cubicBezTo>
                  <a:cubicBezTo>
                    <a:pt x="5716" y="8558"/>
                    <a:pt x="5692" y="8582"/>
                    <a:pt x="5668" y="8629"/>
                  </a:cubicBezTo>
                  <a:cubicBezTo>
                    <a:pt x="5478" y="9082"/>
                    <a:pt x="5144" y="9558"/>
                    <a:pt x="4858" y="9558"/>
                  </a:cubicBezTo>
                  <a:cubicBezTo>
                    <a:pt x="4668" y="9558"/>
                    <a:pt x="4430" y="9344"/>
                    <a:pt x="4239" y="8986"/>
                  </a:cubicBezTo>
                  <a:cubicBezTo>
                    <a:pt x="4001" y="8582"/>
                    <a:pt x="3858" y="8010"/>
                    <a:pt x="3763" y="7391"/>
                  </a:cubicBezTo>
                  <a:cubicBezTo>
                    <a:pt x="3834" y="7367"/>
                    <a:pt x="3882" y="7343"/>
                    <a:pt x="3930" y="7296"/>
                  </a:cubicBezTo>
                  <a:lnTo>
                    <a:pt x="4025" y="7177"/>
                  </a:lnTo>
                  <a:lnTo>
                    <a:pt x="4287" y="7629"/>
                  </a:lnTo>
                  <a:cubicBezTo>
                    <a:pt x="4311" y="7677"/>
                    <a:pt x="4358" y="7700"/>
                    <a:pt x="4406" y="7700"/>
                  </a:cubicBezTo>
                  <a:lnTo>
                    <a:pt x="4477" y="7700"/>
                  </a:lnTo>
                  <a:cubicBezTo>
                    <a:pt x="4549" y="7653"/>
                    <a:pt x="4573" y="7558"/>
                    <a:pt x="4525" y="7486"/>
                  </a:cubicBezTo>
                  <a:lnTo>
                    <a:pt x="4406" y="7272"/>
                  </a:lnTo>
                  <a:lnTo>
                    <a:pt x="4406" y="7272"/>
                  </a:lnTo>
                  <a:cubicBezTo>
                    <a:pt x="4668" y="7367"/>
                    <a:pt x="4906" y="7534"/>
                    <a:pt x="5096" y="7748"/>
                  </a:cubicBezTo>
                  <a:cubicBezTo>
                    <a:pt x="5120" y="7796"/>
                    <a:pt x="5168" y="7820"/>
                    <a:pt x="5192" y="7820"/>
                  </a:cubicBezTo>
                  <a:cubicBezTo>
                    <a:pt x="5239" y="7820"/>
                    <a:pt x="5263" y="7796"/>
                    <a:pt x="5287" y="7772"/>
                  </a:cubicBezTo>
                  <a:cubicBezTo>
                    <a:pt x="5358" y="7724"/>
                    <a:pt x="5358" y="7629"/>
                    <a:pt x="5311" y="7581"/>
                  </a:cubicBezTo>
                  <a:cubicBezTo>
                    <a:pt x="5049" y="7248"/>
                    <a:pt x="4692" y="7034"/>
                    <a:pt x="4287" y="6938"/>
                  </a:cubicBezTo>
                  <a:lnTo>
                    <a:pt x="4406" y="6795"/>
                  </a:lnTo>
                  <a:cubicBezTo>
                    <a:pt x="4453" y="6748"/>
                    <a:pt x="4477" y="6700"/>
                    <a:pt x="4501" y="6653"/>
                  </a:cubicBezTo>
                  <a:close/>
                  <a:moveTo>
                    <a:pt x="6738" y="1"/>
                  </a:moveTo>
                  <a:cubicBezTo>
                    <a:pt x="6414" y="1"/>
                    <a:pt x="6086" y="50"/>
                    <a:pt x="5763" y="151"/>
                  </a:cubicBezTo>
                  <a:cubicBezTo>
                    <a:pt x="5692" y="175"/>
                    <a:pt x="5644" y="270"/>
                    <a:pt x="5668" y="342"/>
                  </a:cubicBezTo>
                  <a:cubicBezTo>
                    <a:pt x="5688" y="401"/>
                    <a:pt x="5756" y="443"/>
                    <a:pt x="5819" y="443"/>
                  </a:cubicBezTo>
                  <a:cubicBezTo>
                    <a:pt x="5832" y="443"/>
                    <a:pt x="5846" y="441"/>
                    <a:pt x="5859" y="437"/>
                  </a:cubicBezTo>
                  <a:cubicBezTo>
                    <a:pt x="6073" y="366"/>
                    <a:pt x="6311" y="318"/>
                    <a:pt x="6549" y="294"/>
                  </a:cubicBezTo>
                  <a:lnTo>
                    <a:pt x="6549" y="294"/>
                  </a:lnTo>
                  <a:lnTo>
                    <a:pt x="6359" y="1151"/>
                  </a:lnTo>
                  <a:cubicBezTo>
                    <a:pt x="6192" y="1199"/>
                    <a:pt x="6049" y="1247"/>
                    <a:pt x="5882" y="1318"/>
                  </a:cubicBezTo>
                  <a:cubicBezTo>
                    <a:pt x="5620" y="1437"/>
                    <a:pt x="5406" y="1604"/>
                    <a:pt x="5239" y="1794"/>
                  </a:cubicBezTo>
                  <a:lnTo>
                    <a:pt x="4787" y="1056"/>
                  </a:lnTo>
                  <a:cubicBezTo>
                    <a:pt x="4930" y="913"/>
                    <a:pt x="5096" y="794"/>
                    <a:pt x="5263" y="699"/>
                  </a:cubicBezTo>
                  <a:cubicBezTo>
                    <a:pt x="5335" y="651"/>
                    <a:pt x="5358" y="580"/>
                    <a:pt x="5311" y="509"/>
                  </a:cubicBezTo>
                  <a:cubicBezTo>
                    <a:pt x="5280" y="462"/>
                    <a:pt x="5239" y="436"/>
                    <a:pt x="5195" y="436"/>
                  </a:cubicBezTo>
                  <a:cubicBezTo>
                    <a:pt x="5171" y="436"/>
                    <a:pt x="5146" y="444"/>
                    <a:pt x="5120" y="461"/>
                  </a:cubicBezTo>
                  <a:cubicBezTo>
                    <a:pt x="4882" y="580"/>
                    <a:pt x="4692" y="747"/>
                    <a:pt x="4501" y="937"/>
                  </a:cubicBezTo>
                  <a:cubicBezTo>
                    <a:pt x="3382" y="2056"/>
                    <a:pt x="3287" y="3795"/>
                    <a:pt x="4192" y="5033"/>
                  </a:cubicBezTo>
                  <a:lnTo>
                    <a:pt x="3787" y="5438"/>
                  </a:lnTo>
                  <a:cubicBezTo>
                    <a:pt x="3715" y="5390"/>
                    <a:pt x="3620" y="5367"/>
                    <a:pt x="3549" y="5343"/>
                  </a:cubicBezTo>
                  <a:cubicBezTo>
                    <a:pt x="3525" y="5128"/>
                    <a:pt x="3477" y="4938"/>
                    <a:pt x="3429" y="4747"/>
                  </a:cubicBezTo>
                  <a:cubicBezTo>
                    <a:pt x="3410" y="4669"/>
                    <a:pt x="3357" y="4622"/>
                    <a:pt x="3299" y="4622"/>
                  </a:cubicBezTo>
                  <a:cubicBezTo>
                    <a:pt x="3287" y="4622"/>
                    <a:pt x="3275" y="4624"/>
                    <a:pt x="3263" y="4628"/>
                  </a:cubicBezTo>
                  <a:cubicBezTo>
                    <a:pt x="3191" y="4652"/>
                    <a:pt x="3144" y="4724"/>
                    <a:pt x="3144" y="4795"/>
                  </a:cubicBezTo>
                  <a:cubicBezTo>
                    <a:pt x="3191" y="4986"/>
                    <a:pt x="3239" y="5176"/>
                    <a:pt x="3263" y="5390"/>
                  </a:cubicBezTo>
                  <a:cubicBezTo>
                    <a:pt x="3191" y="5414"/>
                    <a:pt x="3144" y="5462"/>
                    <a:pt x="3096" y="5486"/>
                  </a:cubicBezTo>
                  <a:lnTo>
                    <a:pt x="2977" y="5629"/>
                  </a:lnTo>
                  <a:cubicBezTo>
                    <a:pt x="2882" y="5224"/>
                    <a:pt x="2667" y="4843"/>
                    <a:pt x="2334" y="4581"/>
                  </a:cubicBezTo>
                  <a:cubicBezTo>
                    <a:pt x="2307" y="4563"/>
                    <a:pt x="2276" y="4555"/>
                    <a:pt x="2246" y="4555"/>
                  </a:cubicBezTo>
                  <a:cubicBezTo>
                    <a:pt x="2197" y="4555"/>
                    <a:pt x="2149" y="4575"/>
                    <a:pt x="2120" y="4605"/>
                  </a:cubicBezTo>
                  <a:cubicBezTo>
                    <a:pt x="2072" y="4676"/>
                    <a:pt x="2096" y="4771"/>
                    <a:pt x="2143" y="4819"/>
                  </a:cubicBezTo>
                  <a:cubicBezTo>
                    <a:pt x="2358" y="4986"/>
                    <a:pt x="2525" y="5224"/>
                    <a:pt x="2620" y="5486"/>
                  </a:cubicBezTo>
                  <a:lnTo>
                    <a:pt x="2405" y="5367"/>
                  </a:lnTo>
                  <a:cubicBezTo>
                    <a:pt x="2380" y="5350"/>
                    <a:pt x="2355" y="5342"/>
                    <a:pt x="2331" y="5342"/>
                  </a:cubicBezTo>
                  <a:cubicBezTo>
                    <a:pt x="2286" y="5342"/>
                    <a:pt x="2246" y="5368"/>
                    <a:pt x="2215" y="5414"/>
                  </a:cubicBezTo>
                  <a:cubicBezTo>
                    <a:pt x="2167" y="5486"/>
                    <a:pt x="2191" y="5581"/>
                    <a:pt x="2263" y="5605"/>
                  </a:cubicBezTo>
                  <a:lnTo>
                    <a:pt x="2715" y="5867"/>
                  </a:lnTo>
                  <a:lnTo>
                    <a:pt x="2620" y="5986"/>
                  </a:lnTo>
                  <a:cubicBezTo>
                    <a:pt x="2572" y="6010"/>
                    <a:pt x="2525" y="6081"/>
                    <a:pt x="2501" y="6129"/>
                  </a:cubicBezTo>
                  <a:cubicBezTo>
                    <a:pt x="1882" y="6057"/>
                    <a:pt x="1334" y="5891"/>
                    <a:pt x="929" y="5676"/>
                  </a:cubicBezTo>
                  <a:cubicBezTo>
                    <a:pt x="572" y="5462"/>
                    <a:pt x="357" y="5248"/>
                    <a:pt x="357" y="5057"/>
                  </a:cubicBezTo>
                  <a:cubicBezTo>
                    <a:pt x="357" y="4747"/>
                    <a:pt x="834" y="4438"/>
                    <a:pt x="1286" y="4224"/>
                  </a:cubicBezTo>
                  <a:cubicBezTo>
                    <a:pt x="1310" y="4224"/>
                    <a:pt x="1334" y="4200"/>
                    <a:pt x="1358" y="4152"/>
                  </a:cubicBezTo>
                  <a:cubicBezTo>
                    <a:pt x="1548" y="3700"/>
                    <a:pt x="1882" y="3223"/>
                    <a:pt x="2167" y="3223"/>
                  </a:cubicBezTo>
                  <a:cubicBezTo>
                    <a:pt x="2429" y="3223"/>
                    <a:pt x="2739" y="3604"/>
                    <a:pt x="2953" y="4176"/>
                  </a:cubicBezTo>
                  <a:cubicBezTo>
                    <a:pt x="2971" y="4229"/>
                    <a:pt x="3029" y="4256"/>
                    <a:pt x="3087" y="4256"/>
                  </a:cubicBezTo>
                  <a:cubicBezTo>
                    <a:pt x="3106" y="4256"/>
                    <a:pt x="3126" y="4253"/>
                    <a:pt x="3144" y="4247"/>
                  </a:cubicBezTo>
                  <a:cubicBezTo>
                    <a:pt x="3215" y="4224"/>
                    <a:pt x="3263" y="4128"/>
                    <a:pt x="3239" y="4057"/>
                  </a:cubicBezTo>
                  <a:cubicBezTo>
                    <a:pt x="2953" y="3342"/>
                    <a:pt x="2572" y="2938"/>
                    <a:pt x="2167" y="2938"/>
                  </a:cubicBezTo>
                  <a:cubicBezTo>
                    <a:pt x="1667" y="2938"/>
                    <a:pt x="1310" y="3581"/>
                    <a:pt x="1119" y="3985"/>
                  </a:cubicBezTo>
                  <a:cubicBezTo>
                    <a:pt x="691" y="4176"/>
                    <a:pt x="72" y="4557"/>
                    <a:pt x="72" y="5057"/>
                  </a:cubicBezTo>
                  <a:cubicBezTo>
                    <a:pt x="72" y="5676"/>
                    <a:pt x="1072" y="6248"/>
                    <a:pt x="2453" y="6414"/>
                  </a:cubicBezTo>
                  <a:cubicBezTo>
                    <a:pt x="2477" y="6438"/>
                    <a:pt x="2477" y="6462"/>
                    <a:pt x="2477" y="6486"/>
                  </a:cubicBezTo>
                  <a:cubicBezTo>
                    <a:pt x="2378" y="6477"/>
                    <a:pt x="2279" y="6472"/>
                    <a:pt x="2183" y="6472"/>
                  </a:cubicBezTo>
                  <a:cubicBezTo>
                    <a:pt x="1515" y="6472"/>
                    <a:pt x="919" y="6686"/>
                    <a:pt x="524" y="7081"/>
                  </a:cubicBezTo>
                  <a:cubicBezTo>
                    <a:pt x="500" y="7129"/>
                    <a:pt x="476" y="7177"/>
                    <a:pt x="500" y="7224"/>
                  </a:cubicBezTo>
                  <a:cubicBezTo>
                    <a:pt x="500" y="7272"/>
                    <a:pt x="548" y="7319"/>
                    <a:pt x="596" y="7319"/>
                  </a:cubicBezTo>
                  <a:lnTo>
                    <a:pt x="1239" y="7558"/>
                  </a:lnTo>
                  <a:lnTo>
                    <a:pt x="1334" y="7867"/>
                  </a:lnTo>
                  <a:lnTo>
                    <a:pt x="143" y="9082"/>
                  </a:lnTo>
                  <a:cubicBezTo>
                    <a:pt x="48" y="9153"/>
                    <a:pt x="0" y="9296"/>
                    <a:pt x="0" y="9415"/>
                  </a:cubicBezTo>
                  <a:cubicBezTo>
                    <a:pt x="0" y="9558"/>
                    <a:pt x="48" y="9677"/>
                    <a:pt x="143" y="9772"/>
                  </a:cubicBezTo>
                  <a:cubicBezTo>
                    <a:pt x="215" y="9844"/>
                    <a:pt x="357" y="9915"/>
                    <a:pt x="476" y="9915"/>
                  </a:cubicBezTo>
                  <a:cubicBezTo>
                    <a:pt x="619" y="9915"/>
                    <a:pt x="738" y="9844"/>
                    <a:pt x="834" y="9772"/>
                  </a:cubicBezTo>
                  <a:lnTo>
                    <a:pt x="1215" y="9391"/>
                  </a:lnTo>
                  <a:cubicBezTo>
                    <a:pt x="1262" y="9320"/>
                    <a:pt x="1262" y="9225"/>
                    <a:pt x="1215" y="9177"/>
                  </a:cubicBezTo>
                  <a:cubicBezTo>
                    <a:pt x="1179" y="9153"/>
                    <a:pt x="1137" y="9141"/>
                    <a:pt x="1099" y="9141"/>
                  </a:cubicBezTo>
                  <a:cubicBezTo>
                    <a:pt x="1060" y="9141"/>
                    <a:pt x="1024" y="9153"/>
                    <a:pt x="1000" y="9177"/>
                  </a:cubicBezTo>
                  <a:lnTo>
                    <a:pt x="619" y="9558"/>
                  </a:lnTo>
                  <a:cubicBezTo>
                    <a:pt x="572" y="9582"/>
                    <a:pt x="524" y="9606"/>
                    <a:pt x="476" y="9606"/>
                  </a:cubicBezTo>
                  <a:cubicBezTo>
                    <a:pt x="429" y="9606"/>
                    <a:pt x="381" y="9582"/>
                    <a:pt x="334" y="9558"/>
                  </a:cubicBezTo>
                  <a:cubicBezTo>
                    <a:pt x="310" y="9510"/>
                    <a:pt x="286" y="9463"/>
                    <a:pt x="286" y="9415"/>
                  </a:cubicBezTo>
                  <a:cubicBezTo>
                    <a:pt x="286" y="9367"/>
                    <a:pt x="310" y="9320"/>
                    <a:pt x="334" y="9272"/>
                  </a:cubicBezTo>
                  <a:lnTo>
                    <a:pt x="2763" y="6867"/>
                  </a:lnTo>
                  <a:lnTo>
                    <a:pt x="3025" y="7153"/>
                  </a:lnTo>
                  <a:lnTo>
                    <a:pt x="1477" y="8701"/>
                  </a:lnTo>
                  <a:cubicBezTo>
                    <a:pt x="1429" y="8748"/>
                    <a:pt x="1429" y="8844"/>
                    <a:pt x="1477" y="8891"/>
                  </a:cubicBezTo>
                  <a:cubicBezTo>
                    <a:pt x="1500" y="8939"/>
                    <a:pt x="1548" y="8939"/>
                    <a:pt x="1596" y="8939"/>
                  </a:cubicBezTo>
                  <a:cubicBezTo>
                    <a:pt x="1620" y="8939"/>
                    <a:pt x="1667" y="8915"/>
                    <a:pt x="1691" y="8891"/>
                  </a:cubicBezTo>
                  <a:lnTo>
                    <a:pt x="2024" y="8558"/>
                  </a:lnTo>
                  <a:lnTo>
                    <a:pt x="2334" y="8653"/>
                  </a:lnTo>
                  <a:lnTo>
                    <a:pt x="2572" y="9296"/>
                  </a:lnTo>
                  <a:cubicBezTo>
                    <a:pt x="2588" y="9360"/>
                    <a:pt x="2646" y="9402"/>
                    <a:pt x="2711" y="9402"/>
                  </a:cubicBezTo>
                  <a:cubicBezTo>
                    <a:pt x="2744" y="9402"/>
                    <a:pt x="2779" y="9391"/>
                    <a:pt x="2810" y="9367"/>
                  </a:cubicBezTo>
                  <a:cubicBezTo>
                    <a:pt x="3072" y="9105"/>
                    <a:pt x="3263" y="8748"/>
                    <a:pt x="3358" y="8343"/>
                  </a:cubicBezTo>
                  <a:cubicBezTo>
                    <a:pt x="3429" y="8058"/>
                    <a:pt x="3453" y="7724"/>
                    <a:pt x="3429" y="7415"/>
                  </a:cubicBezTo>
                  <a:lnTo>
                    <a:pt x="3429" y="7415"/>
                  </a:lnTo>
                  <a:cubicBezTo>
                    <a:pt x="3429" y="7415"/>
                    <a:pt x="3453" y="7438"/>
                    <a:pt x="3477" y="7438"/>
                  </a:cubicBezTo>
                  <a:cubicBezTo>
                    <a:pt x="3668" y="8820"/>
                    <a:pt x="4215" y="9820"/>
                    <a:pt x="4858" y="9820"/>
                  </a:cubicBezTo>
                  <a:cubicBezTo>
                    <a:pt x="5335" y="9820"/>
                    <a:pt x="5716" y="9201"/>
                    <a:pt x="5906" y="8772"/>
                  </a:cubicBezTo>
                  <a:cubicBezTo>
                    <a:pt x="6311" y="8582"/>
                    <a:pt x="6954" y="8224"/>
                    <a:pt x="6954" y="7724"/>
                  </a:cubicBezTo>
                  <a:cubicBezTo>
                    <a:pt x="6954" y="7415"/>
                    <a:pt x="6692" y="7105"/>
                    <a:pt x="6240" y="6843"/>
                  </a:cubicBezTo>
                  <a:cubicBezTo>
                    <a:pt x="5787" y="6605"/>
                    <a:pt x="5216" y="6438"/>
                    <a:pt x="4549" y="6367"/>
                  </a:cubicBezTo>
                  <a:cubicBezTo>
                    <a:pt x="4549" y="6272"/>
                    <a:pt x="4525" y="6200"/>
                    <a:pt x="4477" y="6129"/>
                  </a:cubicBezTo>
                  <a:lnTo>
                    <a:pt x="4882" y="5724"/>
                  </a:lnTo>
                  <a:cubicBezTo>
                    <a:pt x="5430" y="6129"/>
                    <a:pt x="6073" y="6319"/>
                    <a:pt x="6740" y="6319"/>
                  </a:cubicBezTo>
                  <a:cubicBezTo>
                    <a:pt x="7549" y="6319"/>
                    <a:pt x="8359" y="6010"/>
                    <a:pt x="8978" y="5390"/>
                  </a:cubicBezTo>
                  <a:cubicBezTo>
                    <a:pt x="9597" y="4795"/>
                    <a:pt x="9907" y="3938"/>
                    <a:pt x="9907" y="3128"/>
                  </a:cubicBezTo>
                  <a:cubicBezTo>
                    <a:pt x="9883" y="2342"/>
                    <a:pt x="9574" y="1533"/>
                    <a:pt x="8978" y="937"/>
                  </a:cubicBezTo>
                  <a:cubicBezTo>
                    <a:pt x="8363" y="322"/>
                    <a:pt x="7563" y="1"/>
                    <a:pt x="67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11" name="Google Shape;2011;p11"/>
          <p:cNvSpPr txBox="1">
            <a:spLocks noGrp="1"/>
          </p:cNvSpPr>
          <p:nvPr>
            <p:ph type="title" idx="8"/>
          </p:nvPr>
        </p:nvSpPr>
        <p:spPr>
          <a:xfrm>
            <a:off x="720000" y="420345"/>
            <a:ext cx="7704000" cy="457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500"/>
              <a:buNone/>
            </a:pPr>
            <a:r>
              <a:rPr lang="vi-VN" sz="2800" b="1">
                <a:solidFill>
                  <a:srgbClr val="151D1E"/>
                </a:solidFill>
                <a:latin typeface="Arial"/>
                <a:ea typeface="Arial"/>
                <a:cs typeface="Arial"/>
                <a:sym typeface="Arial"/>
              </a:rPr>
              <a:t>I. Hoán dụ</a:t>
            </a:r>
            <a:endParaRPr sz="2800" b="1">
              <a:solidFill>
                <a:srgbClr val="151D1E"/>
              </a:solidFill>
              <a:latin typeface="Arial"/>
              <a:ea typeface="Arial"/>
              <a:cs typeface="Arial"/>
              <a:sym typeface="Arial"/>
            </a:endParaRPr>
          </a:p>
        </p:txBody>
      </p:sp>
      <p:sp>
        <p:nvSpPr>
          <p:cNvPr id="2012" name="Google Shape;2012;p11"/>
          <p:cNvSpPr/>
          <p:nvPr/>
        </p:nvSpPr>
        <p:spPr>
          <a:xfrm>
            <a:off x="814360" y="915566"/>
            <a:ext cx="389882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000" b="0" i="0" u="none" strike="noStrike" cap="none">
                <a:solidFill>
                  <a:srgbClr val="000000"/>
                </a:solidFill>
                <a:latin typeface="Arial"/>
                <a:ea typeface="Arial"/>
                <a:cs typeface="Arial"/>
                <a:sym typeface="Arial"/>
              </a:rPr>
              <a:t>- Có 4 kiểu hoán dụ thường gặp:</a:t>
            </a:r>
            <a:endParaRPr/>
          </a:p>
        </p:txBody>
      </p:sp>
      <p:sp>
        <p:nvSpPr>
          <p:cNvPr id="2013" name="Google Shape;2013;p11"/>
          <p:cNvSpPr txBox="1"/>
          <p:nvPr/>
        </p:nvSpPr>
        <p:spPr>
          <a:xfrm>
            <a:off x="2763772" y="1208822"/>
            <a:ext cx="5048588" cy="19389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000" b="0" i="0" u="none" strike="noStrike" cap="none">
                <a:solidFill>
                  <a:srgbClr val="151D1E"/>
                </a:solidFill>
                <a:latin typeface="Arial"/>
                <a:ea typeface="Arial"/>
                <a:cs typeface="Arial"/>
                <a:sym typeface="Arial"/>
              </a:rPr>
              <a:t>VD:</a:t>
            </a:r>
            <a:endParaRPr/>
          </a:p>
          <a:p>
            <a:pPr marL="0" marR="0" lvl="0" indent="0" algn="just" rtl="0">
              <a:lnSpc>
                <a:spcPct val="150000"/>
              </a:lnSpc>
              <a:spcBef>
                <a:spcPts val="0"/>
              </a:spcBef>
              <a:spcAft>
                <a:spcPts val="0"/>
              </a:spcAft>
              <a:buNone/>
            </a:pPr>
            <a:r>
              <a:rPr lang="vi-VN" sz="2000" b="0" i="1" u="none" strike="noStrike" cap="none">
                <a:solidFill>
                  <a:srgbClr val="151D1E"/>
                </a:solidFill>
                <a:latin typeface="Arial"/>
                <a:ea typeface="Arial"/>
                <a:cs typeface="Arial"/>
                <a:sym typeface="Arial"/>
              </a:rPr>
              <a:t>Kháng chiến ba ngàn ngày không nghỉ</a:t>
            </a:r>
            <a:endParaRPr/>
          </a:p>
          <a:p>
            <a:pPr marL="0" marR="0" lvl="0" indent="0" algn="just" rtl="0">
              <a:lnSpc>
                <a:spcPct val="150000"/>
              </a:lnSpc>
              <a:spcBef>
                <a:spcPts val="0"/>
              </a:spcBef>
              <a:spcAft>
                <a:spcPts val="0"/>
              </a:spcAft>
              <a:buNone/>
            </a:pPr>
            <a:r>
              <a:rPr lang="vi-VN" sz="2000" b="0" i="1" u="none" strike="noStrike" cap="none">
                <a:solidFill>
                  <a:srgbClr val="151D1E"/>
                </a:solidFill>
                <a:latin typeface="Arial"/>
                <a:ea typeface="Arial"/>
                <a:cs typeface="Arial"/>
                <a:sym typeface="Arial"/>
              </a:rPr>
              <a:t>Bắp chân, đầu gối vẫn săn gân</a:t>
            </a:r>
            <a:endParaRPr/>
          </a:p>
          <a:p>
            <a:pPr marL="0" marR="0" lvl="0" indent="0" algn="r" rtl="0">
              <a:lnSpc>
                <a:spcPct val="150000"/>
              </a:lnSpc>
              <a:spcBef>
                <a:spcPts val="0"/>
              </a:spcBef>
              <a:spcAft>
                <a:spcPts val="0"/>
              </a:spcAft>
              <a:buNone/>
            </a:pPr>
            <a:r>
              <a:rPr lang="vi-VN" sz="2000" b="0" i="0" u="none" strike="noStrike" cap="none">
                <a:solidFill>
                  <a:srgbClr val="151D1E"/>
                </a:solidFill>
                <a:latin typeface="Arial"/>
                <a:ea typeface="Arial"/>
                <a:cs typeface="Arial"/>
                <a:sym typeface="Arial"/>
              </a:rPr>
              <a:t>(Tố Hữu)</a:t>
            </a:r>
            <a:endParaRPr sz="2000" b="0" i="0" u="none" strike="noStrike" cap="none">
              <a:solidFill>
                <a:srgbClr val="151D1E"/>
              </a:solidFill>
              <a:latin typeface="Arial"/>
              <a:ea typeface="Arial"/>
              <a:cs typeface="Arial"/>
              <a:sym typeface="Arial"/>
            </a:endParaRPr>
          </a:p>
        </p:txBody>
      </p:sp>
      <p:cxnSp>
        <p:nvCxnSpPr>
          <p:cNvPr id="2014" name="Google Shape;2014;p11"/>
          <p:cNvCxnSpPr/>
          <p:nvPr/>
        </p:nvCxnSpPr>
        <p:spPr>
          <a:xfrm>
            <a:off x="2555776" y="1287379"/>
            <a:ext cx="0" cy="3228587"/>
          </a:xfrm>
          <a:prstGeom prst="straightConnector1">
            <a:avLst/>
          </a:prstGeom>
          <a:noFill/>
          <a:ln w="19050" cap="flat" cmpd="sng">
            <a:solidFill>
              <a:srgbClr val="A6D6CA"/>
            </a:solidFill>
            <a:prstDash val="solid"/>
            <a:round/>
            <a:headEnd type="none" w="sm" len="sm"/>
            <a:tailEnd type="none" w="sm" len="sm"/>
          </a:ln>
        </p:spPr>
      </p:cxnSp>
      <p:cxnSp>
        <p:nvCxnSpPr>
          <p:cNvPr id="2015" name="Google Shape;2015;p11"/>
          <p:cNvCxnSpPr/>
          <p:nvPr/>
        </p:nvCxnSpPr>
        <p:spPr>
          <a:xfrm>
            <a:off x="2843808" y="2571750"/>
            <a:ext cx="1080120" cy="0"/>
          </a:xfrm>
          <a:prstGeom prst="straightConnector1">
            <a:avLst/>
          </a:prstGeom>
          <a:noFill/>
          <a:ln w="19050" cap="flat" cmpd="sng">
            <a:solidFill>
              <a:srgbClr val="151D1E"/>
            </a:solidFill>
            <a:prstDash val="solid"/>
            <a:round/>
            <a:headEnd type="none" w="sm" len="sm"/>
            <a:tailEnd type="none" w="sm" len="sm"/>
          </a:ln>
        </p:spPr>
      </p:cxnSp>
      <p:cxnSp>
        <p:nvCxnSpPr>
          <p:cNvPr id="2016" name="Google Shape;2016;p11"/>
          <p:cNvCxnSpPr/>
          <p:nvPr/>
        </p:nvCxnSpPr>
        <p:spPr>
          <a:xfrm>
            <a:off x="4067944" y="2571750"/>
            <a:ext cx="864096" cy="0"/>
          </a:xfrm>
          <a:prstGeom prst="straightConnector1">
            <a:avLst/>
          </a:prstGeom>
          <a:noFill/>
          <a:ln w="19050" cap="flat" cmpd="sng">
            <a:solidFill>
              <a:srgbClr val="151D1E"/>
            </a:solidFill>
            <a:prstDash val="solid"/>
            <a:round/>
            <a:headEnd type="none" w="sm" len="sm"/>
            <a:tailEnd type="none" w="sm" len="sm"/>
          </a:ln>
        </p:spPr>
      </p:cxnSp>
      <p:sp>
        <p:nvSpPr>
          <p:cNvPr id="2017" name="Google Shape;2017;p11"/>
          <p:cNvSpPr/>
          <p:nvPr/>
        </p:nvSpPr>
        <p:spPr>
          <a:xfrm>
            <a:off x="2627784" y="3291830"/>
            <a:ext cx="6048672" cy="101566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 Bắp chân, đầu gối vẫn săn gân là cái cụ thể biểu thị cái trừu tượng: tinh thần kháng chiến dẻo dai.</a:t>
            </a:r>
            <a:endParaRPr sz="2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8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8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1"/>
        <p:cNvGrpSpPr/>
        <p:nvPr/>
      </p:nvGrpSpPr>
      <p:grpSpPr>
        <a:xfrm>
          <a:off x="0" y="0"/>
          <a:ext cx="0" cy="0"/>
          <a:chOff x="0" y="0"/>
          <a:chExt cx="0" cy="0"/>
        </a:xfrm>
      </p:grpSpPr>
      <p:sp>
        <p:nvSpPr>
          <p:cNvPr id="2022" name="Google Shape;2022;p12"/>
          <p:cNvSpPr txBox="1">
            <a:spLocks noGrp="1"/>
          </p:cNvSpPr>
          <p:nvPr>
            <p:ph type="title"/>
          </p:nvPr>
        </p:nvSpPr>
        <p:spPr>
          <a:xfrm>
            <a:off x="683568" y="325993"/>
            <a:ext cx="4251600" cy="97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vi-VN" sz="2800" b="1">
                <a:solidFill>
                  <a:srgbClr val="151D1E"/>
                </a:solidFill>
                <a:latin typeface="Arial"/>
                <a:ea typeface="Arial"/>
                <a:cs typeface="Arial"/>
                <a:sym typeface="Arial"/>
              </a:rPr>
              <a:t>I. Hoán dụ</a:t>
            </a:r>
            <a:endParaRPr sz="2800" b="1">
              <a:solidFill>
                <a:srgbClr val="151D1E"/>
              </a:solidFill>
              <a:latin typeface="Arial"/>
              <a:ea typeface="Arial"/>
              <a:cs typeface="Arial"/>
              <a:sym typeface="Arial"/>
            </a:endParaRPr>
          </a:p>
        </p:txBody>
      </p:sp>
      <p:grpSp>
        <p:nvGrpSpPr>
          <p:cNvPr id="2023" name="Google Shape;2023;p12"/>
          <p:cNvGrpSpPr/>
          <p:nvPr/>
        </p:nvGrpSpPr>
        <p:grpSpPr>
          <a:xfrm>
            <a:off x="2248352" y="2516039"/>
            <a:ext cx="1559345" cy="1314850"/>
            <a:chOff x="894414" y="1439070"/>
            <a:chExt cx="1559345" cy="1314850"/>
          </a:xfrm>
        </p:grpSpPr>
        <p:sp>
          <p:nvSpPr>
            <p:cNvPr id="2024" name="Google Shape;2024;p12"/>
            <p:cNvSpPr/>
            <p:nvPr/>
          </p:nvSpPr>
          <p:spPr>
            <a:xfrm>
              <a:off x="894414" y="1439070"/>
              <a:ext cx="1559345" cy="1314850"/>
            </a:xfrm>
            <a:custGeom>
              <a:avLst/>
              <a:gdLst/>
              <a:ahLst/>
              <a:cxnLst/>
              <a:rect l="l" t="t" r="r" b="b"/>
              <a:pathLst>
                <a:path w="49983" h="42146" extrusionOk="0">
                  <a:moveTo>
                    <a:pt x="5396" y="0"/>
                  </a:moveTo>
                  <a:cubicBezTo>
                    <a:pt x="4895" y="0"/>
                    <a:pt x="4405" y="162"/>
                    <a:pt x="3989" y="474"/>
                  </a:cubicBezTo>
                  <a:cubicBezTo>
                    <a:pt x="3132" y="1105"/>
                    <a:pt x="2608" y="2189"/>
                    <a:pt x="1882" y="6570"/>
                  </a:cubicBezTo>
                  <a:cubicBezTo>
                    <a:pt x="1524" y="8749"/>
                    <a:pt x="1286" y="10809"/>
                    <a:pt x="1274" y="10892"/>
                  </a:cubicBezTo>
                  <a:cubicBezTo>
                    <a:pt x="1262" y="10987"/>
                    <a:pt x="1262" y="11082"/>
                    <a:pt x="1262" y="11166"/>
                  </a:cubicBezTo>
                  <a:cubicBezTo>
                    <a:pt x="989" y="13511"/>
                    <a:pt x="1143" y="15357"/>
                    <a:pt x="1727" y="16797"/>
                  </a:cubicBezTo>
                  <a:cubicBezTo>
                    <a:pt x="2906" y="19703"/>
                    <a:pt x="6215" y="21643"/>
                    <a:pt x="8775" y="23072"/>
                  </a:cubicBezTo>
                  <a:cubicBezTo>
                    <a:pt x="8013" y="24227"/>
                    <a:pt x="7478" y="25620"/>
                    <a:pt x="7251" y="27073"/>
                  </a:cubicBezTo>
                  <a:cubicBezTo>
                    <a:pt x="6239" y="27775"/>
                    <a:pt x="5025" y="28656"/>
                    <a:pt x="3894" y="29597"/>
                  </a:cubicBezTo>
                  <a:cubicBezTo>
                    <a:pt x="1739" y="31383"/>
                    <a:pt x="620" y="32752"/>
                    <a:pt x="286" y="34026"/>
                  </a:cubicBezTo>
                  <a:cubicBezTo>
                    <a:pt x="0" y="35085"/>
                    <a:pt x="298" y="36097"/>
                    <a:pt x="1072" y="36740"/>
                  </a:cubicBezTo>
                  <a:cubicBezTo>
                    <a:pt x="1574" y="37152"/>
                    <a:pt x="2122" y="37335"/>
                    <a:pt x="2754" y="37335"/>
                  </a:cubicBezTo>
                  <a:cubicBezTo>
                    <a:pt x="3967" y="37335"/>
                    <a:pt x="5491" y="36662"/>
                    <a:pt x="7597" y="35645"/>
                  </a:cubicBezTo>
                  <a:lnTo>
                    <a:pt x="7597" y="35645"/>
                  </a:lnTo>
                  <a:cubicBezTo>
                    <a:pt x="6394" y="37657"/>
                    <a:pt x="6192" y="38753"/>
                    <a:pt x="6204" y="39526"/>
                  </a:cubicBezTo>
                  <a:cubicBezTo>
                    <a:pt x="6215" y="40622"/>
                    <a:pt x="6775" y="41515"/>
                    <a:pt x="7704" y="41920"/>
                  </a:cubicBezTo>
                  <a:cubicBezTo>
                    <a:pt x="8049" y="42074"/>
                    <a:pt x="8394" y="42146"/>
                    <a:pt x="8728" y="42146"/>
                  </a:cubicBezTo>
                  <a:cubicBezTo>
                    <a:pt x="10264" y="42146"/>
                    <a:pt x="11871" y="40717"/>
                    <a:pt x="14407" y="38455"/>
                  </a:cubicBezTo>
                  <a:cubicBezTo>
                    <a:pt x="15431" y="37538"/>
                    <a:pt x="17134" y="36026"/>
                    <a:pt x="17681" y="35788"/>
                  </a:cubicBezTo>
                  <a:cubicBezTo>
                    <a:pt x="17860" y="35716"/>
                    <a:pt x="18038" y="35633"/>
                    <a:pt x="18193" y="35538"/>
                  </a:cubicBezTo>
                  <a:cubicBezTo>
                    <a:pt x="18979" y="35443"/>
                    <a:pt x="19610" y="35359"/>
                    <a:pt x="19943" y="35300"/>
                  </a:cubicBezTo>
                  <a:cubicBezTo>
                    <a:pt x="20253" y="35252"/>
                    <a:pt x="20515" y="35204"/>
                    <a:pt x="20729" y="35157"/>
                  </a:cubicBezTo>
                  <a:cubicBezTo>
                    <a:pt x="20884" y="35133"/>
                    <a:pt x="21039" y="35085"/>
                    <a:pt x="21170" y="35038"/>
                  </a:cubicBezTo>
                  <a:cubicBezTo>
                    <a:pt x="21506" y="35035"/>
                    <a:pt x="21844" y="35033"/>
                    <a:pt x="22184" y="35033"/>
                  </a:cubicBezTo>
                  <a:cubicBezTo>
                    <a:pt x="23203" y="35033"/>
                    <a:pt x="24242" y="35047"/>
                    <a:pt x="25313" y="35074"/>
                  </a:cubicBezTo>
                  <a:cubicBezTo>
                    <a:pt x="25504" y="35157"/>
                    <a:pt x="25694" y="35216"/>
                    <a:pt x="25897" y="35264"/>
                  </a:cubicBezTo>
                  <a:cubicBezTo>
                    <a:pt x="26492" y="35431"/>
                    <a:pt x="28421" y="36669"/>
                    <a:pt x="29695" y="37502"/>
                  </a:cubicBezTo>
                  <a:cubicBezTo>
                    <a:pt x="32486" y="39316"/>
                    <a:pt x="34337" y="40513"/>
                    <a:pt x="35834" y="40513"/>
                  </a:cubicBezTo>
                  <a:cubicBezTo>
                    <a:pt x="36323" y="40513"/>
                    <a:pt x="36774" y="40385"/>
                    <a:pt x="37207" y="40110"/>
                  </a:cubicBezTo>
                  <a:cubicBezTo>
                    <a:pt x="38053" y="39574"/>
                    <a:pt x="38470" y="38622"/>
                    <a:pt x="38327" y="37538"/>
                  </a:cubicBezTo>
                  <a:cubicBezTo>
                    <a:pt x="38219" y="36728"/>
                    <a:pt x="37827" y="35550"/>
                    <a:pt x="35969" y="33430"/>
                  </a:cubicBezTo>
                  <a:lnTo>
                    <a:pt x="35969" y="33430"/>
                  </a:lnTo>
                  <a:cubicBezTo>
                    <a:pt x="36481" y="33585"/>
                    <a:pt x="37029" y="33752"/>
                    <a:pt x="37553" y="33919"/>
                  </a:cubicBezTo>
                  <a:cubicBezTo>
                    <a:pt x="39919" y="34670"/>
                    <a:pt x="41653" y="35218"/>
                    <a:pt x="42961" y="35218"/>
                  </a:cubicBezTo>
                  <a:cubicBezTo>
                    <a:pt x="43850" y="35218"/>
                    <a:pt x="44542" y="34964"/>
                    <a:pt x="45101" y="34347"/>
                  </a:cubicBezTo>
                  <a:cubicBezTo>
                    <a:pt x="45768" y="33597"/>
                    <a:pt x="45911" y="32549"/>
                    <a:pt x="45482" y="31537"/>
                  </a:cubicBezTo>
                  <a:cubicBezTo>
                    <a:pt x="45232" y="30954"/>
                    <a:pt x="44530" y="29335"/>
                    <a:pt x="39124" y="26477"/>
                  </a:cubicBezTo>
                  <a:cubicBezTo>
                    <a:pt x="40851" y="26394"/>
                    <a:pt x="42220" y="26013"/>
                    <a:pt x="43220" y="25608"/>
                  </a:cubicBezTo>
                  <a:cubicBezTo>
                    <a:pt x="44685" y="25013"/>
                    <a:pt x="47209" y="23429"/>
                    <a:pt x="48161" y="21024"/>
                  </a:cubicBezTo>
                  <a:cubicBezTo>
                    <a:pt x="48233" y="20953"/>
                    <a:pt x="48292" y="20881"/>
                    <a:pt x="48352" y="20798"/>
                  </a:cubicBezTo>
                  <a:cubicBezTo>
                    <a:pt x="49983" y="18607"/>
                    <a:pt x="49638" y="16607"/>
                    <a:pt x="48709" y="15393"/>
                  </a:cubicBezTo>
                  <a:cubicBezTo>
                    <a:pt x="48340" y="14797"/>
                    <a:pt x="47744" y="14404"/>
                    <a:pt x="47042" y="14297"/>
                  </a:cubicBezTo>
                  <a:cubicBezTo>
                    <a:pt x="46936" y="14284"/>
                    <a:pt x="46831" y="14277"/>
                    <a:pt x="46726" y="14277"/>
                  </a:cubicBezTo>
                  <a:cubicBezTo>
                    <a:pt x="46368" y="14277"/>
                    <a:pt x="46013" y="14355"/>
                    <a:pt x="45673" y="14511"/>
                  </a:cubicBezTo>
                  <a:cubicBezTo>
                    <a:pt x="45042" y="14714"/>
                    <a:pt x="44530" y="14869"/>
                    <a:pt x="44185" y="14964"/>
                  </a:cubicBezTo>
                  <a:cubicBezTo>
                    <a:pt x="43244" y="14940"/>
                    <a:pt x="42339" y="14095"/>
                    <a:pt x="41006" y="12761"/>
                  </a:cubicBezTo>
                  <a:cubicBezTo>
                    <a:pt x="39863" y="11606"/>
                    <a:pt x="38589" y="10332"/>
                    <a:pt x="36922" y="9773"/>
                  </a:cubicBezTo>
                  <a:cubicBezTo>
                    <a:pt x="36612" y="9392"/>
                    <a:pt x="36207" y="8880"/>
                    <a:pt x="35755" y="8356"/>
                  </a:cubicBezTo>
                  <a:cubicBezTo>
                    <a:pt x="34076" y="6403"/>
                    <a:pt x="33136" y="5725"/>
                    <a:pt x="32040" y="5701"/>
                  </a:cubicBezTo>
                  <a:cubicBezTo>
                    <a:pt x="32013" y="5700"/>
                    <a:pt x="31986" y="5700"/>
                    <a:pt x="31959" y="5700"/>
                  </a:cubicBezTo>
                  <a:cubicBezTo>
                    <a:pt x="31264" y="5700"/>
                    <a:pt x="30618" y="5995"/>
                    <a:pt x="30171" y="6522"/>
                  </a:cubicBezTo>
                  <a:cubicBezTo>
                    <a:pt x="29921" y="6832"/>
                    <a:pt x="29373" y="7463"/>
                    <a:pt x="29266" y="10082"/>
                  </a:cubicBezTo>
                  <a:cubicBezTo>
                    <a:pt x="29254" y="10309"/>
                    <a:pt x="29242" y="10642"/>
                    <a:pt x="29254" y="11035"/>
                  </a:cubicBezTo>
                  <a:cubicBezTo>
                    <a:pt x="27848" y="10576"/>
                    <a:pt x="26937" y="10411"/>
                    <a:pt x="26293" y="10411"/>
                  </a:cubicBezTo>
                  <a:cubicBezTo>
                    <a:pt x="25666" y="10411"/>
                    <a:pt x="25291" y="10567"/>
                    <a:pt x="24956" y="10761"/>
                  </a:cubicBezTo>
                  <a:cubicBezTo>
                    <a:pt x="24325" y="11106"/>
                    <a:pt x="23908" y="11714"/>
                    <a:pt x="23789" y="12416"/>
                  </a:cubicBezTo>
                  <a:cubicBezTo>
                    <a:pt x="23694" y="13011"/>
                    <a:pt x="23730" y="13880"/>
                    <a:pt x="24789" y="15857"/>
                  </a:cubicBezTo>
                  <a:cubicBezTo>
                    <a:pt x="25004" y="16274"/>
                    <a:pt x="25504" y="17167"/>
                    <a:pt x="26135" y="18000"/>
                  </a:cubicBezTo>
                  <a:cubicBezTo>
                    <a:pt x="26135" y="18619"/>
                    <a:pt x="26289" y="19250"/>
                    <a:pt x="26575" y="19857"/>
                  </a:cubicBezTo>
                  <a:cubicBezTo>
                    <a:pt x="25396" y="21072"/>
                    <a:pt x="24599" y="21798"/>
                    <a:pt x="24051" y="21941"/>
                  </a:cubicBezTo>
                  <a:cubicBezTo>
                    <a:pt x="23958" y="21964"/>
                    <a:pt x="23848" y="21975"/>
                    <a:pt x="23724" y="21975"/>
                  </a:cubicBezTo>
                  <a:cubicBezTo>
                    <a:pt x="22945" y="21975"/>
                    <a:pt x="21562" y="21545"/>
                    <a:pt x="19622" y="20929"/>
                  </a:cubicBezTo>
                  <a:cubicBezTo>
                    <a:pt x="18872" y="20691"/>
                    <a:pt x="18026" y="20417"/>
                    <a:pt x="17062" y="20131"/>
                  </a:cubicBezTo>
                  <a:cubicBezTo>
                    <a:pt x="17681" y="17107"/>
                    <a:pt x="17919" y="12297"/>
                    <a:pt x="14955" y="7820"/>
                  </a:cubicBezTo>
                  <a:cubicBezTo>
                    <a:pt x="14681" y="7344"/>
                    <a:pt x="14276" y="6820"/>
                    <a:pt x="13728" y="6201"/>
                  </a:cubicBezTo>
                  <a:cubicBezTo>
                    <a:pt x="13288" y="5713"/>
                    <a:pt x="12812" y="5225"/>
                    <a:pt x="12300" y="4760"/>
                  </a:cubicBezTo>
                  <a:cubicBezTo>
                    <a:pt x="11276" y="3772"/>
                    <a:pt x="10037" y="2712"/>
                    <a:pt x="8906" y="1843"/>
                  </a:cubicBezTo>
                  <a:cubicBezTo>
                    <a:pt x="6942" y="331"/>
                    <a:pt x="6287" y="117"/>
                    <a:pt x="5787" y="34"/>
                  </a:cubicBezTo>
                  <a:cubicBezTo>
                    <a:pt x="5657" y="11"/>
                    <a:pt x="5526" y="0"/>
                    <a:pt x="5396" y="0"/>
                  </a:cubicBezTo>
                  <a:close/>
                </a:path>
              </a:pathLst>
            </a:custGeom>
            <a:solidFill>
              <a:srgbClr val="FFFFFF"/>
            </a:solidFill>
            <a:ln>
              <a:noFill/>
            </a:ln>
            <a:effectLst>
              <a:outerShdw blurRad="71438" dist="38100" dir="2580000" algn="bl" rotWithShape="0">
                <a:schemeClr val="dk1">
                  <a:alpha val="2470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5" name="Google Shape;2025;p12"/>
            <p:cNvSpPr/>
            <p:nvPr/>
          </p:nvSpPr>
          <p:spPr>
            <a:xfrm>
              <a:off x="1700183" y="1829008"/>
              <a:ext cx="182318" cy="167780"/>
            </a:xfrm>
            <a:custGeom>
              <a:avLst/>
              <a:gdLst/>
              <a:ahLst/>
              <a:cxnLst/>
              <a:rect l="l" t="t" r="r" b="b"/>
              <a:pathLst>
                <a:path w="5844" h="5378" extrusionOk="0">
                  <a:moveTo>
                    <a:pt x="545" y="1"/>
                  </a:moveTo>
                  <a:cubicBezTo>
                    <a:pt x="303" y="1"/>
                    <a:pt x="149" y="57"/>
                    <a:pt x="128" y="191"/>
                  </a:cubicBezTo>
                  <a:cubicBezTo>
                    <a:pt x="0" y="994"/>
                    <a:pt x="2441" y="5377"/>
                    <a:pt x="3497" y="5377"/>
                  </a:cubicBezTo>
                  <a:cubicBezTo>
                    <a:pt x="3522" y="5377"/>
                    <a:pt x="3546" y="5375"/>
                    <a:pt x="3569" y="5370"/>
                  </a:cubicBezTo>
                  <a:cubicBezTo>
                    <a:pt x="4569" y="5156"/>
                    <a:pt x="5843" y="2227"/>
                    <a:pt x="5355" y="1477"/>
                  </a:cubicBezTo>
                  <a:cubicBezTo>
                    <a:pt x="5355" y="1477"/>
                    <a:pt x="1786" y="1"/>
                    <a:pt x="545" y="1"/>
                  </a:cubicBezTo>
                  <a:close/>
                </a:path>
              </a:pathLst>
            </a:custGeom>
            <a:solidFill>
              <a:srgbClr val="2513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6" name="Google Shape;2026;p12"/>
            <p:cNvSpPr/>
            <p:nvPr/>
          </p:nvSpPr>
          <p:spPr>
            <a:xfrm>
              <a:off x="1867589" y="1681787"/>
              <a:ext cx="141512" cy="196763"/>
            </a:xfrm>
            <a:custGeom>
              <a:avLst/>
              <a:gdLst/>
              <a:ahLst/>
              <a:cxnLst/>
              <a:rect l="l" t="t" r="r" b="b"/>
              <a:pathLst>
                <a:path w="4536" h="6307" extrusionOk="0">
                  <a:moveTo>
                    <a:pt x="813" y="0"/>
                  </a:moveTo>
                  <a:cubicBezTo>
                    <a:pt x="753" y="0"/>
                    <a:pt x="704" y="20"/>
                    <a:pt x="668" y="64"/>
                  </a:cubicBezTo>
                  <a:cubicBezTo>
                    <a:pt x="132" y="695"/>
                    <a:pt x="1" y="5934"/>
                    <a:pt x="977" y="6267"/>
                  </a:cubicBezTo>
                  <a:cubicBezTo>
                    <a:pt x="1055" y="6294"/>
                    <a:pt x="1143" y="6306"/>
                    <a:pt x="1240" y="6306"/>
                  </a:cubicBezTo>
                  <a:cubicBezTo>
                    <a:pt x="2350" y="6306"/>
                    <a:pt x="4535" y="4649"/>
                    <a:pt x="4513" y="3838"/>
                  </a:cubicBezTo>
                  <a:cubicBezTo>
                    <a:pt x="4513" y="3838"/>
                    <a:pt x="1637" y="0"/>
                    <a:pt x="813" y="0"/>
                  </a:cubicBezTo>
                  <a:close/>
                </a:path>
              </a:pathLst>
            </a:custGeom>
            <a:solidFill>
              <a:srgbClr val="2513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12"/>
            <p:cNvSpPr/>
            <p:nvPr/>
          </p:nvSpPr>
          <p:spPr>
            <a:xfrm>
              <a:off x="1869929" y="2269454"/>
              <a:ext cx="389220" cy="198634"/>
            </a:xfrm>
            <a:custGeom>
              <a:avLst/>
              <a:gdLst/>
              <a:ahLst/>
              <a:cxnLst/>
              <a:rect l="l" t="t" r="r" b="b"/>
              <a:pathLst>
                <a:path w="12476" h="6367" extrusionOk="0">
                  <a:moveTo>
                    <a:pt x="3308" y="0"/>
                  </a:moveTo>
                  <a:cubicBezTo>
                    <a:pt x="2181" y="0"/>
                    <a:pt x="1" y="3993"/>
                    <a:pt x="2093" y="3993"/>
                  </a:cubicBezTo>
                  <a:cubicBezTo>
                    <a:pt x="2116" y="3993"/>
                    <a:pt x="2140" y="3993"/>
                    <a:pt x="2164" y="3992"/>
                  </a:cubicBezTo>
                  <a:cubicBezTo>
                    <a:pt x="2195" y="3990"/>
                    <a:pt x="2227" y="3990"/>
                    <a:pt x="2259" y="3990"/>
                  </a:cubicBezTo>
                  <a:cubicBezTo>
                    <a:pt x="4178" y="3990"/>
                    <a:pt x="9782" y="6366"/>
                    <a:pt x="11695" y="6366"/>
                  </a:cubicBezTo>
                  <a:cubicBezTo>
                    <a:pt x="12229" y="6366"/>
                    <a:pt x="12475" y="6181"/>
                    <a:pt x="12273" y="5706"/>
                  </a:cubicBezTo>
                  <a:cubicBezTo>
                    <a:pt x="11320" y="3515"/>
                    <a:pt x="3486" y="39"/>
                    <a:pt x="3486" y="39"/>
                  </a:cubicBezTo>
                  <a:cubicBezTo>
                    <a:pt x="3431" y="13"/>
                    <a:pt x="3371" y="0"/>
                    <a:pt x="3308" y="0"/>
                  </a:cubicBezTo>
                  <a:close/>
                </a:path>
              </a:pathLst>
            </a:custGeom>
            <a:solidFill>
              <a:srgbClr val="2513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12"/>
            <p:cNvSpPr/>
            <p:nvPr/>
          </p:nvSpPr>
          <p:spPr>
            <a:xfrm>
              <a:off x="1155537" y="2390438"/>
              <a:ext cx="325889" cy="293475"/>
            </a:xfrm>
            <a:custGeom>
              <a:avLst/>
              <a:gdLst/>
              <a:ahLst/>
              <a:cxnLst/>
              <a:rect l="l" t="t" r="r" b="b"/>
              <a:pathLst>
                <a:path w="10446" h="9407" extrusionOk="0">
                  <a:moveTo>
                    <a:pt x="6147" y="0"/>
                  </a:moveTo>
                  <a:cubicBezTo>
                    <a:pt x="5962" y="0"/>
                    <a:pt x="5812" y="50"/>
                    <a:pt x="5716" y="161"/>
                  </a:cubicBezTo>
                  <a:cubicBezTo>
                    <a:pt x="5716" y="161"/>
                    <a:pt x="1" y="6531"/>
                    <a:pt x="36" y="8924"/>
                  </a:cubicBezTo>
                  <a:cubicBezTo>
                    <a:pt x="41" y="9261"/>
                    <a:pt x="170" y="9407"/>
                    <a:pt x="395" y="9407"/>
                  </a:cubicBezTo>
                  <a:cubicBezTo>
                    <a:pt x="1765" y="9407"/>
                    <a:pt x="6687" y="3956"/>
                    <a:pt x="8549" y="3209"/>
                  </a:cubicBezTo>
                  <a:cubicBezTo>
                    <a:pt x="10446" y="2449"/>
                    <a:pt x="7444" y="0"/>
                    <a:pt x="6147" y="0"/>
                  </a:cubicBezTo>
                  <a:close/>
                </a:path>
              </a:pathLst>
            </a:custGeom>
            <a:solidFill>
              <a:srgbClr val="2513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12"/>
            <p:cNvSpPr/>
            <p:nvPr/>
          </p:nvSpPr>
          <p:spPr>
            <a:xfrm>
              <a:off x="965981" y="2298249"/>
              <a:ext cx="374900" cy="235853"/>
            </a:xfrm>
            <a:custGeom>
              <a:avLst/>
              <a:gdLst/>
              <a:ahLst/>
              <a:cxnLst/>
              <a:rect l="l" t="t" r="r" b="b"/>
              <a:pathLst>
                <a:path w="12017" h="7560" extrusionOk="0">
                  <a:moveTo>
                    <a:pt x="8214" y="0"/>
                  </a:moveTo>
                  <a:cubicBezTo>
                    <a:pt x="8123" y="0"/>
                    <a:pt x="8040" y="22"/>
                    <a:pt x="7970" y="68"/>
                  </a:cubicBezTo>
                  <a:cubicBezTo>
                    <a:pt x="7970" y="68"/>
                    <a:pt x="731" y="4652"/>
                    <a:pt x="111" y="6974"/>
                  </a:cubicBezTo>
                  <a:cubicBezTo>
                    <a:pt x="0" y="7389"/>
                    <a:pt x="169" y="7560"/>
                    <a:pt x="533" y="7560"/>
                  </a:cubicBezTo>
                  <a:cubicBezTo>
                    <a:pt x="2198" y="7560"/>
                    <a:pt x="7958" y="3988"/>
                    <a:pt x="9863" y="3783"/>
                  </a:cubicBezTo>
                  <a:cubicBezTo>
                    <a:pt x="12016" y="3551"/>
                    <a:pt x="9386" y="0"/>
                    <a:pt x="8214" y="0"/>
                  </a:cubicBezTo>
                  <a:close/>
                </a:path>
              </a:pathLst>
            </a:custGeom>
            <a:solidFill>
              <a:srgbClr val="2513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12"/>
            <p:cNvSpPr/>
            <p:nvPr/>
          </p:nvSpPr>
          <p:spPr>
            <a:xfrm>
              <a:off x="1747042" y="1800400"/>
              <a:ext cx="633216" cy="362265"/>
            </a:xfrm>
            <a:custGeom>
              <a:avLst/>
              <a:gdLst/>
              <a:ahLst/>
              <a:cxnLst/>
              <a:rect l="l" t="t" r="r" b="b"/>
              <a:pathLst>
                <a:path w="20297" h="11612" extrusionOk="0">
                  <a:moveTo>
                    <a:pt x="7920" y="1"/>
                  </a:moveTo>
                  <a:cubicBezTo>
                    <a:pt x="7401" y="1"/>
                    <a:pt x="6847" y="130"/>
                    <a:pt x="6246" y="429"/>
                  </a:cubicBezTo>
                  <a:cubicBezTo>
                    <a:pt x="2222" y="2429"/>
                    <a:pt x="1162" y="5561"/>
                    <a:pt x="1162" y="5561"/>
                  </a:cubicBezTo>
                  <a:cubicBezTo>
                    <a:pt x="1" y="8008"/>
                    <a:pt x="4990" y="11612"/>
                    <a:pt x="11214" y="11612"/>
                  </a:cubicBezTo>
                  <a:cubicBezTo>
                    <a:pt x="12136" y="11612"/>
                    <a:pt x="13085" y="11533"/>
                    <a:pt x="14045" y="11359"/>
                  </a:cubicBezTo>
                  <a:cubicBezTo>
                    <a:pt x="19118" y="10440"/>
                    <a:pt x="20297" y="4781"/>
                    <a:pt x="19426" y="4781"/>
                  </a:cubicBezTo>
                  <a:cubicBezTo>
                    <a:pt x="19383" y="4781"/>
                    <a:pt x="19336" y="4794"/>
                    <a:pt x="19283" y="4823"/>
                  </a:cubicBezTo>
                  <a:cubicBezTo>
                    <a:pt x="18427" y="5281"/>
                    <a:pt x="17658" y="5474"/>
                    <a:pt x="16953" y="5474"/>
                  </a:cubicBezTo>
                  <a:cubicBezTo>
                    <a:pt x="13201" y="5474"/>
                    <a:pt x="11295" y="1"/>
                    <a:pt x="79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12"/>
            <p:cNvSpPr/>
            <p:nvPr/>
          </p:nvSpPr>
          <p:spPr>
            <a:xfrm>
              <a:off x="1113764" y="1994136"/>
              <a:ext cx="922760" cy="480317"/>
            </a:xfrm>
            <a:custGeom>
              <a:avLst/>
              <a:gdLst/>
              <a:ahLst/>
              <a:cxnLst/>
              <a:rect l="l" t="t" r="r" b="b"/>
              <a:pathLst>
                <a:path w="29578" h="15396" extrusionOk="0">
                  <a:moveTo>
                    <a:pt x="25686" y="0"/>
                  </a:moveTo>
                  <a:cubicBezTo>
                    <a:pt x="24990" y="0"/>
                    <a:pt x="23869" y="656"/>
                    <a:pt x="22080" y="2518"/>
                  </a:cubicBezTo>
                  <a:cubicBezTo>
                    <a:pt x="19492" y="5220"/>
                    <a:pt x="18438" y="6270"/>
                    <a:pt x="16725" y="6270"/>
                  </a:cubicBezTo>
                  <a:cubicBezTo>
                    <a:pt x="15224" y="6270"/>
                    <a:pt x="13215" y="5463"/>
                    <a:pt x="9221" y="4256"/>
                  </a:cubicBezTo>
                  <a:cubicBezTo>
                    <a:pt x="8671" y="4090"/>
                    <a:pt x="8147" y="4013"/>
                    <a:pt x="7654" y="4013"/>
                  </a:cubicBezTo>
                  <a:cubicBezTo>
                    <a:pt x="1646" y="4013"/>
                    <a:pt x="0" y="15395"/>
                    <a:pt x="6340" y="15395"/>
                  </a:cubicBezTo>
                  <a:cubicBezTo>
                    <a:pt x="6487" y="15395"/>
                    <a:pt x="6637" y="15389"/>
                    <a:pt x="6793" y="15377"/>
                  </a:cubicBezTo>
                  <a:cubicBezTo>
                    <a:pt x="9111" y="15191"/>
                    <a:pt x="11794" y="15004"/>
                    <a:pt x="15303" y="15004"/>
                  </a:cubicBezTo>
                  <a:cubicBezTo>
                    <a:pt x="17634" y="15004"/>
                    <a:pt x="20328" y="15087"/>
                    <a:pt x="23521" y="15305"/>
                  </a:cubicBezTo>
                  <a:cubicBezTo>
                    <a:pt x="23626" y="15312"/>
                    <a:pt x="23728" y="15316"/>
                    <a:pt x="23827" y="15316"/>
                  </a:cubicBezTo>
                  <a:cubicBezTo>
                    <a:pt x="29578" y="15316"/>
                    <a:pt x="26759" y="3363"/>
                    <a:pt x="26759" y="3363"/>
                  </a:cubicBezTo>
                  <a:cubicBezTo>
                    <a:pt x="26799" y="2453"/>
                    <a:pt x="27034" y="0"/>
                    <a:pt x="2568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12"/>
            <p:cNvSpPr/>
            <p:nvPr/>
          </p:nvSpPr>
          <p:spPr>
            <a:xfrm>
              <a:off x="960896" y="1531103"/>
              <a:ext cx="556844" cy="645227"/>
            </a:xfrm>
            <a:custGeom>
              <a:avLst/>
              <a:gdLst/>
              <a:ahLst/>
              <a:cxnLst/>
              <a:rect l="l" t="t" r="r" b="b"/>
              <a:pathLst>
                <a:path w="17849" h="20682" extrusionOk="0">
                  <a:moveTo>
                    <a:pt x="3501" y="1"/>
                  </a:moveTo>
                  <a:cubicBezTo>
                    <a:pt x="3501" y="1"/>
                    <a:pt x="1" y="8942"/>
                    <a:pt x="1632" y="12966"/>
                  </a:cubicBezTo>
                  <a:cubicBezTo>
                    <a:pt x="3263" y="16979"/>
                    <a:pt x="11371" y="19229"/>
                    <a:pt x="11014" y="20682"/>
                  </a:cubicBezTo>
                  <a:lnTo>
                    <a:pt x="12050" y="19396"/>
                  </a:lnTo>
                  <a:cubicBezTo>
                    <a:pt x="12050" y="19396"/>
                    <a:pt x="17848" y="6406"/>
                    <a:pt x="35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12"/>
            <p:cNvSpPr/>
            <p:nvPr/>
          </p:nvSpPr>
          <p:spPr>
            <a:xfrm>
              <a:off x="1740927" y="1969396"/>
              <a:ext cx="651934" cy="511920"/>
            </a:xfrm>
            <a:custGeom>
              <a:avLst/>
              <a:gdLst/>
              <a:ahLst/>
              <a:cxnLst/>
              <a:rect l="l" t="t" r="r" b="b"/>
              <a:pathLst>
                <a:path w="20897" h="16409" extrusionOk="0">
                  <a:moveTo>
                    <a:pt x="18491" y="1"/>
                  </a:moveTo>
                  <a:cubicBezTo>
                    <a:pt x="18491" y="1"/>
                    <a:pt x="16498" y="3783"/>
                    <a:pt x="13067" y="3783"/>
                  </a:cubicBezTo>
                  <a:cubicBezTo>
                    <a:pt x="12356" y="3783"/>
                    <a:pt x="11582" y="3620"/>
                    <a:pt x="10752" y="3227"/>
                  </a:cubicBezTo>
                  <a:cubicBezTo>
                    <a:pt x="9607" y="2689"/>
                    <a:pt x="8671" y="2452"/>
                    <a:pt x="7901" y="2452"/>
                  </a:cubicBezTo>
                  <a:cubicBezTo>
                    <a:pt x="4789" y="2452"/>
                    <a:pt x="4379" y="6321"/>
                    <a:pt x="3739" y="9776"/>
                  </a:cubicBezTo>
                  <a:cubicBezTo>
                    <a:pt x="2942" y="14074"/>
                    <a:pt x="1" y="15931"/>
                    <a:pt x="1" y="15931"/>
                  </a:cubicBezTo>
                  <a:cubicBezTo>
                    <a:pt x="1" y="15931"/>
                    <a:pt x="1576" y="16409"/>
                    <a:pt x="3331" y="16409"/>
                  </a:cubicBezTo>
                  <a:cubicBezTo>
                    <a:pt x="5327" y="16409"/>
                    <a:pt x="7554" y="15792"/>
                    <a:pt x="7966" y="13157"/>
                  </a:cubicBezTo>
                  <a:cubicBezTo>
                    <a:pt x="8727" y="8273"/>
                    <a:pt x="7668" y="6834"/>
                    <a:pt x="7928" y="6834"/>
                  </a:cubicBezTo>
                  <a:cubicBezTo>
                    <a:pt x="7933" y="6834"/>
                    <a:pt x="7937" y="6834"/>
                    <a:pt x="7942" y="6835"/>
                  </a:cubicBezTo>
                  <a:cubicBezTo>
                    <a:pt x="8129" y="6871"/>
                    <a:pt x="9511" y="7266"/>
                    <a:pt x="11338" y="7266"/>
                  </a:cubicBezTo>
                  <a:cubicBezTo>
                    <a:pt x="12541" y="7266"/>
                    <a:pt x="13937" y="7095"/>
                    <a:pt x="15312" y="6537"/>
                  </a:cubicBezTo>
                  <a:cubicBezTo>
                    <a:pt x="17253" y="5752"/>
                    <a:pt x="20896" y="3025"/>
                    <a:pt x="184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12"/>
            <p:cNvSpPr/>
            <p:nvPr/>
          </p:nvSpPr>
          <p:spPr>
            <a:xfrm>
              <a:off x="2284357" y="1949711"/>
              <a:ext cx="113684" cy="104512"/>
            </a:xfrm>
            <a:custGeom>
              <a:avLst/>
              <a:gdLst/>
              <a:ahLst/>
              <a:cxnLst/>
              <a:rect l="l" t="t" r="r" b="b"/>
              <a:pathLst>
                <a:path w="3644" h="3350" extrusionOk="0">
                  <a:moveTo>
                    <a:pt x="2227" y="1"/>
                  </a:moveTo>
                  <a:cubicBezTo>
                    <a:pt x="2227" y="1"/>
                    <a:pt x="655" y="501"/>
                    <a:pt x="1" y="679"/>
                  </a:cubicBezTo>
                  <a:cubicBezTo>
                    <a:pt x="1" y="679"/>
                    <a:pt x="827" y="3349"/>
                    <a:pt x="1668" y="3349"/>
                  </a:cubicBezTo>
                  <a:cubicBezTo>
                    <a:pt x="1816" y="3349"/>
                    <a:pt x="1964" y="3267"/>
                    <a:pt x="2108" y="3073"/>
                  </a:cubicBezTo>
                  <a:cubicBezTo>
                    <a:pt x="3644" y="1013"/>
                    <a:pt x="2227" y="1"/>
                    <a:pt x="2227" y="1"/>
                  </a:cubicBezTo>
                  <a:close/>
                </a:path>
              </a:pathLst>
            </a:custGeom>
            <a:solidFill>
              <a:srgbClr val="2513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12"/>
            <p:cNvSpPr/>
            <p:nvPr/>
          </p:nvSpPr>
          <p:spPr>
            <a:xfrm>
              <a:off x="1199214" y="2307827"/>
              <a:ext cx="346854" cy="176016"/>
            </a:xfrm>
            <a:custGeom>
              <a:avLst/>
              <a:gdLst/>
              <a:ahLst/>
              <a:cxnLst/>
              <a:rect l="l" t="t" r="r" b="b"/>
              <a:pathLst>
                <a:path w="11118" h="5642" extrusionOk="0">
                  <a:moveTo>
                    <a:pt x="3752" y="1"/>
                  </a:moveTo>
                  <a:cubicBezTo>
                    <a:pt x="1053" y="1"/>
                    <a:pt x="267" y="3333"/>
                    <a:pt x="267" y="3333"/>
                  </a:cubicBezTo>
                  <a:cubicBezTo>
                    <a:pt x="0" y="5162"/>
                    <a:pt x="2530" y="5642"/>
                    <a:pt x="5177" y="5642"/>
                  </a:cubicBezTo>
                  <a:cubicBezTo>
                    <a:pt x="8077" y="5642"/>
                    <a:pt x="11117" y="5066"/>
                    <a:pt x="10769" y="5060"/>
                  </a:cubicBezTo>
                  <a:cubicBezTo>
                    <a:pt x="10102" y="5048"/>
                    <a:pt x="7923" y="845"/>
                    <a:pt x="4566" y="95"/>
                  </a:cubicBezTo>
                  <a:cubicBezTo>
                    <a:pt x="4277" y="30"/>
                    <a:pt x="4006" y="1"/>
                    <a:pt x="375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6" name="Google Shape;2036;p12"/>
            <p:cNvSpPr/>
            <p:nvPr/>
          </p:nvSpPr>
          <p:spPr>
            <a:xfrm>
              <a:off x="2188144" y="2086699"/>
              <a:ext cx="53161" cy="70694"/>
            </a:xfrm>
            <a:custGeom>
              <a:avLst/>
              <a:gdLst/>
              <a:ahLst/>
              <a:cxnLst/>
              <a:rect l="l" t="t" r="r" b="b"/>
              <a:pathLst>
                <a:path w="1704" h="2266" extrusionOk="0">
                  <a:moveTo>
                    <a:pt x="995" y="0"/>
                  </a:moveTo>
                  <a:cubicBezTo>
                    <a:pt x="971" y="0"/>
                    <a:pt x="947" y="9"/>
                    <a:pt x="930" y="27"/>
                  </a:cubicBezTo>
                  <a:cubicBezTo>
                    <a:pt x="894" y="75"/>
                    <a:pt x="1" y="1146"/>
                    <a:pt x="322" y="1801"/>
                  </a:cubicBezTo>
                  <a:cubicBezTo>
                    <a:pt x="465" y="2111"/>
                    <a:pt x="846" y="2265"/>
                    <a:pt x="1453" y="2265"/>
                  </a:cubicBezTo>
                  <a:cubicBezTo>
                    <a:pt x="1513" y="2265"/>
                    <a:pt x="1561" y="2254"/>
                    <a:pt x="1620" y="2254"/>
                  </a:cubicBezTo>
                  <a:cubicBezTo>
                    <a:pt x="1668" y="2254"/>
                    <a:pt x="1703" y="2206"/>
                    <a:pt x="1703" y="2158"/>
                  </a:cubicBezTo>
                  <a:cubicBezTo>
                    <a:pt x="1703" y="2111"/>
                    <a:pt x="1668" y="2075"/>
                    <a:pt x="1608" y="2075"/>
                  </a:cubicBezTo>
                  <a:cubicBezTo>
                    <a:pt x="1557" y="2077"/>
                    <a:pt x="1507" y="2078"/>
                    <a:pt x="1458" y="2078"/>
                  </a:cubicBezTo>
                  <a:cubicBezTo>
                    <a:pt x="927" y="2078"/>
                    <a:pt x="598" y="1958"/>
                    <a:pt x="489" y="1718"/>
                  </a:cubicBezTo>
                  <a:cubicBezTo>
                    <a:pt x="263" y="1265"/>
                    <a:pt x="834" y="432"/>
                    <a:pt x="1072" y="146"/>
                  </a:cubicBezTo>
                  <a:cubicBezTo>
                    <a:pt x="1108" y="110"/>
                    <a:pt x="1096" y="51"/>
                    <a:pt x="1061" y="27"/>
                  </a:cubicBezTo>
                  <a:cubicBezTo>
                    <a:pt x="1043" y="9"/>
                    <a:pt x="1019" y="0"/>
                    <a:pt x="995"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7" name="Google Shape;2037;p12"/>
            <p:cNvSpPr/>
            <p:nvPr/>
          </p:nvSpPr>
          <p:spPr>
            <a:xfrm>
              <a:off x="1961213" y="2278065"/>
              <a:ext cx="12292" cy="43146"/>
            </a:xfrm>
            <a:custGeom>
              <a:avLst/>
              <a:gdLst/>
              <a:ahLst/>
              <a:cxnLst/>
              <a:rect l="l" t="t" r="r" b="b"/>
              <a:pathLst>
                <a:path w="394" h="1383" extrusionOk="0">
                  <a:moveTo>
                    <a:pt x="298" y="1"/>
                  </a:moveTo>
                  <a:cubicBezTo>
                    <a:pt x="250" y="1"/>
                    <a:pt x="203" y="37"/>
                    <a:pt x="203" y="84"/>
                  </a:cubicBezTo>
                  <a:cubicBezTo>
                    <a:pt x="203" y="346"/>
                    <a:pt x="167" y="1049"/>
                    <a:pt x="36" y="1239"/>
                  </a:cubicBezTo>
                  <a:cubicBezTo>
                    <a:pt x="0" y="1287"/>
                    <a:pt x="12" y="1334"/>
                    <a:pt x="48" y="1370"/>
                  </a:cubicBezTo>
                  <a:cubicBezTo>
                    <a:pt x="72" y="1382"/>
                    <a:pt x="84" y="1382"/>
                    <a:pt x="107" y="1382"/>
                  </a:cubicBezTo>
                  <a:cubicBezTo>
                    <a:pt x="131" y="1382"/>
                    <a:pt x="167" y="1370"/>
                    <a:pt x="179" y="1346"/>
                  </a:cubicBezTo>
                  <a:cubicBezTo>
                    <a:pt x="381" y="1073"/>
                    <a:pt x="393" y="191"/>
                    <a:pt x="393" y="84"/>
                  </a:cubicBezTo>
                  <a:cubicBezTo>
                    <a:pt x="393" y="37"/>
                    <a:pt x="345" y="1"/>
                    <a:pt x="298"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8" name="Google Shape;2038;p12"/>
            <p:cNvSpPr/>
            <p:nvPr/>
          </p:nvSpPr>
          <p:spPr>
            <a:xfrm>
              <a:off x="1918847" y="2298499"/>
              <a:ext cx="12292" cy="43115"/>
            </a:xfrm>
            <a:custGeom>
              <a:avLst/>
              <a:gdLst/>
              <a:ahLst/>
              <a:cxnLst/>
              <a:rect l="l" t="t" r="r" b="b"/>
              <a:pathLst>
                <a:path w="394" h="1382" extrusionOk="0">
                  <a:moveTo>
                    <a:pt x="299" y="1"/>
                  </a:moveTo>
                  <a:cubicBezTo>
                    <a:pt x="251" y="1"/>
                    <a:pt x="203" y="37"/>
                    <a:pt x="203" y="84"/>
                  </a:cubicBezTo>
                  <a:cubicBezTo>
                    <a:pt x="203" y="346"/>
                    <a:pt x="168" y="1037"/>
                    <a:pt x="25" y="1239"/>
                  </a:cubicBezTo>
                  <a:cubicBezTo>
                    <a:pt x="1" y="1275"/>
                    <a:pt x="13" y="1334"/>
                    <a:pt x="48" y="1370"/>
                  </a:cubicBezTo>
                  <a:cubicBezTo>
                    <a:pt x="72" y="1382"/>
                    <a:pt x="84" y="1382"/>
                    <a:pt x="108" y="1382"/>
                  </a:cubicBezTo>
                  <a:cubicBezTo>
                    <a:pt x="132" y="1382"/>
                    <a:pt x="168" y="1370"/>
                    <a:pt x="179" y="1346"/>
                  </a:cubicBezTo>
                  <a:cubicBezTo>
                    <a:pt x="382" y="1060"/>
                    <a:pt x="394" y="191"/>
                    <a:pt x="394" y="84"/>
                  </a:cubicBezTo>
                  <a:cubicBezTo>
                    <a:pt x="394" y="37"/>
                    <a:pt x="346" y="1"/>
                    <a:pt x="299"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9" name="Google Shape;2039;p12"/>
            <p:cNvSpPr/>
            <p:nvPr/>
          </p:nvSpPr>
          <p:spPr>
            <a:xfrm>
              <a:off x="1609804" y="2227868"/>
              <a:ext cx="44238" cy="8642"/>
            </a:xfrm>
            <a:custGeom>
              <a:avLst/>
              <a:gdLst/>
              <a:ahLst/>
              <a:cxnLst/>
              <a:rect l="l" t="t" r="r" b="b"/>
              <a:pathLst>
                <a:path w="1418" h="277" extrusionOk="0">
                  <a:moveTo>
                    <a:pt x="1329" y="0"/>
                  </a:moveTo>
                  <a:cubicBezTo>
                    <a:pt x="1323" y="0"/>
                    <a:pt x="1317" y="1"/>
                    <a:pt x="1311" y="3"/>
                  </a:cubicBezTo>
                  <a:cubicBezTo>
                    <a:pt x="1138" y="35"/>
                    <a:pt x="750" y="91"/>
                    <a:pt x="456" y="91"/>
                  </a:cubicBezTo>
                  <a:cubicBezTo>
                    <a:pt x="324" y="91"/>
                    <a:pt x="210" y="80"/>
                    <a:pt x="144" y="50"/>
                  </a:cubicBezTo>
                  <a:cubicBezTo>
                    <a:pt x="131" y="44"/>
                    <a:pt x="117" y="41"/>
                    <a:pt x="104" y="41"/>
                  </a:cubicBezTo>
                  <a:cubicBezTo>
                    <a:pt x="68" y="41"/>
                    <a:pt x="33" y="63"/>
                    <a:pt x="25" y="98"/>
                  </a:cubicBezTo>
                  <a:cubicBezTo>
                    <a:pt x="1" y="134"/>
                    <a:pt x="13" y="193"/>
                    <a:pt x="60" y="217"/>
                  </a:cubicBezTo>
                  <a:cubicBezTo>
                    <a:pt x="168" y="265"/>
                    <a:pt x="310" y="276"/>
                    <a:pt x="477" y="276"/>
                  </a:cubicBezTo>
                  <a:cubicBezTo>
                    <a:pt x="846" y="276"/>
                    <a:pt x="1275" y="193"/>
                    <a:pt x="1334" y="193"/>
                  </a:cubicBezTo>
                  <a:cubicBezTo>
                    <a:pt x="1394" y="181"/>
                    <a:pt x="1418" y="134"/>
                    <a:pt x="1418" y="86"/>
                  </a:cubicBezTo>
                  <a:cubicBezTo>
                    <a:pt x="1407" y="34"/>
                    <a:pt x="1370" y="0"/>
                    <a:pt x="1329"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0" name="Google Shape;2040;p12"/>
            <p:cNvSpPr/>
            <p:nvPr/>
          </p:nvSpPr>
          <p:spPr>
            <a:xfrm>
              <a:off x="1560044" y="2257942"/>
              <a:ext cx="44612" cy="8642"/>
            </a:xfrm>
            <a:custGeom>
              <a:avLst/>
              <a:gdLst/>
              <a:ahLst/>
              <a:cxnLst/>
              <a:rect l="l" t="t" r="r" b="b"/>
              <a:pathLst>
                <a:path w="1430" h="277" extrusionOk="0">
                  <a:moveTo>
                    <a:pt x="1329" y="1"/>
                  </a:moveTo>
                  <a:cubicBezTo>
                    <a:pt x="1323" y="1"/>
                    <a:pt x="1316" y="1"/>
                    <a:pt x="1310" y="3"/>
                  </a:cubicBezTo>
                  <a:cubicBezTo>
                    <a:pt x="1138" y="36"/>
                    <a:pt x="755" y="91"/>
                    <a:pt x="461" y="91"/>
                  </a:cubicBezTo>
                  <a:cubicBezTo>
                    <a:pt x="328" y="91"/>
                    <a:pt x="213" y="80"/>
                    <a:pt x="143" y="51"/>
                  </a:cubicBezTo>
                  <a:cubicBezTo>
                    <a:pt x="133" y="44"/>
                    <a:pt x="121" y="41"/>
                    <a:pt x="109" y="41"/>
                  </a:cubicBezTo>
                  <a:cubicBezTo>
                    <a:pt x="77" y="41"/>
                    <a:pt x="41" y="61"/>
                    <a:pt x="24" y="86"/>
                  </a:cubicBezTo>
                  <a:cubicBezTo>
                    <a:pt x="0" y="134"/>
                    <a:pt x="24" y="194"/>
                    <a:pt x="72" y="217"/>
                  </a:cubicBezTo>
                  <a:cubicBezTo>
                    <a:pt x="167" y="253"/>
                    <a:pt x="322" y="277"/>
                    <a:pt x="489" y="277"/>
                  </a:cubicBezTo>
                  <a:cubicBezTo>
                    <a:pt x="846" y="277"/>
                    <a:pt x="1274" y="194"/>
                    <a:pt x="1346" y="182"/>
                  </a:cubicBezTo>
                  <a:cubicBezTo>
                    <a:pt x="1393" y="182"/>
                    <a:pt x="1429" y="134"/>
                    <a:pt x="1417" y="74"/>
                  </a:cubicBezTo>
                  <a:cubicBezTo>
                    <a:pt x="1407" y="33"/>
                    <a:pt x="1370" y="1"/>
                    <a:pt x="1329"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1" name="Google Shape;2041;p12"/>
            <p:cNvSpPr/>
            <p:nvPr/>
          </p:nvSpPr>
          <p:spPr>
            <a:xfrm>
              <a:off x="1523262" y="2230457"/>
              <a:ext cx="44238" cy="8642"/>
            </a:xfrm>
            <a:custGeom>
              <a:avLst/>
              <a:gdLst/>
              <a:ahLst/>
              <a:cxnLst/>
              <a:rect l="l" t="t" r="r" b="b"/>
              <a:pathLst>
                <a:path w="1418" h="277" extrusionOk="0">
                  <a:moveTo>
                    <a:pt x="1329" y="1"/>
                  </a:moveTo>
                  <a:cubicBezTo>
                    <a:pt x="1323" y="1"/>
                    <a:pt x="1317" y="1"/>
                    <a:pt x="1310" y="3"/>
                  </a:cubicBezTo>
                  <a:cubicBezTo>
                    <a:pt x="1144" y="35"/>
                    <a:pt x="776" y="88"/>
                    <a:pt x="486" y="88"/>
                  </a:cubicBezTo>
                  <a:cubicBezTo>
                    <a:pt x="341" y="88"/>
                    <a:pt x="215" y="74"/>
                    <a:pt x="144" y="39"/>
                  </a:cubicBezTo>
                  <a:cubicBezTo>
                    <a:pt x="132" y="36"/>
                    <a:pt x="120" y="34"/>
                    <a:pt x="109" y="34"/>
                  </a:cubicBezTo>
                  <a:cubicBezTo>
                    <a:pt x="70" y="34"/>
                    <a:pt x="34" y="50"/>
                    <a:pt x="25" y="86"/>
                  </a:cubicBezTo>
                  <a:cubicBezTo>
                    <a:pt x="1" y="134"/>
                    <a:pt x="25" y="193"/>
                    <a:pt x="60" y="205"/>
                  </a:cubicBezTo>
                  <a:cubicBezTo>
                    <a:pt x="167" y="253"/>
                    <a:pt x="310" y="277"/>
                    <a:pt x="477" y="277"/>
                  </a:cubicBezTo>
                  <a:cubicBezTo>
                    <a:pt x="846" y="277"/>
                    <a:pt x="1275" y="193"/>
                    <a:pt x="1334" y="182"/>
                  </a:cubicBezTo>
                  <a:cubicBezTo>
                    <a:pt x="1394" y="170"/>
                    <a:pt x="1418" y="122"/>
                    <a:pt x="1418" y="74"/>
                  </a:cubicBezTo>
                  <a:cubicBezTo>
                    <a:pt x="1407" y="33"/>
                    <a:pt x="1370" y="1"/>
                    <a:pt x="1329"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2" name="Google Shape;2042;p12"/>
            <p:cNvSpPr/>
            <p:nvPr/>
          </p:nvSpPr>
          <p:spPr>
            <a:xfrm>
              <a:off x="1466452" y="2245307"/>
              <a:ext cx="44207" cy="8673"/>
            </a:xfrm>
            <a:custGeom>
              <a:avLst/>
              <a:gdLst/>
              <a:ahLst/>
              <a:cxnLst/>
              <a:rect l="l" t="t" r="r" b="b"/>
              <a:pathLst>
                <a:path w="1417" h="278" extrusionOk="0">
                  <a:moveTo>
                    <a:pt x="1321" y="1"/>
                  </a:moveTo>
                  <a:cubicBezTo>
                    <a:pt x="1313" y="1"/>
                    <a:pt x="1306" y="2"/>
                    <a:pt x="1298" y="3"/>
                  </a:cubicBezTo>
                  <a:cubicBezTo>
                    <a:pt x="1131" y="35"/>
                    <a:pt x="769" y="88"/>
                    <a:pt x="482" y="88"/>
                  </a:cubicBezTo>
                  <a:cubicBezTo>
                    <a:pt x="339" y="88"/>
                    <a:pt x="214" y="75"/>
                    <a:pt x="143" y="39"/>
                  </a:cubicBezTo>
                  <a:cubicBezTo>
                    <a:pt x="132" y="36"/>
                    <a:pt x="120" y="35"/>
                    <a:pt x="108" y="35"/>
                  </a:cubicBezTo>
                  <a:cubicBezTo>
                    <a:pt x="70" y="35"/>
                    <a:pt x="33" y="50"/>
                    <a:pt x="24" y="87"/>
                  </a:cubicBezTo>
                  <a:cubicBezTo>
                    <a:pt x="0" y="134"/>
                    <a:pt x="12" y="194"/>
                    <a:pt x="60" y="218"/>
                  </a:cubicBezTo>
                  <a:cubicBezTo>
                    <a:pt x="167" y="253"/>
                    <a:pt x="310" y="277"/>
                    <a:pt x="476" y="277"/>
                  </a:cubicBezTo>
                  <a:cubicBezTo>
                    <a:pt x="845" y="277"/>
                    <a:pt x="1274" y="194"/>
                    <a:pt x="1334" y="182"/>
                  </a:cubicBezTo>
                  <a:cubicBezTo>
                    <a:pt x="1381" y="170"/>
                    <a:pt x="1417" y="122"/>
                    <a:pt x="1417" y="75"/>
                  </a:cubicBezTo>
                  <a:cubicBezTo>
                    <a:pt x="1407" y="33"/>
                    <a:pt x="1369" y="1"/>
                    <a:pt x="1321"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3" name="Google Shape;2043;p12"/>
            <p:cNvSpPr/>
            <p:nvPr/>
          </p:nvSpPr>
          <p:spPr>
            <a:xfrm>
              <a:off x="1446017" y="2210491"/>
              <a:ext cx="44238" cy="8548"/>
            </a:xfrm>
            <a:custGeom>
              <a:avLst/>
              <a:gdLst/>
              <a:ahLst/>
              <a:cxnLst/>
              <a:rect l="l" t="t" r="r" b="b"/>
              <a:pathLst>
                <a:path w="1418" h="274" extrusionOk="0">
                  <a:moveTo>
                    <a:pt x="1298" y="0"/>
                  </a:moveTo>
                  <a:cubicBezTo>
                    <a:pt x="1125" y="33"/>
                    <a:pt x="743" y="88"/>
                    <a:pt x="452" y="88"/>
                  </a:cubicBezTo>
                  <a:cubicBezTo>
                    <a:pt x="322" y="88"/>
                    <a:pt x="210" y="77"/>
                    <a:pt x="143" y="48"/>
                  </a:cubicBezTo>
                  <a:cubicBezTo>
                    <a:pt x="130" y="41"/>
                    <a:pt x="117" y="38"/>
                    <a:pt x="103" y="38"/>
                  </a:cubicBezTo>
                  <a:cubicBezTo>
                    <a:pt x="66" y="38"/>
                    <a:pt x="30" y="60"/>
                    <a:pt x="12" y="95"/>
                  </a:cubicBezTo>
                  <a:cubicBezTo>
                    <a:pt x="0" y="143"/>
                    <a:pt x="12" y="191"/>
                    <a:pt x="60" y="214"/>
                  </a:cubicBezTo>
                  <a:cubicBezTo>
                    <a:pt x="167" y="262"/>
                    <a:pt x="310" y="274"/>
                    <a:pt x="476" y="274"/>
                  </a:cubicBezTo>
                  <a:cubicBezTo>
                    <a:pt x="846" y="274"/>
                    <a:pt x="1274" y="202"/>
                    <a:pt x="1334" y="191"/>
                  </a:cubicBezTo>
                  <a:cubicBezTo>
                    <a:pt x="1381" y="179"/>
                    <a:pt x="1417" y="131"/>
                    <a:pt x="1405" y="83"/>
                  </a:cubicBezTo>
                  <a:cubicBezTo>
                    <a:pt x="1405" y="24"/>
                    <a:pt x="1358" y="0"/>
                    <a:pt x="1298"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4" name="Google Shape;2044;p12"/>
            <p:cNvSpPr/>
            <p:nvPr/>
          </p:nvSpPr>
          <p:spPr>
            <a:xfrm>
              <a:off x="1629864" y="2256102"/>
              <a:ext cx="44612" cy="8642"/>
            </a:xfrm>
            <a:custGeom>
              <a:avLst/>
              <a:gdLst/>
              <a:ahLst/>
              <a:cxnLst/>
              <a:rect l="l" t="t" r="r" b="b"/>
              <a:pathLst>
                <a:path w="1430" h="277" extrusionOk="0">
                  <a:moveTo>
                    <a:pt x="1329" y="0"/>
                  </a:moveTo>
                  <a:cubicBezTo>
                    <a:pt x="1323" y="0"/>
                    <a:pt x="1317" y="1"/>
                    <a:pt x="1310" y="2"/>
                  </a:cubicBezTo>
                  <a:cubicBezTo>
                    <a:pt x="1138" y="35"/>
                    <a:pt x="756" y="91"/>
                    <a:pt x="461" y="91"/>
                  </a:cubicBezTo>
                  <a:cubicBezTo>
                    <a:pt x="329" y="91"/>
                    <a:pt x="214" y="80"/>
                    <a:pt x="144" y="50"/>
                  </a:cubicBezTo>
                  <a:cubicBezTo>
                    <a:pt x="131" y="44"/>
                    <a:pt x="118" y="41"/>
                    <a:pt x="106" y="41"/>
                  </a:cubicBezTo>
                  <a:cubicBezTo>
                    <a:pt x="72" y="41"/>
                    <a:pt x="42" y="63"/>
                    <a:pt x="25" y="98"/>
                  </a:cubicBezTo>
                  <a:cubicBezTo>
                    <a:pt x="1" y="145"/>
                    <a:pt x="25" y="193"/>
                    <a:pt x="72" y="217"/>
                  </a:cubicBezTo>
                  <a:cubicBezTo>
                    <a:pt x="167" y="264"/>
                    <a:pt x="322" y="276"/>
                    <a:pt x="489" y="276"/>
                  </a:cubicBezTo>
                  <a:cubicBezTo>
                    <a:pt x="846" y="276"/>
                    <a:pt x="1275" y="205"/>
                    <a:pt x="1346" y="193"/>
                  </a:cubicBezTo>
                  <a:cubicBezTo>
                    <a:pt x="1394" y="181"/>
                    <a:pt x="1430" y="133"/>
                    <a:pt x="1418" y="86"/>
                  </a:cubicBezTo>
                  <a:cubicBezTo>
                    <a:pt x="1407" y="34"/>
                    <a:pt x="1370" y="0"/>
                    <a:pt x="1329"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5" name="Google Shape;2045;p12"/>
            <p:cNvSpPr/>
            <p:nvPr/>
          </p:nvSpPr>
          <p:spPr>
            <a:xfrm>
              <a:off x="1683742" y="2223001"/>
              <a:ext cx="43864" cy="13134"/>
            </a:xfrm>
            <a:custGeom>
              <a:avLst/>
              <a:gdLst/>
              <a:ahLst/>
              <a:cxnLst/>
              <a:rect l="l" t="t" r="r" b="b"/>
              <a:pathLst>
                <a:path w="1406" h="421" extrusionOk="0">
                  <a:moveTo>
                    <a:pt x="1299" y="1"/>
                  </a:moveTo>
                  <a:cubicBezTo>
                    <a:pt x="1291" y="1"/>
                    <a:pt x="1282" y="2"/>
                    <a:pt x="1274" y="4"/>
                  </a:cubicBezTo>
                  <a:cubicBezTo>
                    <a:pt x="1069" y="76"/>
                    <a:pt x="538" y="244"/>
                    <a:pt x="249" y="244"/>
                  </a:cubicBezTo>
                  <a:cubicBezTo>
                    <a:pt x="203" y="244"/>
                    <a:pt x="163" y="240"/>
                    <a:pt x="131" y="230"/>
                  </a:cubicBezTo>
                  <a:cubicBezTo>
                    <a:pt x="123" y="228"/>
                    <a:pt x="115" y="227"/>
                    <a:pt x="107" y="227"/>
                  </a:cubicBezTo>
                  <a:cubicBezTo>
                    <a:pt x="68" y="227"/>
                    <a:pt x="32" y="250"/>
                    <a:pt x="12" y="290"/>
                  </a:cubicBezTo>
                  <a:cubicBezTo>
                    <a:pt x="0" y="337"/>
                    <a:pt x="24" y="397"/>
                    <a:pt x="84" y="409"/>
                  </a:cubicBezTo>
                  <a:cubicBezTo>
                    <a:pt x="119" y="421"/>
                    <a:pt x="179" y="421"/>
                    <a:pt x="250" y="421"/>
                  </a:cubicBezTo>
                  <a:cubicBezTo>
                    <a:pt x="631" y="421"/>
                    <a:pt x="1250" y="206"/>
                    <a:pt x="1334" y="182"/>
                  </a:cubicBezTo>
                  <a:cubicBezTo>
                    <a:pt x="1381" y="171"/>
                    <a:pt x="1405" y="111"/>
                    <a:pt x="1393" y="63"/>
                  </a:cubicBezTo>
                  <a:cubicBezTo>
                    <a:pt x="1373" y="24"/>
                    <a:pt x="1337" y="1"/>
                    <a:pt x="1299"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6" name="Google Shape;2046;p12"/>
            <p:cNvSpPr/>
            <p:nvPr/>
          </p:nvSpPr>
          <p:spPr>
            <a:xfrm>
              <a:off x="1960090" y="2343080"/>
              <a:ext cx="12292" cy="43489"/>
            </a:xfrm>
            <a:custGeom>
              <a:avLst/>
              <a:gdLst/>
              <a:ahLst/>
              <a:cxnLst/>
              <a:rect l="l" t="t" r="r" b="b"/>
              <a:pathLst>
                <a:path w="394" h="1394" extrusionOk="0">
                  <a:moveTo>
                    <a:pt x="298" y="1"/>
                  </a:moveTo>
                  <a:cubicBezTo>
                    <a:pt x="250" y="1"/>
                    <a:pt x="203" y="48"/>
                    <a:pt x="203" y="96"/>
                  </a:cubicBezTo>
                  <a:cubicBezTo>
                    <a:pt x="203" y="346"/>
                    <a:pt x="179" y="1048"/>
                    <a:pt x="36" y="1251"/>
                  </a:cubicBezTo>
                  <a:cubicBezTo>
                    <a:pt x="0" y="1286"/>
                    <a:pt x="12" y="1346"/>
                    <a:pt x="48" y="1382"/>
                  </a:cubicBezTo>
                  <a:cubicBezTo>
                    <a:pt x="72" y="1394"/>
                    <a:pt x="84" y="1394"/>
                    <a:pt x="108" y="1394"/>
                  </a:cubicBezTo>
                  <a:cubicBezTo>
                    <a:pt x="131" y="1394"/>
                    <a:pt x="167" y="1382"/>
                    <a:pt x="179" y="1358"/>
                  </a:cubicBezTo>
                  <a:cubicBezTo>
                    <a:pt x="381" y="1072"/>
                    <a:pt x="393" y="203"/>
                    <a:pt x="393" y="96"/>
                  </a:cubicBezTo>
                  <a:cubicBezTo>
                    <a:pt x="393" y="48"/>
                    <a:pt x="346" y="1"/>
                    <a:pt x="298"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7" name="Google Shape;2047;p12"/>
            <p:cNvSpPr/>
            <p:nvPr/>
          </p:nvSpPr>
          <p:spPr>
            <a:xfrm>
              <a:off x="1881347" y="2402511"/>
              <a:ext cx="11917" cy="43115"/>
            </a:xfrm>
            <a:custGeom>
              <a:avLst/>
              <a:gdLst/>
              <a:ahLst/>
              <a:cxnLst/>
              <a:rect l="l" t="t" r="r" b="b"/>
              <a:pathLst>
                <a:path w="382" h="1382" extrusionOk="0">
                  <a:moveTo>
                    <a:pt x="286" y="1"/>
                  </a:moveTo>
                  <a:cubicBezTo>
                    <a:pt x="238" y="1"/>
                    <a:pt x="203" y="36"/>
                    <a:pt x="203" y="84"/>
                  </a:cubicBezTo>
                  <a:cubicBezTo>
                    <a:pt x="203" y="346"/>
                    <a:pt x="167" y="1036"/>
                    <a:pt x="24" y="1239"/>
                  </a:cubicBezTo>
                  <a:cubicBezTo>
                    <a:pt x="0" y="1274"/>
                    <a:pt x="0" y="1334"/>
                    <a:pt x="48" y="1370"/>
                  </a:cubicBezTo>
                  <a:cubicBezTo>
                    <a:pt x="60" y="1382"/>
                    <a:pt x="84" y="1382"/>
                    <a:pt x="96" y="1382"/>
                  </a:cubicBezTo>
                  <a:cubicBezTo>
                    <a:pt x="131" y="1382"/>
                    <a:pt x="155" y="1370"/>
                    <a:pt x="179" y="1346"/>
                  </a:cubicBezTo>
                  <a:cubicBezTo>
                    <a:pt x="369" y="1060"/>
                    <a:pt x="381" y="191"/>
                    <a:pt x="381" y="84"/>
                  </a:cubicBezTo>
                  <a:cubicBezTo>
                    <a:pt x="381" y="36"/>
                    <a:pt x="346" y="1"/>
                    <a:pt x="286"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8" name="Google Shape;2048;p12"/>
            <p:cNvSpPr/>
            <p:nvPr/>
          </p:nvSpPr>
          <p:spPr>
            <a:xfrm>
              <a:off x="1369116" y="2449588"/>
              <a:ext cx="44238" cy="10888"/>
            </a:xfrm>
            <a:custGeom>
              <a:avLst/>
              <a:gdLst/>
              <a:ahLst/>
              <a:cxnLst/>
              <a:rect l="l" t="t" r="r" b="b"/>
              <a:pathLst>
                <a:path w="1418" h="349" extrusionOk="0">
                  <a:moveTo>
                    <a:pt x="1322" y="1"/>
                  </a:moveTo>
                  <a:cubicBezTo>
                    <a:pt x="1314" y="1"/>
                    <a:pt x="1306" y="2"/>
                    <a:pt x="1298" y="4"/>
                  </a:cubicBezTo>
                  <a:cubicBezTo>
                    <a:pt x="1102" y="60"/>
                    <a:pt x="641" y="160"/>
                    <a:pt x="343" y="160"/>
                  </a:cubicBezTo>
                  <a:cubicBezTo>
                    <a:pt x="261" y="160"/>
                    <a:pt x="192" y="152"/>
                    <a:pt x="143" y="135"/>
                  </a:cubicBezTo>
                  <a:cubicBezTo>
                    <a:pt x="135" y="133"/>
                    <a:pt x="127" y="132"/>
                    <a:pt x="118" y="132"/>
                  </a:cubicBezTo>
                  <a:cubicBezTo>
                    <a:pt x="77" y="132"/>
                    <a:pt x="34" y="155"/>
                    <a:pt x="24" y="194"/>
                  </a:cubicBezTo>
                  <a:cubicBezTo>
                    <a:pt x="1" y="242"/>
                    <a:pt x="24" y="301"/>
                    <a:pt x="72" y="313"/>
                  </a:cubicBezTo>
                  <a:cubicBezTo>
                    <a:pt x="143" y="337"/>
                    <a:pt x="239" y="349"/>
                    <a:pt x="334" y="349"/>
                  </a:cubicBezTo>
                  <a:cubicBezTo>
                    <a:pt x="715" y="349"/>
                    <a:pt x="1275" y="206"/>
                    <a:pt x="1346" y="182"/>
                  </a:cubicBezTo>
                  <a:cubicBezTo>
                    <a:pt x="1394" y="170"/>
                    <a:pt x="1417" y="123"/>
                    <a:pt x="1406" y="75"/>
                  </a:cubicBezTo>
                  <a:cubicBezTo>
                    <a:pt x="1396" y="25"/>
                    <a:pt x="1361" y="1"/>
                    <a:pt x="1322"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49" name="Google Shape;2049;p12"/>
            <p:cNvSpPr/>
            <p:nvPr/>
          </p:nvSpPr>
          <p:spPr>
            <a:xfrm>
              <a:off x="1320073" y="2424350"/>
              <a:ext cx="44612" cy="8642"/>
            </a:xfrm>
            <a:custGeom>
              <a:avLst/>
              <a:gdLst/>
              <a:ahLst/>
              <a:cxnLst/>
              <a:rect l="l" t="t" r="r" b="b"/>
              <a:pathLst>
                <a:path w="1430" h="277" extrusionOk="0">
                  <a:moveTo>
                    <a:pt x="1329" y="1"/>
                  </a:moveTo>
                  <a:cubicBezTo>
                    <a:pt x="1323" y="1"/>
                    <a:pt x="1317" y="1"/>
                    <a:pt x="1311" y="3"/>
                  </a:cubicBezTo>
                  <a:cubicBezTo>
                    <a:pt x="1138" y="36"/>
                    <a:pt x="756" y="91"/>
                    <a:pt x="461" y="91"/>
                  </a:cubicBezTo>
                  <a:cubicBezTo>
                    <a:pt x="329" y="91"/>
                    <a:pt x="214" y="80"/>
                    <a:pt x="144" y="51"/>
                  </a:cubicBezTo>
                  <a:cubicBezTo>
                    <a:pt x="131" y="44"/>
                    <a:pt x="117" y="41"/>
                    <a:pt x="104" y="41"/>
                  </a:cubicBezTo>
                  <a:cubicBezTo>
                    <a:pt x="71" y="41"/>
                    <a:pt x="42" y="61"/>
                    <a:pt x="25" y="86"/>
                  </a:cubicBezTo>
                  <a:cubicBezTo>
                    <a:pt x="1" y="134"/>
                    <a:pt x="25" y="193"/>
                    <a:pt x="72" y="217"/>
                  </a:cubicBezTo>
                  <a:cubicBezTo>
                    <a:pt x="168" y="253"/>
                    <a:pt x="311" y="277"/>
                    <a:pt x="477" y="277"/>
                  </a:cubicBezTo>
                  <a:cubicBezTo>
                    <a:pt x="834" y="277"/>
                    <a:pt x="1275" y="193"/>
                    <a:pt x="1346" y="182"/>
                  </a:cubicBezTo>
                  <a:cubicBezTo>
                    <a:pt x="1394" y="170"/>
                    <a:pt x="1430" y="122"/>
                    <a:pt x="1418" y="74"/>
                  </a:cubicBezTo>
                  <a:cubicBezTo>
                    <a:pt x="1407" y="33"/>
                    <a:pt x="1370" y="1"/>
                    <a:pt x="1329"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0" name="Google Shape;2050;p12"/>
            <p:cNvSpPr/>
            <p:nvPr/>
          </p:nvSpPr>
          <p:spPr>
            <a:xfrm>
              <a:off x="1241705" y="2426284"/>
              <a:ext cx="44238" cy="8579"/>
            </a:xfrm>
            <a:custGeom>
              <a:avLst/>
              <a:gdLst/>
              <a:ahLst/>
              <a:cxnLst/>
              <a:rect l="l" t="t" r="r" b="b"/>
              <a:pathLst>
                <a:path w="1418" h="275" extrusionOk="0">
                  <a:moveTo>
                    <a:pt x="1299" y="1"/>
                  </a:moveTo>
                  <a:cubicBezTo>
                    <a:pt x="1127" y="33"/>
                    <a:pt x="746" y="94"/>
                    <a:pt x="456" y="94"/>
                  </a:cubicBezTo>
                  <a:cubicBezTo>
                    <a:pt x="324" y="94"/>
                    <a:pt x="211" y="82"/>
                    <a:pt x="144" y="48"/>
                  </a:cubicBezTo>
                  <a:cubicBezTo>
                    <a:pt x="132" y="45"/>
                    <a:pt x="120" y="44"/>
                    <a:pt x="109" y="44"/>
                  </a:cubicBezTo>
                  <a:cubicBezTo>
                    <a:pt x="70" y="44"/>
                    <a:pt x="31" y="59"/>
                    <a:pt x="13" y="96"/>
                  </a:cubicBezTo>
                  <a:cubicBezTo>
                    <a:pt x="1" y="143"/>
                    <a:pt x="13" y="203"/>
                    <a:pt x="60" y="215"/>
                  </a:cubicBezTo>
                  <a:cubicBezTo>
                    <a:pt x="156" y="262"/>
                    <a:pt x="310" y="274"/>
                    <a:pt x="465" y="274"/>
                  </a:cubicBezTo>
                  <a:cubicBezTo>
                    <a:pt x="834" y="274"/>
                    <a:pt x="1275" y="203"/>
                    <a:pt x="1334" y="191"/>
                  </a:cubicBezTo>
                  <a:cubicBezTo>
                    <a:pt x="1382" y="179"/>
                    <a:pt x="1418" y="131"/>
                    <a:pt x="1406" y="84"/>
                  </a:cubicBezTo>
                  <a:cubicBezTo>
                    <a:pt x="1394" y="24"/>
                    <a:pt x="1358" y="1"/>
                    <a:pt x="1299"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1" name="Google Shape;2051;p12"/>
            <p:cNvSpPr/>
            <p:nvPr/>
          </p:nvSpPr>
          <p:spPr>
            <a:xfrm>
              <a:off x="1398098" y="2421011"/>
              <a:ext cx="44612" cy="8642"/>
            </a:xfrm>
            <a:custGeom>
              <a:avLst/>
              <a:gdLst/>
              <a:ahLst/>
              <a:cxnLst/>
              <a:rect l="l" t="t" r="r" b="b"/>
              <a:pathLst>
                <a:path w="1430" h="277" extrusionOk="0">
                  <a:moveTo>
                    <a:pt x="1329" y="1"/>
                  </a:moveTo>
                  <a:cubicBezTo>
                    <a:pt x="1322" y="1"/>
                    <a:pt x="1316" y="1"/>
                    <a:pt x="1310" y="3"/>
                  </a:cubicBezTo>
                  <a:cubicBezTo>
                    <a:pt x="1138" y="36"/>
                    <a:pt x="758" y="96"/>
                    <a:pt x="463" y="96"/>
                  </a:cubicBezTo>
                  <a:cubicBezTo>
                    <a:pt x="330" y="96"/>
                    <a:pt x="214" y="84"/>
                    <a:pt x="143" y="50"/>
                  </a:cubicBezTo>
                  <a:cubicBezTo>
                    <a:pt x="134" y="44"/>
                    <a:pt x="122" y="41"/>
                    <a:pt x="110" y="41"/>
                  </a:cubicBezTo>
                  <a:cubicBezTo>
                    <a:pt x="78" y="41"/>
                    <a:pt x="42" y="63"/>
                    <a:pt x="24" y="98"/>
                  </a:cubicBezTo>
                  <a:cubicBezTo>
                    <a:pt x="0" y="146"/>
                    <a:pt x="24" y="193"/>
                    <a:pt x="72" y="217"/>
                  </a:cubicBezTo>
                  <a:cubicBezTo>
                    <a:pt x="167" y="265"/>
                    <a:pt x="322" y="277"/>
                    <a:pt x="477" y="277"/>
                  </a:cubicBezTo>
                  <a:cubicBezTo>
                    <a:pt x="846" y="277"/>
                    <a:pt x="1274" y="193"/>
                    <a:pt x="1346" y="181"/>
                  </a:cubicBezTo>
                  <a:cubicBezTo>
                    <a:pt x="1393" y="170"/>
                    <a:pt x="1429" y="122"/>
                    <a:pt x="1417" y="74"/>
                  </a:cubicBezTo>
                  <a:cubicBezTo>
                    <a:pt x="1407" y="33"/>
                    <a:pt x="1370" y="1"/>
                    <a:pt x="1329"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2" name="Google Shape;2052;p12"/>
            <p:cNvSpPr/>
            <p:nvPr/>
          </p:nvSpPr>
          <p:spPr>
            <a:xfrm>
              <a:off x="1290373" y="2452958"/>
              <a:ext cx="44238" cy="7893"/>
            </a:xfrm>
            <a:custGeom>
              <a:avLst/>
              <a:gdLst/>
              <a:ahLst/>
              <a:cxnLst/>
              <a:rect l="l" t="t" r="r" b="b"/>
              <a:pathLst>
                <a:path w="1418" h="253" extrusionOk="0">
                  <a:moveTo>
                    <a:pt x="1329" y="0"/>
                  </a:moveTo>
                  <a:cubicBezTo>
                    <a:pt x="1323" y="0"/>
                    <a:pt x="1316" y="1"/>
                    <a:pt x="1310" y="3"/>
                  </a:cubicBezTo>
                  <a:cubicBezTo>
                    <a:pt x="1149" y="33"/>
                    <a:pt x="801" y="79"/>
                    <a:pt x="517" y="79"/>
                  </a:cubicBezTo>
                  <a:cubicBezTo>
                    <a:pt x="358" y="79"/>
                    <a:pt x="220" y="65"/>
                    <a:pt x="143" y="27"/>
                  </a:cubicBezTo>
                  <a:cubicBezTo>
                    <a:pt x="127" y="19"/>
                    <a:pt x="112" y="15"/>
                    <a:pt x="97" y="15"/>
                  </a:cubicBezTo>
                  <a:cubicBezTo>
                    <a:pt x="67" y="15"/>
                    <a:pt x="40" y="31"/>
                    <a:pt x="24" y="62"/>
                  </a:cubicBezTo>
                  <a:cubicBezTo>
                    <a:pt x="0" y="110"/>
                    <a:pt x="12" y="169"/>
                    <a:pt x="60" y="193"/>
                  </a:cubicBezTo>
                  <a:cubicBezTo>
                    <a:pt x="167" y="241"/>
                    <a:pt x="346" y="253"/>
                    <a:pt x="524" y="253"/>
                  </a:cubicBezTo>
                  <a:cubicBezTo>
                    <a:pt x="882" y="253"/>
                    <a:pt x="1274" y="193"/>
                    <a:pt x="1334" y="181"/>
                  </a:cubicBezTo>
                  <a:cubicBezTo>
                    <a:pt x="1382" y="181"/>
                    <a:pt x="1417" y="134"/>
                    <a:pt x="1417" y="74"/>
                  </a:cubicBezTo>
                  <a:cubicBezTo>
                    <a:pt x="1407" y="33"/>
                    <a:pt x="1370" y="0"/>
                    <a:pt x="1329"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3" name="Google Shape;2053;p12"/>
            <p:cNvSpPr/>
            <p:nvPr/>
          </p:nvSpPr>
          <p:spPr>
            <a:xfrm>
              <a:off x="1928892" y="2402761"/>
              <a:ext cx="26393" cy="38030"/>
            </a:xfrm>
            <a:custGeom>
              <a:avLst/>
              <a:gdLst/>
              <a:ahLst/>
              <a:cxnLst/>
              <a:rect l="l" t="t" r="r" b="b"/>
              <a:pathLst>
                <a:path w="846" h="1219" extrusionOk="0">
                  <a:moveTo>
                    <a:pt x="746" y="0"/>
                  </a:moveTo>
                  <a:cubicBezTo>
                    <a:pt x="712" y="0"/>
                    <a:pt x="673" y="16"/>
                    <a:pt x="655" y="52"/>
                  </a:cubicBezTo>
                  <a:cubicBezTo>
                    <a:pt x="560" y="290"/>
                    <a:pt x="262" y="921"/>
                    <a:pt x="60" y="1052"/>
                  </a:cubicBezTo>
                  <a:cubicBezTo>
                    <a:pt x="12" y="1076"/>
                    <a:pt x="0" y="1136"/>
                    <a:pt x="24" y="1183"/>
                  </a:cubicBezTo>
                  <a:cubicBezTo>
                    <a:pt x="48" y="1207"/>
                    <a:pt x="72" y="1219"/>
                    <a:pt x="107" y="1219"/>
                  </a:cubicBezTo>
                  <a:cubicBezTo>
                    <a:pt x="119" y="1219"/>
                    <a:pt x="143" y="1219"/>
                    <a:pt x="155" y="1207"/>
                  </a:cubicBezTo>
                  <a:cubicBezTo>
                    <a:pt x="441" y="1028"/>
                    <a:pt x="786" y="219"/>
                    <a:pt x="834" y="123"/>
                  </a:cubicBezTo>
                  <a:cubicBezTo>
                    <a:pt x="846" y="76"/>
                    <a:pt x="822" y="28"/>
                    <a:pt x="774" y="4"/>
                  </a:cubicBezTo>
                  <a:cubicBezTo>
                    <a:pt x="766" y="2"/>
                    <a:pt x="756" y="0"/>
                    <a:pt x="746"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4" name="Google Shape;2054;p12"/>
            <p:cNvSpPr/>
            <p:nvPr/>
          </p:nvSpPr>
          <p:spPr>
            <a:xfrm>
              <a:off x="1917755" y="2363514"/>
              <a:ext cx="12292" cy="43489"/>
            </a:xfrm>
            <a:custGeom>
              <a:avLst/>
              <a:gdLst/>
              <a:ahLst/>
              <a:cxnLst/>
              <a:rect l="l" t="t" r="r" b="b"/>
              <a:pathLst>
                <a:path w="394" h="1394" extrusionOk="0">
                  <a:moveTo>
                    <a:pt x="298" y="0"/>
                  </a:moveTo>
                  <a:cubicBezTo>
                    <a:pt x="250" y="0"/>
                    <a:pt x="203" y="48"/>
                    <a:pt x="203" y="96"/>
                  </a:cubicBezTo>
                  <a:cubicBezTo>
                    <a:pt x="203" y="346"/>
                    <a:pt x="167" y="1048"/>
                    <a:pt x="36" y="1251"/>
                  </a:cubicBezTo>
                  <a:cubicBezTo>
                    <a:pt x="0" y="1286"/>
                    <a:pt x="12" y="1346"/>
                    <a:pt x="48" y="1370"/>
                  </a:cubicBezTo>
                  <a:cubicBezTo>
                    <a:pt x="72" y="1381"/>
                    <a:pt x="83" y="1393"/>
                    <a:pt x="107" y="1393"/>
                  </a:cubicBezTo>
                  <a:cubicBezTo>
                    <a:pt x="131" y="1393"/>
                    <a:pt x="167" y="1381"/>
                    <a:pt x="179" y="1358"/>
                  </a:cubicBezTo>
                  <a:cubicBezTo>
                    <a:pt x="381" y="1072"/>
                    <a:pt x="393" y="191"/>
                    <a:pt x="393" y="96"/>
                  </a:cubicBezTo>
                  <a:cubicBezTo>
                    <a:pt x="393" y="48"/>
                    <a:pt x="345" y="0"/>
                    <a:pt x="298"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5" name="Google Shape;2055;p12"/>
            <p:cNvSpPr/>
            <p:nvPr/>
          </p:nvSpPr>
          <p:spPr>
            <a:xfrm>
              <a:off x="1977904" y="1923349"/>
              <a:ext cx="68385" cy="76559"/>
            </a:xfrm>
            <a:custGeom>
              <a:avLst/>
              <a:gdLst/>
              <a:ahLst/>
              <a:cxnLst/>
              <a:rect l="l" t="t" r="r" b="b"/>
              <a:pathLst>
                <a:path w="2192" h="2454" extrusionOk="0">
                  <a:moveTo>
                    <a:pt x="1245" y="1"/>
                  </a:moveTo>
                  <a:cubicBezTo>
                    <a:pt x="1230" y="1"/>
                    <a:pt x="1215" y="4"/>
                    <a:pt x="1203" y="12"/>
                  </a:cubicBezTo>
                  <a:cubicBezTo>
                    <a:pt x="1156" y="36"/>
                    <a:pt x="1132" y="96"/>
                    <a:pt x="1156" y="131"/>
                  </a:cubicBezTo>
                  <a:cubicBezTo>
                    <a:pt x="1394" y="584"/>
                    <a:pt x="1954" y="1834"/>
                    <a:pt x="1739" y="2227"/>
                  </a:cubicBezTo>
                  <a:cubicBezTo>
                    <a:pt x="1715" y="2263"/>
                    <a:pt x="1704" y="2263"/>
                    <a:pt x="1692" y="2263"/>
                  </a:cubicBezTo>
                  <a:lnTo>
                    <a:pt x="1680" y="2263"/>
                  </a:lnTo>
                  <a:cubicBezTo>
                    <a:pt x="1406" y="2263"/>
                    <a:pt x="644" y="1298"/>
                    <a:pt x="180" y="608"/>
                  </a:cubicBezTo>
                  <a:cubicBezTo>
                    <a:pt x="158" y="579"/>
                    <a:pt x="132" y="563"/>
                    <a:pt x="104" y="563"/>
                  </a:cubicBezTo>
                  <a:cubicBezTo>
                    <a:pt x="86" y="563"/>
                    <a:pt x="67" y="570"/>
                    <a:pt x="49" y="584"/>
                  </a:cubicBezTo>
                  <a:cubicBezTo>
                    <a:pt x="13" y="608"/>
                    <a:pt x="1" y="667"/>
                    <a:pt x="25" y="703"/>
                  </a:cubicBezTo>
                  <a:cubicBezTo>
                    <a:pt x="215" y="1001"/>
                    <a:pt x="1215" y="2453"/>
                    <a:pt x="1692" y="2453"/>
                  </a:cubicBezTo>
                  <a:cubicBezTo>
                    <a:pt x="1751" y="2453"/>
                    <a:pt x="1835" y="2429"/>
                    <a:pt x="1894" y="2322"/>
                  </a:cubicBezTo>
                  <a:cubicBezTo>
                    <a:pt x="2192" y="1775"/>
                    <a:pt x="1418" y="227"/>
                    <a:pt x="1323" y="48"/>
                  </a:cubicBezTo>
                  <a:cubicBezTo>
                    <a:pt x="1307" y="16"/>
                    <a:pt x="1275" y="1"/>
                    <a:pt x="1245"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6" name="Google Shape;2056;p12"/>
            <p:cNvSpPr/>
            <p:nvPr/>
          </p:nvSpPr>
          <p:spPr>
            <a:xfrm>
              <a:off x="2060390" y="1888065"/>
              <a:ext cx="68728" cy="76559"/>
            </a:xfrm>
            <a:custGeom>
              <a:avLst/>
              <a:gdLst/>
              <a:ahLst/>
              <a:cxnLst/>
              <a:rect l="l" t="t" r="r" b="b"/>
              <a:pathLst>
                <a:path w="2203" h="2454" extrusionOk="0">
                  <a:moveTo>
                    <a:pt x="1256" y="0"/>
                  </a:moveTo>
                  <a:cubicBezTo>
                    <a:pt x="1241" y="0"/>
                    <a:pt x="1226" y="4"/>
                    <a:pt x="1215" y="12"/>
                  </a:cubicBezTo>
                  <a:cubicBezTo>
                    <a:pt x="1167" y="36"/>
                    <a:pt x="1143" y="84"/>
                    <a:pt x="1167" y="131"/>
                  </a:cubicBezTo>
                  <a:cubicBezTo>
                    <a:pt x="1405" y="584"/>
                    <a:pt x="1965" y="1834"/>
                    <a:pt x="1738" y="2227"/>
                  </a:cubicBezTo>
                  <a:cubicBezTo>
                    <a:pt x="1727" y="2263"/>
                    <a:pt x="1715" y="2263"/>
                    <a:pt x="1703" y="2263"/>
                  </a:cubicBezTo>
                  <a:cubicBezTo>
                    <a:pt x="1701" y="2263"/>
                    <a:pt x="1699" y="2263"/>
                    <a:pt x="1698" y="2263"/>
                  </a:cubicBezTo>
                  <a:cubicBezTo>
                    <a:pt x="1420" y="2263"/>
                    <a:pt x="652" y="1294"/>
                    <a:pt x="191" y="596"/>
                  </a:cubicBezTo>
                  <a:cubicBezTo>
                    <a:pt x="168" y="573"/>
                    <a:pt x="135" y="560"/>
                    <a:pt x="104" y="560"/>
                  </a:cubicBezTo>
                  <a:cubicBezTo>
                    <a:pt x="88" y="560"/>
                    <a:pt x="72" y="563"/>
                    <a:pt x="60" y="572"/>
                  </a:cubicBezTo>
                  <a:cubicBezTo>
                    <a:pt x="12" y="608"/>
                    <a:pt x="0" y="667"/>
                    <a:pt x="36" y="703"/>
                  </a:cubicBezTo>
                  <a:cubicBezTo>
                    <a:pt x="226" y="1001"/>
                    <a:pt x="1215" y="2453"/>
                    <a:pt x="1691" y="2453"/>
                  </a:cubicBezTo>
                  <a:lnTo>
                    <a:pt x="1703" y="2453"/>
                  </a:lnTo>
                  <a:cubicBezTo>
                    <a:pt x="1762" y="2453"/>
                    <a:pt x="1846" y="2417"/>
                    <a:pt x="1905" y="2322"/>
                  </a:cubicBezTo>
                  <a:cubicBezTo>
                    <a:pt x="2203" y="1763"/>
                    <a:pt x="1429" y="227"/>
                    <a:pt x="1334" y="48"/>
                  </a:cubicBezTo>
                  <a:cubicBezTo>
                    <a:pt x="1318" y="16"/>
                    <a:pt x="1286" y="0"/>
                    <a:pt x="1256"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7" name="Google Shape;2057;p12"/>
            <p:cNvSpPr/>
            <p:nvPr/>
          </p:nvSpPr>
          <p:spPr>
            <a:xfrm>
              <a:off x="1915134" y="1981283"/>
              <a:ext cx="58714" cy="59088"/>
            </a:xfrm>
            <a:custGeom>
              <a:avLst/>
              <a:gdLst/>
              <a:ahLst/>
              <a:cxnLst/>
              <a:rect l="l" t="t" r="r" b="b"/>
              <a:pathLst>
                <a:path w="1882" h="1894" extrusionOk="0">
                  <a:moveTo>
                    <a:pt x="941" y="1"/>
                  </a:moveTo>
                  <a:cubicBezTo>
                    <a:pt x="418" y="1"/>
                    <a:pt x="1" y="429"/>
                    <a:pt x="1" y="941"/>
                  </a:cubicBezTo>
                  <a:cubicBezTo>
                    <a:pt x="1" y="1465"/>
                    <a:pt x="418" y="1894"/>
                    <a:pt x="941" y="1894"/>
                  </a:cubicBezTo>
                  <a:cubicBezTo>
                    <a:pt x="1465" y="1894"/>
                    <a:pt x="1882" y="1465"/>
                    <a:pt x="1882" y="941"/>
                  </a:cubicBezTo>
                  <a:cubicBezTo>
                    <a:pt x="1882" y="429"/>
                    <a:pt x="1465" y="1"/>
                    <a:pt x="94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8" name="Google Shape;2058;p12"/>
            <p:cNvSpPr/>
            <p:nvPr/>
          </p:nvSpPr>
          <p:spPr>
            <a:xfrm>
              <a:off x="1729415" y="1859051"/>
              <a:ext cx="94372" cy="70257"/>
            </a:xfrm>
            <a:custGeom>
              <a:avLst/>
              <a:gdLst/>
              <a:ahLst/>
              <a:cxnLst/>
              <a:rect l="l" t="t" r="r" b="b"/>
              <a:pathLst>
                <a:path w="3025" h="2252" extrusionOk="0">
                  <a:moveTo>
                    <a:pt x="372" y="0"/>
                  </a:moveTo>
                  <a:cubicBezTo>
                    <a:pt x="240" y="0"/>
                    <a:pt x="177" y="66"/>
                    <a:pt x="155" y="121"/>
                  </a:cubicBezTo>
                  <a:cubicBezTo>
                    <a:pt x="1" y="478"/>
                    <a:pt x="1251" y="1704"/>
                    <a:pt x="1799" y="2216"/>
                  </a:cubicBezTo>
                  <a:cubicBezTo>
                    <a:pt x="1810" y="2240"/>
                    <a:pt x="1834" y="2252"/>
                    <a:pt x="1858" y="2252"/>
                  </a:cubicBezTo>
                  <a:cubicBezTo>
                    <a:pt x="1882" y="2252"/>
                    <a:pt x="1906" y="2240"/>
                    <a:pt x="1929" y="2216"/>
                  </a:cubicBezTo>
                  <a:cubicBezTo>
                    <a:pt x="1965" y="2181"/>
                    <a:pt x="1965" y="2121"/>
                    <a:pt x="1918" y="2085"/>
                  </a:cubicBezTo>
                  <a:cubicBezTo>
                    <a:pt x="989" y="1216"/>
                    <a:pt x="263" y="347"/>
                    <a:pt x="322" y="192"/>
                  </a:cubicBezTo>
                  <a:cubicBezTo>
                    <a:pt x="322" y="192"/>
                    <a:pt x="327" y="187"/>
                    <a:pt x="349" y="187"/>
                  </a:cubicBezTo>
                  <a:cubicBezTo>
                    <a:pt x="359" y="187"/>
                    <a:pt x="374" y="188"/>
                    <a:pt x="394" y="192"/>
                  </a:cubicBezTo>
                  <a:cubicBezTo>
                    <a:pt x="1179" y="240"/>
                    <a:pt x="2882" y="704"/>
                    <a:pt x="2894" y="716"/>
                  </a:cubicBezTo>
                  <a:cubicBezTo>
                    <a:pt x="2900" y="718"/>
                    <a:pt x="2906" y="718"/>
                    <a:pt x="2913" y="718"/>
                  </a:cubicBezTo>
                  <a:cubicBezTo>
                    <a:pt x="2954" y="718"/>
                    <a:pt x="2992" y="686"/>
                    <a:pt x="3013" y="645"/>
                  </a:cubicBezTo>
                  <a:cubicBezTo>
                    <a:pt x="3025" y="597"/>
                    <a:pt x="2989" y="549"/>
                    <a:pt x="2942" y="538"/>
                  </a:cubicBezTo>
                  <a:cubicBezTo>
                    <a:pt x="2870" y="514"/>
                    <a:pt x="1215" y="61"/>
                    <a:pt x="405" y="2"/>
                  </a:cubicBezTo>
                  <a:cubicBezTo>
                    <a:pt x="394" y="1"/>
                    <a:pt x="383" y="0"/>
                    <a:pt x="3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9" name="Google Shape;2059;p12"/>
            <p:cNvSpPr/>
            <p:nvPr/>
          </p:nvSpPr>
          <p:spPr>
            <a:xfrm>
              <a:off x="1900659" y="1703781"/>
              <a:ext cx="66513" cy="112997"/>
            </a:xfrm>
            <a:custGeom>
              <a:avLst/>
              <a:gdLst/>
              <a:ahLst/>
              <a:cxnLst/>
              <a:rect l="l" t="t" r="r" b="b"/>
              <a:pathLst>
                <a:path w="2132" h="3622" extrusionOk="0">
                  <a:moveTo>
                    <a:pt x="235" y="0"/>
                  </a:moveTo>
                  <a:cubicBezTo>
                    <a:pt x="217" y="0"/>
                    <a:pt x="201" y="4"/>
                    <a:pt x="191" y="14"/>
                  </a:cubicBezTo>
                  <a:cubicBezTo>
                    <a:pt x="131" y="38"/>
                    <a:pt x="0" y="109"/>
                    <a:pt x="143" y="3526"/>
                  </a:cubicBezTo>
                  <a:cubicBezTo>
                    <a:pt x="143" y="3586"/>
                    <a:pt x="179" y="3621"/>
                    <a:pt x="227" y="3621"/>
                  </a:cubicBezTo>
                  <a:lnTo>
                    <a:pt x="239" y="3621"/>
                  </a:lnTo>
                  <a:cubicBezTo>
                    <a:pt x="286" y="3610"/>
                    <a:pt x="322" y="3574"/>
                    <a:pt x="322" y="3526"/>
                  </a:cubicBezTo>
                  <a:cubicBezTo>
                    <a:pt x="274" y="2443"/>
                    <a:pt x="239" y="764"/>
                    <a:pt x="286" y="264"/>
                  </a:cubicBezTo>
                  <a:lnTo>
                    <a:pt x="286" y="264"/>
                  </a:lnTo>
                  <a:cubicBezTo>
                    <a:pt x="572" y="621"/>
                    <a:pt x="1417" y="1764"/>
                    <a:pt x="1953" y="2502"/>
                  </a:cubicBezTo>
                  <a:cubicBezTo>
                    <a:pt x="1976" y="2525"/>
                    <a:pt x="2009" y="2538"/>
                    <a:pt x="2039" y="2538"/>
                  </a:cubicBezTo>
                  <a:cubicBezTo>
                    <a:pt x="2056" y="2538"/>
                    <a:pt x="2071" y="2534"/>
                    <a:pt x="2084" y="2526"/>
                  </a:cubicBezTo>
                  <a:cubicBezTo>
                    <a:pt x="2132" y="2490"/>
                    <a:pt x="2132" y="2431"/>
                    <a:pt x="2108" y="2395"/>
                  </a:cubicBezTo>
                  <a:cubicBezTo>
                    <a:pt x="1834" y="2014"/>
                    <a:pt x="465" y="133"/>
                    <a:pt x="298" y="14"/>
                  </a:cubicBezTo>
                  <a:cubicBezTo>
                    <a:pt x="284" y="7"/>
                    <a:pt x="259" y="0"/>
                    <a:pt x="2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0" name="Google Shape;2060;p12"/>
            <p:cNvSpPr/>
            <p:nvPr/>
          </p:nvSpPr>
          <p:spPr>
            <a:xfrm>
              <a:off x="1983488" y="1859020"/>
              <a:ext cx="20466" cy="18313"/>
            </a:xfrm>
            <a:custGeom>
              <a:avLst/>
              <a:gdLst/>
              <a:ahLst/>
              <a:cxnLst/>
              <a:rect l="l" t="t" r="r" b="b"/>
              <a:pathLst>
                <a:path w="656" h="587" extrusionOk="0">
                  <a:moveTo>
                    <a:pt x="81" y="1"/>
                  </a:moveTo>
                  <a:cubicBezTo>
                    <a:pt x="39" y="1"/>
                    <a:pt x="1" y="43"/>
                    <a:pt x="1" y="86"/>
                  </a:cubicBezTo>
                  <a:cubicBezTo>
                    <a:pt x="1" y="134"/>
                    <a:pt x="36" y="181"/>
                    <a:pt x="84" y="181"/>
                  </a:cubicBezTo>
                  <a:cubicBezTo>
                    <a:pt x="96" y="193"/>
                    <a:pt x="370" y="217"/>
                    <a:pt x="465" y="527"/>
                  </a:cubicBezTo>
                  <a:cubicBezTo>
                    <a:pt x="477" y="562"/>
                    <a:pt x="513" y="586"/>
                    <a:pt x="548" y="586"/>
                  </a:cubicBezTo>
                  <a:lnTo>
                    <a:pt x="584" y="586"/>
                  </a:lnTo>
                  <a:cubicBezTo>
                    <a:pt x="632" y="574"/>
                    <a:pt x="655" y="515"/>
                    <a:pt x="643" y="467"/>
                  </a:cubicBezTo>
                  <a:cubicBezTo>
                    <a:pt x="513" y="27"/>
                    <a:pt x="120" y="3"/>
                    <a:pt x="96" y="3"/>
                  </a:cubicBezTo>
                  <a:cubicBezTo>
                    <a:pt x="91" y="1"/>
                    <a:pt x="86" y="1"/>
                    <a:pt x="81"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1" name="Google Shape;2061;p12"/>
            <p:cNvSpPr/>
            <p:nvPr/>
          </p:nvSpPr>
          <p:spPr>
            <a:xfrm>
              <a:off x="1941527" y="1832346"/>
              <a:ext cx="20434" cy="18594"/>
            </a:xfrm>
            <a:custGeom>
              <a:avLst/>
              <a:gdLst/>
              <a:ahLst/>
              <a:cxnLst/>
              <a:rect l="l" t="t" r="r" b="b"/>
              <a:pathLst>
                <a:path w="655" h="596" extrusionOk="0">
                  <a:moveTo>
                    <a:pt x="107" y="0"/>
                  </a:moveTo>
                  <a:cubicBezTo>
                    <a:pt x="48" y="0"/>
                    <a:pt x="12" y="36"/>
                    <a:pt x="0" y="96"/>
                  </a:cubicBezTo>
                  <a:cubicBezTo>
                    <a:pt x="0" y="143"/>
                    <a:pt x="36" y="191"/>
                    <a:pt x="95" y="191"/>
                  </a:cubicBezTo>
                  <a:cubicBezTo>
                    <a:pt x="95" y="191"/>
                    <a:pt x="369" y="215"/>
                    <a:pt x="464" y="524"/>
                  </a:cubicBezTo>
                  <a:cubicBezTo>
                    <a:pt x="476" y="572"/>
                    <a:pt x="512" y="596"/>
                    <a:pt x="548" y="596"/>
                  </a:cubicBezTo>
                  <a:cubicBezTo>
                    <a:pt x="560" y="596"/>
                    <a:pt x="572" y="596"/>
                    <a:pt x="584" y="584"/>
                  </a:cubicBezTo>
                  <a:cubicBezTo>
                    <a:pt x="631" y="572"/>
                    <a:pt x="655" y="524"/>
                    <a:pt x="643" y="477"/>
                  </a:cubicBezTo>
                  <a:cubicBezTo>
                    <a:pt x="512" y="36"/>
                    <a:pt x="119" y="12"/>
                    <a:pt x="107"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2" name="Google Shape;2062;p12"/>
            <p:cNvSpPr/>
            <p:nvPr/>
          </p:nvSpPr>
          <p:spPr>
            <a:xfrm>
              <a:off x="1912170" y="1847258"/>
              <a:ext cx="24927" cy="11481"/>
            </a:xfrm>
            <a:custGeom>
              <a:avLst/>
              <a:gdLst/>
              <a:ahLst/>
              <a:cxnLst/>
              <a:rect l="l" t="t" r="r" b="b"/>
              <a:pathLst>
                <a:path w="799" h="368" extrusionOk="0">
                  <a:moveTo>
                    <a:pt x="299" y="0"/>
                  </a:moveTo>
                  <a:cubicBezTo>
                    <a:pt x="170" y="0"/>
                    <a:pt x="78" y="41"/>
                    <a:pt x="72" y="46"/>
                  </a:cubicBezTo>
                  <a:cubicBezTo>
                    <a:pt x="24" y="58"/>
                    <a:pt x="1" y="118"/>
                    <a:pt x="24" y="165"/>
                  </a:cubicBezTo>
                  <a:cubicBezTo>
                    <a:pt x="42" y="200"/>
                    <a:pt x="72" y="222"/>
                    <a:pt x="106" y="222"/>
                  </a:cubicBezTo>
                  <a:cubicBezTo>
                    <a:pt x="118" y="222"/>
                    <a:pt x="131" y="219"/>
                    <a:pt x="143" y="213"/>
                  </a:cubicBezTo>
                  <a:cubicBezTo>
                    <a:pt x="149" y="213"/>
                    <a:pt x="208" y="189"/>
                    <a:pt x="293" y="189"/>
                  </a:cubicBezTo>
                  <a:cubicBezTo>
                    <a:pt x="387" y="189"/>
                    <a:pt x="513" y="219"/>
                    <a:pt x="632" y="344"/>
                  </a:cubicBezTo>
                  <a:cubicBezTo>
                    <a:pt x="655" y="356"/>
                    <a:pt x="679" y="368"/>
                    <a:pt x="703" y="368"/>
                  </a:cubicBezTo>
                  <a:cubicBezTo>
                    <a:pt x="727" y="368"/>
                    <a:pt x="751" y="356"/>
                    <a:pt x="763" y="344"/>
                  </a:cubicBezTo>
                  <a:cubicBezTo>
                    <a:pt x="798" y="308"/>
                    <a:pt x="798" y="249"/>
                    <a:pt x="763" y="213"/>
                  </a:cubicBezTo>
                  <a:cubicBezTo>
                    <a:pt x="605" y="43"/>
                    <a:pt x="432" y="0"/>
                    <a:pt x="299"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3" name="Google Shape;2063;p12"/>
            <p:cNvSpPr/>
            <p:nvPr/>
          </p:nvSpPr>
          <p:spPr>
            <a:xfrm>
              <a:off x="1951542" y="1864323"/>
              <a:ext cx="24927" cy="12261"/>
            </a:xfrm>
            <a:custGeom>
              <a:avLst/>
              <a:gdLst/>
              <a:ahLst/>
              <a:cxnLst/>
              <a:rect l="l" t="t" r="r" b="b"/>
              <a:pathLst>
                <a:path w="799" h="393" extrusionOk="0">
                  <a:moveTo>
                    <a:pt x="274" y="1"/>
                  </a:moveTo>
                  <a:cubicBezTo>
                    <a:pt x="165" y="1"/>
                    <a:pt x="89" y="30"/>
                    <a:pt x="84" y="35"/>
                  </a:cubicBezTo>
                  <a:cubicBezTo>
                    <a:pt x="36" y="47"/>
                    <a:pt x="1" y="107"/>
                    <a:pt x="24" y="154"/>
                  </a:cubicBezTo>
                  <a:cubicBezTo>
                    <a:pt x="33" y="189"/>
                    <a:pt x="67" y="211"/>
                    <a:pt x="104" y="211"/>
                  </a:cubicBezTo>
                  <a:cubicBezTo>
                    <a:pt x="117" y="211"/>
                    <a:pt x="131" y="208"/>
                    <a:pt x="143" y="202"/>
                  </a:cubicBezTo>
                  <a:cubicBezTo>
                    <a:pt x="148" y="202"/>
                    <a:pt x="194" y="188"/>
                    <a:pt x="260" y="188"/>
                  </a:cubicBezTo>
                  <a:cubicBezTo>
                    <a:pt x="355" y="188"/>
                    <a:pt x="494" y="217"/>
                    <a:pt x="620" y="357"/>
                  </a:cubicBezTo>
                  <a:cubicBezTo>
                    <a:pt x="644" y="380"/>
                    <a:pt x="667" y="392"/>
                    <a:pt x="691" y="392"/>
                  </a:cubicBezTo>
                  <a:cubicBezTo>
                    <a:pt x="715" y="392"/>
                    <a:pt x="739" y="392"/>
                    <a:pt x="751" y="369"/>
                  </a:cubicBezTo>
                  <a:cubicBezTo>
                    <a:pt x="786" y="333"/>
                    <a:pt x="798" y="285"/>
                    <a:pt x="763" y="238"/>
                  </a:cubicBezTo>
                  <a:cubicBezTo>
                    <a:pt x="597" y="46"/>
                    <a:pt x="410" y="1"/>
                    <a:pt x="274"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4" name="Google Shape;2064;p12"/>
            <p:cNvSpPr/>
            <p:nvPr/>
          </p:nvSpPr>
          <p:spPr>
            <a:xfrm>
              <a:off x="1967140" y="1822675"/>
              <a:ext cx="20466" cy="18251"/>
            </a:xfrm>
            <a:custGeom>
              <a:avLst/>
              <a:gdLst/>
              <a:ahLst/>
              <a:cxnLst/>
              <a:rect l="l" t="t" r="r" b="b"/>
              <a:pathLst>
                <a:path w="656" h="585" extrusionOk="0">
                  <a:moveTo>
                    <a:pt x="96" y="1"/>
                  </a:moveTo>
                  <a:cubicBezTo>
                    <a:pt x="48" y="1"/>
                    <a:pt x="1" y="37"/>
                    <a:pt x="1" y="84"/>
                  </a:cubicBezTo>
                  <a:cubicBezTo>
                    <a:pt x="1" y="132"/>
                    <a:pt x="36" y="180"/>
                    <a:pt x="84" y="180"/>
                  </a:cubicBezTo>
                  <a:cubicBezTo>
                    <a:pt x="96" y="180"/>
                    <a:pt x="370" y="203"/>
                    <a:pt x="465" y="525"/>
                  </a:cubicBezTo>
                  <a:cubicBezTo>
                    <a:pt x="477" y="561"/>
                    <a:pt x="513" y="584"/>
                    <a:pt x="548" y="584"/>
                  </a:cubicBezTo>
                  <a:lnTo>
                    <a:pt x="572" y="584"/>
                  </a:lnTo>
                  <a:cubicBezTo>
                    <a:pt x="632" y="572"/>
                    <a:pt x="656" y="513"/>
                    <a:pt x="644" y="465"/>
                  </a:cubicBezTo>
                  <a:cubicBezTo>
                    <a:pt x="513" y="25"/>
                    <a:pt x="120" y="1"/>
                    <a:pt x="96"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5" name="Google Shape;2065;p12"/>
            <p:cNvSpPr/>
            <p:nvPr/>
          </p:nvSpPr>
          <p:spPr>
            <a:xfrm>
              <a:off x="2010599" y="1861328"/>
              <a:ext cx="20466" cy="18219"/>
            </a:xfrm>
            <a:custGeom>
              <a:avLst/>
              <a:gdLst/>
              <a:ahLst/>
              <a:cxnLst/>
              <a:rect l="l" t="t" r="r" b="b"/>
              <a:pathLst>
                <a:path w="656" h="584" extrusionOk="0">
                  <a:moveTo>
                    <a:pt x="96" y="0"/>
                  </a:moveTo>
                  <a:cubicBezTo>
                    <a:pt x="48" y="0"/>
                    <a:pt x="1" y="36"/>
                    <a:pt x="1" y="84"/>
                  </a:cubicBezTo>
                  <a:cubicBezTo>
                    <a:pt x="1" y="143"/>
                    <a:pt x="36" y="179"/>
                    <a:pt x="84" y="191"/>
                  </a:cubicBezTo>
                  <a:cubicBezTo>
                    <a:pt x="96" y="191"/>
                    <a:pt x="370" y="203"/>
                    <a:pt x="465" y="524"/>
                  </a:cubicBezTo>
                  <a:cubicBezTo>
                    <a:pt x="477" y="560"/>
                    <a:pt x="513" y="584"/>
                    <a:pt x="548" y="584"/>
                  </a:cubicBezTo>
                  <a:lnTo>
                    <a:pt x="584" y="584"/>
                  </a:lnTo>
                  <a:cubicBezTo>
                    <a:pt x="632" y="572"/>
                    <a:pt x="656" y="512"/>
                    <a:pt x="644" y="465"/>
                  </a:cubicBezTo>
                  <a:cubicBezTo>
                    <a:pt x="513" y="36"/>
                    <a:pt x="120" y="0"/>
                    <a:pt x="96"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6" name="Google Shape;2066;p12"/>
            <p:cNvSpPr/>
            <p:nvPr/>
          </p:nvSpPr>
          <p:spPr>
            <a:xfrm>
              <a:off x="1988324" y="1810788"/>
              <a:ext cx="20466" cy="18625"/>
            </a:xfrm>
            <a:custGeom>
              <a:avLst/>
              <a:gdLst/>
              <a:ahLst/>
              <a:cxnLst/>
              <a:rect l="l" t="t" r="r" b="b"/>
              <a:pathLst>
                <a:path w="656" h="597" extrusionOk="0">
                  <a:moveTo>
                    <a:pt x="96" y="1"/>
                  </a:moveTo>
                  <a:cubicBezTo>
                    <a:pt x="48" y="1"/>
                    <a:pt x="0" y="37"/>
                    <a:pt x="0" y="96"/>
                  </a:cubicBezTo>
                  <a:cubicBezTo>
                    <a:pt x="0" y="144"/>
                    <a:pt x="36" y="180"/>
                    <a:pt x="84" y="191"/>
                  </a:cubicBezTo>
                  <a:cubicBezTo>
                    <a:pt x="96" y="191"/>
                    <a:pt x="369" y="215"/>
                    <a:pt x="465" y="525"/>
                  </a:cubicBezTo>
                  <a:cubicBezTo>
                    <a:pt x="477" y="561"/>
                    <a:pt x="512" y="596"/>
                    <a:pt x="548" y="596"/>
                  </a:cubicBezTo>
                  <a:cubicBezTo>
                    <a:pt x="560" y="596"/>
                    <a:pt x="560" y="584"/>
                    <a:pt x="572" y="584"/>
                  </a:cubicBezTo>
                  <a:cubicBezTo>
                    <a:pt x="619" y="572"/>
                    <a:pt x="655" y="525"/>
                    <a:pt x="643" y="477"/>
                  </a:cubicBezTo>
                  <a:cubicBezTo>
                    <a:pt x="512" y="37"/>
                    <a:pt x="119" y="1"/>
                    <a:pt x="96"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7" name="Google Shape;2067;p12"/>
            <p:cNvSpPr/>
            <p:nvPr/>
          </p:nvSpPr>
          <p:spPr>
            <a:xfrm>
              <a:off x="2006512" y="1837181"/>
              <a:ext cx="20466" cy="18219"/>
            </a:xfrm>
            <a:custGeom>
              <a:avLst/>
              <a:gdLst/>
              <a:ahLst/>
              <a:cxnLst/>
              <a:rect l="l" t="t" r="r" b="b"/>
              <a:pathLst>
                <a:path w="656" h="584" extrusionOk="0">
                  <a:moveTo>
                    <a:pt x="96" y="0"/>
                  </a:moveTo>
                  <a:cubicBezTo>
                    <a:pt x="48" y="0"/>
                    <a:pt x="1" y="36"/>
                    <a:pt x="1" y="84"/>
                  </a:cubicBezTo>
                  <a:cubicBezTo>
                    <a:pt x="1" y="143"/>
                    <a:pt x="36" y="179"/>
                    <a:pt x="84" y="191"/>
                  </a:cubicBezTo>
                  <a:cubicBezTo>
                    <a:pt x="84" y="191"/>
                    <a:pt x="370" y="203"/>
                    <a:pt x="465" y="524"/>
                  </a:cubicBezTo>
                  <a:cubicBezTo>
                    <a:pt x="477" y="560"/>
                    <a:pt x="513" y="584"/>
                    <a:pt x="548" y="584"/>
                  </a:cubicBezTo>
                  <a:lnTo>
                    <a:pt x="572" y="584"/>
                  </a:lnTo>
                  <a:cubicBezTo>
                    <a:pt x="620" y="572"/>
                    <a:pt x="656" y="524"/>
                    <a:pt x="632" y="465"/>
                  </a:cubicBezTo>
                  <a:cubicBezTo>
                    <a:pt x="501" y="36"/>
                    <a:pt x="108" y="0"/>
                    <a:pt x="96"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8" name="Google Shape;2068;p12"/>
            <p:cNvSpPr/>
            <p:nvPr/>
          </p:nvSpPr>
          <p:spPr>
            <a:xfrm>
              <a:off x="1655945" y="2368880"/>
              <a:ext cx="369971" cy="264274"/>
            </a:xfrm>
            <a:custGeom>
              <a:avLst/>
              <a:gdLst/>
              <a:ahLst/>
              <a:cxnLst/>
              <a:rect l="l" t="t" r="r" b="b"/>
              <a:pathLst>
                <a:path w="11859" h="8471" extrusionOk="0">
                  <a:moveTo>
                    <a:pt x="4541" y="1"/>
                  </a:moveTo>
                  <a:cubicBezTo>
                    <a:pt x="3221" y="1"/>
                    <a:pt x="0" y="2811"/>
                    <a:pt x="2034" y="3293"/>
                  </a:cubicBezTo>
                  <a:cubicBezTo>
                    <a:pt x="3958" y="3746"/>
                    <a:pt x="9855" y="8471"/>
                    <a:pt x="11429" y="8471"/>
                  </a:cubicBezTo>
                  <a:cubicBezTo>
                    <a:pt x="11715" y="8471"/>
                    <a:pt x="11859" y="8315"/>
                    <a:pt x="11809" y="7948"/>
                  </a:cubicBezTo>
                  <a:cubicBezTo>
                    <a:pt x="11500" y="5579"/>
                    <a:pt x="4904" y="114"/>
                    <a:pt x="4904" y="114"/>
                  </a:cubicBezTo>
                  <a:cubicBezTo>
                    <a:pt x="4813" y="36"/>
                    <a:pt x="4689" y="1"/>
                    <a:pt x="4541" y="1"/>
                  </a:cubicBezTo>
                  <a:close/>
                </a:path>
              </a:pathLst>
            </a:custGeom>
            <a:solidFill>
              <a:srgbClr val="2513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9" name="Google Shape;2069;p12"/>
            <p:cNvSpPr/>
            <p:nvPr/>
          </p:nvSpPr>
          <p:spPr>
            <a:xfrm>
              <a:off x="2192979" y="2439948"/>
              <a:ext cx="46827" cy="24989"/>
            </a:xfrm>
            <a:custGeom>
              <a:avLst/>
              <a:gdLst/>
              <a:ahLst/>
              <a:cxnLst/>
              <a:rect l="l" t="t" r="r" b="b"/>
              <a:pathLst>
                <a:path w="1501" h="801" extrusionOk="0">
                  <a:moveTo>
                    <a:pt x="101" y="1"/>
                  </a:moveTo>
                  <a:cubicBezTo>
                    <a:pt x="60" y="1"/>
                    <a:pt x="23" y="33"/>
                    <a:pt x="13" y="74"/>
                  </a:cubicBezTo>
                  <a:cubicBezTo>
                    <a:pt x="1" y="122"/>
                    <a:pt x="36" y="170"/>
                    <a:pt x="84" y="182"/>
                  </a:cubicBezTo>
                  <a:cubicBezTo>
                    <a:pt x="96" y="182"/>
                    <a:pt x="1013" y="360"/>
                    <a:pt x="1322" y="765"/>
                  </a:cubicBezTo>
                  <a:cubicBezTo>
                    <a:pt x="1346" y="789"/>
                    <a:pt x="1370" y="801"/>
                    <a:pt x="1406" y="801"/>
                  </a:cubicBezTo>
                  <a:cubicBezTo>
                    <a:pt x="1418" y="801"/>
                    <a:pt x="1441" y="789"/>
                    <a:pt x="1453" y="777"/>
                  </a:cubicBezTo>
                  <a:cubicBezTo>
                    <a:pt x="1501" y="741"/>
                    <a:pt x="1501" y="682"/>
                    <a:pt x="1477" y="646"/>
                  </a:cubicBezTo>
                  <a:cubicBezTo>
                    <a:pt x="1120" y="194"/>
                    <a:pt x="155" y="3"/>
                    <a:pt x="120" y="3"/>
                  </a:cubicBezTo>
                  <a:cubicBezTo>
                    <a:pt x="113" y="1"/>
                    <a:pt x="107" y="1"/>
                    <a:pt x="1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0" name="Google Shape;2070;p12"/>
            <p:cNvSpPr/>
            <p:nvPr/>
          </p:nvSpPr>
          <p:spPr>
            <a:xfrm>
              <a:off x="2204491" y="2428811"/>
              <a:ext cx="43489" cy="26487"/>
            </a:xfrm>
            <a:custGeom>
              <a:avLst/>
              <a:gdLst/>
              <a:ahLst/>
              <a:cxnLst/>
              <a:rect l="l" t="t" r="r" b="b"/>
              <a:pathLst>
                <a:path w="1394" h="849" extrusionOk="0">
                  <a:moveTo>
                    <a:pt x="89" y="1"/>
                  </a:moveTo>
                  <a:cubicBezTo>
                    <a:pt x="48" y="1"/>
                    <a:pt x="11" y="33"/>
                    <a:pt x="1" y="74"/>
                  </a:cubicBezTo>
                  <a:cubicBezTo>
                    <a:pt x="1" y="134"/>
                    <a:pt x="36" y="181"/>
                    <a:pt x="84" y="181"/>
                  </a:cubicBezTo>
                  <a:cubicBezTo>
                    <a:pt x="96" y="181"/>
                    <a:pt x="953" y="312"/>
                    <a:pt x="1203" y="801"/>
                  </a:cubicBezTo>
                  <a:cubicBezTo>
                    <a:pt x="1227" y="836"/>
                    <a:pt x="1251" y="848"/>
                    <a:pt x="1287" y="848"/>
                  </a:cubicBezTo>
                  <a:cubicBezTo>
                    <a:pt x="1299" y="848"/>
                    <a:pt x="1322" y="848"/>
                    <a:pt x="1334" y="836"/>
                  </a:cubicBezTo>
                  <a:cubicBezTo>
                    <a:pt x="1382" y="812"/>
                    <a:pt x="1394" y="753"/>
                    <a:pt x="1370" y="717"/>
                  </a:cubicBezTo>
                  <a:cubicBezTo>
                    <a:pt x="1072" y="146"/>
                    <a:pt x="144" y="3"/>
                    <a:pt x="108" y="3"/>
                  </a:cubicBezTo>
                  <a:cubicBezTo>
                    <a:pt x="102" y="1"/>
                    <a:pt x="95" y="1"/>
                    <a:pt x="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1" name="Google Shape;2071;p12"/>
            <p:cNvSpPr/>
            <p:nvPr/>
          </p:nvSpPr>
          <p:spPr>
            <a:xfrm>
              <a:off x="1965300" y="2592598"/>
              <a:ext cx="42741" cy="32071"/>
            </a:xfrm>
            <a:custGeom>
              <a:avLst/>
              <a:gdLst/>
              <a:ahLst/>
              <a:cxnLst/>
              <a:rect l="l" t="t" r="r" b="b"/>
              <a:pathLst>
                <a:path w="1370" h="1028" extrusionOk="0">
                  <a:moveTo>
                    <a:pt x="118" y="0"/>
                  </a:moveTo>
                  <a:cubicBezTo>
                    <a:pt x="76" y="0"/>
                    <a:pt x="34" y="24"/>
                    <a:pt x="24" y="63"/>
                  </a:cubicBezTo>
                  <a:cubicBezTo>
                    <a:pt x="0" y="111"/>
                    <a:pt x="24" y="158"/>
                    <a:pt x="72" y="182"/>
                  </a:cubicBezTo>
                  <a:cubicBezTo>
                    <a:pt x="83" y="182"/>
                    <a:pt x="953" y="527"/>
                    <a:pt x="1191" y="980"/>
                  </a:cubicBezTo>
                  <a:cubicBezTo>
                    <a:pt x="1203" y="1004"/>
                    <a:pt x="1238" y="1027"/>
                    <a:pt x="1262" y="1027"/>
                  </a:cubicBezTo>
                  <a:cubicBezTo>
                    <a:pt x="1286" y="1027"/>
                    <a:pt x="1298" y="1016"/>
                    <a:pt x="1310" y="1016"/>
                  </a:cubicBezTo>
                  <a:cubicBezTo>
                    <a:pt x="1357" y="992"/>
                    <a:pt x="1369" y="932"/>
                    <a:pt x="1346" y="885"/>
                  </a:cubicBezTo>
                  <a:cubicBezTo>
                    <a:pt x="1084" y="385"/>
                    <a:pt x="179" y="27"/>
                    <a:pt x="143" y="4"/>
                  </a:cubicBezTo>
                  <a:cubicBezTo>
                    <a:pt x="135" y="1"/>
                    <a:pt x="126" y="0"/>
                    <a:pt x="11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2" name="Google Shape;2072;p12"/>
            <p:cNvSpPr/>
            <p:nvPr/>
          </p:nvSpPr>
          <p:spPr>
            <a:xfrm>
              <a:off x="1978278" y="2583675"/>
              <a:ext cx="39402" cy="33194"/>
            </a:xfrm>
            <a:custGeom>
              <a:avLst/>
              <a:gdLst/>
              <a:ahLst/>
              <a:cxnLst/>
              <a:rect l="l" t="t" r="r" b="b"/>
              <a:pathLst>
                <a:path w="1263" h="1064" extrusionOk="0">
                  <a:moveTo>
                    <a:pt x="118" y="1"/>
                  </a:moveTo>
                  <a:cubicBezTo>
                    <a:pt x="77" y="1"/>
                    <a:pt x="35" y="24"/>
                    <a:pt x="25" y="63"/>
                  </a:cubicBezTo>
                  <a:cubicBezTo>
                    <a:pt x="1" y="111"/>
                    <a:pt x="37" y="170"/>
                    <a:pt x="84" y="182"/>
                  </a:cubicBezTo>
                  <a:cubicBezTo>
                    <a:pt x="84" y="182"/>
                    <a:pt x="906" y="480"/>
                    <a:pt x="1072" y="992"/>
                  </a:cubicBezTo>
                  <a:cubicBezTo>
                    <a:pt x="1084" y="1028"/>
                    <a:pt x="1120" y="1063"/>
                    <a:pt x="1156" y="1063"/>
                  </a:cubicBezTo>
                  <a:cubicBezTo>
                    <a:pt x="1168" y="1063"/>
                    <a:pt x="1180" y="1052"/>
                    <a:pt x="1191" y="1052"/>
                  </a:cubicBezTo>
                  <a:cubicBezTo>
                    <a:pt x="1239" y="1040"/>
                    <a:pt x="1263" y="992"/>
                    <a:pt x="1251" y="944"/>
                  </a:cubicBezTo>
                  <a:cubicBezTo>
                    <a:pt x="1061" y="337"/>
                    <a:pt x="179" y="28"/>
                    <a:pt x="144" y="4"/>
                  </a:cubicBezTo>
                  <a:cubicBezTo>
                    <a:pt x="136" y="2"/>
                    <a:pt x="127" y="1"/>
                    <a:pt x="11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3" name="Google Shape;2073;p12"/>
            <p:cNvSpPr/>
            <p:nvPr/>
          </p:nvSpPr>
          <p:spPr>
            <a:xfrm>
              <a:off x="1165926" y="2640891"/>
              <a:ext cx="37187" cy="38373"/>
            </a:xfrm>
            <a:custGeom>
              <a:avLst/>
              <a:gdLst/>
              <a:ahLst/>
              <a:cxnLst/>
              <a:rect l="l" t="t" r="r" b="b"/>
              <a:pathLst>
                <a:path w="1192" h="1230" extrusionOk="0">
                  <a:moveTo>
                    <a:pt x="1074" y="0"/>
                  </a:moveTo>
                  <a:cubicBezTo>
                    <a:pt x="1065" y="0"/>
                    <a:pt x="1057" y="1"/>
                    <a:pt x="1049" y="3"/>
                  </a:cubicBezTo>
                  <a:cubicBezTo>
                    <a:pt x="513" y="206"/>
                    <a:pt x="37" y="1051"/>
                    <a:pt x="25" y="1087"/>
                  </a:cubicBezTo>
                  <a:cubicBezTo>
                    <a:pt x="1" y="1134"/>
                    <a:pt x="13" y="1194"/>
                    <a:pt x="60" y="1218"/>
                  </a:cubicBezTo>
                  <a:cubicBezTo>
                    <a:pt x="72" y="1230"/>
                    <a:pt x="84" y="1230"/>
                    <a:pt x="108" y="1230"/>
                  </a:cubicBezTo>
                  <a:cubicBezTo>
                    <a:pt x="132" y="1230"/>
                    <a:pt x="168" y="1206"/>
                    <a:pt x="179" y="1182"/>
                  </a:cubicBezTo>
                  <a:cubicBezTo>
                    <a:pt x="191" y="1170"/>
                    <a:pt x="644" y="349"/>
                    <a:pt x="1108" y="182"/>
                  </a:cubicBezTo>
                  <a:cubicBezTo>
                    <a:pt x="1156" y="158"/>
                    <a:pt x="1192" y="110"/>
                    <a:pt x="1168" y="63"/>
                  </a:cubicBezTo>
                  <a:cubicBezTo>
                    <a:pt x="1158" y="23"/>
                    <a:pt x="1115" y="0"/>
                    <a:pt x="107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4" name="Google Shape;2074;p12"/>
            <p:cNvSpPr/>
            <p:nvPr/>
          </p:nvSpPr>
          <p:spPr>
            <a:xfrm>
              <a:off x="1158501" y="2630222"/>
              <a:ext cx="37936" cy="34941"/>
            </a:xfrm>
            <a:custGeom>
              <a:avLst/>
              <a:gdLst/>
              <a:ahLst/>
              <a:cxnLst/>
              <a:rect l="l" t="t" r="r" b="b"/>
              <a:pathLst>
                <a:path w="1216" h="1120" extrusionOk="0">
                  <a:moveTo>
                    <a:pt x="1096" y="0"/>
                  </a:moveTo>
                  <a:cubicBezTo>
                    <a:pt x="465" y="119"/>
                    <a:pt x="48" y="941"/>
                    <a:pt x="25" y="976"/>
                  </a:cubicBezTo>
                  <a:cubicBezTo>
                    <a:pt x="1" y="1024"/>
                    <a:pt x="25" y="1084"/>
                    <a:pt x="72" y="1107"/>
                  </a:cubicBezTo>
                  <a:cubicBezTo>
                    <a:pt x="84" y="1119"/>
                    <a:pt x="96" y="1119"/>
                    <a:pt x="108" y="1119"/>
                  </a:cubicBezTo>
                  <a:cubicBezTo>
                    <a:pt x="144" y="1119"/>
                    <a:pt x="179" y="1095"/>
                    <a:pt x="191" y="1060"/>
                  </a:cubicBezTo>
                  <a:cubicBezTo>
                    <a:pt x="191" y="1060"/>
                    <a:pt x="596" y="274"/>
                    <a:pt x="1132" y="179"/>
                  </a:cubicBezTo>
                  <a:cubicBezTo>
                    <a:pt x="1179" y="179"/>
                    <a:pt x="1215" y="131"/>
                    <a:pt x="1203" y="71"/>
                  </a:cubicBezTo>
                  <a:cubicBezTo>
                    <a:pt x="1191" y="24"/>
                    <a:pt x="1144" y="0"/>
                    <a:pt x="10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5" name="Google Shape;2075;p12"/>
            <p:cNvSpPr/>
            <p:nvPr/>
          </p:nvSpPr>
          <p:spPr>
            <a:xfrm>
              <a:off x="993591" y="2489365"/>
              <a:ext cx="40526" cy="34629"/>
            </a:xfrm>
            <a:custGeom>
              <a:avLst/>
              <a:gdLst/>
              <a:ahLst/>
              <a:cxnLst/>
              <a:rect l="l" t="t" r="r" b="b"/>
              <a:pathLst>
                <a:path w="1299" h="1110" extrusionOk="0">
                  <a:moveTo>
                    <a:pt x="1198" y="0"/>
                  </a:moveTo>
                  <a:cubicBezTo>
                    <a:pt x="1192" y="0"/>
                    <a:pt x="1185" y="1"/>
                    <a:pt x="1179" y="3"/>
                  </a:cubicBezTo>
                  <a:cubicBezTo>
                    <a:pt x="620" y="145"/>
                    <a:pt x="48" y="931"/>
                    <a:pt x="24" y="967"/>
                  </a:cubicBezTo>
                  <a:cubicBezTo>
                    <a:pt x="0" y="1003"/>
                    <a:pt x="12" y="1062"/>
                    <a:pt x="48" y="1098"/>
                  </a:cubicBezTo>
                  <a:cubicBezTo>
                    <a:pt x="72" y="1110"/>
                    <a:pt x="84" y="1110"/>
                    <a:pt x="108" y="1110"/>
                  </a:cubicBezTo>
                  <a:cubicBezTo>
                    <a:pt x="131" y="1110"/>
                    <a:pt x="167" y="1098"/>
                    <a:pt x="179" y="1074"/>
                  </a:cubicBezTo>
                  <a:cubicBezTo>
                    <a:pt x="179" y="1062"/>
                    <a:pt x="727" y="300"/>
                    <a:pt x="1227" y="193"/>
                  </a:cubicBezTo>
                  <a:cubicBezTo>
                    <a:pt x="1274" y="181"/>
                    <a:pt x="1298" y="122"/>
                    <a:pt x="1286" y="74"/>
                  </a:cubicBezTo>
                  <a:cubicBezTo>
                    <a:pt x="1276" y="33"/>
                    <a:pt x="1239" y="0"/>
                    <a:pt x="119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6" name="Google Shape;2076;p12"/>
            <p:cNvSpPr/>
            <p:nvPr/>
          </p:nvSpPr>
          <p:spPr>
            <a:xfrm>
              <a:off x="988007" y="2478228"/>
              <a:ext cx="40526" cy="30917"/>
            </a:xfrm>
            <a:custGeom>
              <a:avLst/>
              <a:gdLst/>
              <a:ahLst/>
              <a:cxnLst/>
              <a:rect l="l" t="t" r="r" b="b"/>
              <a:pathLst>
                <a:path w="1299" h="991" extrusionOk="0">
                  <a:moveTo>
                    <a:pt x="1218" y="1"/>
                  </a:moveTo>
                  <a:cubicBezTo>
                    <a:pt x="1213" y="1"/>
                    <a:pt x="1208" y="1"/>
                    <a:pt x="1203" y="2"/>
                  </a:cubicBezTo>
                  <a:cubicBezTo>
                    <a:pt x="572" y="38"/>
                    <a:pt x="48" y="812"/>
                    <a:pt x="25" y="848"/>
                  </a:cubicBezTo>
                  <a:cubicBezTo>
                    <a:pt x="1" y="895"/>
                    <a:pt x="13" y="943"/>
                    <a:pt x="60" y="979"/>
                  </a:cubicBezTo>
                  <a:cubicBezTo>
                    <a:pt x="72" y="991"/>
                    <a:pt x="96" y="991"/>
                    <a:pt x="108" y="991"/>
                  </a:cubicBezTo>
                  <a:cubicBezTo>
                    <a:pt x="144" y="991"/>
                    <a:pt x="167" y="979"/>
                    <a:pt x="179" y="943"/>
                  </a:cubicBezTo>
                  <a:cubicBezTo>
                    <a:pt x="191" y="943"/>
                    <a:pt x="668" y="217"/>
                    <a:pt x="1215" y="181"/>
                  </a:cubicBezTo>
                  <a:cubicBezTo>
                    <a:pt x="1263" y="181"/>
                    <a:pt x="1299" y="133"/>
                    <a:pt x="1299" y="86"/>
                  </a:cubicBezTo>
                  <a:cubicBezTo>
                    <a:pt x="1299" y="43"/>
                    <a:pt x="1260" y="1"/>
                    <a:pt x="121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7" name="Google Shape;2077;p12"/>
            <p:cNvSpPr/>
            <p:nvPr/>
          </p:nvSpPr>
          <p:spPr>
            <a:xfrm>
              <a:off x="1002514" y="1503930"/>
              <a:ext cx="301992" cy="299153"/>
            </a:xfrm>
            <a:custGeom>
              <a:avLst/>
              <a:gdLst/>
              <a:ahLst/>
              <a:cxnLst/>
              <a:rect l="l" t="t" r="r" b="b"/>
              <a:pathLst>
                <a:path w="9680" h="9589" extrusionOk="0">
                  <a:moveTo>
                    <a:pt x="1977" y="0"/>
                  </a:moveTo>
                  <a:cubicBezTo>
                    <a:pt x="1042" y="0"/>
                    <a:pt x="0" y="8992"/>
                    <a:pt x="0" y="8992"/>
                  </a:cubicBezTo>
                  <a:lnTo>
                    <a:pt x="1941" y="7134"/>
                  </a:lnTo>
                  <a:cubicBezTo>
                    <a:pt x="1941" y="7134"/>
                    <a:pt x="3012" y="9504"/>
                    <a:pt x="3453" y="9587"/>
                  </a:cubicBezTo>
                  <a:cubicBezTo>
                    <a:pt x="3458" y="9588"/>
                    <a:pt x="3463" y="9588"/>
                    <a:pt x="3468" y="9588"/>
                  </a:cubicBezTo>
                  <a:cubicBezTo>
                    <a:pt x="3911" y="9588"/>
                    <a:pt x="4667" y="6587"/>
                    <a:pt x="4667" y="6587"/>
                  </a:cubicBezTo>
                  <a:lnTo>
                    <a:pt x="7180" y="8563"/>
                  </a:lnTo>
                  <a:lnTo>
                    <a:pt x="7406" y="5741"/>
                  </a:lnTo>
                  <a:lnTo>
                    <a:pt x="9680" y="6777"/>
                  </a:lnTo>
                  <a:cubicBezTo>
                    <a:pt x="8596" y="4824"/>
                    <a:pt x="2929" y="169"/>
                    <a:pt x="2000" y="2"/>
                  </a:cubicBezTo>
                  <a:cubicBezTo>
                    <a:pt x="1992" y="1"/>
                    <a:pt x="1985" y="0"/>
                    <a:pt x="19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8" name="Google Shape;2078;p12"/>
            <p:cNvSpPr/>
            <p:nvPr/>
          </p:nvSpPr>
          <p:spPr>
            <a:xfrm>
              <a:off x="1329744" y="1885818"/>
              <a:ext cx="24178" cy="32352"/>
            </a:xfrm>
            <a:custGeom>
              <a:avLst/>
              <a:gdLst/>
              <a:ahLst/>
              <a:cxnLst/>
              <a:rect l="l" t="t" r="r" b="b"/>
              <a:pathLst>
                <a:path w="775" h="1037" extrusionOk="0">
                  <a:moveTo>
                    <a:pt x="111" y="0"/>
                  </a:moveTo>
                  <a:cubicBezTo>
                    <a:pt x="80" y="0"/>
                    <a:pt x="47" y="14"/>
                    <a:pt x="24" y="37"/>
                  </a:cubicBezTo>
                  <a:cubicBezTo>
                    <a:pt x="1" y="84"/>
                    <a:pt x="12" y="144"/>
                    <a:pt x="60" y="168"/>
                  </a:cubicBezTo>
                  <a:cubicBezTo>
                    <a:pt x="60" y="168"/>
                    <a:pt x="548" y="501"/>
                    <a:pt x="405" y="906"/>
                  </a:cubicBezTo>
                  <a:cubicBezTo>
                    <a:pt x="382" y="953"/>
                    <a:pt x="405" y="1001"/>
                    <a:pt x="453" y="1025"/>
                  </a:cubicBezTo>
                  <a:cubicBezTo>
                    <a:pt x="465" y="1025"/>
                    <a:pt x="477" y="1037"/>
                    <a:pt x="489" y="1037"/>
                  </a:cubicBezTo>
                  <a:cubicBezTo>
                    <a:pt x="524" y="1037"/>
                    <a:pt x="560" y="1013"/>
                    <a:pt x="572" y="965"/>
                  </a:cubicBezTo>
                  <a:cubicBezTo>
                    <a:pt x="774" y="430"/>
                    <a:pt x="179" y="37"/>
                    <a:pt x="155" y="13"/>
                  </a:cubicBezTo>
                  <a:cubicBezTo>
                    <a:pt x="143" y="4"/>
                    <a:pt x="127" y="0"/>
                    <a:pt x="111"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9" name="Google Shape;2079;p12"/>
            <p:cNvSpPr/>
            <p:nvPr/>
          </p:nvSpPr>
          <p:spPr>
            <a:xfrm>
              <a:off x="1321945" y="1834935"/>
              <a:ext cx="23804" cy="32352"/>
            </a:xfrm>
            <a:custGeom>
              <a:avLst/>
              <a:gdLst/>
              <a:ahLst/>
              <a:cxnLst/>
              <a:rect l="l" t="t" r="r" b="b"/>
              <a:pathLst>
                <a:path w="763" h="1037" extrusionOk="0">
                  <a:moveTo>
                    <a:pt x="102" y="0"/>
                  </a:moveTo>
                  <a:cubicBezTo>
                    <a:pt x="70" y="0"/>
                    <a:pt x="40" y="13"/>
                    <a:pt x="24" y="37"/>
                  </a:cubicBezTo>
                  <a:cubicBezTo>
                    <a:pt x="1" y="84"/>
                    <a:pt x="12" y="144"/>
                    <a:pt x="48" y="168"/>
                  </a:cubicBezTo>
                  <a:cubicBezTo>
                    <a:pt x="60" y="168"/>
                    <a:pt x="536" y="513"/>
                    <a:pt x="393" y="906"/>
                  </a:cubicBezTo>
                  <a:cubicBezTo>
                    <a:pt x="370" y="953"/>
                    <a:pt x="405" y="1013"/>
                    <a:pt x="453" y="1025"/>
                  </a:cubicBezTo>
                  <a:cubicBezTo>
                    <a:pt x="465" y="1037"/>
                    <a:pt x="477" y="1037"/>
                    <a:pt x="477" y="1037"/>
                  </a:cubicBezTo>
                  <a:cubicBezTo>
                    <a:pt x="524" y="1037"/>
                    <a:pt x="560" y="1013"/>
                    <a:pt x="572" y="977"/>
                  </a:cubicBezTo>
                  <a:cubicBezTo>
                    <a:pt x="763" y="429"/>
                    <a:pt x="179" y="37"/>
                    <a:pt x="155" y="13"/>
                  </a:cubicBezTo>
                  <a:cubicBezTo>
                    <a:pt x="138" y="4"/>
                    <a:pt x="120" y="0"/>
                    <a:pt x="102"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0" name="Google Shape;2080;p12"/>
            <p:cNvSpPr/>
            <p:nvPr/>
          </p:nvSpPr>
          <p:spPr>
            <a:xfrm>
              <a:off x="1303382" y="1850534"/>
              <a:ext cx="24178" cy="32352"/>
            </a:xfrm>
            <a:custGeom>
              <a:avLst/>
              <a:gdLst/>
              <a:ahLst/>
              <a:cxnLst/>
              <a:rect l="l" t="t" r="r" b="b"/>
              <a:pathLst>
                <a:path w="775" h="1037" extrusionOk="0">
                  <a:moveTo>
                    <a:pt x="114" y="1"/>
                  </a:moveTo>
                  <a:cubicBezTo>
                    <a:pt x="84" y="1"/>
                    <a:pt x="52" y="17"/>
                    <a:pt x="36" y="49"/>
                  </a:cubicBezTo>
                  <a:cubicBezTo>
                    <a:pt x="0" y="84"/>
                    <a:pt x="12" y="144"/>
                    <a:pt x="60" y="168"/>
                  </a:cubicBezTo>
                  <a:cubicBezTo>
                    <a:pt x="60" y="179"/>
                    <a:pt x="548" y="513"/>
                    <a:pt x="405" y="906"/>
                  </a:cubicBezTo>
                  <a:cubicBezTo>
                    <a:pt x="381" y="953"/>
                    <a:pt x="405" y="1013"/>
                    <a:pt x="453" y="1025"/>
                  </a:cubicBezTo>
                  <a:cubicBezTo>
                    <a:pt x="465" y="1037"/>
                    <a:pt x="476" y="1037"/>
                    <a:pt x="488" y="1037"/>
                  </a:cubicBezTo>
                  <a:cubicBezTo>
                    <a:pt x="524" y="1037"/>
                    <a:pt x="560" y="1013"/>
                    <a:pt x="572" y="977"/>
                  </a:cubicBezTo>
                  <a:cubicBezTo>
                    <a:pt x="774" y="430"/>
                    <a:pt x="191" y="37"/>
                    <a:pt x="155" y="13"/>
                  </a:cubicBezTo>
                  <a:cubicBezTo>
                    <a:pt x="143" y="5"/>
                    <a:pt x="129" y="1"/>
                    <a:pt x="114"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1" name="Google Shape;2081;p12"/>
            <p:cNvSpPr/>
            <p:nvPr/>
          </p:nvSpPr>
          <p:spPr>
            <a:xfrm>
              <a:off x="1287035" y="1814033"/>
              <a:ext cx="24178" cy="32071"/>
            </a:xfrm>
            <a:custGeom>
              <a:avLst/>
              <a:gdLst/>
              <a:ahLst/>
              <a:cxnLst/>
              <a:rect l="l" t="t" r="r" b="b"/>
              <a:pathLst>
                <a:path w="775" h="1028" extrusionOk="0">
                  <a:moveTo>
                    <a:pt x="102" y="0"/>
                  </a:moveTo>
                  <a:cubicBezTo>
                    <a:pt x="74" y="0"/>
                    <a:pt x="45" y="12"/>
                    <a:pt x="24" y="40"/>
                  </a:cubicBezTo>
                  <a:cubicBezTo>
                    <a:pt x="0" y="87"/>
                    <a:pt x="12" y="135"/>
                    <a:pt x="60" y="171"/>
                  </a:cubicBezTo>
                  <a:cubicBezTo>
                    <a:pt x="60" y="171"/>
                    <a:pt x="548" y="504"/>
                    <a:pt x="393" y="909"/>
                  </a:cubicBezTo>
                  <a:cubicBezTo>
                    <a:pt x="381" y="957"/>
                    <a:pt x="405" y="1004"/>
                    <a:pt x="453" y="1028"/>
                  </a:cubicBezTo>
                  <a:lnTo>
                    <a:pt x="488" y="1028"/>
                  </a:lnTo>
                  <a:cubicBezTo>
                    <a:pt x="524" y="1028"/>
                    <a:pt x="560" y="1004"/>
                    <a:pt x="572" y="968"/>
                  </a:cubicBezTo>
                  <a:cubicBezTo>
                    <a:pt x="774" y="433"/>
                    <a:pt x="179" y="28"/>
                    <a:pt x="155" y="16"/>
                  </a:cubicBezTo>
                  <a:cubicBezTo>
                    <a:pt x="140" y="6"/>
                    <a:pt x="121" y="0"/>
                    <a:pt x="102"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2" name="Google Shape;2082;p12"/>
            <p:cNvSpPr/>
            <p:nvPr/>
          </p:nvSpPr>
          <p:spPr>
            <a:xfrm>
              <a:off x="1305597" y="1789605"/>
              <a:ext cx="24178" cy="32009"/>
            </a:xfrm>
            <a:custGeom>
              <a:avLst/>
              <a:gdLst/>
              <a:ahLst/>
              <a:cxnLst/>
              <a:rect l="l" t="t" r="r" b="b"/>
              <a:pathLst>
                <a:path w="775" h="1026" extrusionOk="0">
                  <a:moveTo>
                    <a:pt x="111" y="1"/>
                  </a:moveTo>
                  <a:cubicBezTo>
                    <a:pt x="81" y="1"/>
                    <a:pt x="48" y="14"/>
                    <a:pt x="24" y="37"/>
                  </a:cubicBezTo>
                  <a:cubicBezTo>
                    <a:pt x="1" y="85"/>
                    <a:pt x="13" y="144"/>
                    <a:pt x="48" y="168"/>
                  </a:cubicBezTo>
                  <a:cubicBezTo>
                    <a:pt x="60" y="168"/>
                    <a:pt x="548" y="501"/>
                    <a:pt x="394" y="906"/>
                  </a:cubicBezTo>
                  <a:cubicBezTo>
                    <a:pt x="382" y="954"/>
                    <a:pt x="405" y="1001"/>
                    <a:pt x="453" y="1025"/>
                  </a:cubicBezTo>
                  <a:lnTo>
                    <a:pt x="489" y="1025"/>
                  </a:lnTo>
                  <a:cubicBezTo>
                    <a:pt x="525" y="1025"/>
                    <a:pt x="560" y="1013"/>
                    <a:pt x="572" y="966"/>
                  </a:cubicBezTo>
                  <a:cubicBezTo>
                    <a:pt x="775" y="430"/>
                    <a:pt x="179" y="37"/>
                    <a:pt x="155" y="13"/>
                  </a:cubicBezTo>
                  <a:cubicBezTo>
                    <a:pt x="143" y="5"/>
                    <a:pt x="127" y="1"/>
                    <a:pt x="111"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3" name="Google Shape;2083;p12"/>
            <p:cNvSpPr/>
            <p:nvPr/>
          </p:nvSpPr>
          <p:spPr>
            <a:xfrm>
              <a:off x="1301511" y="1904755"/>
              <a:ext cx="24178" cy="32009"/>
            </a:xfrm>
            <a:custGeom>
              <a:avLst/>
              <a:gdLst/>
              <a:ahLst/>
              <a:cxnLst/>
              <a:rect l="l" t="t" r="r" b="b"/>
              <a:pathLst>
                <a:path w="775" h="1026" extrusionOk="0">
                  <a:moveTo>
                    <a:pt x="111" y="1"/>
                  </a:moveTo>
                  <a:cubicBezTo>
                    <a:pt x="81" y="1"/>
                    <a:pt x="48" y="14"/>
                    <a:pt x="24" y="37"/>
                  </a:cubicBezTo>
                  <a:cubicBezTo>
                    <a:pt x="1" y="85"/>
                    <a:pt x="13" y="144"/>
                    <a:pt x="60" y="168"/>
                  </a:cubicBezTo>
                  <a:cubicBezTo>
                    <a:pt x="60" y="168"/>
                    <a:pt x="548" y="501"/>
                    <a:pt x="394" y="906"/>
                  </a:cubicBezTo>
                  <a:cubicBezTo>
                    <a:pt x="382" y="954"/>
                    <a:pt x="405" y="1001"/>
                    <a:pt x="453" y="1025"/>
                  </a:cubicBezTo>
                  <a:lnTo>
                    <a:pt x="489" y="1025"/>
                  </a:lnTo>
                  <a:cubicBezTo>
                    <a:pt x="525" y="1025"/>
                    <a:pt x="560" y="1013"/>
                    <a:pt x="572" y="966"/>
                  </a:cubicBezTo>
                  <a:cubicBezTo>
                    <a:pt x="775" y="430"/>
                    <a:pt x="179" y="25"/>
                    <a:pt x="155" y="13"/>
                  </a:cubicBezTo>
                  <a:cubicBezTo>
                    <a:pt x="143" y="5"/>
                    <a:pt x="127" y="1"/>
                    <a:pt x="111"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4" name="Google Shape;2084;p12"/>
            <p:cNvSpPr/>
            <p:nvPr/>
          </p:nvSpPr>
          <p:spPr>
            <a:xfrm>
              <a:off x="1321196" y="1956013"/>
              <a:ext cx="24178" cy="32383"/>
            </a:xfrm>
            <a:custGeom>
              <a:avLst/>
              <a:gdLst/>
              <a:ahLst/>
              <a:cxnLst/>
              <a:rect l="l" t="t" r="r" b="b"/>
              <a:pathLst>
                <a:path w="775" h="1038" extrusionOk="0">
                  <a:moveTo>
                    <a:pt x="111" y="1"/>
                  </a:moveTo>
                  <a:cubicBezTo>
                    <a:pt x="81" y="1"/>
                    <a:pt x="48" y="14"/>
                    <a:pt x="25" y="37"/>
                  </a:cubicBezTo>
                  <a:cubicBezTo>
                    <a:pt x="1" y="85"/>
                    <a:pt x="13" y="144"/>
                    <a:pt x="60" y="168"/>
                  </a:cubicBezTo>
                  <a:cubicBezTo>
                    <a:pt x="60" y="168"/>
                    <a:pt x="548" y="501"/>
                    <a:pt x="394" y="906"/>
                  </a:cubicBezTo>
                  <a:cubicBezTo>
                    <a:pt x="382" y="954"/>
                    <a:pt x="406" y="1001"/>
                    <a:pt x="453" y="1025"/>
                  </a:cubicBezTo>
                  <a:cubicBezTo>
                    <a:pt x="465" y="1025"/>
                    <a:pt x="477" y="1037"/>
                    <a:pt x="489" y="1037"/>
                  </a:cubicBezTo>
                  <a:cubicBezTo>
                    <a:pt x="525" y="1037"/>
                    <a:pt x="560" y="1013"/>
                    <a:pt x="572" y="966"/>
                  </a:cubicBezTo>
                  <a:cubicBezTo>
                    <a:pt x="775" y="430"/>
                    <a:pt x="179" y="37"/>
                    <a:pt x="155" y="13"/>
                  </a:cubicBezTo>
                  <a:cubicBezTo>
                    <a:pt x="143" y="5"/>
                    <a:pt x="127" y="1"/>
                    <a:pt x="111"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5" name="Google Shape;2085;p12"/>
            <p:cNvSpPr/>
            <p:nvPr/>
          </p:nvSpPr>
          <p:spPr>
            <a:xfrm>
              <a:off x="1339790" y="1930275"/>
              <a:ext cx="22306" cy="33225"/>
            </a:xfrm>
            <a:custGeom>
              <a:avLst/>
              <a:gdLst/>
              <a:ahLst/>
              <a:cxnLst/>
              <a:rect l="l" t="t" r="r" b="b"/>
              <a:pathLst>
                <a:path w="715" h="1065" extrusionOk="0">
                  <a:moveTo>
                    <a:pt x="108" y="0"/>
                  </a:moveTo>
                  <a:cubicBezTo>
                    <a:pt x="82" y="0"/>
                    <a:pt x="55" y="9"/>
                    <a:pt x="36" y="29"/>
                  </a:cubicBezTo>
                  <a:cubicBezTo>
                    <a:pt x="0" y="64"/>
                    <a:pt x="12" y="124"/>
                    <a:pt x="48" y="160"/>
                  </a:cubicBezTo>
                  <a:cubicBezTo>
                    <a:pt x="48" y="160"/>
                    <a:pt x="488" y="552"/>
                    <a:pt x="286" y="933"/>
                  </a:cubicBezTo>
                  <a:cubicBezTo>
                    <a:pt x="262" y="981"/>
                    <a:pt x="274" y="1029"/>
                    <a:pt x="321" y="1052"/>
                  </a:cubicBezTo>
                  <a:cubicBezTo>
                    <a:pt x="333" y="1064"/>
                    <a:pt x="345" y="1064"/>
                    <a:pt x="369" y="1064"/>
                  </a:cubicBezTo>
                  <a:cubicBezTo>
                    <a:pt x="393" y="1064"/>
                    <a:pt x="429" y="1052"/>
                    <a:pt x="441" y="1017"/>
                  </a:cubicBezTo>
                  <a:cubicBezTo>
                    <a:pt x="714" y="517"/>
                    <a:pt x="191" y="40"/>
                    <a:pt x="167" y="17"/>
                  </a:cubicBezTo>
                  <a:cubicBezTo>
                    <a:pt x="151" y="6"/>
                    <a:pt x="130" y="0"/>
                    <a:pt x="108"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86" name="Google Shape;2086;p12"/>
          <p:cNvGrpSpPr/>
          <p:nvPr/>
        </p:nvGrpSpPr>
        <p:grpSpPr>
          <a:xfrm>
            <a:off x="3390462" y="721785"/>
            <a:ext cx="4014676" cy="2641534"/>
            <a:chOff x="3390462" y="721785"/>
            <a:chExt cx="4014676" cy="2641534"/>
          </a:xfrm>
        </p:grpSpPr>
        <p:sp>
          <p:nvSpPr>
            <p:cNvPr id="2087" name="Google Shape;2087;p12"/>
            <p:cNvSpPr/>
            <p:nvPr/>
          </p:nvSpPr>
          <p:spPr>
            <a:xfrm>
              <a:off x="3390462" y="721785"/>
              <a:ext cx="4014676" cy="2641534"/>
            </a:xfrm>
            <a:custGeom>
              <a:avLst/>
              <a:gdLst/>
              <a:ahLst/>
              <a:cxnLst/>
              <a:rect l="l" t="t" r="r" b="b"/>
              <a:pathLst>
                <a:path w="34424" h="23681" extrusionOk="0">
                  <a:moveTo>
                    <a:pt x="17171" y="1"/>
                  </a:moveTo>
                  <a:cubicBezTo>
                    <a:pt x="15940" y="1"/>
                    <a:pt x="14749" y="14"/>
                    <a:pt x="13599" y="55"/>
                  </a:cubicBezTo>
                  <a:cubicBezTo>
                    <a:pt x="12463" y="96"/>
                    <a:pt x="11299" y="163"/>
                    <a:pt x="10189" y="258"/>
                  </a:cubicBezTo>
                  <a:cubicBezTo>
                    <a:pt x="9621" y="299"/>
                    <a:pt x="9053" y="353"/>
                    <a:pt x="8498" y="407"/>
                  </a:cubicBezTo>
                  <a:cubicBezTo>
                    <a:pt x="8133" y="434"/>
                    <a:pt x="7591" y="502"/>
                    <a:pt x="7037" y="569"/>
                  </a:cubicBezTo>
                  <a:cubicBezTo>
                    <a:pt x="6292" y="664"/>
                    <a:pt x="5562" y="813"/>
                    <a:pt x="4845" y="1002"/>
                  </a:cubicBezTo>
                  <a:cubicBezTo>
                    <a:pt x="4100" y="1192"/>
                    <a:pt x="3383" y="1462"/>
                    <a:pt x="2707" y="1814"/>
                  </a:cubicBezTo>
                  <a:cubicBezTo>
                    <a:pt x="2382" y="1990"/>
                    <a:pt x="2071" y="2193"/>
                    <a:pt x="1787" y="2409"/>
                  </a:cubicBezTo>
                  <a:cubicBezTo>
                    <a:pt x="1502" y="2639"/>
                    <a:pt x="1259" y="2897"/>
                    <a:pt x="1029" y="3181"/>
                  </a:cubicBezTo>
                  <a:cubicBezTo>
                    <a:pt x="636" y="3722"/>
                    <a:pt x="352" y="4344"/>
                    <a:pt x="230" y="5007"/>
                  </a:cubicBezTo>
                  <a:cubicBezTo>
                    <a:pt x="82" y="5670"/>
                    <a:pt x="0" y="6360"/>
                    <a:pt x="0" y="7037"/>
                  </a:cubicBezTo>
                  <a:cubicBezTo>
                    <a:pt x="0" y="7795"/>
                    <a:pt x="41" y="8539"/>
                    <a:pt x="149" y="9283"/>
                  </a:cubicBezTo>
                  <a:cubicBezTo>
                    <a:pt x="352" y="10839"/>
                    <a:pt x="718" y="12355"/>
                    <a:pt x="1259" y="13830"/>
                  </a:cubicBezTo>
                  <a:cubicBezTo>
                    <a:pt x="1502" y="14506"/>
                    <a:pt x="1787" y="15169"/>
                    <a:pt x="2125" y="15819"/>
                  </a:cubicBezTo>
                  <a:cubicBezTo>
                    <a:pt x="2409" y="16374"/>
                    <a:pt x="2747" y="16915"/>
                    <a:pt x="3126" y="17415"/>
                  </a:cubicBezTo>
                  <a:cubicBezTo>
                    <a:pt x="3586" y="17984"/>
                    <a:pt x="4154" y="18471"/>
                    <a:pt x="4804" y="18836"/>
                  </a:cubicBezTo>
                  <a:cubicBezTo>
                    <a:pt x="5129" y="19012"/>
                    <a:pt x="5480" y="19174"/>
                    <a:pt x="5832" y="19310"/>
                  </a:cubicBezTo>
                  <a:cubicBezTo>
                    <a:pt x="6198" y="19459"/>
                    <a:pt x="6563" y="19567"/>
                    <a:pt x="6942" y="19675"/>
                  </a:cubicBezTo>
                  <a:cubicBezTo>
                    <a:pt x="7916" y="19919"/>
                    <a:pt x="8917" y="20081"/>
                    <a:pt x="9932" y="20162"/>
                  </a:cubicBezTo>
                  <a:cubicBezTo>
                    <a:pt x="10162" y="20176"/>
                    <a:pt x="10406" y="20203"/>
                    <a:pt x="10649" y="20216"/>
                  </a:cubicBezTo>
                  <a:cubicBezTo>
                    <a:pt x="10663" y="20270"/>
                    <a:pt x="10676" y="20325"/>
                    <a:pt x="10676" y="20392"/>
                  </a:cubicBezTo>
                  <a:cubicBezTo>
                    <a:pt x="10704" y="20528"/>
                    <a:pt x="10704" y="20676"/>
                    <a:pt x="10676" y="20825"/>
                  </a:cubicBezTo>
                  <a:cubicBezTo>
                    <a:pt x="10649" y="21015"/>
                    <a:pt x="10609" y="21191"/>
                    <a:pt x="10528" y="21366"/>
                  </a:cubicBezTo>
                  <a:cubicBezTo>
                    <a:pt x="10446" y="21556"/>
                    <a:pt x="10338" y="21745"/>
                    <a:pt x="10203" y="21908"/>
                  </a:cubicBezTo>
                  <a:cubicBezTo>
                    <a:pt x="9959" y="22219"/>
                    <a:pt x="9635" y="22462"/>
                    <a:pt x="9269" y="22611"/>
                  </a:cubicBezTo>
                  <a:cubicBezTo>
                    <a:pt x="9120" y="22665"/>
                    <a:pt x="8972" y="22706"/>
                    <a:pt x="8823" y="22733"/>
                  </a:cubicBezTo>
                  <a:cubicBezTo>
                    <a:pt x="8728" y="22733"/>
                    <a:pt x="8647" y="22747"/>
                    <a:pt x="8566" y="22747"/>
                  </a:cubicBezTo>
                  <a:lnTo>
                    <a:pt x="8403" y="22747"/>
                  </a:lnTo>
                  <a:cubicBezTo>
                    <a:pt x="8349" y="22747"/>
                    <a:pt x="8295" y="22733"/>
                    <a:pt x="8241" y="22720"/>
                  </a:cubicBezTo>
                  <a:lnTo>
                    <a:pt x="8200" y="22720"/>
                  </a:lnTo>
                  <a:cubicBezTo>
                    <a:pt x="8119" y="22720"/>
                    <a:pt x="8051" y="22760"/>
                    <a:pt x="8011" y="22814"/>
                  </a:cubicBezTo>
                  <a:cubicBezTo>
                    <a:pt x="7984" y="22868"/>
                    <a:pt x="7984" y="22923"/>
                    <a:pt x="7997" y="22963"/>
                  </a:cubicBezTo>
                  <a:cubicBezTo>
                    <a:pt x="8011" y="23017"/>
                    <a:pt x="8038" y="23058"/>
                    <a:pt x="8092" y="23085"/>
                  </a:cubicBezTo>
                  <a:cubicBezTo>
                    <a:pt x="8241" y="23180"/>
                    <a:pt x="8403" y="23274"/>
                    <a:pt x="8579" y="23342"/>
                  </a:cubicBezTo>
                  <a:cubicBezTo>
                    <a:pt x="8755" y="23410"/>
                    <a:pt x="8944" y="23477"/>
                    <a:pt x="9134" y="23531"/>
                  </a:cubicBezTo>
                  <a:cubicBezTo>
                    <a:pt x="9499" y="23626"/>
                    <a:pt x="9892" y="23680"/>
                    <a:pt x="10271" y="23680"/>
                  </a:cubicBezTo>
                  <a:lnTo>
                    <a:pt x="10338" y="23680"/>
                  </a:lnTo>
                  <a:cubicBezTo>
                    <a:pt x="10717" y="23680"/>
                    <a:pt x="11082" y="23640"/>
                    <a:pt x="11448" y="23559"/>
                  </a:cubicBezTo>
                  <a:cubicBezTo>
                    <a:pt x="11827" y="23477"/>
                    <a:pt x="12205" y="23356"/>
                    <a:pt x="12571" y="23207"/>
                  </a:cubicBezTo>
                  <a:cubicBezTo>
                    <a:pt x="12882" y="23058"/>
                    <a:pt x="13193" y="22882"/>
                    <a:pt x="13477" y="22679"/>
                  </a:cubicBezTo>
                  <a:cubicBezTo>
                    <a:pt x="13775" y="22476"/>
                    <a:pt x="14046" y="22232"/>
                    <a:pt x="14289" y="21962"/>
                  </a:cubicBezTo>
                  <a:cubicBezTo>
                    <a:pt x="14519" y="21705"/>
                    <a:pt x="14709" y="21394"/>
                    <a:pt x="14858" y="21082"/>
                  </a:cubicBezTo>
                  <a:cubicBezTo>
                    <a:pt x="14898" y="20961"/>
                    <a:pt x="14952" y="20839"/>
                    <a:pt x="14979" y="20717"/>
                  </a:cubicBezTo>
                  <a:lnTo>
                    <a:pt x="15033" y="20717"/>
                  </a:lnTo>
                  <a:lnTo>
                    <a:pt x="15494" y="20771"/>
                  </a:lnTo>
                  <a:cubicBezTo>
                    <a:pt x="16535" y="20893"/>
                    <a:pt x="17658" y="21015"/>
                    <a:pt x="18782" y="21123"/>
                  </a:cubicBezTo>
                  <a:cubicBezTo>
                    <a:pt x="20446" y="21272"/>
                    <a:pt x="21826" y="21339"/>
                    <a:pt x="23112" y="21339"/>
                  </a:cubicBezTo>
                  <a:cubicBezTo>
                    <a:pt x="23883" y="21339"/>
                    <a:pt x="24641" y="21312"/>
                    <a:pt x="25358" y="21272"/>
                  </a:cubicBezTo>
                  <a:cubicBezTo>
                    <a:pt x="26440" y="21191"/>
                    <a:pt x="27523" y="21028"/>
                    <a:pt x="28578" y="20798"/>
                  </a:cubicBezTo>
                  <a:cubicBezTo>
                    <a:pt x="28835" y="20744"/>
                    <a:pt x="29025" y="20690"/>
                    <a:pt x="29201" y="20649"/>
                  </a:cubicBezTo>
                  <a:cubicBezTo>
                    <a:pt x="29363" y="20595"/>
                    <a:pt x="29566" y="20528"/>
                    <a:pt x="29769" y="20460"/>
                  </a:cubicBezTo>
                  <a:cubicBezTo>
                    <a:pt x="30107" y="20338"/>
                    <a:pt x="30432" y="20189"/>
                    <a:pt x="30743" y="20013"/>
                  </a:cubicBezTo>
                  <a:cubicBezTo>
                    <a:pt x="31311" y="19689"/>
                    <a:pt x="31839" y="19283"/>
                    <a:pt x="32286" y="18796"/>
                  </a:cubicBezTo>
                  <a:cubicBezTo>
                    <a:pt x="32719" y="18322"/>
                    <a:pt x="33084" y="17794"/>
                    <a:pt x="33368" y="17212"/>
                  </a:cubicBezTo>
                  <a:cubicBezTo>
                    <a:pt x="33896" y="16157"/>
                    <a:pt x="34221" y="14926"/>
                    <a:pt x="34329" y="13437"/>
                  </a:cubicBezTo>
                  <a:cubicBezTo>
                    <a:pt x="34424" y="12098"/>
                    <a:pt x="34369" y="10745"/>
                    <a:pt x="34180" y="9419"/>
                  </a:cubicBezTo>
                  <a:cubicBezTo>
                    <a:pt x="34153" y="9175"/>
                    <a:pt x="34112" y="8945"/>
                    <a:pt x="34072" y="8701"/>
                  </a:cubicBezTo>
                  <a:lnTo>
                    <a:pt x="34031" y="8444"/>
                  </a:lnTo>
                  <a:lnTo>
                    <a:pt x="33977" y="8065"/>
                  </a:lnTo>
                  <a:lnTo>
                    <a:pt x="33950" y="7903"/>
                  </a:lnTo>
                  <a:cubicBezTo>
                    <a:pt x="33923" y="7714"/>
                    <a:pt x="33896" y="7538"/>
                    <a:pt x="33869" y="7362"/>
                  </a:cubicBezTo>
                  <a:cubicBezTo>
                    <a:pt x="33774" y="6604"/>
                    <a:pt x="33612" y="5860"/>
                    <a:pt x="33422" y="5129"/>
                  </a:cubicBezTo>
                  <a:cubicBezTo>
                    <a:pt x="33219" y="4398"/>
                    <a:pt x="32908" y="3708"/>
                    <a:pt x="32502" y="3072"/>
                  </a:cubicBezTo>
                  <a:cubicBezTo>
                    <a:pt x="32286" y="2761"/>
                    <a:pt x="32042" y="2477"/>
                    <a:pt x="31758" y="2220"/>
                  </a:cubicBezTo>
                  <a:cubicBezTo>
                    <a:pt x="31460" y="1949"/>
                    <a:pt x="31135" y="1719"/>
                    <a:pt x="30784" y="1530"/>
                  </a:cubicBezTo>
                  <a:cubicBezTo>
                    <a:pt x="30432" y="1327"/>
                    <a:pt x="30039" y="1165"/>
                    <a:pt x="29647" y="1016"/>
                  </a:cubicBezTo>
                  <a:cubicBezTo>
                    <a:pt x="29255" y="867"/>
                    <a:pt x="28835" y="745"/>
                    <a:pt x="28416" y="650"/>
                  </a:cubicBezTo>
                  <a:cubicBezTo>
                    <a:pt x="27550" y="447"/>
                    <a:pt x="26657" y="299"/>
                    <a:pt x="25750" y="231"/>
                  </a:cubicBezTo>
                  <a:cubicBezTo>
                    <a:pt x="24803" y="136"/>
                    <a:pt x="23869" y="109"/>
                    <a:pt x="23071" y="96"/>
                  </a:cubicBezTo>
                  <a:lnTo>
                    <a:pt x="22178" y="69"/>
                  </a:lnTo>
                  <a:lnTo>
                    <a:pt x="21813" y="69"/>
                  </a:lnTo>
                  <a:lnTo>
                    <a:pt x="21217" y="55"/>
                  </a:lnTo>
                  <a:lnTo>
                    <a:pt x="21014" y="55"/>
                  </a:lnTo>
                  <a:lnTo>
                    <a:pt x="20486" y="41"/>
                  </a:lnTo>
                  <a:lnTo>
                    <a:pt x="20446" y="41"/>
                  </a:lnTo>
                  <a:cubicBezTo>
                    <a:pt x="19296" y="14"/>
                    <a:pt x="18227" y="1"/>
                    <a:pt x="17171" y="1"/>
                  </a:cubicBezTo>
                  <a:close/>
                </a:path>
              </a:pathLst>
            </a:custGeom>
            <a:solidFill>
              <a:srgbClr val="CBE9E1">
                <a:alpha val="6235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88" name="Google Shape;2088;p12"/>
            <p:cNvSpPr txBox="1"/>
            <p:nvPr/>
          </p:nvSpPr>
          <p:spPr>
            <a:xfrm>
              <a:off x="3613087" y="1250795"/>
              <a:ext cx="3681232" cy="1456457"/>
            </a:xfrm>
            <a:prstGeom prst="rect">
              <a:avLst/>
            </a:prstGeom>
            <a:noFill/>
            <a:ln>
              <a:noFill/>
            </a:ln>
            <a:effectLst>
              <a:outerShdw dist="38100" dir="3000000" algn="bl" rotWithShape="0">
                <a:srgbClr val="FFFFFF"/>
              </a:outerShdw>
            </a:effectLst>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Clr>
                  <a:srgbClr val="A3376C"/>
                </a:buClr>
                <a:buSzPts val="6000"/>
                <a:buFont typeface="Fredoka One"/>
                <a:buNone/>
              </a:pPr>
              <a:r>
                <a:rPr lang="vi-VN" sz="2000" b="0" i="0" u="none" strike="noStrike" cap="none">
                  <a:solidFill>
                    <a:srgbClr val="151D1E"/>
                  </a:solidFill>
                  <a:latin typeface="Fredoka One"/>
                  <a:ea typeface="Fredoka One"/>
                  <a:cs typeface="Fredoka One"/>
                  <a:sym typeface="Fredoka One"/>
                </a:rPr>
                <a:t>Thảo luận nhóm: Nêu điểm giống và khác giữa ẩn dụ và hoán dụ.</a:t>
              </a:r>
              <a:endParaRPr sz="2000" b="0" i="0" u="none" strike="noStrike" cap="none">
                <a:solidFill>
                  <a:srgbClr val="151D1E"/>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23"/>
                                        </p:tgtEl>
                                        <p:attrNameLst>
                                          <p:attrName>style.visibility</p:attrName>
                                        </p:attrNameLst>
                                      </p:cBhvr>
                                      <p:to>
                                        <p:strVal val="visible"/>
                                      </p:to>
                                    </p:set>
                                    <p:anim calcmode="lin" valueType="num">
                                      <p:cBhvr additive="base">
                                        <p:cTn id="7" dur="500"/>
                                        <p:tgtEl>
                                          <p:spTgt spid="2023"/>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2086"/>
                                        </p:tgtEl>
                                        <p:attrNameLst>
                                          <p:attrName>style.visibility</p:attrName>
                                        </p:attrNameLst>
                                      </p:cBhvr>
                                      <p:to>
                                        <p:strVal val="visible"/>
                                      </p:to>
                                    </p:set>
                                    <p:animEffect transition="in" filter="fade">
                                      <p:cBhvr>
                                        <p:cTn id="10" dur="500"/>
                                        <p:tgtEl>
                                          <p:spTgt spid="2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2"/>
        <p:cNvGrpSpPr/>
        <p:nvPr/>
      </p:nvGrpSpPr>
      <p:grpSpPr>
        <a:xfrm>
          <a:off x="0" y="0"/>
          <a:ext cx="0" cy="0"/>
          <a:chOff x="0" y="0"/>
          <a:chExt cx="0" cy="0"/>
        </a:xfrm>
      </p:grpSpPr>
      <p:sp>
        <p:nvSpPr>
          <p:cNvPr id="2093" name="Google Shape;2093;p13"/>
          <p:cNvSpPr txBox="1">
            <a:spLocks noGrp="1"/>
          </p:cNvSpPr>
          <p:nvPr>
            <p:ph type="title"/>
          </p:nvPr>
        </p:nvSpPr>
        <p:spPr>
          <a:xfrm>
            <a:off x="683568" y="325993"/>
            <a:ext cx="5902428" cy="97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vi-VN" sz="2800" b="1">
                <a:solidFill>
                  <a:srgbClr val="151D1E"/>
                </a:solidFill>
                <a:latin typeface="Arial"/>
                <a:ea typeface="Arial"/>
                <a:cs typeface="Arial"/>
                <a:sym typeface="Arial"/>
              </a:rPr>
              <a:t>Phân biệt ẩn dụ và hoán dụ</a:t>
            </a:r>
            <a:endParaRPr sz="2800" b="1">
              <a:solidFill>
                <a:srgbClr val="151D1E"/>
              </a:solidFill>
              <a:latin typeface="Arial"/>
              <a:ea typeface="Arial"/>
              <a:cs typeface="Arial"/>
              <a:sym typeface="Arial"/>
            </a:endParaRPr>
          </a:p>
        </p:txBody>
      </p:sp>
      <p:graphicFrame>
        <p:nvGraphicFramePr>
          <p:cNvPr id="2094" name="Google Shape;2094;p13"/>
          <p:cNvGraphicFramePr/>
          <p:nvPr/>
        </p:nvGraphicFramePr>
        <p:xfrm>
          <a:off x="539553" y="987574"/>
          <a:ext cx="8064900" cy="3600410"/>
        </p:xfrm>
        <a:graphic>
          <a:graphicData uri="http://schemas.openxmlformats.org/drawingml/2006/table">
            <a:tbl>
              <a:tblPr firstRow="1" bandRow="1">
                <a:gradFill>
                  <a:gsLst>
                    <a:gs pos="0">
                      <a:srgbClr val="9CDEF5"/>
                    </a:gs>
                    <a:gs pos="35000">
                      <a:srgbClr val="BBE5F6"/>
                    </a:gs>
                    <a:gs pos="100000">
                      <a:srgbClr val="E4F5FC"/>
                    </a:gs>
                  </a:gsLst>
                  <a:lin ang="16200000" scaled="0"/>
                </a:gradFill>
                <a:tableStyleId>{0F28F732-7E4B-4AD6-A904-CD271D7F2065}</a:tableStyleId>
              </a:tblPr>
              <a:tblGrid>
                <a:gridCol w="1368150"/>
                <a:gridCol w="3384375"/>
                <a:gridCol w="3312375"/>
              </a:tblGrid>
              <a:tr h="576075">
                <a:tc>
                  <a:txBody>
                    <a:bodyPr/>
                    <a:lstStyle/>
                    <a:p>
                      <a:pPr marL="0" marR="0" lvl="0" indent="0" algn="ctr" rtl="0">
                        <a:lnSpc>
                          <a:spcPct val="150000"/>
                        </a:lnSpc>
                        <a:spcBef>
                          <a:spcPts val="0"/>
                        </a:spcBef>
                        <a:spcAft>
                          <a:spcPts val="0"/>
                        </a:spcAft>
                        <a:buNone/>
                      </a:pPr>
                      <a:endParaRPr sz="2800" u="none" strike="noStrike" cap="none">
                        <a:solidFill>
                          <a:srgbClr val="334547"/>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50000"/>
                        </a:lnSpc>
                        <a:spcBef>
                          <a:spcPts val="0"/>
                        </a:spcBef>
                        <a:spcAft>
                          <a:spcPts val="0"/>
                        </a:spcAft>
                        <a:buNone/>
                      </a:pPr>
                      <a:endParaRPr sz="2800" u="none" strike="noStrike" cap="none">
                        <a:solidFill>
                          <a:srgbClr val="334547"/>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r>
              <a:tr h="564625">
                <a:tc>
                  <a:txBody>
                    <a:bodyPr/>
                    <a:lstStyle/>
                    <a:p>
                      <a:pPr marL="0" marR="0" lvl="0" indent="0" algn="ctr" rtl="0">
                        <a:lnSpc>
                          <a:spcPct val="150000"/>
                        </a:lnSpc>
                        <a:spcBef>
                          <a:spcPts val="0"/>
                        </a:spcBef>
                        <a:spcAft>
                          <a:spcPts val="0"/>
                        </a:spcAft>
                        <a:buNone/>
                      </a:pPr>
                      <a:endParaRPr sz="2800" u="none" strike="noStrike" cap="none">
                        <a:solidFill>
                          <a:srgbClr val="334547"/>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tc gridSpan="2">
                  <a:txBody>
                    <a:bodyPr/>
                    <a:lstStyle/>
                    <a:p>
                      <a:pPr marL="0" marR="0" lvl="0" indent="0" algn="ctr" rtl="0">
                        <a:lnSpc>
                          <a:spcPct val="150000"/>
                        </a:lnSpc>
                        <a:spcBef>
                          <a:spcPts val="0"/>
                        </a:spcBef>
                        <a:spcAft>
                          <a:spcPts val="0"/>
                        </a:spcAft>
                        <a:buNone/>
                      </a:pPr>
                      <a:endParaRPr sz="2800" u="none" strike="noStrike" cap="none">
                        <a:solidFill>
                          <a:srgbClr val="334547"/>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tc hMerge="1">
                  <a:txBody>
                    <a:bodyPr/>
                    <a:lstStyle/>
                    <a:p>
                      <a:endParaRPr lang="en-US"/>
                    </a:p>
                  </a:txBody>
                  <a:tcPr/>
                </a:tc>
              </a:tr>
              <a:tr h="2137350">
                <a:tc>
                  <a:txBody>
                    <a:bodyPr/>
                    <a:lstStyle/>
                    <a:p>
                      <a:pPr marL="0" marR="0" lvl="0" indent="0" algn="ctr" rtl="0">
                        <a:lnSpc>
                          <a:spcPct val="150000"/>
                        </a:lnSpc>
                        <a:spcBef>
                          <a:spcPts val="0"/>
                        </a:spcBef>
                        <a:spcAft>
                          <a:spcPts val="0"/>
                        </a:spcAft>
                        <a:buNone/>
                      </a:pPr>
                      <a:endParaRPr sz="2800" u="none" strike="noStrike" cap="none">
                        <a:solidFill>
                          <a:srgbClr val="334547"/>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50000"/>
                        </a:lnSpc>
                        <a:spcBef>
                          <a:spcPts val="0"/>
                        </a:spcBef>
                        <a:spcAft>
                          <a:spcPts val="0"/>
                        </a:spcAft>
                        <a:buNone/>
                      </a:pPr>
                      <a:endParaRPr sz="2800" u="none" strike="noStrike" cap="none">
                        <a:solidFill>
                          <a:srgbClr val="334547"/>
                        </a:solidFill>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bl>
          </a:graphicData>
        </a:graphic>
      </p:graphicFrame>
      <p:sp>
        <p:nvSpPr>
          <p:cNvPr id="2095" name="Google Shape;2095;p13"/>
          <p:cNvSpPr/>
          <p:nvPr/>
        </p:nvSpPr>
        <p:spPr>
          <a:xfrm>
            <a:off x="3203848" y="1107103"/>
            <a:ext cx="838691" cy="45653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1800" b="1" i="0" u="none" strike="noStrike" cap="none">
                <a:solidFill>
                  <a:srgbClr val="0C0C0C"/>
                </a:solidFill>
                <a:latin typeface="Arial"/>
                <a:ea typeface="Arial"/>
                <a:cs typeface="Arial"/>
                <a:sym typeface="Arial"/>
              </a:rPr>
              <a:t>Ẩn dụ</a:t>
            </a:r>
            <a:endParaRPr sz="1800" b="1" i="0" u="none" strike="noStrike" cap="none">
              <a:solidFill>
                <a:srgbClr val="0C0C0C"/>
              </a:solidFill>
              <a:latin typeface="Arial"/>
              <a:ea typeface="Arial"/>
              <a:cs typeface="Arial"/>
              <a:sym typeface="Arial"/>
            </a:endParaRPr>
          </a:p>
        </p:txBody>
      </p:sp>
      <p:sp>
        <p:nvSpPr>
          <p:cNvPr id="2096" name="Google Shape;2096;p13"/>
          <p:cNvSpPr/>
          <p:nvPr/>
        </p:nvSpPr>
        <p:spPr>
          <a:xfrm>
            <a:off x="6585996" y="1107103"/>
            <a:ext cx="1107997" cy="45653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1800" b="1" i="0" u="none" strike="noStrike" cap="none">
                <a:solidFill>
                  <a:srgbClr val="0C0C0C"/>
                </a:solidFill>
                <a:latin typeface="Arial"/>
                <a:ea typeface="Arial"/>
                <a:cs typeface="Arial"/>
                <a:sym typeface="Arial"/>
              </a:rPr>
              <a:t>Hoán dụ</a:t>
            </a:r>
            <a:endParaRPr sz="1800" b="1" i="0" u="none" strike="noStrike" cap="none">
              <a:solidFill>
                <a:srgbClr val="0C0C0C"/>
              </a:solidFill>
              <a:latin typeface="Arial"/>
              <a:ea typeface="Arial"/>
              <a:cs typeface="Arial"/>
              <a:sym typeface="Arial"/>
            </a:endParaRPr>
          </a:p>
        </p:txBody>
      </p:sp>
      <p:sp>
        <p:nvSpPr>
          <p:cNvPr id="2097" name="Google Shape;2097;p13"/>
          <p:cNvSpPr/>
          <p:nvPr/>
        </p:nvSpPr>
        <p:spPr>
          <a:xfrm>
            <a:off x="494668" y="1775887"/>
            <a:ext cx="1467068" cy="45653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1800" b="1" i="0" u="none" strike="noStrike" cap="none">
                <a:solidFill>
                  <a:srgbClr val="0C0C0C"/>
                </a:solidFill>
                <a:latin typeface="Arial"/>
                <a:ea typeface="Arial"/>
                <a:cs typeface="Arial"/>
                <a:sym typeface="Arial"/>
              </a:rPr>
              <a:t>Giống nhau</a:t>
            </a:r>
            <a:endParaRPr sz="1800" b="1" i="0" u="none" strike="noStrike" cap="none">
              <a:solidFill>
                <a:srgbClr val="0C0C0C"/>
              </a:solidFill>
              <a:latin typeface="Arial"/>
              <a:ea typeface="Arial"/>
              <a:cs typeface="Arial"/>
              <a:sym typeface="Arial"/>
            </a:endParaRPr>
          </a:p>
        </p:txBody>
      </p:sp>
      <p:sp>
        <p:nvSpPr>
          <p:cNvPr id="2098" name="Google Shape;2098;p13"/>
          <p:cNvSpPr/>
          <p:nvPr/>
        </p:nvSpPr>
        <p:spPr>
          <a:xfrm>
            <a:off x="1835696" y="1775887"/>
            <a:ext cx="6840760" cy="50783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vi-VN" sz="1800" b="0" i="0" u="none" strike="noStrike" cap="none">
                <a:solidFill>
                  <a:srgbClr val="0C0C0C"/>
                </a:solidFill>
                <a:latin typeface="Arial"/>
                <a:ea typeface="Arial"/>
                <a:cs typeface="Arial"/>
                <a:sym typeface="Arial"/>
              </a:rPr>
              <a:t>Gọi tên sự vật, hiện tượng này bằng tên sự vật, hiện tượng khác.</a:t>
            </a:r>
            <a:endParaRPr sz="1800" b="0" i="0" u="none" strike="noStrike" cap="none">
              <a:solidFill>
                <a:srgbClr val="0C0C0C"/>
              </a:solidFill>
              <a:latin typeface="Arial"/>
              <a:ea typeface="Arial"/>
              <a:cs typeface="Arial"/>
              <a:sym typeface="Arial"/>
            </a:endParaRPr>
          </a:p>
        </p:txBody>
      </p:sp>
      <p:sp>
        <p:nvSpPr>
          <p:cNvPr id="2099" name="Google Shape;2099;p13"/>
          <p:cNvSpPr/>
          <p:nvPr/>
        </p:nvSpPr>
        <p:spPr>
          <a:xfrm>
            <a:off x="552052" y="3097148"/>
            <a:ext cx="1355652" cy="507831"/>
          </a:xfrm>
          <a:prstGeom prst="rect">
            <a:avLst/>
          </a:prstGeom>
          <a:noFill/>
          <a:ln>
            <a:noFill/>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None/>
            </a:pPr>
            <a:r>
              <a:rPr lang="vi-VN" sz="1800" b="1" i="0" u="none" strike="noStrike" cap="none">
                <a:solidFill>
                  <a:srgbClr val="0C0C0C"/>
                </a:solidFill>
                <a:latin typeface="Arial"/>
                <a:ea typeface="Arial"/>
                <a:cs typeface="Arial"/>
                <a:sym typeface="Arial"/>
              </a:rPr>
              <a:t>Khác nhau</a:t>
            </a:r>
            <a:endParaRPr sz="1800" b="1" i="0" u="none" strike="noStrike" cap="none">
              <a:solidFill>
                <a:srgbClr val="0C0C0C"/>
              </a:solidFill>
              <a:latin typeface="Arial"/>
              <a:ea typeface="Arial"/>
              <a:cs typeface="Arial"/>
              <a:sym typeface="Arial"/>
            </a:endParaRPr>
          </a:p>
        </p:txBody>
      </p:sp>
      <p:sp>
        <p:nvSpPr>
          <p:cNvPr id="2100" name="Google Shape;2100;p13"/>
          <p:cNvSpPr/>
          <p:nvPr/>
        </p:nvSpPr>
        <p:spPr>
          <a:xfrm>
            <a:off x="1916852" y="2427734"/>
            <a:ext cx="3519244" cy="133882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0" i="0" u="none" strike="noStrike" cap="none">
                <a:solidFill>
                  <a:srgbClr val="0C0C0C"/>
                </a:solidFill>
                <a:latin typeface="Arial"/>
                <a:ea typeface="Arial"/>
                <a:cs typeface="Arial"/>
                <a:sym typeface="Arial"/>
              </a:rPr>
              <a:t>- Dựa vào quan hệ tương đồng.</a:t>
            </a:r>
            <a:endParaRPr/>
          </a:p>
          <a:p>
            <a:pPr marL="0" marR="0" lvl="0" indent="0" algn="just" rtl="0">
              <a:lnSpc>
                <a:spcPct val="150000"/>
              </a:lnSpc>
              <a:spcBef>
                <a:spcPts val="0"/>
              </a:spcBef>
              <a:spcAft>
                <a:spcPts val="0"/>
              </a:spcAft>
              <a:buNone/>
            </a:pPr>
            <a:r>
              <a:rPr lang="vi-VN" sz="1800" b="0" i="0" u="none" strike="noStrike" cap="none">
                <a:solidFill>
                  <a:srgbClr val="0C0C0C"/>
                </a:solidFill>
                <a:latin typeface="Arial"/>
                <a:ea typeface="Arial"/>
                <a:cs typeface="Arial"/>
                <a:sym typeface="Arial"/>
              </a:rPr>
              <a:t>- Mang tính hàm súc, cô đọng.</a:t>
            </a:r>
            <a:endParaRPr/>
          </a:p>
          <a:p>
            <a:pPr marL="0" marR="0" lvl="0" indent="0" algn="just" rtl="0">
              <a:lnSpc>
                <a:spcPct val="150000"/>
              </a:lnSpc>
              <a:spcBef>
                <a:spcPts val="0"/>
              </a:spcBef>
              <a:spcAft>
                <a:spcPts val="0"/>
              </a:spcAft>
              <a:buNone/>
            </a:pPr>
            <a:r>
              <a:rPr lang="vi-VN" sz="1800" b="0" i="0" u="none" strike="noStrike" cap="none">
                <a:solidFill>
                  <a:srgbClr val="0C0C0C"/>
                </a:solidFill>
                <a:latin typeface="Arial"/>
                <a:ea typeface="Arial"/>
                <a:cs typeface="Arial"/>
                <a:sym typeface="Arial"/>
              </a:rPr>
              <a:t>- Mang tính biểu đạt cao.</a:t>
            </a:r>
            <a:endParaRPr sz="1800" b="0" i="0" u="none" strike="noStrike" cap="none">
              <a:solidFill>
                <a:srgbClr val="0C0C0C"/>
              </a:solidFill>
              <a:latin typeface="Arial"/>
              <a:ea typeface="Arial"/>
              <a:cs typeface="Arial"/>
              <a:sym typeface="Arial"/>
            </a:endParaRPr>
          </a:p>
        </p:txBody>
      </p:sp>
      <p:sp>
        <p:nvSpPr>
          <p:cNvPr id="2101" name="Google Shape;2101;p13"/>
          <p:cNvSpPr/>
          <p:nvPr/>
        </p:nvSpPr>
        <p:spPr>
          <a:xfrm>
            <a:off x="5256076" y="2434699"/>
            <a:ext cx="3348372" cy="25853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0" i="0" u="none" strike="noStrike" cap="none">
                <a:solidFill>
                  <a:srgbClr val="0C0C0C"/>
                </a:solidFill>
                <a:latin typeface="Arial"/>
                <a:ea typeface="Arial"/>
                <a:cs typeface="Arial"/>
                <a:sym typeface="Arial"/>
              </a:rPr>
              <a:t>- Dựa vào quan hệ tương cận.</a:t>
            </a:r>
            <a:endParaRPr/>
          </a:p>
          <a:p>
            <a:pPr marL="0" marR="0" lvl="0" indent="0" algn="just" rtl="0">
              <a:lnSpc>
                <a:spcPct val="150000"/>
              </a:lnSpc>
              <a:spcBef>
                <a:spcPts val="0"/>
              </a:spcBef>
              <a:spcAft>
                <a:spcPts val="0"/>
              </a:spcAft>
              <a:buNone/>
            </a:pPr>
            <a:r>
              <a:rPr lang="vi-VN" sz="1800" b="0" i="0" u="none" strike="noStrike" cap="none">
                <a:solidFill>
                  <a:srgbClr val="0C0C0C"/>
                </a:solidFill>
                <a:latin typeface="Arial"/>
                <a:ea typeface="Arial"/>
                <a:cs typeface="Arial"/>
                <a:sym typeface="Arial"/>
              </a:rPr>
              <a:t>- Diễn tả sinh động nội dung thông báo.</a:t>
            </a:r>
            <a:endParaRPr/>
          </a:p>
          <a:p>
            <a:pPr marL="0" marR="0" lvl="0" indent="0" algn="just" rtl="0">
              <a:lnSpc>
                <a:spcPct val="150000"/>
              </a:lnSpc>
              <a:spcBef>
                <a:spcPts val="0"/>
              </a:spcBef>
              <a:spcAft>
                <a:spcPts val="0"/>
              </a:spcAft>
              <a:buNone/>
            </a:pPr>
            <a:r>
              <a:rPr lang="vi-VN" sz="1800" b="0" i="0" u="none" strike="noStrike" cap="none">
                <a:solidFill>
                  <a:srgbClr val="0C0C0C"/>
                </a:solidFill>
                <a:latin typeface="Arial"/>
                <a:ea typeface="Arial"/>
                <a:cs typeface="Arial"/>
                <a:sym typeface="Arial"/>
              </a:rPr>
              <a:t>- Làm cho ý câu trở nên dễ tiếp nhận.</a:t>
            </a:r>
            <a:endParaRPr/>
          </a:p>
          <a:p>
            <a:pPr marL="0" marR="0" lvl="0" indent="0" algn="just" rtl="0">
              <a:lnSpc>
                <a:spcPct val="150000"/>
              </a:lnSpc>
              <a:spcBef>
                <a:spcPts val="0"/>
              </a:spcBef>
              <a:spcAft>
                <a:spcPts val="0"/>
              </a:spcAft>
              <a:buNone/>
            </a:pPr>
            <a:endParaRPr sz="1800" b="0" i="0" u="none" strike="noStrike" cap="none">
              <a:solidFill>
                <a:srgbClr val="0C0C0C"/>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9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0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0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0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0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01">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01">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0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5"/>
        <p:cNvGrpSpPr/>
        <p:nvPr/>
      </p:nvGrpSpPr>
      <p:grpSpPr>
        <a:xfrm>
          <a:off x="0" y="0"/>
          <a:ext cx="0" cy="0"/>
          <a:chOff x="0" y="0"/>
          <a:chExt cx="0" cy="0"/>
        </a:xfrm>
      </p:grpSpPr>
      <p:sp>
        <p:nvSpPr>
          <p:cNvPr id="2106" name="Google Shape;2106;p14"/>
          <p:cNvSpPr/>
          <p:nvPr/>
        </p:nvSpPr>
        <p:spPr>
          <a:xfrm rot="-633238">
            <a:off x="6421814" y="704515"/>
            <a:ext cx="1277424" cy="1265384"/>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lt2"/>
          </a:solidFill>
          <a:ln>
            <a:noFill/>
          </a:ln>
          <a:effectLst>
            <a:outerShdw blurRad="85725" dist="38100"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txBox="1">
            <a:spLocks noGrp="1"/>
          </p:cNvSpPr>
          <p:nvPr>
            <p:ph type="title"/>
          </p:nvPr>
        </p:nvSpPr>
        <p:spPr>
          <a:xfrm>
            <a:off x="3038275" y="2302625"/>
            <a:ext cx="4601100" cy="14361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3600"/>
              <a:buNone/>
            </a:pPr>
            <a:r>
              <a:rPr lang="vi-VN">
                <a:latin typeface="Arial"/>
                <a:ea typeface="Arial"/>
                <a:cs typeface="Arial"/>
                <a:sym typeface="Arial"/>
              </a:rPr>
              <a:t>Luyện tập</a:t>
            </a:r>
            <a:endParaRPr>
              <a:latin typeface="Arial"/>
              <a:ea typeface="Arial"/>
              <a:cs typeface="Arial"/>
              <a:sym typeface="Arial"/>
            </a:endParaRPr>
          </a:p>
        </p:txBody>
      </p:sp>
      <p:sp>
        <p:nvSpPr>
          <p:cNvPr id="2108" name="Google Shape;2108;p14"/>
          <p:cNvSpPr txBox="1">
            <a:spLocks noGrp="1"/>
          </p:cNvSpPr>
          <p:nvPr>
            <p:ph type="title" idx="2"/>
          </p:nvPr>
        </p:nvSpPr>
        <p:spPr>
          <a:xfrm>
            <a:off x="6603326" y="880007"/>
            <a:ext cx="914400" cy="914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6000"/>
              <a:buNone/>
            </a:pPr>
            <a:r>
              <a:rPr lang="vi-VN">
                <a:latin typeface="Arial"/>
                <a:ea typeface="Arial"/>
                <a:cs typeface="Arial"/>
                <a:sym typeface="Arial"/>
              </a:rPr>
              <a:t>II</a:t>
            </a:r>
            <a:endParaRPr>
              <a:latin typeface="Arial"/>
              <a:ea typeface="Arial"/>
              <a:cs typeface="Arial"/>
              <a:sym typeface="Arial"/>
            </a:endParaRPr>
          </a:p>
        </p:txBody>
      </p:sp>
      <p:grpSp>
        <p:nvGrpSpPr>
          <p:cNvPr id="2109" name="Google Shape;2109;p14"/>
          <p:cNvGrpSpPr/>
          <p:nvPr/>
        </p:nvGrpSpPr>
        <p:grpSpPr>
          <a:xfrm>
            <a:off x="6380282" y="540002"/>
            <a:ext cx="1649312" cy="1594141"/>
            <a:chOff x="6562104" y="3204209"/>
            <a:chExt cx="1153365" cy="1114784"/>
          </a:xfrm>
        </p:grpSpPr>
        <p:sp>
          <p:nvSpPr>
            <p:cNvPr id="2110" name="Google Shape;2110;p14"/>
            <p:cNvSpPr/>
            <p:nvPr/>
          </p:nvSpPr>
          <p:spPr>
            <a:xfrm>
              <a:off x="6909296" y="3204209"/>
              <a:ext cx="264189" cy="208354"/>
            </a:xfrm>
            <a:custGeom>
              <a:avLst/>
              <a:gdLst/>
              <a:ahLst/>
              <a:cxnLst/>
              <a:rect l="l" t="t" r="r" b="b"/>
              <a:pathLst>
                <a:path w="7121" h="5616" extrusionOk="0">
                  <a:moveTo>
                    <a:pt x="5097" y="365"/>
                  </a:moveTo>
                  <a:lnTo>
                    <a:pt x="4930" y="1937"/>
                  </a:lnTo>
                  <a:lnTo>
                    <a:pt x="977" y="4723"/>
                  </a:lnTo>
                  <a:lnTo>
                    <a:pt x="977" y="4723"/>
                  </a:lnTo>
                  <a:lnTo>
                    <a:pt x="5097" y="365"/>
                  </a:lnTo>
                  <a:close/>
                  <a:moveTo>
                    <a:pt x="5323" y="3449"/>
                  </a:moveTo>
                  <a:lnTo>
                    <a:pt x="6823" y="4985"/>
                  </a:lnTo>
                  <a:lnTo>
                    <a:pt x="370" y="5413"/>
                  </a:lnTo>
                  <a:lnTo>
                    <a:pt x="5323" y="3449"/>
                  </a:lnTo>
                  <a:close/>
                  <a:moveTo>
                    <a:pt x="5221" y="1"/>
                  </a:moveTo>
                  <a:cubicBezTo>
                    <a:pt x="5196" y="1"/>
                    <a:pt x="5171" y="9"/>
                    <a:pt x="5156" y="32"/>
                  </a:cubicBezTo>
                  <a:lnTo>
                    <a:pt x="37" y="5449"/>
                  </a:lnTo>
                  <a:cubicBezTo>
                    <a:pt x="13" y="5485"/>
                    <a:pt x="1" y="5520"/>
                    <a:pt x="13" y="5556"/>
                  </a:cubicBezTo>
                  <a:cubicBezTo>
                    <a:pt x="37" y="5592"/>
                    <a:pt x="72" y="5616"/>
                    <a:pt x="108" y="5616"/>
                  </a:cubicBezTo>
                  <a:lnTo>
                    <a:pt x="7037" y="5151"/>
                  </a:lnTo>
                  <a:cubicBezTo>
                    <a:pt x="7073" y="5151"/>
                    <a:pt x="7097" y="5128"/>
                    <a:pt x="7121" y="5092"/>
                  </a:cubicBezTo>
                  <a:cubicBezTo>
                    <a:pt x="7121" y="5068"/>
                    <a:pt x="7121" y="5020"/>
                    <a:pt x="7097" y="4997"/>
                  </a:cubicBezTo>
                  <a:lnTo>
                    <a:pt x="5418" y="3270"/>
                  </a:lnTo>
                  <a:cubicBezTo>
                    <a:pt x="5401" y="3253"/>
                    <a:pt x="5371" y="3242"/>
                    <a:pt x="5342" y="3242"/>
                  </a:cubicBezTo>
                  <a:cubicBezTo>
                    <a:pt x="5331" y="3242"/>
                    <a:pt x="5321" y="3243"/>
                    <a:pt x="5311" y="3246"/>
                  </a:cubicBezTo>
                  <a:lnTo>
                    <a:pt x="953" y="4973"/>
                  </a:lnTo>
                  <a:lnTo>
                    <a:pt x="953" y="4973"/>
                  </a:lnTo>
                  <a:lnTo>
                    <a:pt x="5073" y="2056"/>
                  </a:lnTo>
                  <a:cubicBezTo>
                    <a:pt x="5097" y="2044"/>
                    <a:pt x="5109" y="2020"/>
                    <a:pt x="5109" y="1996"/>
                  </a:cubicBezTo>
                  <a:lnTo>
                    <a:pt x="5311" y="103"/>
                  </a:lnTo>
                  <a:cubicBezTo>
                    <a:pt x="5323" y="67"/>
                    <a:pt x="5299" y="20"/>
                    <a:pt x="5263" y="8"/>
                  </a:cubicBezTo>
                  <a:cubicBezTo>
                    <a:pt x="5250" y="3"/>
                    <a:pt x="5236" y="1"/>
                    <a:pt x="522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1" name="Google Shape;2111;p14"/>
            <p:cNvSpPr/>
            <p:nvPr/>
          </p:nvSpPr>
          <p:spPr>
            <a:xfrm>
              <a:off x="7091315" y="3274293"/>
              <a:ext cx="97202" cy="56986"/>
            </a:xfrm>
            <a:custGeom>
              <a:avLst/>
              <a:gdLst/>
              <a:ahLst/>
              <a:cxnLst/>
              <a:rect l="l" t="t" r="r" b="b"/>
              <a:pathLst>
                <a:path w="2620" h="1536" extrusionOk="0">
                  <a:moveTo>
                    <a:pt x="108" y="0"/>
                  </a:moveTo>
                  <a:cubicBezTo>
                    <a:pt x="77" y="0"/>
                    <a:pt x="48" y="16"/>
                    <a:pt x="24" y="48"/>
                  </a:cubicBezTo>
                  <a:cubicBezTo>
                    <a:pt x="0" y="95"/>
                    <a:pt x="24" y="155"/>
                    <a:pt x="72" y="179"/>
                  </a:cubicBezTo>
                  <a:lnTo>
                    <a:pt x="2167" y="1322"/>
                  </a:lnTo>
                  <a:lnTo>
                    <a:pt x="441" y="1357"/>
                  </a:lnTo>
                  <a:cubicBezTo>
                    <a:pt x="393" y="1357"/>
                    <a:pt x="345" y="1393"/>
                    <a:pt x="357" y="1453"/>
                  </a:cubicBezTo>
                  <a:cubicBezTo>
                    <a:pt x="357" y="1500"/>
                    <a:pt x="393" y="1536"/>
                    <a:pt x="441" y="1536"/>
                  </a:cubicBezTo>
                  <a:lnTo>
                    <a:pt x="453" y="1536"/>
                  </a:lnTo>
                  <a:lnTo>
                    <a:pt x="2524" y="1500"/>
                  </a:lnTo>
                  <a:cubicBezTo>
                    <a:pt x="2560" y="1500"/>
                    <a:pt x="2596" y="1476"/>
                    <a:pt x="2608" y="1429"/>
                  </a:cubicBezTo>
                  <a:cubicBezTo>
                    <a:pt x="2620" y="1393"/>
                    <a:pt x="2608" y="1345"/>
                    <a:pt x="2560" y="1322"/>
                  </a:cubicBezTo>
                  <a:lnTo>
                    <a:pt x="155" y="12"/>
                  </a:lnTo>
                  <a:cubicBezTo>
                    <a:pt x="139" y="4"/>
                    <a:pt x="123" y="0"/>
                    <a:pt x="10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4"/>
            <p:cNvSpPr/>
            <p:nvPr/>
          </p:nvSpPr>
          <p:spPr>
            <a:xfrm>
              <a:off x="7125299" y="3322970"/>
              <a:ext cx="63664" cy="30867"/>
            </a:xfrm>
            <a:custGeom>
              <a:avLst/>
              <a:gdLst/>
              <a:ahLst/>
              <a:cxnLst/>
              <a:rect l="l" t="t" r="r" b="b"/>
              <a:pathLst>
                <a:path w="1716" h="832" extrusionOk="0">
                  <a:moveTo>
                    <a:pt x="1610" y="0"/>
                  </a:moveTo>
                  <a:cubicBezTo>
                    <a:pt x="1598" y="0"/>
                    <a:pt x="1585" y="3"/>
                    <a:pt x="1573" y="10"/>
                  </a:cubicBezTo>
                  <a:lnTo>
                    <a:pt x="72" y="653"/>
                  </a:lnTo>
                  <a:cubicBezTo>
                    <a:pt x="25" y="664"/>
                    <a:pt x="1" y="724"/>
                    <a:pt x="25" y="772"/>
                  </a:cubicBezTo>
                  <a:cubicBezTo>
                    <a:pt x="37" y="807"/>
                    <a:pt x="72" y="831"/>
                    <a:pt x="108" y="831"/>
                  </a:cubicBezTo>
                  <a:cubicBezTo>
                    <a:pt x="120" y="831"/>
                    <a:pt x="132" y="831"/>
                    <a:pt x="144" y="819"/>
                  </a:cubicBezTo>
                  <a:lnTo>
                    <a:pt x="1644" y="188"/>
                  </a:lnTo>
                  <a:cubicBezTo>
                    <a:pt x="1692" y="164"/>
                    <a:pt x="1715" y="105"/>
                    <a:pt x="1692" y="57"/>
                  </a:cubicBezTo>
                  <a:cubicBezTo>
                    <a:pt x="1674" y="22"/>
                    <a:pt x="1644" y="0"/>
                    <a:pt x="1610"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4"/>
            <p:cNvSpPr/>
            <p:nvPr/>
          </p:nvSpPr>
          <p:spPr>
            <a:xfrm>
              <a:off x="6562104" y="3317293"/>
              <a:ext cx="1153365" cy="1001700"/>
            </a:xfrm>
            <a:custGeom>
              <a:avLst/>
              <a:gdLst/>
              <a:ahLst/>
              <a:cxnLst/>
              <a:rect l="l" t="t" r="r" b="b"/>
              <a:pathLst>
                <a:path w="31088" h="27000" extrusionOk="0">
                  <a:moveTo>
                    <a:pt x="19132" y="0"/>
                  </a:moveTo>
                  <a:cubicBezTo>
                    <a:pt x="18886" y="0"/>
                    <a:pt x="18635" y="6"/>
                    <a:pt x="18384" y="20"/>
                  </a:cubicBezTo>
                  <a:cubicBezTo>
                    <a:pt x="18336" y="20"/>
                    <a:pt x="18300" y="67"/>
                    <a:pt x="18300" y="115"/>
                  </a:cubicBezTo>
                  <a:cubicBezTo>
                    <a:pt x="18300" y="175"/>
                    <a:pt x="18348" y="210"/>
                    <a:pt x="18396" y="210"/>
                  </a:cubicBezTo>
                  <a:cubicBezTo>
                    <a:pt x="18653" y="196"/>
                    <a:pt x="18915" y="185"/>
                    <a:pt x="19173" y="185"/>
                  </a:cubicBezTo>
                  <a:cubicBezTo>
                    <a:pt x="19333" y="185"/>
                    <a:pt x="19491" y="189"/>
                    <a:pt x="19646" y="198"/>
                  </a:cubicBezTo>
                  <a:cubicBezTo>
                    <a:pt x="19693" y="198"/>
                    <a:pt x="19741" y="151"/>
                    <a:pt x="19741" y="103"/>
                  </a:cubicBezTo>
                  <a:cubicBezTo>
                    <a:pt x="19741" y="55"/>
                    <a:pt x="19705" y="8"/>
                    <a:pt x="19646" y="8"/>
                  </a:cubicBezTo>
                  <a:cubicBezTo>
                    <a:pt x="19478" y="3"/>
                    <a:pt x="19306" y="0"/>
                    <a:pt x="19132" y="0"/>
                  </a:cubicBezTo>
                  <a:close/>
                  <a:moveTo>
                    <a:pt x="17134" y="151"/>
                  </a:moveTo>
                  <a:cubicBezTo>
                    <a:pt x="16943" y="175"/>
                    <a:pt x="16764" y="210"/>
                    <a:pt x="16574" y="246"/>
                  </a:cubicBezTo>
                  <a:cubicBezTo>
                    <a:pt x="16526" y="258"/>
                    <a:pt x="16491" y="305"/>
                    <a:pt x="16503" y="353"/>
                  </a:cubicBezTo>
                  <a:cubicBezTo>
                    <a:pt x="16514" y="401"/>
                    <a:pt x="16550" y="436"/>
                    <a:pt x="16598" y="436"/>
                  </a:cubicBezTo>
                  <a:cubicBezTo>
                    <a:pt x="16598" y="436"/>
                    <a:pt x="16610" y="436"/>
                    <a:pt x="16610" y="425"/>
                  </a:cubicBezTo>
                  <a:cubicBezTo>
                    <a:pt x="16800" y="401"/>
                    <a:pt x="16979" y="365"/>
                    <a:pt x="17157" y="341"/>
                  </a:cubicBezTo>
                  <a:cubicBezTo>
                    <a:pt x="17205" y="329"/>
                    <a:pt x="17241" y="282"/>
                    <a:pt x="17241" y="234"/>
                  </a:cubicBezTo>
                  <a:cubicBezTo>
                    <a:pt x="17229" y="186"/>
                    <a:pt x="17181" y="151"/>
                    <a:pt x="17134" y="151"/>
                  </a:cubicBezTo>
                  <a:close/>
                  <a:moveTo>
                    <a:pt x="20908" y="115"/>
                  </a:moveTo>
                  <a:cubicBezTo>
                    <a:pt x="20860" y="115"/>
                    <a:pt x="20813" y="151"/>
                    <a:pt x="20801" y="198"/>
                  </a:cubicBezTo>
                  <a:cubicBezTo>
                    <a:pt x="20789" y="246"/>
                    <a:pt x="20836" y="294"/>
                    <a:pt x="20884" y="305"/>
                  </a:cubicBezTo>
                  <a:cubicBezTo>
                    <a:pt x="21301" y="365"/>
                    <a:pt x="21706" y="448"/>
                    <a:pt x="22098" y="556"/>
                  </a:cubicBezTo>
                  <a:lnTo>
                    <a:pt x="22122" y="556"/>
                  </a:lnTo>
                  <a:cubicBezTo>
                    <a:pt x="22170" y="556"/>
                    <a:pt x="22206" y="532"/>
                    <a:pt x="22218" y="484"/>
                  </a:cubicBezTo>
                  <a:cubicBezTo>
                    <a:pt x="22229" y="436"/>
                    <a:pt x="22194" y="389"/>
                    <a:pt x="22146" y="377"/>
                  </a:cubicBezTo>
                  <a:cubicBezTo>
                    <a:pt x="21753" y="270"/>
                    <a:pt x="21325" y="175"/>
                    <a:pt x="20908" y="115"/>
                  </a:cubicBezTo>
                  <a:close/>
                  <a:moveTo>
                    <a:pt x="23311" y="760"/>
                  </a:moveTo>
                  <a:cubicBezTo>
                    <a:pt x="23277" y="760"/>
                    <a:pt x="23247" y="783"/>
                    <a:pt x="23230" y="817"/>
                  </a:cubicBezTo>
                  <a:cubicBezTo>
                    <a:pt x="23206" y="877"/>
                    <a:pt x="23230" y="925"/>
                    <a:pt x="23277" y="948"/>
                  </a:cubicBezTo>
                  <a:cubicBezTo>
                    <a:pt x="23670" y="1103"/>
                    <a:pt x="24039" y="1282"/>
                    <a:pt x="24408" y="1472"/>
                  </a:cubicBezTo>
                  <a:cubicBezTo>
                    <a:pt x="24420" y="1484"/>
                    <a:pt x="24432" y="1484"/>
                    <a:pt x="24456" y="1484"/>
                  </a:cubicBezTo>
                  <a:cubicBezTo>
                    <a:pt x="24480" y="1484"/>
                    <a:pt x="24515" y="1472"/>
                    <a:pt x="24527" y="1437"/>
                  </a:cubicBezTo>
                  <a:cubicBezTo>
                    <a:pt x="24563" y="1389"/>
                    <a:pt x="24539" y="1341"/>
                    <a:pt x="24492" y="1318"/>
                  </a:cubicBezTo>
                  <a:cubicBezTo>
                    <a:pt x="24123" y="1115"/>
                    <a:pt x="23742" y="925"/>
                    <a:pt x="23349" y="770"/>
                  </a:cubicBezTo>
                  <a:cubicBezTo>
                    <a:pt x="23336" y="763"/>
                    <a:pt x="23323" y="760"/>
                    <a:pt x="23311" y="760"/>
                  </a:cubicBezTo>
                  <a:close/>
                  <a:moveTo>
                    <a:pt x="25509" y="1975"/>
                  </a:moveTo>
                  <a:cubicBezTo>
                    <a:pt x="25482" y="1975"/>
                    <a:pt x="25453" y="1987"/>
                    <a:pt x="25432" y="2008"/>
                  </a:cubicBezTo>
                  <a:cubicBezTo>
                    <a:pt x="25408" y="2056"/>
                    <a:pt x="25408" y="2115"/>
                    <a:pt x="25456" y="2139"/>
                  </a:cubicBezTo>
                  <a:cubicBezTo>
                    <a:pt x="25789" y="2377"/>
                    <a:pt x="26111" y="2651"/>
                    <a:pt x="26420" y="2925"/>
                  </a:cubicBezTo>
                  <a:cubicBezTo>
                    <a:pt x="26432" y="2949"/>
                    <a:pt x="26456" y="2949"/>
                    <a:pt x="26480" y="2949"/>
                  </a:cubicBezTo>
                  <a:cubicBezTo>
                    <a:pt x="26504" y="2949"/>
                    <a:pt x="26540" y="2949"/>
                    <a:pt x="26551" y="2925"/>
                  </a:cubicBezTo>
                  <a:cubicBezTo>
                    <a:pt x="26587" y="2889"/>
                    <a:pt x="26587" y="2830"/>
                    <a:pt x="26551" y="2794"/>
                  </a:cubicBezTo>
                  <a:cubicBezTo>
                    <a:pt x="26230" y="2508"/>
                    <a:pt x="25908" y="2234"/>
                    <a:pt x="25563" y="1996"/>
                  </a:cubicBezTo>
                  <a:cubicBezTo>
                    <a:pt x="25548" y="1981"/>
                    <a:pt x="25529" y="1975"/>
                    <a:pt x="25509" y="1975"/>
                  </a:cubicBezTo>
                  <a:close/>
                  <a:moveTo>
                    <a:pt x="27362" y="3661"/>
                  </a:moveTo>
                  <a:cubicBezTo>
                    <a:pt x="27340" y="3661"/>
                    <a:pt x="27318" y="3670"/>
                    <a:pt x="27302" y="3687"/>
                  </a:cubicBezTo>
                  <a:cubicBezTo>
                    <a:pt x="27266" y="3723"/>
                    <a:pt x="27254" y="3782"/>
                    <a:pt x="27290" y="3818"/>
                  </a:cubicBezTo>
                  <a:cubicBezTo>
                    <a:pt x="27563" y="4127"/>
                    <a:pt x="27825" y="4461"/>
                    <a:pt x="28064" y="4794"/>
                  </a:cubicBezTo>
                  <a:cubicBezTo>
                    <a:pt x="28087" y="4818"/>
                    <a:pt x="28111" y="4842"/>
                    <a:pt x="28135" y="4842"/>
                  </a:cubicBezTo>
                  <a:cubicBezTo>
                    <a:pt x="28159" y="4842"/>
                    <a:pt x="28183" y="4830"/>
                    <a:pt x="28194" y="4818"/>
                  </a:cubicBezTo>
                  <a:cubicBezTo>
                    <a:pt x="28242" y="4782"/>
                    <a:pt x="28242" y="4735"/>
                    <a:pt x="28218" y="4687"/>
                  </a:cubicBezTo>
                  <a:cubicBezTo>
                    <a:pt x="27968" y="4342"/>
                    <a:pt x="27706" y="4008"/>
                    <a:pt x="27432" y="3699"/>
                  </a:cubicBezTo>
                  <a:cubicBezTo>
                    <a:pt x="27413" y="3673"/>
                    <a:pt x="27387" y="3661"/>
                    <a:pt x="27362" y="3661"/>
                  </a:cubicBezTo>
                  <a:close/>
                  <a:moveTo>
                    <a:pt x="28821" y="5705"/>
                  </a:moveTo>
                  <a:cubicBezTo>
                    <a:pt x="28806" y="5705"/>
                    <a:pt x="28790" y="5710"/>
                    <a:pt x="28778" y="5723"/>
                  </a:cubicBezTo>
                  <a:cubicBezTo>
                    <a:pt x="28730" y="5747"/>
                    <a:pt x="28706" y="5806"/>
                    <a:pt x="28742" y="5842"/>
                  </a:cubicBezTo>
                  <a:cubicBezTo>
                    <a:pt x="28945" y="6199"/>
                    <a:pt x="29135" y="6568"/>
                    <a:pt x="29314" y="6949"/>
                  </a:cubicBezTo>
                  <a:cubicBezTo>
                    <a:pt x="29337" y="6985"/>
                    <a:pt x="29361" y="7009"/>
                    <a:pt x="29397" y="7009"/>
                  </a:cubicBezTo>
                  <a:cubicBezTo>
                    <a:pt x="29421" y="7009"/>
                    <a:pt x="29433" y="7009"/>
                    <a:pt x="29445" y="6997"/>
                  </a:cubicBezTo>
                  <a:cubicBezTo>
                    <a:pt x="29492" y="6973"/>
                    <a:pt x="29504" y="6925"/>
                    <a:pt x="29492" y="6878"/>
                  </a:cubicBezTo>
                  <a:cubicBezTo>
                    <a:pt x="29302" y="6485"/>
                    <a:pt x="29111" y="6116"/>
                    <a:pt x="28897" y="5747"/>
                  </a:cubicBezTo>
                  <a:cubicBezTo>
                    <a:pt x="28881" y="5723"/>
                    <a:pt x="28851" y="5705"/>
                    <a:pt x="28821" y="5705"/>
                  </a:cubicBezTo>
                  <a:close/>
                  <a:moveTo>
                    <a:pt x="29886" y="7970"/>
                  </a:moveTo>
                  <a:cubicBezTo>
                    <a:pt x="29878" y="7970"/>
                    <a:pt x="29870" y="7971"/>
                    <a:pt x="29861" y="7973"/>
                  </a:cubicBezTo>
                  <a:cubicBezTo>
                    <a:pt x="29802" y="7997"/>
                    <a:pt x="29778" y="8056"/>
                    <a:pt x="29802" y="8104"/>
                  </a:cubicBezTo>
                  <a:cubicBezTo>
                    <a:pt x="29945" y="8485"/>
                    <a:pt x="30076" y="8890"/>
                    <a:pt x="30195" y="9283"/>
                  </a:cubicBezTo>
                  <a:cubicBezTo>
                    <a:pt x="30207" y="9330"/>
                    <a:pt x="30242" y="9354"/>
                    <a:pt x="30290" y="9354"/>
                  </a:cubicBezTo>
                  <a:lnTo>
                    <a:pt x="30314" y="9354"/>
                  </a:lnTo>
                  <a:cubicBezTo>
                    <a:pt x="30361" y="9330"/>
                    <a:pt x="30397" y="9283"/>
                    <a:pt x="30373" y="9235"/>
                  </a:cubicBezTo>
                  <a:cubicBezTo>
                    <a:pt x="30254" y="8830"/>
                    <a:pt x="30123" y="8426"/>
                    <a:pt x="29980" y="8033"/>
                  </a:cubicBezTo>
                  <a:cubicBezTo>
                    <a:pt x="29961" y="7993"/>
                    <a:pt x="29925" y="7970"/>
                    <a:pt x="29886" y="7970"/>
                  </a:cubicBezTo>
                  <a:close/>
                  <a:moveTo>
                    <a:pt x="30594" y="10388"/>
                  </a:moveTo>
                  <a:cubicBezTo>
                    <a:pt x="30588" y="10388"/>
                    <a:pt x="30582" y="10388"/>
                    <a:pt x="30576" y="10390"/>
                  </a:cubicBezTo>
                  <a:cubicBezTo>
                    <a:pt x="30528" y="10402"/>
                    <a:pt x="30492" y="10450"/>
                    <a:pt x="30504" y="10497"/>
                  </a:cubicBezTo>
                  <a:cubicBezTo>
                    <a:pt x="30588" y="10902"/>
                    <a:pt x="30659" y="11319"/>
                    <a:pt x="30719" y="11735"/>
                  </a:cubicBezTo>
                  <a:cubicBezTo>
                    <a:pt x="30731" y="11783"/>
                    <a:pt x="30766" y="11807"/>
                    <a:pt x="30814" y="11807"/>
                  </a:cubicBezTo>
                  <a:cubicBezTo>
                    <a:pt x="30814" y="11807"/>
                    <a:pt x="30826" y="11807"/>
                    <a:pt x="30826" y="11819"/>
                  </a:cubicBezTo>
                  <a:cubicBezTo>
                    <a:pt x="30873" y="11807"/>
                    <a:pt x="30909" y="11759"/>
                    <a:pt x="30909" y="11712"/>
                  </a:cubicBezTo>
                  <a:cubicBezTo>
                    <a:pt x="30850" y="11283"/>
                    <a:pt x="30778" y="10866"/>
                    <a:pt x="30683" y="10461"/>
                  </a:cubicBezTo>
                  <a:cubicBezTo>
                    <a:pt x="30673" y="10420"/>
                    <a:pt x="30635" y="10388"/>
                    <a:pt x="30594" y="10388"/>
                  </a:cubicBezTo>
                  <a:close/>
                  <a:moveTo>
                    <a:pt x="30960" y="12877"/>
                  </a:moveTo>
                  <a:cubicBezTo>
                    <a:pt x="30955" y="12877"/>
                    <a:pt x="30950" y="12877"/>
                    <a:pt x="30945" y="12878"/>
                  </a:cubicBezTo>
                  <a:cubicBezTo>
                    <a:pt x="30885" y="12878"/>
                    <a:pt x="30850" y="12926"/>
                    <a:pt x="30850" y="12974"/>
                  </a:cubicBezTo>
                  <a:cubicBezTo>
                    <a:pt x="30885" y="13390"/>
                    <a:pt x="30897" y="13807"/>
                    <a:pt x="30897" y="14224"/>
                  </a:cubicBezTo>
                  <a:cubicBezTo>
                    <a:pt x="30897" y="14271"/>
                    <a:pt x="30945" y="14319"/>
                    <a:pt x="30992" y="14319"/>
                  </a:cubicBezTo>
                  <a:cubicBezTo>
                    <a:pt x="31052" y="14319"/>
                    <a:pt x="31088" y="14271"/>
                    <a:pt x="31088" y="14224"/>
                  </a:cubicBezTo>
                  <a:cubicBezTo>
                    <a:pt x="31088" y="13807"/>
                    <a:pt x="31076" y="13379"/>
                    <a:pt x="31040" y="12962"/>
                  </a:cubicBezTo>
                  <a:cubicBezTo>
                    <a:pt x="31040" y="12919"/>
                    <a:pt x="31002" y="12877"/>
                    <a:pt x="30960" y="12877"/>
                  </a:cubicBezTo>
                  <a:close/>
                  <a:moveTo>
                    <a:pt x="30957" y="15379"/>
                  </a:moveTo>
                  <a:cubicBezTo>
                    <a:pt x="30909" y="15379"/>
                    <a:pt x="30861" y="15414"/>
                    <a:pt x="30861" y="15474"/>
                  </a:cubicBezTo>
                  <a:cubicBezTo>
                    <a:pt x="30838" y="15891"/>
                    <a:pt x="30790" y="16307"/>
                    <a:pt x="30731" y="16712"/>
                  </a:cubicBezTo>
                  <a:cubicBezTo>
                    <a:pt x="30719" y="16760"/>
                    <a:pt x="30754" y="16808"/>
                    <a:pt x="30814" y="16819"/>
                  </a:cubicBezTo>
                  <a:lnTo>
                    <a:pt x="30826" y="16819"/>
                  </a:lnTo>
                  <a:cubicBezTo>
                    <a:pt x="30873" y="16819"/>
                    <a:pt x="30909" y="16784"/>
                    <a:pt x="30921" y="16736"/>
                  </a:cubicBezTo>
                  <a:cubicBezTo>
                    <a:pt x="30981" y="16319"/>
                    <a:pt x="31016" y="15903"/>
                    <a:pt x="31052" y="15486"/>
                  </a:cubicBezTo>
                  <a:cubicBezTo>
                    <a:pt x="31052" y="15426"/>
                    <a:pt x="31016" y="15391"/>
                    <a:pt x="30957" y="15379"/>
                  </a:cubicBezTo>
                  <a:close/>
                  <a:moveTo>
                    <a:pt x="30611" y="17867"/>
                  </a:moveTo>
                  <a:cubicBezTo>
                    <a:pt x="30564" y="17867"/>
                    <a:pt x="30516" y="17891"/>
                    <a:pt x="30504" y="17939"/>
                  </a:cubicBezTo>
                  <a:cubicBezTo>
                    <a:pt x="30409" y="18355"/>
                    <a:pt x="30302" y="18760"/>
                    <a:pt x="30183" y="19153"/>
                  </a:cubicBezTo>
                  <a:cubicBezTo>
                    <a:pt x="30159" y="19201"/>
                    <a:pt x="30195" y="19248"/>
                    <a:pt x="30242" y="19260"/>
                  </a:cubicBezTo>
                  <a:cubicBezTo>
                    <a:pt x="30242" y="19272"/>
                    <a:pt x="30254" y="19272"/>
                    <a:pt x="30266" y="19272"/>
                  </a:cubicBezTo>
                  <a:cubicBezTo>
                    <a:pt x="30314" y="19272"/>
                    <a:pt x="30350" y="19248"/>
                    <a:pt x="30361" y="19201"/>
                  </a:cubicBezTo>
                  <a:cubicBezTo>
                    <a:pt x="30480" y="18808"/>
                    <a:pt x="30600" y="18403"/>
                    <a:pt x="30695" y="17986"/>
                  </a:cubicBezTo>
                  <a:cubicBezTo>
                    <a:pt x="30695" y="17939"/>
                    <a:pt x="30671" y="17879"/>
                    <a:pt x="30611" y="17867"/>
                  </a:cubicBezTo>
                  <a:close/>
                  <a:moveTo>
                    <a:pt x="14367" y="19253"/>
                  </a:moveTo>
                  <a:cubicBezTo>
                    <a:pt x="14212" y="19253"/>
                    <a:pt x="14064" y="19286"/>
                    <a:pt x="13931" y="19355"/>
                  </a:cubicBezTo>
                  <a:cubicBezTo>
                    <a:pt x="13883" y="19379"/>
                    <a:pt x="13859" y="19439"/>
                    <a:pt x="13883" y="19475"/>
                  </a:cubicBezTo>
                  <a:cubicBezTo>
                    <a:pt x="13901" y="19509"/>
                    <a:pt x="13937" y="19531"/>
                    <a:pt x="13974" y="19531"/>
                  </a:cubicBezTo>
                  <a:cubicBezTo>
                    <a:pt x="13988" y="19531"/>
                    <a:pt x="14001" y="19529"/>
                    <a:pt x="14014" y="19522"/>
                  </a:cubicBezTo>
                  <a:cubicBezTo>
                    <a:pt x="14123" y="19468"/>
                    <a:pt x="14244" y="19441"/>
                    <a:pt x="14371" y="19441"/>
                  </a:cubicBezTo>
                  <a:cubicBezTo>
                    <a:pt x="14604" y="19441"/>
                    <a:pt x="14858" y="19531"/>
                    <a:pt x="15098" y="19701"/>
                  </a:cubicBezTo>
                  <a:cubicBezTo>
                    <a:pt x="15110" y="19713"/>
                    <a:pt x="15133" y="19725"/>
                    <a:pt x="15157" y="19725"/>
                  </a:cubicBezTo>
                  <a:cubicBezTo>
                    <a:pt x="15181" y="19725"/>
                    <a:pt x="15205" y="19701"/>
                    <a:pt x="15229" y="19677"/>
                  </a:cubicBezTo>
                  <a:cubicBezTo>
                    <a:pt x="15264" y="19629"/>
                    <a:pt x="15252" y="19570"/>
                    <a:pt x="15205" y="19546"/>
                  </a:cubicBezTo>
                  <a:cubicBezTo>
                    <a:pt x="14931" y="19356"/>
                    <a:pt x="14639" y="19253"/>
                    <a:pt x="14367" y="19253"/>
                  </a:cubicBezTo>
                  <a:close/>
                  <a:moveTo>
                    <a:pt x="103" y="18627"/>
                  </a:moveTo>
                  <a:cubicBezTo>
                    <a:pt x="96" y="18627"/>
                    <a:pt x="90" y="18628"/>
                    <a:pt x="84" y="18629"/>
                  </a:cubicBezTo>
                  <a:cubicBezTo>
                    <a:pt x="24" y="18629"/>
                    <a:pt x="0" y="18677"/>
                    <a:pt x="0" y="18736"/>
                  </a:cubicBezTo>
                  <a:cubicBezTo>
                    <a:pt x="0" y="18736"/>
                    <a:pt x="96" y="19236"/>
                    <a:pt x="322" y="19963"/>
                  </a:cubicBezTo>
                  <a:cubicBezTo>
                    <a:pt x="334" y="20010"/>
                    <a:pt x="370" y="20034"/>
                    <a:pt x="405" y="20034"/>
                  </a:cubicBezTo>
                  <a:lnTo>
                    <a:pt x="441" y="20034"/>
                  </a:lnTo>
                  <a:cubicBezTo>
                    <a:pt x="489" y="20022"/>
                    <a:pt x="512" y="19963"/>
                    <a:pt x="501" y="19915"/>
                  </a:cubicBezTo>
                  <a:cubicBezTo>
                    <a:pt x="286" y="19189"/>
                    <a:pt x="191" y="18701"/>
                    <a:pt x="191" y="18701"/>
                  </a:cubicBezTo>
                  <a:cubicBezTo>
                    <a:pt x="181" y="18659"/>
                    <a:pt x="143" y="18627"/>
                    <a:pt x="103" y="18627"/>
                  </a:cubicBezTo>
                  <a:close/>
                  <a:moveTo>
                    <a:pt x="29828" y="20256"/>
                  </a:moveTo>
                  <a:cubicBezTo>
                    <a:pt x="29793" y="20256"/>
                    <a:pt x="29760" y="20272"/>
                    <a:pt x="29742" y="20308"/>
                  </a:cubicBezTo>
                  <a:cubicBezTo>
                    <a:pt x="29576" y="20689"/>
                    <a:pt x="29373" y="21058"/>
                    <a:pt x="29147" y="21403"/>
                  </a:cubicBezTo>
                  <a:cubicBezTo>
                    <a:pt x="29123" y="21451"/>
                    <a:pt x="29135" y="21510"/>
                    <a:pt x="29183" y="21534"/>
                  </a:cubicBezTo>
                  <a:cubicBezTo>
                    <a:pt x="29195" y="21546"/>
                    <a:pt x="29207" y="21546"/>
                    <a:pt x="29230" y="21546"/>
                  </a:cubicBezTo>
                  <a:cubicBezTo>
                    <a:pt x="29266" y="21546"/>
                    <a:pt x="29290" y="21534"/>
                    <a:pt x="29314" y="21499"/>
                  </a:cubicBezTo>
                  <a:cubicBezTo>
                    <a:pt x="29540" y="21153"/>
                    <a:pt x="29742" y="20772"/>
                    <a:pt x="29909" y="20391"/>
                  </a:cubicBezTo>
                  <a:cubicBezTo>
                    <a:pt x="29933" y="20344"/>
                    <a:pt x="29909" y="20284"/>
                    <a:pt x="29861" y="20260"/>
                  </a:cubicBezTo>
                  <a:cubicBezTo>
                    <a:pt x="29850" y="20258"/>
                    <a:pt x="29839" y="20256"/>
                    <a:pt x="29828" y="20256"/>
                  </a:cubicBezTo>
                  <a:close/>
                  <a:moveTo>
                    <a:pt x="13329" y="20377"/>
                  </a:moveTo>
                  <a:cubicBezTo>
                    <a:pt x="13288" y="20377"/>
                    <a:pt x="13251" y="20409"/>
                    <a:pt x="13240" y="20451"/>
                  </a:cubicBezTo>
                  <a:cubicBezTo>
                    <a:pt x="13205" y="20653"/>
                    <a:pt x="13181" y="20879"/>
                    <a:pt x="13181" y="21129"/>
                  </a:cubicBezTo>
                  <a:lnTo>
                    <a:pt x="13193" y="21225"/>
                  </a:lnTo>
                  <a:cubicBezTo>
                    <a:pt x="13193" y="21391"/>
                    <a:pt x="13205" y="21570"/>
                    <a:pt x="13240" y="21737"/>
                  </a:cubicBezTo>
                  <a:cubicBezTo>
                    <a:pt x="13252" y="21784"/>
                    <a:pt x="13288" y="21808"/>
                    <a:pt x="13335" y="21808"/>
                  </a:cubicBezTo>
                  <a:lnTo>
                    <a:pt x="13347" y="21808"/>
                  </a:lnTo>
                  <a:cubicBezTo>
                    <a:pt x="13407" y="21796"/>
                    <a:pt x="13431" y="21749"/>
                    <a:pt x="13431" y="21701"/>
                  </a:cubicBezTo>
                  <a:cubicBezTo>
                    <a:pt x="13395" y="21546"/>
                    <a:pt x="13383" y="21379"/>
                    <a:pt x="13383" y="21213"/>
                  </a:cubicBezTo>
                  <a:lnTo>
                    <a:pt x="13371" y="21129"/>
                  </a:lnTo>
                  <a:cubicBezTo>
                    <a:pt x="13371" y="20891"/>
                    <a:pt x="13395" y="20677"/>
                    <a:pt x="13431" y="20487"/>
                  </a:cubicBezTo>
                  <a:cubicBezTo>
                    <a:pt x="13443" y="20439"/>
                    <a:pt x="13407" y="20379"/>
                    <a:pt x="13347" y="20379"/>
                  </a:cubicBezTo>
                  <a:cubicBezTo>
                    <a:pt x="13341" y="20378"/>
                    <a:pt x="13335" y="20377"/>
                    <a:pt x="13329" y="20377"/>
                  </a:cubicBezTo>
                  <a:close/>
                  <a:moveTo>
                    <a:pt x="15923" y="20501"/>
                  </a:moveTo>
                  <a:cubicBezTo>
                    <a:pt x="15910" y="20501"/>
                    <a:pt x="15896" y="20504"/>
                    <a:pt x="15883" y="20510"/>
                  </a:cubicBezTo>
                  <a:cubicBezTo>
                    <a:pt x="15836" y="20534"/>
                    <a:pt x="15812" y="20594"/>
                    <a:pt x="15836" y="20641"/>
                  </a:cubicBezTo>
                  <a:cubicBezTo>
                    <a:pt x="15967" y="20939"/>
                    <a:pt x="16038" y="21272"/>
                    <a:pt x="16038" y="21606"/>
                  </a:cubicBezTo>
                  <a:cubicBezTo>
                    <a:pt x="16038" y="21677"/>
                    <a:pt x="16026" y="21749"/>
                    <a:pt x="16026" y="21820"/>
                  </a:cubicBezTo>
                  <a:cubicBezTo>
                    <a:pt x="16014" y="21868"/>
                    <a:pt x="16062" y="21915"/>
                    <a:pt x="16110" y="21915"/>
                  </a:cubicBezTo>
                  <a:lnTo>
                    <a:pt x="16122" y="21915"/>
                  </a:lnTo>
                  <a:cubicBezTo>
                    <a:pt x="16169" y="21915"/>
                    <a:pt x="16205" y="21880"/>
                    <a:pt x="16217" y="21832"/>
                  </a:cubicBezTo>
                  <a:cubicBezTo>
                    <a:pt x="16217" y="21760"/>
                    <a:pt x="16217" y="21677"/>
                    <a:pt x="16217" y="21606"/>
                  </a:cubicBezTo>
                  <a:cubicBezTo>
                    <a:pt x="16217" y="21249"/>
                    <a:pt x="16145" y="20891"/>
                    <a:pt x="16002" y="20558"/>
                  </a:cubicBezTo>
                  <a:cubicBezTo>
                    <a:pt x="15994" y="20523"/>
                    <a:pt x="15960" y="20501"/>
                    <a:pt x="15923" y="20501"/>
                  </a:cubicBezTo>
                  <a:close/>
                  <a:moveTo>
                    <a:pt x="826" y="21037"/>
                  </a:moveTo>
                  <a:cubicBezTo>
                    <a:pt x="813" y="21037"/>
                    <a:pt x="799" y="21040"/>
                    <a:pt x="786" y="21046"/>
                  </a:cubicBezTo>
                  <a:cubicBezTo>
                    <a:pt x="739" y="21058"/>
                    <a:pt x="715" y="21118"/>
                    <a:pt x="739" y="21165"/>
                  </a:cubicBezTo>
                  <a:cubicBezTo>
                    <a:pt x="893" y="21570"/>
                    <a:pt x="1060" y="21951"/>
                    <a:pt x="1251" y="22320"/>
                  </a:cubicBezTo>
                  <a:cubicBezTo>
                    <a:pt x="1263" y="22356"/>
                    <a:pt x="1298" y="22380"/>
                    <a:pt x="1334" y="22380"/>
                  </a:cubicBezTo>
                  <a:cubicBezTo>
                    <a:pt x="1346" y="22380"/>
                    <a:pt x="1358" y="22380"/>
                    <a:pt x="1370" y="22368"/>
                  </a:cubicBezTo>
                  <a:cubicBezTo>
                    <a:pt x="1417" y="22344"/>
                    <a:pt x="1441" y="22284"/>
                    <a:pt x="1417" y="22237"/>
                  </a:cubicBezTo>
                  <a:cubicBezTo>
                    <a:pt x="1239" y="21880"/>
                    <a:pt x="1060" y="21487"/>
                    <a:pt x="905" y="21094"/>
                  </a:cubicBezTo>
                  <a:cubicBezTo>
                    <a:pt x="897" y="21059"/>
                    <a:pt x="862" y="21037"/>
                    <a:pt x="826" y="21037"/>
                  </a:cubicBezTo>
                  <a:close/>
                  <a:moveTo>
                    <a:pt x="28474" y="22358"/>
                  </a:moveTo>
                  <a:cubicBezTo>
                    <a:pt x="28446" y="22358"/>
                    <a:pt x="28418" y="22371"/>
                    <a:pt x="28397" y="22392"/>
                  </a:cubicBezTo>
                  <a:cubicBezTo>
                    <a:pt x="28123" y="22689"/>
                    <a:pt x="27825" y="22987"/>
                    <a:pt x="27504" y="23249"/>
                  </a:cubicBezTo>
                  <a:cubicBezTo>
                    <a:pt x="27468" y="23284"/>
                    <a:pt x="27456" y="23344"/>
                    <a:pt x="27492" y="23380"/>
                  </a:cubicBezTo>
                  <a:cubicBezTo>
                    <a:pt x="27516" y="23404"/>
                    <a:pt x="27540" y="23415"/>
                    <a:pt x="27563" y="23415"/>
                  </a:cubicBezTo>
                  <a:cubicBezTo>
                    <a:pt x="27587" y="23415"/>
                    <a:pt x="27611" y="23415"/>
                    <a:pt x="27623" y="23392"/>
                  </a:cubicBezTo>
                  <a:cubicBezTo>
                    <a:pt x="27956" y="23118"/>
                    <a:pt x="28254" y="22832"/>
                    <a:pt x="28540" y="22511"/>
                  </a:cubicBezTo>
                  <a:cubicBezTo>
                    <a:pt x="28575" y="22475"/>
                    <a:pt x="28564" y="22415"/>
                    <a:pt x="28528" y="22380"/>
                  </a:cubicBezTo>
                  <a:cubicBezTo>
                    <a:pt x="28513" y="22365"/>
                    <a:pt x="28494" y="22358"/>
                    <a:pt x="28474" y="22358"/>
                  </a:cubicBezTo>
                  <a:close/>
                  <a:moveTo>
                    <a:pt x="13811" y="22776"/>
                  </a:moveTo>
                  <a:cubicBezTo>
                    <a:pt x="13792" y="22776"/>
                    <a:pt x="13771" y="22782"/>
                    <a:pt x="13752" y="22796"/>
                  </a:cubicBezTo>
                  <a:cubicBezTo>
                    <a:pt x="13705" y="22820"/>
                    <a:pt x="13693" y="22880"/>
                    <a:pt x="13728" y="22927"/>
                  </a:cubicBezTo>
                  <a:cubicBezTo>
                    <a:pt x="13943" y="23261"/>
                    <a:pt x="14240" y="23582"/>
                    <a:pt x="14586" y="23868"/>
                  </a:cubicBezTo>
                  <a:cubicBezTo>
                    <a:pt x="14598" y="23880"/>
                    <a:pt x="14621" y="23892"/>
                    <a:pt x="14645" y="23892"/>
                  </a:cubicBezTo>
                  <a:cubicBezTo>
                    <a:pt x="14669" y="23892"/>
                    <a:pt x="14705" y="23880"/>
                    <a:pt x="14717" y="23856"/>
                  </a:cubicBezTo>
                  <a:cubicBezTo>
                    <a:pt x="14752" y="23820"/>
                    <a:pt x="14740" y="23761"/>
                    <a:pt x="14705" y="23725"/>
                  </a:cubicBezTo>
                  <a:cubicBezTo>
                    <a:pt x="14371" y="23439"/>
                    <a:pt x="14097" y="23142"/>
                    <a:pt x="13883" y="22820"/>
                  </a:cubicBezTo>
                  <a:cubicBezTo>
                    <a:pt x="13869" y="22791"/>
                    <a:pt x="13841" y="22776"/>
                    <a:pt x="13811" y="22776"/>
                  </a:cubicBezTo>
                  <a:close/>
                  <a:moveTo>
                    <a:pt x="15760" y="22918"/>
                  </a:moveTo>
                  <a:cubicBezTo>
                    <a:pt x="15723" y="22918"/>
                    <a:pt x="15687" y="22940"/>
                    <a:pt x="15669" y="22975"/>
                  </a:cubicBezTo>
                  <a:cubicBezTo>
                    <a:pt x="15491" y="23308"/>
                    <a:pt x="15240" y="23630"/>
                    <a:pt x="14931" y="23951"/>
                  </a:cubicBezTo>
                  <a:cubicBezTo>
                    <a:pt x="14895" y="23987"/>
                    <a:pt x="14895" y="24046"/>
                    <a:pt x="14931" y="24082"/>
                  </a:cubicBezTo>
                  <a:cubicBezTo>
                    <a:pt x="14943" y="24094"/>
                    <a:pt x="14967" y="24106"/>
                    <a:pt x="14990" y="24106"/>
                  </a:cubicBezTo>
                  <a:cubicBezTo>
                    <a:pt x="15014" y="24106"/>
                    <a:pt x="15038" y="24094"/>
                    <a:pt x="15062" y="24082"/>
                  </a:cubicBezTo>
                  <a:cubicBezTo>
                    <a:pt x="15383" y="23749"/>
                    <a:pt x="15645" y="23415"/>
                    <a:pt x="15836" y="23058"/>
                  </a:cubicBezTo>
                  <a:cubicBezTo>
                    <a:pt x="15860" y="23011"/>
                    <a:pt x="15836" y="22963"/>
                    <a:pt x="15800" y="22927"/>
                  </a:cubicBezTo>
                  <a:cubicBezTo>
                    <a:pt x="15787" y="22921"/>
                    <a:pt x="15774" y="22918"/>
                    <a:pt x="15760" y="22918"/>
                  </a:cubicBezTo>
                  <a:close/>
                  <a:moveTo>
                    <a:pt x="1943" y="23284"/>
                  </a:moveTo>
                  <a:cubicBezTo>
                    <a:pt x="1927" y="23284"/>
                    <a:pt x="1909" y="23288"/>
                    <a:pt x="1894" y="23296"/>
                  </a:cubicBezTo>
                  <a:cubicBezTo>
                    <a:pt x="1858" y="23332"/>
                    <a:pt x="1834" y="23380"/>
                    <a:pt x="1870" y="23427"/>
                  </a:cubicBezTo>
                  <a:cubicBezTo>
                    <a:pt x="2096" y="23796"/>
                    <a:pt x="2358" y="24142"/>
                    <a:pt x="2608" y="24463"/>
                  </a:cubicBezTo>
                  <a:cubicBezTo>
                    <a:pt x="2632" y="24475"/>
                    <a:pt x="2656" y="24487"/>
                    <a:pt x="2679" y="24487"/>
                  </a:cubicBezTo>
                  <a:cubicBezTo>
                    <a:pt x="2703" y="24487"/>
                    <a:pt x="2727" y="24487"/>
                    <a:pt x="2739" y="24475"/>
                  </a:cubicBezTo>
                  <a:cubicBezTo>
                    <a:pt x="2787" y="24439"/>
                    <a:pt x="2787" y="24380"/>
                    <a:pt x="2751" y="24332"/>
                  </a:cubicBezTo>
                  <a:cubicBezTo>
                    <a:pt x="2501" y="24035"/>
                    <a:pt x="2251" y="23689"/>
                    <a:pt x="2025" y="23332"/>
                  </a:cubicBezTo>
                  <a:cubicBezTo>
                    <a:pt x="2009" y="23300"/>
                    <a:pt x="1977" y="23284"/>
                    <a:pt x="1943" y="23284"/>
                  </a:cubicBezTo>
                  <a:close/>
                  <a:moveTo>
                    <a:pt x="26544" y="23957"/>
                  </a:moveTo>
                  <a:cubicBezTo>
                    <a:pt x="26527" y="23957"/>
                    <a:pt x="26508" y="23963"/>
                    <a:pt x="26492" y="23975"/>
                  </a:cubicBezTo>
                  <a:cubicBezTo>
                    <a:pt x="26147" y="24189"/>
                    <a:pt x="25778" y="24380"/>
                    <a:pt x="25397" y="24547"/>
                  </a:cubicBezTo>
                  <a:cubicBezTo>
                    <a:pt x="25349" y="24570"/>
                    <a:pt x="25325" y="24630"/>
                    <a:pt x="25349" y="24678"/>
                  </a:cubicBezTo>
                  <a:cubicBezTo>
                    <a:pt x="25361" y="24713"/>
                    <a:pt x="25397" y="24725"/>
                    <a:pt x="25432" y="24725"/>
                  </a:cubicBezTo>
                  <a:lnTo>
                    <a:pt x="25468" y="24725"/>
                  </a:lnTo>
                  <a:cubicBezTo>
                    <a:pt x="25861" y="24547"/>
                    <a:pt x="26242" y="24344"/>
                    <a:pt x="26587" y="24130"/>
                  </a:cubicBezTo>
                  <a:cubicBezTo>
                    <a:pt x="26635" y="24106"/>
                    <a:pt x="26647" y="24046"/>
                    <a:pt x="26623" y="23999"/>
                  </a:cubicBezTo>
                  <a:cubicBezTo>
                    <a:pt x="26607" y="23976"/>
                    <a:pt x="26577" y="23957"/>
                    <a:pt x="26544" y="23957"/>
                  </a:cubicBezTo>
                  <a:close/>
                  <a:moveTo>
                    <a:pt x="15687" y="24404"/>
                  </a:moveTo>
                  <a:cubicBezTo>
                    <a:pt x="15657" y="24404"/>
                    <a:pt x="15625" y="24420"/>
                    <a:pt x="15610" y="24451"/>
                  </a:cubicBezTo>
                  <a:cubicBezTo>
                    <a:pt x="15586" y="24499"/>
                    <a:pt x="15598" y="24558"/>
                    <a:pt x="15645" y="24582"/>
                  </a:cubicBezTo>
                  <a:cubicBezTo>
                    <a:pt x="16002" y="24773"/>
                    <a:pt x="16395" y="24939"/>
                    <a:pt x="16812" y="25082"/>
                  </a:cubicBezTo>
                  <a:cubicBezTo>
                    <a:pt x="16812" y="25094"/>
                    <a:pt x="16824" y="25094"/>
                    <a:pt x="16836" y="25094"/>
                  </a:cubicBezTo>
                  <a:cubicBezTo>
                    <a:pt x="16884" y="25094"/>
                    <a:pt x="16919" y="25070"/>
                    <a:pt x="16931" y="25023"/>
                  </a:cubicBezTo>
                  <a:cubicBezTo>
                    <a:pt x="16943" y="24975"/>
                    <a:pt x="16919" y="24928"/>
                    <a:pt x="16872" y="24904"/>
                  </a:cubicBezTo>
                  <a:cubicBezTo>
                    <a:pt x="16467" y="24761"/>
                    <a:pt x="16086" y="24594"/>
                    <a:pt x="15729" y="24416"/>
                  </a:cubicBezTo>
                  <a:cubicBezTo>
                    <a:pt x="15717" y="24408"/>
                    <a:pt x="15702" y="24404"/>
                    <a:pt x="15687" y="24404"/>
                  </a:cubicBezTo>
                  <a:close/>
                  <a:moveTo>
                    <a:pt x="24255" y="24984"/>
                  </a:moveTo>
                  <a:cubicBezTo>
                    <a:pt x="24246" y="24984"/>
                    <a:pt x="24238" y="24985"/>
                    <a:pt x="24230" y="24987"/>
                  </a:cubicBezTo>
                  <a:cubicBezTo>
                    <a:pt x="23837" y="25106"/>
                    <a:pt x="23432" y="25213"/>
                    <a:pt x="23027" y="25297"/>
                  </a:cubicBezTo>
                  <a:cubicBezTo>
                    <a:pt x="22968" y="25309"/>
                    <a:pt x="22932" y="25356"/>
                    <a:pt x="22944" y="25404"/>
                  </a:cubicBezTo>
                  <a:cubicBezTo>
                    <a:pt x="22956" y="25451"/>
                    <a:pt x="22991" y="25475"/>
                    <a:pt x="23039" y="25475"/>
                  </a:cubicBezTo>
                  <a:lnTo>
                    <a:pt x="23063" y="25475"/>
                  </a:lnTo>
                  <a:cubicBezTo>
                    <a:pt x="23468" y="25392"/>
                    <a:pt x="23884" y="25297"/>
                    <a:pt x="24289" y="25166"/>
                  </a:cubicBezTo>
                  <a:cubicBezTo>
                    <a:pt x="24337" y="25154"/>
                    <a:pt x="24361" y="25106"/>
                    <a:pt x="24349" y="25047"/>
                  </a:cubicBezTo>
                  <a:cubicBezTo>
                    <a:pt x="24339" y="25007"/>
                    <a:pt x="24296" y="24984"/>
                    <a:pt x="24255" y="24984"/>
                  </a:cubicBezTo>
                  <a:close/>
                  <a:moveTo>
                    <a:pt x="14029" y="24716"/>
                  </a:moveTo>
                  <a:cubicBezTo>
                    <a:pt x="14010" y="24716"/>
                    <a:pt x="13993" y="24723"/>
                    <a:pt x="13978" y="24737"/>
                  </a:cubicBezTo>
                  <a:cubicBezTo>
                    <a:pt x="13657" y="24951"/>
                    <a:pt x="13300" y="25166"/>
                    <a:pt x="12907" y="25368"/>
                  </a:cubicBezTo>
                  <a:cubicBezTo>
                    <a:pt x="12859" y="25392"/>
                    <a:pt x="12835" y="25451"/>
                    <a:pt x="12859" y="25499"/>
                  </a:cubicBezTo>
                  <a:cubicBezTo>
                    <a:pt x="12883" y="25523"/>
                    <a:pt x="12919" y="25547"/>
                    <a:pt x="12943" y="25547"/>
                  </a:cubicBezTo>
                  <a:cubicBezTo>
                    <a:pt x="12966" y="25547"/>
                    <a:pt x="12978" y="25547"/>
                    <a:pt x="12990" y="25535"/>
                  </a:cubicBezTo>
                  <a:cubicBezTo>
                    <a:pt x="13383" y="25332"/>
                    <a:pt x="13752" y="25118"/>
                    <a:pt x="14086" y="24892"/>
                  </a:cubicBezTo>
                  <a:cubicBezTo>
                    <a:pt x="14121" y="24856"/>
                    <a:pt x="14133" y="24797"/>
                    <a:pt x="14109" y="24761"/>
                  </a:cubicBezTo>
                  <a:cubicBezTo>
                    <a:pt x="14088" y="24732"/>
                    <a:pt x="14057" y="24716"/>
                    <a:pt x="14029" y="24716"/>
                  </a:cubicBezTo>
                  <a:close/>
                  <a:moveTo>
                    <a:pt x="18044" y="25247"/>
                  </a:moveTo>
                  <a:cubicBezTo>
                    <a:pt x="18003" y="25247"/>
                    <a:pt x="17965" y="25279"/>
                    <a:pt x="17955" y="25320"/>
                  </a:cubicBezTo>
                  <a:cubicBezTo>
                    <a:pt x="17943" y="25368"/>
                    <a:pt x="17979" y="25428"/>
                    <a:pt x="18027" y="25428"/>
                  </a:cubicBezTo>
                  <a:cubicBezTo>
                    <a:pt x="18431" y="25523"/>
                    <a:pt x="18848" y="25594"/>
                    <a:pt x="19277" y="25642"/>
                  </a:cubicBezTo>
                  <a:lnTo>
                    <a:pt x="19289" y="25642"/>
                  </a:lnTo>
                  <a:cubicBezTo>
                    <a:pt x="19336" y="25642"/>
                    <a:pt x="19372" y="25606"/>
                    <a:pt x="19384" y="25559"/>
                  </a:cubicBezTo>
                  <a:cubicBezTo>
                    <a:pt x="19384" y="25499"/>
                    <a:pt x="19348" y="25451"/>
                    <a:pt x="19301" y="25451"/>
                  </a:cubicBezTo>
                  <a:cubicBezTo>
                    <a:pt x="18884" y="25404"/>
                    <a:pt x="18467" y="25332"/>
                    <a:pt x="18062" y="25249"/>
                  </a:cubicBezTo>
                  <a:cubicBezTo>
                    <a:pt x="18056" y="25247"/>
                    <a:pt x="18050" y="25247"/>
                    <a:pt x="18044" y="25247"/>
                  </a:cubicBezTo>
                  <a:close/>
                  <a:moveTo>
                    <a:pt x="21789" y="25463"/>
                  </a:moveTo>
                  <a:cubicBezTo>
                    <a:pt x="21408" y="25499"/>
                    <a:pt x="21027" y="25523"/>
                    <a:pt x="20646" y="25523"/>
                  </a:cubicBezTo>
                  <a:lnTo>
                    <a:pt x="20539" y="25523"/>
                  </a:lnTo>
                  <a:cubicBezTo>
                    <a:pt x="20491" y="25523"/>
                    <a:pt x="20444" y="25559"/>
                    <a:pt x="20444" y="25618"/>
                  </a:cubicBezTo>
                  <a:cubicBezTo>
                    <a:pt x="20444" y="25666"/>
                    <a:pt x="20491" y="25713"/>
                    <a:pt x="20539" y="25713"/>
                  </a:cubicBezTo>
                  <a:lnTo>
                    <a:pt x="20646" y="25713"/>
                  </a:lnTo>
                  <a:cubicBezTo>
                    <a:pt x="21027" y="25713"/>
                    <a:pt x="21420" y="25690"/>
                    <a:pt x="21801" y="25654"/>
                  </a:cubicBezTo>
                  <a:cubicBezTo>
                    <a:pt x="21860" y="25654"/>
                    <a:pt x="21896" y="25606"/>
                    <a:pt x="21884" y="25559"/>
                  </a:cubicBezTo>
                  <a:cubicBezTo>
                    <a:pt x="21884" y="25499"/>
                    <a:pt x="21837" y="25463"/>
                    <a:pt x="21789" y="25463"/>
                  </a:cubicBezTo>
                  <a:close/>
                  <a:moveTo>
                    <a:pt x="3554" y="25210"/>
                  </a:moveTo>
                  <a:cubicBezTo>
                    <a:pt x="3531" y="25210"/>
                    <a:pt x="3507" y="25219"/>
                    <a:pt x="3489" y="25237"/>
                  </a:cubicBezTo>
                  <a:cubicBezTo>
                    <a:pt x="3453" y="25285"/>
                    <a:pt x="3453" y="25344"/>
                    <a:pt x="3489" y="25368"/>
                  </a:cubicBezTo>
                  <a:cubicBezTo>
                    <a:pt x="3822" y="25666"/>
                    <a:pt x="4168" y="25916"/>
                    <a:pt x="4513" y="26130"/>
                  </a:cubicBezTo>
                  <a:cubicBezTo>
                    <a:pt x="4537" y="26130"/>
                    <a:pt x="4549" y="26142"/>
                    <a:pt x="4561" y="26142"/>
                  </a:cubicBezTo>
                  <a:cubicBezTo>
                    <a:pt x="4596" y="26142"/>
                    <a:pt x="4632" y="26118"/>
                    <a:pt x="4644" y="26094"/>
                  </a:cubicBezTo>
                  <a:cubicBezTo>
                    <a:pt x="4668" y="26047"/>
                    <a:pt x="4656" y="25987"/>
                    <a:pt x="4608" y="25963"/>
                  </a:cubicBezTo>
                  <a:cubicBezTo>
                    <a:pt x="4275" y="25761"/>
                    <a:pt x="3930" y="25511"/>
                    <a:pt x="3620" y="25237"/>
                  </a:cubicBezTo>
                  <a:cubicBezTo>
                    <a:pt x="3602" y="25219"/>
                    <a:pt x="3578" y="25210"/>
                    <a:pt x="3554" y="25210"/>
                  </a:cubicBezTo>
                  <a:close/>
                  <a:moveTo>
                    <a:pt x="11814" y="25883"/>
                  </a:moveTo>
                  <a:cubicBezTo>
                    <a:pt x="11801" y="25883"/>
                    <a:pt x="11789" y="25886"/>
                    <a:pt x="11776" y="25892"/>
                  </a:cubicBezTo>
                  <a:cubicBezTo>
                    <a:pt x="11395" y="26035"/>
                    <a:pt x="11002" y="26178"/>
                    <a:pt x="10597" y="26309"/>
                  </a:cubicBezTo>
                  <a:cubicBezTo>
                    <a:pt x="10549" y="26332"/>
                    <a:pt x="10514" y="26380"/>
                    <a:pt x="10538" y="26428"/>
                  </a:cubicBezTo>
                  <a:cubicBezTo>
                    <a:pt x="10549" y="26475"/>
                    <a:pt x="10585" y="26499"/>
                    <a:pt x="10621" y="26499"/>
                  </a:cubicBezTo>
                  <a:cubicBezTo>
                    <a:pt x="10633" y="26499"/>
                    <a:pt x="10645" y="26499"/>
                    <a:pt x="10657" y="26487"/>
                  </a:cubicBezTo>
                  <a:cubicBezTo>
                    <a:pt x="11073" y="26356"/>
                    <a:pt x="11466" y="26213"/>
                    <a:pt x="11835" y="26059"/>
                  </a:cubicBezTo>
                  <a:cubicBezTo>
                    <a:pt x="11883" y="26047"/>
                    <a:pt x="11907" y="25987"/>
                    <a:pt x="11895" y="25940"/>
                  </a:cubicBezTo>
                  <a:cubicBezTo>
                    <a:pt x="11877" y="25905"/>
                    <a:pt x="11847" y="25883"/>
                    <a:pt x="11814" y="25883"/>
                  </a:cubicBezTo>
                  <a:close/>
                  <a:moveTo>
                    <a:pt x="5703" y="26484"/>
                  </a:moveTo>
                  <a:cubicBezTo>
                    <a:pt x="5664" y="26484"/>
                    <a:pt x="5628" y="26507"/>
                    <a:pt x="5608" y="26547"/>
                  </a:cubicBezTo>
                  <a:cubicBezTo>
                    <a:pt x="5596" y="26594"/>
                    <a:pt x="5620" y="26642"/>
                    <a:pt x="5668" y="26666"/>
                  </a:cubicBezTo>
                  <a:cubicBezTo>
                    <a:pt x="6061" y="26809"/>
                    <a:pt x="6477" y="26904"/>
                    <a:pt x="6906" y="26952"/>
                  </a:cubicBezTo>
                  <a:lnTo>
                    <a:pt x="6918" y="26952"/>
                  </a:lnTo>
                  <a:cubicBezTo>
                    <a:pt x="6966" y="26952"/>
                    <a:pt x="7001" y="26928"/>
                    <a:pt x="7013" y="26880"/>
                  </a:cubicBezTo>
                  <a:cubicBezTo>
                    <a:pt x="7013" y="26821"/>
                    <a:pt x="6978" y="26773"/>
                    <a:pt x="6930" y="26773"/>
                  </a:cubicBezTo>
                  <a:cubicBezTo>
                    <a:pt x="6525" y="26713"/>
                    <a:pt x="6120" y="26618"/>
                    <a:pt x="5727" y="26487"/>
                  </a:cubicBezTo>
                  <a:cubicBezTo>
                    <a:pt x="5719" y="26485"/>
                    <a:pt x="5711" y="26484"/>
                    <a:pt x="5703" y="26484"/>
                  </a:cubicBezTo>
                  <a:close/>
                  <a:moveTo>
                    <a:pt x="9413" y="26640"/>
                  </a:moveTo>
                  <a:cubicBezTo>
                    <a:pt x="9407" y="26640"/>
                    <a:pt x="9401" y="26640"/>
                    <a:pt x="9395" y="26642"/>
                  </a:cubicBezTo>
                  <a:cubicBezTo>
                    <a:pt x="8978" y="26737"/>
                    <a:pt x="8561" y="26785"/>
                    <a:pt x="8168" y="26809"/>
                  </a:cubicBezTo>
                  <a:cubicBezTo>
                    <a:pt x="8109" y="26809"/>
                    <a:pt x="8073" y="26856"/>
                    <a:pt x="8073" y="26916"/>
                  </a:cubicBezTo>
                  <a:cubicBezTo>
                    <a:pt x="8085" y="26964"/>
                    <a:pt x="8121" y="26999"/>
                    <a:pt x="8168" y="26999"/>
                  </a:cubicBezTo>
                  <a:lnTo>
                    <a:pt x="8180" y="26999"/>
                  </a:lnTo>
                  <a:cubicBezTo>
                    <a:pt x="8585" y="26975"/>
                    <a:pt x="9002" y="26916"/>
                    <a:pt x="9430" y="26833"/>
                  </a:cubicBezTo>
                  <a:cubicBezTo>
                    <a:pt x="9478" y="26821"/>
                    <a:pt x="9514" y="26773"/>
                    <a:pt x="9502" y="26713"/>
                  </a:cubicBezTo>
                  <a:cubicBezTo>
                    <a:pt x="9491" y="26672"/>
                    <a:pt x="9454" y="26640"/>
                    <a:pt x="9413" y="2664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4" name="Google Shape;2114;p14"/>
          <p:cNvGrpSpPr/>
          <p:nvPr/>
        </p:nvGrpSpPr>
        <p:grpSpPr>
          <a:xfrm flipH="1">
            <a:off x="8029598" y="880007"/>
            <a:ext cx="184649" cy="262079"/>
            <a:chOff x="7619190" y="700187"/>
            <a:chExt cx="184649" cy="262079"/>
          </a:xfrm>
        </p:grpSpPr>
        <p:sp>
          <p:nvSpPr>
            <p:cNvPr id="2115" name="Google Shape;2115;p14"/>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4"/>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4"/>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8" name="Google Shape;2118;p14"/>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9" name="Google Shape;2119;p14"/>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0" name="Google Shape;2120;p14"/>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1" name="Google Shape;2121;p14"/>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2" name="Google Shape;2122;p14"/>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23" name="Google Shape;2123;p14"/>
          <p:cNvGrpSpPr/>
          <p:nvPr/>
        </p:nvGrpSpPr>
        <p:grpSpPr>
          <a:xfrm>
            <a:off x="7598449" y="1661684"/>
            <a:ext cx="205871" cy="226202"/>
            <a:chOff x="7065678" y="829299"/>
            <a:chExt cx="205871" cy="226202"/>
          </a:xfrm>
        </p:grpSpPr>
        <p:sp>
          <p:nvSpPr>
            <p:cNvPr id="2124" name="Google Shape;2124;p14"/>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5" name="Google Shape;2125;p14"/>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6" name="Google Shape;2126;p14"/>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7" name="Google Shape;2127;p14"/>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8" name="Google Shape;2128;p14"/>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9" name="Google Shape;2129;p14"/>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30" name="Google Shape;2130;p14"/>
          <p:cNvSpPr/>
          <p:nvPr/>
        </p:nvSpPr>
        <p:spPr>
          <a:xfrm>
            <a:off x="6243705" y="1414715"/>
            <a:ext cx="203679" cy="195740"/>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131" name="Google Shape;2131;p14"/>
          <p:cNvGrpSpPr/>
          <p:nvPr/>
        </p:nvGrpSpPr>
        <p:grpSpPr>
          <a:xfrm>
            <a:off x="870797" y="1344385"/>
            <a:ext cx="2001140" cy="2627868"/>
            <a:chOff x="870797" y="1344385"/>
            <a:chExt cx="2001140" cy="2627868"/>
          </a:xfrm>
        </p:grpSpPr>
        <p:grpSp>
          <p:nvGrpSpPr>
            <p:cNvPr id="2132" name="Google Shape;2132;p14"/>
            <p:cNvGrpSpPr/>
            <p:nvPr/>
          </p:nvGrpSpPr>
          <p:grpSpPr>
            <a:xfrm>
              <a:off x="979791" y="1344385"/>
              <a:ext cx="1892146" cy="2604413"/>
              <a:chOff x="423182" y="781882"/>
              <a:chExt cx="1320778" cy="1791945"/>
            </a:xfrm>
          </p:grpSpPr>
          <p:sp>
            <p:nvSpPr>
              <p:cNvPr id="2133" name="Google Shape;2133;p14"/>
              <p:cNvSpPr/>
              <p:nvPr/>
            </p:nvSpPr>
            <p:spPr>
              <a:xfrm>
                <a:off x="423182" y="781882"/>
                <a:ext cx="1320778" cy="1791945"/>
              </a:xfrm>
              <a:custGeom>
                <a:avLst/>
                <a:gdLst/>
                <a:ahLst/>
                <a:cxnLst/>
                <a:rect l="l" t="t" r="r" b="b"/>
                <a:pathLst>
                  <a:path w="41863" h="56797" extrusionOk="0">
                    <a:moveTo>
                      <a:pt x="25524" y="1"/>
                    </a:moveTo>
                    <a:cubicBezTo>
                      <a:pt x="24200" y="1"/>
                      <a:pt x="23363" y="926"/>
                      <a:pt x="21872" y="2027"/>
                    </a:cubicBezTo>
                    <a:cubicBezTo>
                      <a:pt x="19919" y="2027"/>
                      <a:pt x="18157" y="2468"/>
                      <a:pt x="16610" y="3337"/>
                    </a:cubicBezTo>
                    <a:cubicBezTo>
                      <a:pt x="15740" y="2850"/>
                      <a:pt x="14889" y="2575"/>
                      <a:pt x="14033" y="2575"/>
                    </a:cubicBezTo>
                    <a:cubicBezTo>
                      <a:pt x="13530" y="2575"/>
                      <a:pt x="13025" y="2670"/>
                      <a:pt x="12514" y="2873"/>
                    </a:cubicBezTo>
                    <a:cubicBezTo>
                      <a:pt x="9871" y="4170"/>
                      <a:pt x="9835" y="6766"/>
                      <a:pt x="11454" y="9540"/>
                    </a:cubicBezTo>
                    <a:cubicBezTo>
                      <a:pt x="10371" y="12076"/>
                      <a:pt x="9799" y="14934"/>
                      <a:pt x="9382" y="17779"/>
                    </a:cubicBezTo>
                    <a:cubicBezTo>
                      <a:pt x="2382" y="20125"/>
                      <a:pt x="0" y="33734"/>
                      <a:pt x="5906" y="39080"/>
                    </a:cubicBezTo>
                    <a:lnTo>
                      <a:pt x="5918" y="40056"/>
                    </a:lnTo>
                    <a:lnTo>
                      <a:pt x="6704" y="40056"/>
                    </a:lnTo>
                    <a:cubicBezTo>
                      <a:pt x="7168" y="42080"/>
                      <a:pt x="8001" y="43818"/>
                      <a:pt x="9168" y="45211"/>
                    </a:cubicBezTo>
                    <a:cubicBezTo>
                      <a:pt x="7787" y="48438"/>
                      <a:pt x="6025" y="51272"/>
                      <a:pt x="7370" y="53950"/>
                    </a:cubicBezTo>
                    <a:cubicBezTo>
                      <a:pt x="8369" y="55330"/>
                      <a:pt x="10342" y="56303"/>
                      <a:pt x="12136" y="56303"/>
                    </a:cubicBezTo>
                    <a:cubicBezTo>
                      <a:pt x="13594" y="56303"/>
                      <a:pt x="14935" y="55660"/>
                      <a:pt x="15538" y="54069"/>
                    </a:cubicBezTo>
                    <a:cubicBezTo>
                      <a:pt x="17705" y="53010"/>
                      <a:pt x="19967" y="50974"/>
                      <a:pt x="21610" y="49307"/>
                    </a:cubicBezTo>
                    <a:cubicBezTo>
                      <a:pt x="21872" y="49319"/>
                      <a:pt x="22134" y="49331"/>
                      <a:pt x="22396" y="49343"/>
                    </a:cubicBezTo>
                    <a:cubicBezTo>
                      <a:pt x="22801" y="53093"/>
                      <a:pt x="24539" y="56463"/>
                      <a:pt x="27897" y="56796"/>
                    </a:cubicBezTo>
                    <a:cubicBezTo>
                      <a:pt x="30278" y="56748"/>
                      <a:pt x="33362" y="55546"/>
                      <a:pt x="33540" y="52819"/>
                    </a:cubicBezTo>
                    <a:cubicBezTo>
                      <a:pt x="33112" y="50652"/>
                      <a:pt x="34445" y="49271"/>
                      <a:pt x="34886" y="46652"/>
                    </a:cubicBezTo>
                    <a:cubicBezTo>
                      <a:pt x="38386" y="44104"/>
                      <a:pt x="38267" y="39234"/>
                      <a:pt x="37707" y="33460"/>
                    </a:cubicBezTo>
                    <a:cubicBezTo>
                      <a:pt x="38398" y="33341"/>
                      <a:pt x="39041" y="33055"/>
                      <a:pt x="39589" y="32614"/>
                    </a:cubicBezTo>
                    <a:lnTo>
                      <a:pt x="41517" y="33698"/>
                    </a:lnTo>
                    <a:cubicBezTo>
                      <a:pt x="41863" y="26530"/>
                      <a:pt x="39886" y="21756"/>
                      <a:pt x="35493" y="18517"/>
                    </a:cubicBezTo>
                    <a:cubicBezTo>
                      <a:pt x="33993" y="12279"/>
                      <a:pt x="31969" y="7897"/>
                      <a:pt x="29337" y="5194"/>
                    </a:cubicBezTo>
                    <a:cubicBezTo>
                      <a:pt x="29433" y="1527"/>
                      <a:pt x="27659" y="456"/>
                      <a:pt x="26492" y="146"/>
                    </a:cubicBezTo>
                    <a:cubicBezTo>
                      <a:pt x="26137" y="47"/>
                      <a:pt x="25818" y="1"/>
                      <a:pt x="25524" y="1"/>
                    </a:cubicBezTo>
                    <a:close/>
                  </a:path>
                </a:pathLst>
              </a:custGeom>
              <a:solidFill>
                <a:srgbClr val="FFFFFF"/>
              </a:solidFill>
              <a:ln>
                <a:noFill/>
              </a:ln>
              <a:effectLst>
                <a:outerShdw blurRad="57150" dist="28575" dir="2400000" algn="bl" rotWithShape="0">
                  <a:schemeClr val="dk1">
                    <a:alpha val="2470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4" name="Google Shape;2134;p14"/>
              <p:cNvSpPr/>
              <p:nvPr/>
            </p:nvSpPr>
            <p:spPr>
              <a:xfrm>
                <a:off x="657946" y="877952"/>
                <a:ext cx="881665" cy="1563303"/>
              </a:xfrm>
              <a:custGeom>
                <a:avLst/>
                <a:gdLst/>
                <a:ahLst/>
                <a:cxnLst/>
                <a:rect l="l" t="t" r="r" b="b"/>
                <a:pathLst>
                  <a:path w="27945" h="49550" extrusionOk="0">
                    <a:moveTo>
                      <a:pt x="18250" y="1"/>
                    </a:moveTo>
                    <a:cubicBezTo>
                      <a:pt x="17409" y="1"/>
                      <a:pt x="16654" y="2041"/>
                      <a:pt x="16586" y="2233"/>
                    </a:cubicBezTo>
                    <a:cubicBezTo>
                      <a:pt x="16265" y="2149"/>
                      <a:pt x="15931" y="2078"/>
                      <a:pt x="15586" y="2054"/>
                    </a:cubicBezTo>
                    <a:cubicBezTo>
                      <a:pt x="15224" y="2019"/>
                      <a:pt x="14875" y="2001"/>
                      <a:pt x="14538" y="2001"/>
                    </a:cubicBezTo>
                    <a:cubicBezTo>
                      <a:pt x="12280" y="2001"/>
                      <a:pt x="10569" y="2777"/>
                      <a:pt x="9264" y="4031"/>
                    </a:cubicBezTo>
                    <a:cubicBezTo>
                      <a:pt x="8784" y="3582"/>
                      <a:pt x="7590" y="2548"/>
                      <a:pt x="6693" y="2548"/>
                    </a:cubicBezTo>
                    <a:cubicBezTo>
                      <a:pt x="6567" y="2548"/>
                      <a:pt x="6447" y="2568"/>
                      <a:pt x="6335" y="2614"/>
                    </a:cubicBezTo>
                    <a:cubicBezTo>
                      <a:pt x="5394" y="3007"/>
                      <a:pt x="7013" y="5507"/>
                      <a:pt x="7561" y="6305"/>
                    </a:cubicBezTo>
                    <a:cubicBezTo>
                      <a:pt x="4597" y="11651"/>
                      <a:pt x="4894" y="20425"/>
                      <a:pt x="3632" y="23593"/>
                    </a:cubicBezTo>
                    <a:cubicBezTo>
                      <a:pt x="2037" y="27617"/>
                      <a:pt x="1" y="37785"/>
                      <a:pt x="5644" y="41559"/>
                    </a:cubicBezTo>
                    <a:cubicBezTo>
                      <a:pt x="4251" y="43881"/>
                      <a:pt x="2692" y="46881"/>
                      <a:pt x="3430" y="47572"/>
                    </a:cubicBezTo>
                    <a:cubicBezTo>
                      <a:pt x="4680" y="48727"/>
                      <a:pt x="5263" y="48762"/>
                      <a:pt x="5263" y="48762"/>
                    </a:cubicBezTo>
                    <a:cubicBezTo>
                      <a:pt x="5307" y="48766"/>
                      <a:pt x="5351" y="48768"/>
                      <a:pt x="5397" y="48768"/>
                    </a:cubicBezTo>
                    <a:cubicBezTo>
                      <a:pt x="7829" y="48768"/>
                      <a:pt x="12723" y="43541"/>
                      <a:pt x="13062" y="43178"/>
                    </a:cubicBezTo>
                    <a:cubicBezTo>
                      <a:pt x="14386" y="43254"/>
                      <a:pt x="15702" y="43308"/>
                      <a:pt x="16968" y="43308"/>
                    </a:cubicBezTo>
                    <a:cubicBezTo>
                      <a:pt x="17285" y="43308"/>
                      <a:pt x="17598" y="43304"/>
                      <a:pt x="17908" y="43297"/>
                    </a:cubicBezTo>
                    <a:cubicBezTo>
                      <a:pt x="17932" y="45071"/>
                      <a:pt x="18134" y="49191"/>
                      <a:pt x="19444" y="49417"/>
                    </a:cubicBezTo>
                    <a:cubicBezTo>
                      <a:pt x="20003" y="49516"/>
                      <a:pt x="20432" y="49549"/>
                      <a:pt x="20755" y="49549"/>
                    </a:cubicBezTo>
                    <a:cubicBezTo>
                      <a:pt x="21400" y="49549"/>
                      <a:pt x="21622" y="49417"/>
                      <a:pt x="21622" y="49417"/>
                    </a:cubicBezTo>
                    <a:cubicBezTo>
                      <a:pt x="23242" y="48560"/>
                      <a:pt x="24385" y="44083"/>
                      <a:pt x="24873" y="41809"/>
                    </a:cubicBezTo>
                    <a:cubicBezTo>
                      <a:pt x="26837" y="40654"/>
                      <a:pt x="27945" y="38678"/>
                      <a:pt x="27623" y="35427"/>
                    </a:cubicBezTo>
                    <a:cubicBezTo>
                      <a:pt x="27623" y="35427"/>
                      <a:pt x="27087" y="9115"/>
                      <a:pt x="18598" y="3197"/>
                    </a:cubicBezTo>
                    <a:lnTo>
                      <a:pt x="18598" y="3197"/>
                    </a:lnTo>
                    <a:lnTo>
                      <a:pt x="18872" y="3328"/>
                    </a:lnTo>
                    <a:cubicBezTo>
                      <a:pt x="18872" y="3328"/>
                      <a:pt x="19325" y="268"/>
                      <a:pt x="18384" y="18"/>
                    </a:cubicBezTo>
                    <a:cubicBezTo>
                      <a:pt x="18339" y="6"/>
                      <a:pt x="18295" y="1"/>
                      <a:pt x="18250" y="1"/>
                    </a:cubicBezTo>
                    <a:close/>
                  </a:path>
                </a:pathLst>
              </a:custGeom>
              <a:solidFill>
                <a:srgbClr val="E2CE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5" name="Google Shape;2135;p14"/>
              <p:cNvSpPr/>
              <p:nvPr/>
            </p:nvSpPr>
            <p:spPr>
              <a:xfrm>
                <a:off x="1470453" y="1437838"/>
                <a:ext cx="163839" cy="240821"/>
              </a:xfrm>
              <a:custGeom>
                <a:avLst/>
                <a:gdLst/>
                <a:ahLst/>
                <a:cxnLst/>
                <a:rect l="l" t="t" r="r" b="b"/>
                <a:pathLst>
                  <a:path w="5193" h="7633" extrusionOk="0">
                    <a:moveTo>
                      <a:pt x="334" y="1"/>
                    </a:moveTo>
                    <a:lnTo>
                      <a:pt x="1" y="4370"/>
                    </a:lnTo>
                    <a:lnTo>
                      <a:pt x="5192" y="7632"/>
                    </a:lnTo>
                    <a:cubicBezTo>
                      <a:pt x="5013" y="3287"/>
                      <a:pt x="334" y="1"/>
                      <a:pt x="334" y="1"/>
                    </a:cubicBezTo>
                    <a:close/>
                  </a:path>
                </a:pathLst>
              </a:custGeom>
              <a:solidFill>
                <a:srgbClr val="DBB0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6" name="Google Shape;2136;p14"/>
              <p:cNvSpPr/>
              <p:nvPr/>
            </p:nvSpPr>
            <p:spPr>
              <a:xfrm>
                <a:off x="1434770" y="1409664"/>
                <a:ext cx="146550" cy="383553"/>
              </a:xfrm>
              <a:custGeom>
                <a:avLst/>
                <a:gdLst/>
                <a:ahLst/>
                <a:cxnLst/>
                <a:rect l="l" t="t" r="r" b="b"/>
                <a:pathLst>
                  <a:path w="4645" h="12157" extrusionOk="0">
                    <a:moveTo>
                      <a:pt x="763" y="1"/>
                    </a:moveTo>
                    <a:cubicBezTo>
                      <a:pt x="763" y="1"/>
                      <a:pt x="1" y="8871"/>
                      <a:pt x="2608" y="12157"/>
                    </a:cubicBezTo>
                    <a:cubicBezTo>
                      <a:pt x="2608" y="12157"/>
                      <a:pt x="4644" y="4251"/>
                      <a:pt x="763" y="1"/>
                    </a:cubicBezTo>
                    <a:close/>
                  </a:path>
                </a:pathLst>
              </a:custGeom>
              <a:solidFill>
                <a:srgbClr val="2345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7" name="Google Shape;2137;p14"/>
              <p:cNvSpPr/>
              <p:nvPr/>
            </p:nvSpPr>
            <p:spPr>
              <a:xfrm>
                <a:off x="585507" y="1422410"/>
                <a:ext cx="301397" cy="528273"/>
              </a:xfrm>
              <a:custGeom>
                <a:avLst/>
                <a:gdLst/>
                <a:ahLst/>
                <a:cxnLst/>
                <a:rect l="l" t="t" r="r" b="b"/>
                <a:pathLst>
                  <a:path w="9553" h="16744" extrusionOk="0">
                    <a:moveTo>
                      <a:pt x="7015" y="0"/>
                    </a:moveTo>
                    <a:cubicBezTo>
                      <a:pt x="6934" y="0"/>
                      <a:pt x="6849" y="16"/>
                      <a:pt x="6762" y="49"/>
                    </a:cubicBezTo>
                    <a:cubicBezTo>
                      <a:pt x="6762" y="49"/>
                      <a:pt x="6755" y="49"/>
                      <a:pt x="6742" y="49"/>
                    </a:cubicBezTo>
                    <a:cubicBezTo>
                      <a:pt x="6474" y="49"/>
                      <a:pt x="3568" y="135"/>
                      <a:pt x="1809" y="3847"/>
                    </a:cubicBezTo>
                    <a:cubicBezTo>
                      <a:pt x="65" y="7526"/>
                      <a:pt x="1" y="16743"/>
                      <a:pt x="3946" y="16743"/>
                    </a:cubicBezTo>
                    <a:cubicBezTo>
                      <a:pt x="4176" y="16743"/>
                      <a:pt x="4420" y="16712"/>
                      <a:pt x="4678" y="16646"/>
                    </a:cubicBezTo>
                    <a:cubicBezTo>
                      <a:pt x="9200" y="15481"/>
                      <a:pt x="9553" y="0"/>
                      <a:pt x="7015" y="0"/>
                    </a:cubicBezTo>
                    <a:close/>
                  </a:path>
                </a:pathLst>
              </a:custGeom>
              <a:solidFill>
                <a:srgbClr val="2345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8" name="Google Shape;2138;p14"/>
              <p:cNvSpPr/>
              <p:nvPr/>
            </p:nvSpPr>
            <p:spPr>
              <a:xfrm>
                <a:off x="1090433" y="1087854"/>
                <a:ext cx="279028" cy="258394"/>
              </a:xfrm>
              <a:custGeom>
                <a:avLst/>
                <a:gdLst/>
                <a:ahLst/>
                <a:cxnLst/>
                <a:rect l="l" t="t" r="r" b="b"/>
                <a:pathLst>
                  <a:path w="8844" h="8190" extrusionOk="0">
                    <a:moveTo>
                      <a:pt x="3094" y="1"/>
                    </a:moveTo>
                    <a:cubicBezTo>
                      <a:pt x="960" y="1"/>
                      <a:pt x="235" y="1878"/>
                      <a:pt x="235" y="1878"/>
                    </a:cubicBezTo>
                    <a:cubicBezTo>
                      <a:pt x="1" y="3218"/>
                      <a:pt x="2894" y="8189"/>
                      <a:pt x="5372" y="8189"/>
                    </a:cubicBezTo>
                    <a:cubicBezTo>
                      <a:pt x="5668" y="8189"/>
                      <a:pt x="5958" y="8118"/>
                      <a:pt x="6236" y="7962"/>
                    </a:cubicBezTo>
                    <a:cubicBezTo>
                      <a:pt x="8843" y="6486"/>
                      <a:pt x="8569" y="2462"/>
                      <a:pt x="6236" y="1057"/>
                    </a:cubicBezTo>
                    <a:cubicBezTo>
                      <a:pt x="4952" y="281"/>
                      <a:pt x="3918" y="1"/>
                      <a:pt x="309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9" name="Google Shape;2139;p14"/>
              <p:cNvSpPr/>
              <p:nvPr/>
            </p:nvSpPr>
            <p:spPr>
              <a:xfrm>
                <a:off x="1213541" y="1130888"/>
                <a:ext cx="86415" cy="72218"/>
              </a:xfrm>
              <a:custGeom>
                <a:avLst/>
                <a:gdLst/>
                <a:ahLst/>
                <a:cxnLst/>
                <a:rect l="l" t="t" r="r" b="b"/>
                <a:pathLst>
                  <a:path w="2739" h="2289" extrusionOk="0">
                    <a:moveTo>
                      <a:pt x="2361" y="0"/>
                    </a:moveTo>
                    <a:cubicBezTo>
                      <a:pt x="1872" y="0"/>
                      <a:pt x="968" y="108"/>
                      <a:pt x="0" y="764"/>
                    </a:cubicBezTo>
                    <a:cubicBezTo>
                      <a:pt x="0" y="764"/>
                      <a:pt x="1131" y="2264"/>
                      <a:pt x="1774" y="2288"/>
                    </a:cubicBezTo>
                    <a:cubicBezTo>
                      <a:pt x="1777" y="2288"/>
                      <a:pt x="1781" y="2288"/>
                      <a:pt x="1784" y="2288"/>
                    </a:cubicBezTo>
                    <a:cubicBezTo>
                      <a:pt x="2420" y="2288"/>
                      <a:pt x="2738" y="26"/>
                      <a:pt x="2738" y="26"/>
                    </a:cubicBezTo>
                    <a:cubicBezTo>
                      <a:pt x="2738" y="26"/>
                      <a:pt x="2599" y="0"/>
                      <a:pt x="23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0" name="Google Shape;2140;p14"/>
              <p:cNvSpPr/>
              <p:nvPr/>
            </p:nvSpPr>
            <p:spPr>
              <a:xfrm>
                <a:off x="1218021" y="1233047"/>
                <a:ext cx="85311" cy="65088"/>
              </a:xfrm>
              <a:custGeom>
                <a:avLst/>
                <a:gdLst/>
                <a:ahLst/>
                <a:cxnLst/>
                <a:rect l="l" t="t" r="r" b="b"/>
                <a:pathLst>
                  <a:path w="2704" h="2063" extrusionOk="0">
                    <a:moveTo>
                      <a:pt x="2609" y="0"/>
                    </a:moveTo>
                    <a:cubicBezTo>
                      <a:pt x="2561" y="0"/>
                      <a:pt x="2523" y="33"/>
                      <a:pt x="2513" y="74"/>
                    </a:cubicBezTo>
                    <a:cubicBezTo>
                      <a:pt x="2370" y="538"/>
                      <a:pt x="1930" y="1789"/>
                      <a:pt x="1489" y="1872"/>
                    </a:cubicBezTo>
                    <a:cubicBezTo>
                      <a:pt x="1478" y="1874"/>
                      <a:pt x="1466" y="1875"/>
                      <a:pt x="1453" y="1875"/>
                    </a:cubicBezTo>
                    <a:cubicBezTo>
                      <a:pt x="1081" y="1875"/>
                      <a:pt x="491" y="838"/>
                      <a:pt x="191" y="157"/>
                    </a:cubicBezTo>
                    <a:cubicBezTo>
                      <a:pt x="182" y="118"/>
                      <a:pt x="139" y="95"/>
                      <a:pt x="98" y="95"/>
                    </a:cubicBezTo>
                    <a:cubicBezTo>
                      <a:pt x="89" y="95"/>
                      <a:pt x="81" y="96"/>
                      <a:pt x="72" y="98"/>
                    </a:cubicBezTo>
                    <a:cubicBezTo>
                      <a:pt x="25" y="122"/>
                      <a:pt x="1" y="181"/>
                      <a:pt x="25" y="229"/>
                    </a:cubicBezTo>
                    <a:cubicBezTo>
                      <a:pt x="108" y="419"/>
                      <a:pt x="834" y="2062"/>
                      <a:pt x="1465" y="2062"/>
                    </a:cubicBezTo>
                    <a:lnTo>
                      <a:pt x="1525" y="2062"/>
                    </a:lnTo>
                    <a:cubicBezTo>
                      <a:pt x="2156" y="1943"/>
                      <a:pt x="2632" y="312"/>
                      <a:pt x="2692" y="122"/>
                    </a:cubicBezTo>
                    <a:cubicBezTo>
                      <a:pt x="2704" y="74"/>
                      <a:pt x="2680" y="27"/>
                      <a:pt x="2632" y="3"/>
                    </a:cubicBezTo>
                    <a:cubicBezTo>
                      <a:pt x="2624" y="1"/>
                      <a:pt x="2617" y="0"/>
                      <a:pt x="2609"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1" name="Google Shape;2141;p14"/>
              <p:cNvSpPr/>
              <p:nvPr/>
            </p:nvSpPr>
            <p:spPr>
              <a:xfrm>
                <a:off x="1262728" y="1199320"/>
                <a:ext cx="6058" cy="98815"/>
              </a:xfrm>
              <a:custGeom>
                <a:avLst/>
                <a:gdLst/>
                <a:ahLst/>
                <a:cxnLst/>
                <a:rect l="l" t="t" r="r" b="b"/>
                <a:pathLst>
                  <a:path w="192" h="3132" extrusionOk="0">
                    <a:moveTo>
                      <a:pt x="96" y="0"/>
                    </a:moveTo>
                    <a:cubicBezTo>
                      <a:pt x="36" y="0"/>
                      <a:pt x="1" y="48"/>
                      <a:pt x="1" y="95"/>
                    </a:cubicBezTo>
                    <a:lnTo>
                      <a:pt x="1" y="3036"/>
                    </a:lnTo>
                    <a:cubicBezTo>
                      <a:pt x="1" y="3084"/>
                      <a:pt x="36" y="3131"/>
                      <a:pt x="96" y="3131"/>
                    </a:cubicBezTo>
                    <a:cubicBezTo>
                      <a:pt x="144" y="3131"/>
                      <a:pt x="191" y="3084"/>
                      <a:pt x="191" y="3036"/>
                    </a:cubicBezTo>
                    <a:lnTo>
                      <a:pt x="191" y="95"/>
                    </a:lnTo>
                    <a:cubicBezTo>
                      <a:pt x="191" y="48"/>
                      <a:pt x="144" y="0"/>
                      <a:pt x="96"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2" name="Google Shape;2142;p14"/>
              <p:cNvSpPr/>
              <p:nvPr/>
            </p:nvSpPr>
            <p:spPr>
              <a:xfrm>
                <a:off x="1042603" y="1036364"/>
                <a:ext cx="58273" cy="70956"/>
              </a:xfrm>
              <a:custGeom>
                <a:avLst/>
                <a:gdLst/>
                <a:ahLst/>
                <a:cxnLst/>
                <a:rect l="l" t="t" r="r" b="b"/>
                <a:pathLst>
                  <a:path w="1847" h="2249" extrusionOk="0">
                    <a:moveTo>
                      <a:pt x="1062" y="0"/>
                    </a:moveTo>
                    <a:cubicBezTo>
                      <a:pt x="1050" y="0"/>
                      <a:pt x="1037" y="3"/>
                      <a:pt x="1025" y="10"/>
                    </a:cubicBezTo>
                    <a:cubicBezTo>
                      <a:pt x="977" y="34"/>
                      <a:pt x="953" y="93"/>
                      <a:pt x="977" y="141"/>
                    </a:cubicBezTo>
                    <a:cubicBezTo>
                      <a:pt x="1168" y="522"/>
                      <a:pt x="1620" y="1593"/>
                      <a:pt x="1453" y="1950"/>
                    </a:cubicBezTo>
                    <a:cubicBezTo>
                      <a:pt x="1429" y="2010"/>
                      <a:pt x="1394" y="2046"/>
                      <a:pt x="1346" y="2058"/>
                    </a:cubicBezTo>
                    <a:cubicBezTo>
                      <a:pt x="1326" y="2063"/>
                      <a:pt x="1306" y="2066"/>
                      <a:pt x="1286" y="2066"/>
                    </a:cubicBezTo>
                    <a:cubicBezTo>
                      <a:pt x="901" y="2066"/>
                      <a:pt x="417" y="1132"/>
                      <a:pt x="191" y="510"/>
                    </a:cubicBezTo>
                    <a:cubicBezTo>
                      <a:pt x="182" y="473"/>
                      <a:pt x="144" y="443"/>
                      <a:pt x="105" y="443"/>
                    </a:cubicBezTo>
                    <a:cubicBezTo>
                      <a:pt x="94" y="443"/>
                      <a:pt x="83" y="445"/>
                      <a:pt x="72" y="450"/>
                    </a:cubicBezTo>
                    <a:cubicBezTo>
                      <a:pt x="25" y="462"/>
                      <a:pt x="1" y="522"/>
                      <a:pt x="13" y="569"/>
                    </a:cubicBezTo>
                    <a:cubicBezTo>
                      <a:pt x="84" y="748"/>
                      <a:pt x="644" y="2248"/>
                      <a:pt x="1287" y="2248"/>
                    </a:cubicBezTo>
                    <a:cubicBezTo>
                      <a:pt x="1322" y="2248"/>
                      <a:pt x="1358" y="2248"/>
                      <a:pt x="1394" y="2236"/>
                    </a:cubicBezTo>
                    <a:cubicBezTo>
                      <a:pt x="1501" y="2200"/>
                      <a:pt x="1572" y="2141"/>
                      <a:pt x="1620" y="2034"/>
                    </a:cubicBezTo>
                    <a:cubicBezTo>
                      <a:pt x="1846" y="1522"/>
                      <a:pt x="1227" y="200"/>
                      <a:pt x="1144" y="57"/>
                    </a:cubicBezTo>
                    <a:cubicBezTo>
                      <a:pt x="1126" y="23"/>
                      <a:pt x="1096" y="0"/>
                      <a:pt x="1062"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3" name="Google Shape;2143;p14"/>
              <p:cNvSpPr/>
              <p:nvPr/>
            </p:nvSpPr>
            <p:spPr>
              <a:xfrm>
                <a:off x="1166942" y="1003899"/>
                <a:ext cx="49628" cy="71114"/>
              </a:xfrm>
              <a:custGeom>
                <a:avLst/>
                <a:gdLst/>
                <a:ahLst/>
                <a:cxnLst/>
                <a:rect l="l" t="t" r="r" b="b"/>
                <a:pathLst>
                  <a:path w="1573" h="2254" extrusionOk="0">
                    <a:moveTo>
                      <a:pt x="1139" y="1"/>
                    </a:moveTo>
                    <a:cubicBezTo>
                      <a:pt x="1133" y="1"/>
                      <a:pt x="1126" y="1"/>
                      <a:pt x="1120" y="3"/>
                    </a:cubicBezTo>
                    <a:cubicBezTo>
                      <a:pt x="1072" y="15"/>
                      <a:pt x="1037" y="62"/>
                      <a:pt x="1048" y="110"/>
                    </a:cubicBezTo>
                    <a:cubicBezTo>
                      <a:pt x="1144" y="527"/>
                      <a:pt x="1322" y="1670"/>
                      <a:pt x="1072" y="1991"/>
                    </a:cubicBezTo>
                    <a:cubicBezTo>
                      <a:pt x="1037" y="2039"/>
                      <a:pt x="1001" y="2063"/>
                      <a:pt x="941" y="2063"/>
                    </a:cubicBezTo>
                    <a:lnTo>
                      <a:pt x="929" y="2063"/>
                    </a:lnTo>
                    <a:cubicBezTo>
                      <a:pt x="536" y="2063"/>
                      <a:pt x="275" y="979"/>
                      <a:pt x="191" y="289"/>
                    </a:cubicBezTo>
                    <a:cubicBezTo>
                      <a:pt x="191" y="237"/>
                      <a:pt x="155" y="203"/>
                      <a:pt x="114" y="203"/>
                    </a:cubicBezTo>
                    <a:cubicBezTo>
                      <a:pt x="108" y="203"/>
                      <a:pt x="102" y="204"/>
                      <a:pt x="96" y="205"/>
                    </a:cubicBezTo>
                    <a:cubicBezTo>
                      <a:pt x="36" y="205"/>
                      <a:pt x="1" y="253"/>
                      <a:pt x="13" y="301"/>
                    </a:cubicBezTo>
                    <a:cubicBezTo>
                      <a:pt x="36" y="503"/>
                      <a:pt x="239" y="2253"/>
                      <a:pt x="929" y="2253"/>
                    </a:cubicBezTo>
                    <a:lnTo>
                      <a:pt x="953" y="2253"/>
                    </a:lnTo>
                    <a:cubicBezTo>
                      <a:pt x="1060" y="2241"/>
                      <a:pt x="1156" y="2194"/>
                      <a:pt x="1227" y="2110"/>
                    </a:cubicBezTo>
                    <a:cubicBezTo>
                      <a:pt x="1572" y="1658"/>
                      <a:pt x="1263" y="229"/>
                      <a:pt x="1227" y="74"/>
                    </a:cubicBezTo>
                    <a:cubicBezTo>
                      <a:pt x="1227" y="33"/>
                      <a:pt x="1182" y="1"/>
                      <a:pt x="113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4" name="Google Shape;2144;p14"/>
              <p:cNvSpPr/>
              <p:nvPr/>
            </p:nvSpPr>
            <p:spPr>
              <a:xfrm>
                <a:off x="878070" y="980552"/>
                <a:ext cx="50007" cy="42245"/>
              </a:xfrm>
              <a:custGeom>
                <a:avLst/>
                <a:gdLst/>
                <a:ahLst/>
                <a:cxnLst/>
                <a:rect l="l" t="t" r="r" b="b"/>
                <a:pathLst>
                  <a:path w="1585" h="1339" extrusionOk="0">
                    <a:moveTo>
                      <a:pt x="237" y="1"/>
                    </a:moveTo>
                    <a:cubicBezTo>
                      <a:pt x="134" y="1"/>
                      <a:pt x="70" y="25"/>
                      <a:pt x="60" y="29"/>
                    </a:cubicBezTo>
                    <a:cubicBezTo>
                      <a:pt x="25" y="52"/>
                      <a:pt x="1" y="100"/>
                      <a:pt x="13" y="148"/>
                    </a:cubicBezTo>
                    <a:cubicBezTo>
                      <a:pt x="32" y="187"/>
                      <a:pt x="77" y="210"/>
                      <a:pt x="112" y="210"/>
                    </a:cubicBezTo>
                    <a:cubicBezTo>
                      <a:pt x="119" y="210"/>
                      <a:pt x="126" y="209"/>
                      <a:pt x="132" y="207"/>
                    </a:cubicBezTo>
                    <a:cubicBezTo>
                      <a:pt x="135" y="207"/>
                      <a:pt x="170" y="196"/>
                      <a:pt x="230" y="196"/>
                    </a:cubicBezTo>
                    <a:cubicBezTo>
                      <a:pt x="423" y="196"/>
                      <a:pt x="878" y="313"/>
                      <a:pt x="1394" y="1291"/>
                    </a:cubicBezTo>
                    <a:cubicBezTo>
                      <a:pt x="1406" y="1314"/>
                      <a:pt x="1441" y="1338"/>
                      <a:pt x="1477" y="1338"/>
                    </a:cubicBezTo>
                    <a:cubicBezTo>
                      <a:pt x="1489" y="1338"/>
                      <a:pt x="1501" y="1338"/>
                      <a:pt x="1525" y="1326"/>
                    </a:cubicBezTo>
                    <a:cubicBezTo>
                      <a:pt x="1560" y="1302"/>
                      <a:pt x="1584" y="1243"/>
                      <a:pt x="1560" y="1195"/>
                    </a:cubicBezTo>
                    <a:cubicBezTo>
                      <a:pt x="1007" y="156"/>
                      <a:pt x="496" y="1"/>
                      <a:pt x="237"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5" name="Google Shape;2145;p14"/>
              <p:cNvSpPr/>
              <p:nvPr/>
            </p:nvSpPr>
            <p:spPr>
              <a:xfrm>
                <a:off x="1214267" y="900952"/>
                <a:ext cx="24073" cy="68116"/>
              </a:xfrm>
              <a:custGeom>
                <a:avLst/>
                <a:gdLst/>
                <a:ahLst/>
                <a:cxnLst/>
                <a:rect l="l" t="t" r="r" b="b"/>
                <a:pathLst>
                  <a:path w="763" h="2159" extrusionOk="0">
                    <a:moveTo>
                      <a:pt x="662" y="1"/>
                    </a:moveTo>
                    <a:cubicBezTo>
                      <a:pt x="638" y="1"/>
                      <a:pt x="614" y="10"/>
                      <a:pt x="596" y="27"/>
                    </a:cubicBezTo>
                    <a:cubicBezTo>
                      <a:pt x="572" y="51"/>
                      <a:pt x="84" y="551"/>
                      <a:pt x="1" y="2051"/>
                    </a:cubicBezTo>
                    <a:cubicBezTo>
                      <a:pt x="1" y="2111"/>
                      <a:pt x="37" y="2147"/>
                      <a:pt x="96" y="2159"/>
                    </a:cubicBezTo>
                    <a:cubicBezTo>
                      <a:pt x="144" y="2159"/>
                      <a:pt x="191" y="2111"/>
                      <a:pt x="191" y="2063"/>
                    </a:cubicBezTo>
                    <a:cubicBezTo>
                      <a:pt x="263" y="647"/>
                      <a:pt x="727" y="158"/>
                      <a:pt x="727" y="158"/>
                    </a:cubicBezTo>
                    <a:cubicBezTo>
                      <a:pt x="763" y="123"/>
                      <a:pt x="763" y="63"/>
                      <a:pt x="727" y="27"/>
                    </a:cubicBezTo>
                    <a:cubicBezTo>
                      <a:pt x="709" y="10"/>
                      <a:pt x="685" y="1"/>
                      <a:pt x="66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6" name="Google Shape;2146;p14"/>
              <p:cNvSpPr/>
              <p:nvPr/>
            </p:nvSpPr>
            <p:spPr>
              <a:xfrm>
                <a:off x="1046358" y="1458251"/>
                <a:ext cx="404219" cy="693942"/>
              </a:xfrm>
              <a:custGeom>
                <a:avLst/>
                <a:gdLst/>
                <a:ahLst/>
                <a:cxnLst/>
                <a:rect l="l" t="t" r="r" b="b"/>
                <a:pathLst>
                  <a:path w="12812" h="21995" extrusionOk="0">
                    <a:moveTo>
                      <a:pt x="6339" y="1"/>
                    </a:moveTo>
                    <a:cubicBezTo>
                      <a:pt x="6267" y="1"/>
                      <a:pt x="6194" y="3"/>
                      <a:pt x="6121" y="8"/>
                    </a:cubicBezTo>
                    <a:cubicBezTo>
                      <a:pt x="525" y="401"/>
                      <a:pt x="1" y="16403"/>
                      <a:pt x="1525" y="20023"/>
                    </a:cubicBezTo>
                    <a:cubicBezTo>
                      <a:pt x="2039" y="21255"/>
                      <a:pt x="4383" y="21995"/>
                      <a:pt x="6806" y="21995"/>
                    </a:cubicBezTo>
                    <a:cubicBezTo>
                      <a:pt x="9604" y="21995"/>
                      <a:pt x="12506" y="21008"/>
                      <a:pt x="12812" y="18654"/>
                    </a:cubicBezTo>
                    <a:cubicBezTo>
                      <a:pt x="12812" y="18654"/>
                      <a:pt x="12416" y="1"/>
                      <a:pt x="633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7" name="Google Shape;2147;p14"/>
              <p:cNvSpPr/>
              <p:nvPr/>
            </p:nvSpPr>
            <p:spPr>
              <a:xfrm>
                <a:off x="859677" y="1191180"/>
                <a:ext cx="13914" cy="34074"/>
              </a:xfrm>
              <a:custGeom>
                <a:avLst/>
                <a:gdLst/>
                <a:ahLst/>
                <a:cxnLst/>
                <a:rect l="l" t="t" r="r" b="b"/>
                <a:pathLst>
                  <a:path w="441" h="1080" extrusionOk="0">
                    <a:moveTo>
                      <a:pt x="332" y="1"/>
                    </a:moveTo>
                    <a:cubicBezTo>
                      <a:pt x="290" y="1"/>
                      <a:pt x="257" y="30"/>
                      <a:pt x="238" y="68"/>
                    </a:cubicBezTo>
                    <a:cubicBezTo>
                      <a:pt x="215" y="127"/>
                      <a:pt x="0" y="758"/>
                      <a:pt x="60" y="1008"/>
                    </a:cubicBezTo>
                    <a:cubicBezTo>
                      <a:pt x="72" y="1044"/>
                      <a:pt x="108" y="1080"/>
                      <a:pt x="155" y="1080"/>
                    </a:cubicBezTo>
                    <a:cubicBezTo>
                      <a:pt x="155" y="1080"/>
                      <a:pt x="167" y="1080"/>
                      <a:pt x="179" y="1068"/>
                    </a:cubicBezTo>
                    <a:cubicBezTo>
                      <a:pt x="227" y="1056"/>
                      <a:pt x="250" y="1008"/>
                      <a:pt x="238" y="961"/>
                    </a:cubicBezTo>
                    <a:cubicBezTo>
                      <a:pt x="203" y="818"/>
                      <a:pt x="334" y="377"/>
                      <a:pt x="417" y="127"/>
                    </a:cubicBezTo>
                    <a:cubicBezTo>
                      <a:pt x="441" y="80"/>
                      <a:pt x="417" y="20"/>
                      <a:pt x="369" y="8"/>
                    </a:cubicBezTo>
                    <a:cubicBezTo>
                      <a:pt x="356" y="3"/>
                      <a:pt x="344" y="1"/>
                      <a:pt x="33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8" name="Google Shape;2148;p14"/>
              <p:cNvSpPr/>
              <p:nvPr/>
            </p:nvSpPr>
            <p:spPr>
              <a:xfrm>
                <a:off x="1007678" y="978249"/>
                <a:ext cx="35336" cy="8487"/>
              </a:xfrm>
              <a:custGeom>
                <a:avLst/>
                <a:gdLst/>
                <a:ahLst/>
                <a:cxnLst/>
                <a:rect l="l" t="t" r="r" b="b"/>
                <a:pathLst>
                  <a:path w="1120" h="269" extrusionOk="0">
                    <a:moveTo>
                      <a:pt x="350" y="0"/>
                    </a:moveTo>
                    <a:cubicBezTo>
                      <a:pt x="239" y="0"/>
                      <a:pt x="139" y="12"/>
                      <a:pt x="72" y="42"/>
                    </a:cubicBezTo>
                    <a:cubicBezTo>
                      <a:pt x="24" y="66"/>
                      <a:pt x="0" y="113"/>
                      <a:pt x="24" y="161"/>
                    </a:cubicBezTo>
                    <a:cubicBezTo>
                      <a:pt x="42" y="196"/>
                      <a:pt x="72" y="218"/>
                      <a:pt x="105" y="218"/>
                    </a:cubicBezTo>
                    <a:cubicBezTo>
                      <a:pt x="118" y="218"/>
                      <a:pt x="131" y="215"/>
                      <a:pt x="143" y="209"/>
                    </a:cubicBezTo>
                    <a:cubicBezTo>
                      <a:pt x="180" y="196"/>
                      <a:pt x="238" y="191"/>
                      <a:pt x="308" y="191"/>
                    </a:cubicBezTo>
                    <a:cubicBezTo>
                      <a:pt x="507" y="191"/>
                      <a:pt x="804" y="233"/>
                      <a:pt x="989" y="268"/>
                    </a:cubicBezTo>
                    <a:lnTo>
                      <a:pt x="1012" y="268"/>
                    </a:lnTo>
                    <a:cubicBezTo>
                      <a:pt x="1060" y="268"/>
                      <a:pt x="1096" y="244"/>
                      <a:pt x="1108" y="197"/>
                    </a:cubicBezTo>
                    <a:cubicBezTo>
                      <a:pt x="1120" y="149"/>
                      <a:pt x="1084" y="102"/>
                      <a:pt x="1036" y="90"/>
                    </a:cubicBezTo>
                    <a:cubicBezTo>
                      <a:pt x="977" y="73"/>
                      <a:pt x="629" y="0"/>
                      <a:pt x="350"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9" name="Google Shape;2149;p14"/>
              <p:cNvSpPr/>
              <p:nvPr/>
            </p:nvSpPr>
            <p:spPr>
              <a:xfrm>
                <a:off x="1070020" y="952599"/>
                <a:ext cx="25966" cy="26975"/>
              </a:xfrm>
              <a:custGeom>
                <a:avLst/>
                <a:gdLst/>
                <a:ahLst/>
                <a:cxnLst/>
                <a:rect l="l" t="t" r="r" b="b"/>
                <a:pathLst>
                  <a:path w="823" h="855" extrusionOk="0">
                    <a:moveTo>
                      <a:pt x="105" y="1"/>
                    </a:moveTo>
                    <a:cubicBezTo>
                      <a:pt x="68" y="1"/>
                      <a:pt x="30" y="25"/>
                      <a:pt x="13" y="69"/>
                    </a:cubicBezTo>
                    <a:cubicBezTo>
                      <a:pt x="1" y="117"/>
                      <a:pt x="25" y="164"/>
                      <a:pt x="72" y="188"/>
                    </a:cubicBezTo>
                    <a:cubicBezTo>
                      <a:pt x="215" y="236"/>
                      <a:pt x="501" y="605"/>
                      <a:pt x="644" y="819"/>
                    </a:cubicBezTo>
                    <a:cubicBezTo>
                      <a:pt x="668" y="843"/>
                      <a:pt x="691" y="855"/>
                      <a:pt x="727" y="855"/>
                    </a:cubicBezTo>
                    <a:cubicBezTo>
                      <a:pt x="739" y="855"/>
                      <a:pt x="763" y="855"/>
                      <a:pt x="775" y="843"/>
                    </a:cubicBezTo>
                    <a:cubicBezTo>
                      <a:pt x="810" y="807"/>
                      <a:pt x="822" y="748"/>
                      <a:pt x="799" y="712"/>
                    </a:cubicBezTo>
                    <a:cubicBezTo>
                      <a:pt x="751" y="641"/>
                      <a:pt x="382" y="105"/>
                      <a:pt x="144" y="10"/>
                    </a:cubicBezTo>
                    <a:cubicBezTo>
                      <a:pt x="131" y="3"/>
                      <a:pt x="118" y="1"/>
                      <a:pt x="10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0" name="Google Shape;2150;p14"/>
              <p:cNvSpPr/>
              <p:nvPr/>
            </p:nvSpPr>
            <p:spPr>
              <a:xfrm>
                <a:off x="1088824" y="993362"/>
                <a:ext cx="26313" cy="26786"/>
              </a:xfrm>
              <a:custGeom>
                <a:avLst/>
                <a:gdLst/>
                <a:ahLst/>
                <a:cxnLst/>
                <a:rect l="l" t="t" r="r" b="b"/>
                <a:pathLst>
                  <a:path w="834" h="849" extrusionOk="0">
                    <a:moveTo>
                      <a:pt x="118" y="0"/>
                    </a:moveTo>
                    <a:cubicBezTo>
                      <a:pt x="76" y="0"/>
                      <a:pt x="34" y="24"/>
                      <a:pt x="24" y="63"/>
                    </a:cubicBezTo>
                    <a:cubicBezTo>
                      <a:pt x="0" y="111"/>
                      <a:pt x="24" y="170"/>
                      <a:pt x="84" y="182"/>
                    </a:cubicBezTo>
                    <a:cubicBezTo>
                      <a:pt x="214" y="242"/>
                      <a:pt x="500" y="599"/>
                      <a:pt x="655" y="813"/>
                    </a:cubicBezTo>
                    <a:cubicBezTo>
                      <a:pt x="667" y="837"/>
                      <a:pt x="703" y="849"/>
                      <a:pt x="726" y="849"/>
                    </a:cubicBezTo>
                    <a:cubicBezTo>
                      <a:pt x="750" y="849"/>
                      <a:pt x="762" y="849"/>
                      <a:pt x="774" y="837"/>
                    </a:cubicBezTo>
                    <a:cubicBezTo>
                      <a:pt x="822" y="801"/>
                      <a:pt x="834" y="754"/>
                      <a:pt x="798" y="706"/>
                    </a:cubicBezTo>
                    <a:cubicBezTo>
                      <a:pt x="762" y="646"/>
                      <a:pt x="381" y="99"/>
                      <a:pt x="143" y="4"/>
                    </a:cubicBezTo>
                    <a:cubicBezTo>
                      <a:pt x="135" y="1"/>
                      <a:pt x="126" y="0"/>
                      <a:pt x="11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1" name="Google Shape;2151;p14"/>
              <p:cNvSpPr/>
              <p:nvPr/>
            </p:nvSpPr>
            <p:spPr>
              <a:xfrm>
                <a:off x="1044496" y="965976"/>
                <a:ext cx="30067" cy="21517"/>
              </a:xfrm>
              <a:custGeom>
                <a:avLst/>
                <a:gdLst/>
                <a:ahLst/>
                <a:cxnLst/>
                <a:rect l="l" t="t" r="r" b="b"/>
                <a:pathLst>
                  <a:path w="953" h="682" extrusionOk="0">
                    <a:moveTo>
                      <a:pt x="89" y="0"/>
                    </a:moveTo>
                    <a:cubicBezTo>
                      <a:pt x="48" y="0"/>
                      <a:pt x="11" y="32"/>
                      <a:pt x="0" y="74"/>
                    </a:cubicBezTo>
                    <a:cubicBezTo>
                      <a:pt x="0" y="133"/>
                      <a:pt x="36" y="181"/>
                      <a:pt x="84" y="181"/>
                    </a:cubicBezTo>
                    <a:cubicBezTo>
                      <a:pt x="238" y="205"/>
                      <a:pt x="596" y="479"/>
                      <a:pt x="786" y="657"/>
                    </a:cubicBezTo>
                    <a:cubicBezTo>
                      <a:pt x="810" y="669"/>
                      <a:pt x="834" y="681"/>
                      <a:pt x="857" y="681"/>
                    </a:cubicBezTo>
                    <a:cubicBezTo>
                      <a:pt x="881" y="681"/>
                      <a:pt x="905" y="669"/>
                      <a:pt x="917" y="645"/>
                    </a:cubicBezTo>
                    <a:cubicBezTo>
                      <a:pt x="953" y="610"/>
                      <a:pt x="953" y="550"/>
                      <a:pt x="917" y="514"/>
                    </a:cubicBezTo>
                    <a:cubicBezTo>
                      <a:pt x="857" y="467"/>
                      <a:pt x="369" y="26"/>
                      <a:pt x="107" y="2"/>
                    </a:cubicBezTo>
                    <a:cubicBezTo>
                      <a:pt x="101" y="1"/>
                      <a:pt x="95" y="0"/>
                      <a:pt x="89"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2" name="Google Shape;2152;p14"/>
              <p:cNvSpPr/>
              <p:nvPr/>
            </p:nvSpPr>
            <p:spPr>
              <a:xfrm>
                <a:off x="1124507" y="993330"/>
                <a:ext cx="12431" cy="33979"/>
              </a:xfrm>
              <a:custGeom>
                <a:avLst/>
                <a:gdLst/>
                <a:ahLst/>
                <a:cxnLst/>
                <a:rect l="l" t="t" r="r" b="b"/>
                <a:pathLst>
                  <a:path w="394" h="1077" extrusionOk="0">
                    <a:moveTo>
                      <a:pt x="101" y="1"/>
                    </a:moveTo>
                    <a:cubicBezTo>
                      <a:pt x="82" y="1"/>
                      <a:pt x="63" y="7"/>
                      <a:pt x="48" y="16"/>
                    </a:cubicBezTo>
                    <a:cubicBezTo>
                      <a:pt x="12" y="52"/>
                      <a:pt x="0" y="112"/>
                      <a:pt x="36" y="159"/>
                    </a:cubicBezTo>
                    <a:cubicBezTo>
                      <a:pt x="131" y="266"/>
                      <a:pt x="191" y="731"/>
                      <a:pt x="203" y="981"/>
                    </a:cubicBezTo>
                    <a:cubicBezTo>
                      <a:pt x="215" y="1028"/>
                      <a:pt x="250" y="1076"/>
                      <a:pt x="298" y="1076"/>
                    </a:cubicBezTo>
                    <a:lnTo>
                      <a:pt x="310" y="1076"/>
                    </a:lnTo>
                    <a:cubicBezTo>
                      <a:pt x="357" y="1064"/>
                      <a:pt x="393" y="1028"/>
                      <a:pt x="393" y="969"/>
                    </a:cubicBezTo>
                    <a:cubicBezTo>
                      <a:pt x="393" y="897"/>
                      <a:pt x="346" y="243"/>
                      <a:pt x="179" y="40"/>
                    </a:cubicBezTo>
                    <a:cubicBezTo>
                      <a:pt x="158" y="12"/>
                      <a:pt x="129" y="1"/>
                      <a:pt x="10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3" name="Google Shape;2153;p14"/>
              <p:cNvSpPr/>
              <p:nvPr/>
            </p:nvSpPr>
            <p:spPr>
              <a:xfrm>
                <a:off x="1105356" y="949192"/>
                <a:ext cx="12399" cy="33790"/>
              </a:xfrm>
              <a:custGeom>
                <a:avLst/>
                <a:gdLst/>
                <a:ahLst/>
                <a:cxnLst/>
                <a:rect l="l" t="t" r="r" b="b"/>
                <a:pathLst>
                  <a:path w="393" h="1071" extrusionOk="0">
                    <a:moveTo>
                      <a:pt x="102" y="1"/>
                    </a:moveTo>
                    <a:cubicBezTo>
                      <a:pt x="82" y="1"/>
                      <a:pt x="63" y="7"/>
                      <a:pt x="48" y="22"/>
                    </a:cubicBezTo>
                    <a:cubicBezTo>
                      <a:pt x="12" y="58"/>
                      <a:pt x="0" y="118"/>
                      <a:pt x="36" y="153"/>
                    </a:cubicBezTo>
                    <a:cubicBezTo>
                      <a:pt x="131" y="272"/>
                      <a:pt x="191" y="725"/>
                      <a:pt x="202" y="987"/>
                    </a:cubicBezTo>
                    <a:cubicBezTo>
                      <a:pt x="214" y="1034"/>
                      <a:pt x="250" y="1070"/>
                      <a:pt x="298" y="1070"/>
                    </a:cubicBezTo>
                    <a:lnTo>
                      <a:pt x="310" y="1070"/>
                    </a:lnTo>
                    <a:cubicBezTo>
                      <a:pt x="357" y="1070"/>
                      <a:pt x="393" y="1023"/>
                      <a:pt x="393" y="975"/>
                    </a:cubicBezTo>
                    <a:cubicBezTo>
                      <a:pt x="393" y="903"/>
                      <a:pt x="345" y="237"/>
                      <a:pt x="179" y="34"/>
                    </a:cubicBezTo>
                    <a:cubicBezTo>
                      <a:pt x="158" y="14"/>
                      <a:pt x="129" y="1"/>
                      <a:pt x="10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4" name="Google Shape;2154;p14"/>
              <p:cNvSpPr/>
              <p:nvPr/>
            </p:nvSpPr>
            <p:spPr>
              <a:xfrm>
                <a:off x="1140282" y="948655"/>
                <a:ext cx="12052" cy="34326"/>
              </a:xfrm>
              <a:custGeom>
                <a:avLst/>
                <a:gdLst/>
                <a:ahLst/>
                <a:cxnLst/>
                <a:rect l="l" t="t" r="r" b="b"/>
                <a:pathLst>
                  <a:path w="382" h="1088" extrusionOk="0">
                    <a:moveTo>
                      <a:pt x="203" y="1"/>
                    </a:moveTo>
                    <a:cubicBezTo>
                      <a:pt x="195" y="1"/>
                      <a:pt x="187" y="2"/>
                      <a:pt x="179" y="4"/>
                    </a:cubicBezTo>
                    <a:cubicBezTo>
                      <a:pt x="131" y="27"/>
                      <a:pt x="96" y="75"/>
                      <a:pt x="119" y="123"/>
                    </a:cubicBezTo>
                    <a:cubicBezTo>
                      <a:pt x="167" y="266"/>
                      <a:pt x="84" y="718"/>
                      <a:pt x="12" y="968"/>
                    </a:cubicBezTo>
                    <a:cubicBezTo>
                      <a:pt x="0" y="1016"/>
                      <a:pt x="24" y="1075"/>
                      <a:pt x="84" y="1087"/>
                    </a:cubicBezTo>
                    <a:lnTo>
                      <a:pt x="107" y="1087"/>
                    </a:lnTo>
                    <a:cubicBezTo>
                      <a:pt x="143" y="1087"/>
                      <a:pt x="179" y="1063"/>
                      <a:pt x="191" y="1016"/>
                    </a:cubicBezTo>
                    <a:cubicBezTo>
                      <a:pt x="215" y="944"/>
                      <a:pt x="381" y="301"/>
                      <a:pt x="298" y="63"/>
                    </a:cubicBezTo>
                    <a:cubicBezTo>
                      <a:pt x="278" y="24"/>
                      <a:pt x="242" y="1"/>
                      <a:pt x="203"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5" name="Google Shape;2155;p14"/>
              <p:cNvSpPr/>
              <p:nvPr/>
            </p:nvSpPr>
            <p:spPr>
              <a:xfrm>
                <a:off x="879963" y="1219134"/>
                <a:ext cx="13914" cy="33916"/>
              </a:xfrm>
              <a:custGeom>
                <a:avLst/>
                <a:gdLst/>
                <a:ahLst/>
                <a:cxnLst/>
                <a:rect l="l" t="t" r="r" b="b"/>
                <a:pathLst>
                  <a:path w="441" h="1075" extrusionOk="0">
                    <a:moveTo>
                      <a:pt x="344" y="0"/>
                    </a:moveTo>
                    <a:cubicBezTo>
                      <a:pt x="303" y="0"/>
                      <a:pt x="260" y="23"/>
                      <a:pt x="250" y="63"/>
                    </a:cubicBezTo>
                    <a:cubicBezTo>
                      <a:pt x="227" y="134"/>
                      <a:pt x="0" y="753"/>
                      <a:pt x="60" y="1003"/>
                    </a:cubicBezTo>
                    <a:cubicBezTo>
                      <a:pt x="72" y="1051"/>
                      <a:pt x="107" y="1075"/>
                      <a:pt x="155" y="1075"/>
                    </a:cubicBezTo>
                    <a:lnTo>
                      <a:pt x="179" y="1075"/>
                    </a:lnTo>
                    <a:cubicBezTo>
                      <a:pt x="227" y="1063"/>
                      <a:pt x="262" y="1003"/>
                      <a:pt x="250" y="956"/>
                    </a:cubicBezTo>
                    <a:cubicBezTo>
                      <a:pt x="203" y="813"/>
                      <a:pt x="334" y="372"/>
                      <a:pt x="417" y="122"/>
                    </a:cubicBezTo>
                    <a:cubicBezTo>
                      <a:pt x="441" y="75"/>
                      <a:pt x="417" y="27"/>
                      <a:pt x="369" y="3"/>
                    </a:cubicBezTo>
                    <a:cubicBezTo>
                      <a:pt x="361" y="1"/>
                      <a:pt x="353" y="0"/>
                      <a:pt x="34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6" name="Google Shape;2156;p14"/>
              <p:cNvSpPr/>
              <p:nvPr/>
            </p:nvSpPr>
            <p:spPr>
              <a:xfrm>
                <a:off x="882960" y="1273431"/>
                <a:ext cx="13945" cy="34106"/>
              </a:xfrm>
              <a:custGeom>
                <a:avLst/>
                <a:gdLst/>
                <a:ahLst/>
                <a:cxnLst/>
                <a:rect l="l" t="t" r="r" b="b"/>
                <a:pathLst>
                  <a:path w="442" h="1081" extrusionOk="0">
                    <a:moveTo>
                      <a:pt x="337" y="1"/>
                    </a:moveTo>
                    <a:cubicBezTo>
                      <a:pt x="298" y="1"/>
                      <a:pt x="260" y="31"/>
                      <a:pt x="251" y="68"/>
                    </a:cubicBezTo>
                    <a:cubicBezTo>
                      <a:pt x="215" y="140"/>
                      <a:pt x="1" y="759"/>
                      <a:pt x="60" y="1009"/>
                    </a:cubicBezTo>
                    <a:cubicBezTo>
                      <a:pt x="72" y="1044"/>
                      <a:pt x="108" y="1080"/>
                      <a:pt x="155" y="1080"/>
                    </a:cubicBezTo>
                    <a:cubicBezTo>
                      <a:pt x="167" y="1080"/>
                      <a:pt x="167" y="1080"/>
                      <a:pt x="179" y="1068"/>
                    </a:cubicBezTo>
                    <a:cubicBezTo>
                      <a:pt x="227" y="1056"/>
                      <a:pt x="262" y="1009"/>
                      <a:pt x="239" y="961"/>
                    </a:cubicBezTo>
                    <a:cubicBezTo>
                      <a:pt x="203" y="818"/>
                      <a:pt x="334" y="378"/>
                      <a:pt x="417" y="128"/>
                    </a:cubicBezTo>
                    <a:cubicBezTo>
                      <a:pt x="441" y="80"/>
                      <a:pt x="417" y="20"/>
                      <a:pt x="370" y="9"/>
                    </a:cubicBezTo>
                    <a:cubicBezTo>
                      <a:pt x="359" y="3"/>
                      <a:pt x="348" y="1"/>
                      <a:pt x="337"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7" name="Google Shape;2157;p14"/>
              <p:cNvSpPr/>
              <p:nvPr/>
            </p:nvSpPr>
            <p:spPr>
              <a:xfrm>
                <a:off x="836014" y="1308136"/>
                <a:ext cx="13914" cy="33948"/>
              </a:xfrm>
              <a:custGeom>
                <a:avLst/>
                <a:gdLst/>
                <a:ahLst/>
                <a:cxnLst/>
                <a:rect l="l" t="t" r="r" b="b"/>
                <a:pathLst>
                  <a:path w="441" h="1076" extrusionOk="0">
                    <a:moveTo>
                      <a:pt x="344" y="1"/>
                    </a:moveTo>
                    <a:cubicBezTo>
                      <a:pt x="303" y="1"/>
                      <a:pt x="260" y="24"/>
                      <a:pt x="250" y="63"/>
                    </a:cubicBezTo>
                    <a:cubicBezTo>
                      <a:pt x="226" y="135"/>
                      <a:pt x="0" y="754"/>
                      <a:pt x="60" y="1004"/>
                    </a:cubicBezTo>
                    <a:cubicBezTo>
                      <a:pt x="72" y="1040"/>
                      <a:pt x="119" y="1075"/>
                      <a:pt x="155" y="1075"/>
                    </a:cubicBezTo>
                    <a:cubicBezTo>
                      <a:pt x="167" y="1075"/>
                      <a:pt x="167" y="1075"/>
                      <a:pt x="179" y="1064"/>
                    </a:cubicBezTo>
                    <a:cubicBezTo>
                      <a:pt x="226" y="1052"/>
                      <a:pt x="262" y="1004"/>
                      <a:pt x="250" y="956"/>
                    </a:cubicBezTo>
                    <a:cubicBezTo>
                      <a:pt x="215" y="814"/>
                      <a:pt x="334" y="373"/>
                      <a:pt x="429" y="123"/>
                    </a:cubicBezTo>
                    <a:cubicBezTo>
                      <a:pt x="441" y="75"/>
                      <a:pt x="417" y="28"/>
                      <a:pt x="369" y="4"/>
                    </a:cubicBezTo>
                    <a:cubicBezTo>
                      <a:pt x="361" y="2"/>
                      <a:pt x="353" y="1"/>
                      <a:pt x="34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8" name="Google Shape;2158;p14"/>
              <p:cNvSpPr/>
              <p:nvPr/>
            </p:nvSpPr>
            <p:spPr>
              <a:xfrm>
                <a:off x="859677" y="1308136"/>
                <a:ext cx="13914" cy="33948"/>
              </a:xfrm>
              <a:custGeom>
                <a:avLst/>
                <a:gdLst/>
                <a:ahLst/>
                <a:cxnLst/>
                <a:rect l="l" t="t" r="r" b="b"/>
                <a:pathLst>
                  <a:path w="441" h="1076" extrusionOk="0">
                    <a:moveTo>
                      <a:pt x="340" y="1"/>
                    </a:moveTo>
                    <a:cubicBezTo>
                      <a:pt x="294" y="1"/>
                      <a:pt x="258" y="24"/>
                      <a:pt x="238" y="63"/>
                    </a:cubicBezTo>
                    <a:cubicBezTo>
                      <a:pt x="215" y="135"/>
                      <a:pt x="0" y="754"/>
                      <a:pt x="60" y="1004"/>
                    </a:cubicBezTo>
                    <a:cubicBezTo>
                      <a:pt x="72" y="1040"/>
                      <a:pt x="108" y="1075"/>
                      <a:pt x="155" y="1075"/>
                    </a:cubicBezTo>
                    <a:cubicBezTo>
                      <a:pt x="155" y="1075"/>
                      <a:pt x="167" y="1075"/>
                      <a:pt x="179" y="1064"/>
                    </a:cubicBezTo>
                    <a:cubicBezTo>
                      <a:pt x="227" y="1052"/>
                      <a:pt x="250" y="1004"/>
                      <a:pt x="238" y="956"/>
                    </a:cubicBezTo>
                    <a:cubicBezTo>
                      <a:pt x="203" y="814"/>
                      <a:pt x="334" y="373"/>
                      <a:pt x="417" y="123"/>
                    </a:cubicBezTo>
                    <a:cubicBezTo>
                      <a:pt x="441" y="75"/>
                      <a:pt x="417" y="28"/>
                      <a:pt x="369" y="4"/>
                    </a:cubicBezTo>
                    <a:cubicBezTo>
                      <a:pt x="359" y="2"/>
                      <a:pt x="349" y="1"/>
                      <a:pt x="34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59" name="Google Shape;2159;p14"/>
              <p:cNvSpPr/>
              <p:nvPr/>
            </p:nvSpPr>
            <p:spPr>
              <a:xfrm>
                <a:off x="1372806" y="1848619"/>
                <a:ext cx="10159" cy="34390"/>
              </a:xfrm>
              <a:custGeom>
                <a:avLst/>
                <a:gdLst/>
                <a:ahLst/>
                <a:cxnLst/>
                <a:rect l="l" t="t" r="r" b="b"/>
                <a:pathLst>
                  <a:path w="322" h="1090" extrusionOk="0">
                    <a:moveTo>
                      <a:pt x="112" y="0"/>
                    </a:moveTo>
                    <a:cubicBezTo>
                      <a:pt x="94" y="0"/>
                      <a:pt x="76" y="5"/>
                      <a:pt x="60" y="18"/>
                    </a:cubicBezTo>
                    <a:cubicBezTo>
                      <a:pt x="12" y="42"/>
                      <a:pt x="0" y="101"/>
                      <a:pt x="24" y="149"/>
                    </a:cubicBezTo>
                    <a:cubicBezTo>
                      <a:pt x="107" y="268"/>
                      <a:pt x="107" y="732"/>
                      <a:pt x="84" y="994"/>
                    </a:cubicBezTo>
                    <a:cubicBezTo>
                      <a:pt x="84" y="1042"/>
                      <a:pt x="119" y="1089"/>
                      <a:pt x="179" y="1089"/>
                    </a:cubicBezTo>
                    <a:cubicBezTo>
                      <a:pt x="227" y="1089"/>
                      <a:pt x="274" y="1054"/>
                      <a:pt x="274" y="1006"/>
                    </a:cubicBezTo>
                    <a:cubicBezTo>
                      <a:pt x="286" y="923"/>
                      <a:pt x="322" y="268"/>
                      <a:pt x="191" y="42"/>
                    </a:cubicBezTo>
                    <a:cubicBezTo>
                      <a:pt x="175" y="18"/>
                      <a:pt x="145" y="0"/>
                      <a:pt x="112"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0" name="Google Shape;2160;p14"/>
              <p:cNvSpPr/>
              <p:nvPr/>
            </p:nvSpPr>
            <p:spPr>
              <a:xfrm>
                <a:off x="1388959" y="1796404"/>
                <a:ext cx="10159" cy="34390"/>
              </a:xfrm>
              <a:custGeom>
                <a:avLst/>
                <a:gdLst/>
                <a:ahLst/>
                <a:cxnLst/>
                <a:rect l="l" t="t" r="r" b="b"/>
                <a:pathLst>
                  <a:path w="322" h="1090" extrusionOk="0">
                    <a:moveTo>
                      <a:pt x="112" y="0"/>
                    </a:moveTo>
                    <a:cubicBezTo>
                      <a:pt x="94" y="0"/>
                      <a:pt x="76" y="5"/>
                      <a:pt x="60" y="18"/>
                    </a:cubicBezTo>
                    <a:cubicBezTo>
                      <a:pt x="12" y="42"/>
                      <a:pt x="0" y="101"/>
                      <a:pt x="24" y="149"/>
                    </a:cubicBezTo>
                    <a:cubicBezTo>
                      <a:pt x="107" y="268"/>
                      <a:pt x="107" y="732"/>
                      <a:pt x="84" y="994"/>
                    </a:cubicBezTo>
                    <a:cubicBezTo>
                      <a:pt x="84" y="1042"/>
                      <a:pt x="119" y="1089"/>
                      <a:pt x="179" y="1089"/>
                    </a:cubicBezTo>
                    <a:cubicBezTo>
                      <a:pt x="226" y="1089"/>
                      <a:pt x="274" y="1054"/>
                      <a:pt x="274" y="1006"/>
                    </a:cubicBezTo>
                    <a:cubicBezTo>
                      <a:pt x="286" y="923"/>
                      <a:pt x="322" y="268"/>
                      <a:pt x="191" y="42"/>
                    </a:cubicBezTo>
                    <a:cubicBezTo>
                      <a:pt x="175" y="18"/>
                      <a:pt x="145" y="0"/>
                      <a:pt x="112"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1" name="Google Shape;2161;p14"/>
              <p:cNvSpPr/>
              <p:nvPr/>
            </p:nvSpPr>
            <p:spPr>
              <a:xfrm>
                <a:off x="1354759" y="1929923"/>
                <a:ext cx="10191" cy="34232"/>
              </a:xfrm>
              <a:custGeom>
                <a:avLst/>
                <a:gdLst/>
                <a:ahLst/>
                <a:cxnLst/>
                <a:rect l="l" t="t" r="r" b="b"/>
                <a:pathLst>
                  <a:path w="323" h="1085" extrusionOk="0">
                    <a:moveTo>
                      <a:pt x="110" y="1"/>
                    </a:moveTo>
                    <a:cubicBezTo>
                      <a:pt x="93" y="1"/>
                      <a:pt x="76" y="5"/>
                      <a:pt x="60" y="13"/>
                    </a:cubicBezTo>
                    <a:cubicBezTo>
                      <a:pt x="13" y="36"/>
                      <a:pt x="1" y="96"/>
                      <a:pt x="25" y="144"/>
                    </a:cubicBezTo>
                    <a:cubicBezTo>
                      <a:pt x="108" y="275"/>
                      <a:pt x="108" y="727"/>
                      <a:pt x="84" y="989"/>
                    </a:cubicBezTo>
                    <a:cubicBezTo>
                      <a:pt x="84" y="1037"/>
                      <a:pt x="120" y="1084"/>
                      <a:pt x="179" y="1084"/>
                    </a:cubicBezTo>
                    <a:cubicBezTo>
                      <a:pt x="227" y="1084"/>
                      <a:pt x="275" y="1048"/>
                      <a:pt x="275" y="1001"/>
                    </a:cubicBezTo>
                    <a:cubicBezTo>
                      <a:pt x="287" y="929"/>
                      <a:pt x="322" y="263"/>
                      <a:pt x="191" y="48"/>
                    </a:cubicBezTo>
                    <a:cubicBezTo>
                      <a:pt x="175" y="17"/>
                      <a:pt x="144"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2" name="Google Shape;2162;p14"/>
              <p:cNvSpPr/>
              <p:nvPr/>
            </p:nvSpPr>
            <p:spPr>
              <a:xfrm>
                <a:off x="1413758" y="1933299"/>
                <a:ext cx="10159" cy="34232"/>
              </a:xfrm>
              <a:custGeom>
                <a:avLst/>
                <a:gdLst/>
                <a:ahLst/>
                <a:cxnLst/>
                <a:rect l="l" t="t" r="r" b="b"/>
                <a:pathLst>
                  <a:path w="322" h="1085" extrusionOk="0">
                    <a:moveTo>
                      <a:pt x="109" y="1"/>
                    </a:moveTo>
                    <a:cubicBezTo>
                      <a:pt x="93" y="1"/>
                      <a:pt x="75" y="5"/>
                      <a:pt x="60" y="13"/>
                    </a:cubicBezTo>
                    <a:cubicBezTo>
                      <a:pt x="12" y="37"/>
                      <a:pt x="0" y="96"/>
                      <a:pt x="24" y="144"/>
                    </a:cubicBezTo>
                    <a:cubicBezTo>
                      <a:pt x="107" y="275"/>
                      <a:pt x="107" y="727"/>
                      <a:pt x="83" y="989"/>
                    </a:cubicBezTo>
                    <a:cubicBezTo>
                      <a:pt x="83" y="1037"/>
                      <a:pt x="119" y="1084"/>
                      <a:pt x="179" y="1084"/>
                    </a:cubicBezTo>
                    <a:cubicBezTo>
                      <a:pt x="226" y="1084"/>
                      <a:pt x="274" y="1049"/>
                      <a:pt x="274" y="1001"/>
                    </a:cubicBezTo>
                    <a:cubicBezTo>
                      <a:pt x="286" y="930"/>
                      <a:pt x="322" y="263"/>
                      <a:pt x="191" y="49"/>
                    </a:cubicBezTo>
                    <a:cubicBezTo>
                      <a:pt x="175" y="17"/>
                      <a:pt x="143" y="1"/>
                      <a:pt x="10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3" name="Google Shape;2163;p14"/>
              <p:cNvSpPr/>
              <p:nvPr/>
            </p:nvSpPr>
            <p:spPr>
              <a:xfrm>
                <a:off x="1367915" y="2080196"/>
                <a:ext cx="19940" cy="31203"/>
              </a:xfrm>
              <a:custGeom>
                <a:avLst/>
                <a:gdLst/>
                <a:ahLst/>
                <a:cxnLst/>
                <a:rect l="l" t="t" r="r" b="b"/>
                <a:pathLst>
                  <a:path w="632" h="989" extrusionOk="0">
                    <a:moveTo>
                      <a:pt x="536" y="0"/>
                    </a:moveTo>
                    <a:cubicBezTo>
                      <a:pt x="477" y="0"/>
                      <a:pt x="441" y="48"/>
                      <a:pt x="441" y="95"/>
                    </a:cubicBezTo>
                    <a:cubicBezTo>
                      <a:pt x="429" y="250"/>
                      <a:pt x="191" y="631"/>
                      <a:pt x="36" y="846"/>
                    </a:cubicBezTo>
                    <a:cubicBezTo>
                      <a:pt x="1" y="881"/>
                      <a:pt x="12" y="941"/>
                      <a:pt x="48" y="977"/>
                    </a:cubicBezTo>
                    <a:cubicBezTo>
                      <a:pt x="72" y="988"/>
                      <a:pt x="84" y="988"/>
                      <a:pt x="108" y="988"/>
                    </a:cubicBezTo>
                    <a:cubicBezTo>
                      <a:pt x="131" y="988"/>
                      <a:pt x="167" y="977"/>
                      <a:pt x="179" y="953"/>
                    </a:cubicBezTo>
                    <a:cubicBezTo>
                      <a:pt x="227" y="893"/>
                      <a:pt x="620" y="357"/>
                      <a:pt x="620" y="107"/>
                    </a:cubicBezTo>
                    <a:cubicBezTo>
                      <a:pt x="632" y="48"/>
                      <a:pt x="584" y="12"/>
                      <a:pt x="536"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4" name="Google Shape;2164;p14"/>
              <p:cNvSpPr/>
              <p:nvPr/>
            </p:nvSpPr>
            <p:spPr>
              <a:xfrm>
                <a:off x="1374289" y="1969740"/>
                <a:ext cx="10191" cy="34232"/>
              </a:xfrm>
              <a:custGeom>
                <a:avLst/>
                <a:gdLst/>
                <a:ahLst/>
                <a:cxnLst/>
                <a:rect l="l" t="t" r="r" b="b"/>
                <a:pathLst>
                  <a:path w="323" h="1085" extrusionOk="0">
                    <a:moveTo>
                      <a:pt x="102" y="1"/>
                    </a:moveTo>
                    <a:cubicBezTo>
                      <a:pt x="87" y="1"/>
                      <a:pt x="72" y="5"/>
                      <a:pt x="60" y="13"/>
                    </a:cubicBezTo>
                    <a:cubicBezTo>
                      <a:pt x="13" y="37"/>
                      <a:pt x="1" y="96"/>
                      <a:pt x="25" y="144"/>
                    </a:cubicBezTo>
                    <a:cubicBezTo>
                      <a:pt x="96" y="275"/>
                      <a:pt x="96" y="727"/>
                      <a:pt x="84" y="989"/>
                    </a:cubicBezTo>
                    <a:cubicBezTo>
                      <a:pt x="84" y="1037"/>
                      <a:pt x="120" y="1084"/>
                      <a:pt x="168" y="1084"/>
                    </a:cubicBezTo>
                    <a:lnTo>
                      <a:pt x="180" y="1084"/>
                    </a:lnTo>
                    <a:cubicBezTo>
                      <a:pt x="227" y="1084"/>
                      <a:pt x="263" y="1049"/>
                      <a:pt x="275" y="1001"/>
                    </a:cubicBezTo>
                    <a:cubicBezTo>
                      <a:pt x="275" y="929"/>
                      <a:pt x="322" y="263"/>
                      <a:pt x="180" y="48"/>
                    </a:cubicBezTo>
                    <a:cubicBezTo>
                      <a:pt x="164" y="17"/>
                      <a:pt x="132" y="1"/>
                      <a:pt x="10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5" name="Google Shape;2165;p14"/>
              <p:cNvSpPr/>
              <p:nvPr/>
            </p:nvSpPr>
            <p:spPr>
              <a:xfrm>
                <a:off x="1390064" y="1900456"/>
                <a:ext cx="10191" cy="34390"/>
              </a:xfrm>
              <a:custGeom>
                <a:avLst/>
                <a:gdLst/>
                <a:ahLst/>
                <a:cxnLst/>
                <a:rect l="l" t="t" r="r" b="b"/>
                <a:pathLst>
                  <a:path w="323" h="1090" extrusionOk="0">
                    <a:moveTo>
                      <a:pt x="113" y="0"/>
                    </a:moveTo>
                    <a:cubicBezTo>
                      <a:pt x="95" y="0"/>
                      <a:pt x="77" y="6"/>
                      <a:pt x="61" y="18"/>
                    </a:cubicBezTo>
                    <a:cubicBezTo>
                      <a:pt x="25" y="42"/>
                      <a:pt x="1" y="101"/>
                      <a:pt x="37" y="149"/>
                    </a:cubicBezTo>
                    <a:cubicBezTo>
                      <a:pt x="108" y="268"/>
                      <a:pt x="108" y="732"/>
                      <a:pt x="96" y="994"/>
                    </a:cubicBezTo>
                    <a:cubicBezTo>
                      <a:pt x="84" y="1042"/>
                      <a:pt x="132" y="1090"/>
                      <a:pt x="180" y="1090"/>
                    </a:cubicBezTo>
                    <a:lnTo>
                      <a:pt x="191" y="1090"/>
                    </a:lnTo>
                    <a:cubicBezTo>
                      <a:pt x="239" y="1090"/>
                      <a:pt x="275" y="1054"/>
                      <a:pt x="287" y="1006"/>
                    </a:cubicBezTo>
                    <a:cubicBezTo>
                      <a:pt x="287" y="923"/>
                      <a:pt x="322" y="268"/>
                      <a:pt x="191" y="42"/>
                    </a:cubicBezTo>
                    <a:cubicBezTo>
                      <a:pt x="176" y="19"/>
                      <a:pt x="145" y="0"/>
                      <a:pt x="11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6" name="Google Shape;2166;p14"/>
              <p:cNvSpPr/>
              <p:nvPr/>
            </p:nvSpPr>
            <p:spPr>
              <a:xfrm>
                <a:off x="1418995" y="1984032"/>
                <a:ext cx="10191" cy="34200"/>
              </a:xfrm>
              <a:custGeom>
                <a:avLst/>
                <a:gdLst/>
                <a:ahLst/>
                <a:cxnLst/>
                <a:rect l="l" t="t" r="r" b="b"/>
                <a:pathLst>
                  <a:path w="323" h="1084" extrusionOk="0">
                    <a:moveTo>
                      <a:pt x="110" y="0"/>
                    </a:moveTo>
                    <a:cubicBezTo>
                      <a:pt x="93" y="0"/>
                      <a:pt x="76" y="4"/>
                      <a:pt x="60" y="12"/>
                    </a:cubicBezTo>
                    <a:cubicBezTo>
                      <a:pt x="25" y="36"/>
                      <a:pt x="1" y="95"/>
                      <a:pt x="36" y="143"/>
                    </a:cubicBezTo>
                    <a:cubicBezTo>
                      <a:pt x="108" y="274"/>
                      <a:pt x="108" y="727"/>
                      <a:pt x="96" y="988"/>
                    </a:cubicBezTo>
                    <a:cubicBezTo>
                      <a:pt x="84" y="1036"/>
                      <a:pt x="120" y="1084"/>
                      <a:pt x="179" y="1084"/>
                    </a:cubicBezTo>
                    <a:cubicBezTo>
                      <a:pt x="227" y="1084"/>
                      <a:pt x="275" y="1048"/>
                      <a:pt x="275" y="1000"/>
                    </a:cubicBezTo>
                    <a:cubicBezTo>
                      <a:pt x="287" y="929"/>
                      <a:pt x="322" y="262"/>
                      <a:pt x="191" y="48"/>
                    </a:cubicBezTo>
                    <a:cubicBezTo>
                      <a:pt x="175" y="16"/>
                      <a:pt x="144" y="0"/>
                      <a:pt x="110"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7" name="Google Shape;2167;p14"/>
              <p:cNvSpPr/>
              <p:nvPr/>
            </p:nvSpPr>
            <p:spPr>
              <a:xfrm>
                <a:off x="1409246" y="2052022"/>
                <a:ext cx="20697" cy="30824"/>
              </a:xfrm>
              <a:custGeom>
                <a:avLst/>
                <a:gdLst/>
                <a:ahLst/>
                <a:cxnLst/>
                <a:rect l="l" t="t" r="r" b="b"/>
                <a:pathLst>
                  <a:path w="656" h="977" extrusionOk="0">
                    <a:moveTo>
                      <a:pt x="560" y="0"/>
                    </a:moveTo>
                    <a:cubicBezTo>
                      <a:pt x="512" y="0"/>
                      <a:pt x="465" y="36"/>
                      <a:pt x="465" y="96"/>
                    </a:cubicBezTo>
                    <a:cubicBezTo>
                      <a:pt x="453" y="238"/>
                      <a:pt x="191" y="619"/>
                      <a:pt x="24" y="822"/>
                    </a:cubicBezTo>
                    <a:cubicBezTo>
                      <a:pt x="0" y="858"/>
                      <a:pt x="0" y="917"/>
                      <a:pt x="48" y="953"/>
                    </a:cubicBezTo>
                    <a:cubicBezTo>
                      <a:pt x="60" y="965"/>
                      <a:pt x="84" y="977"/>
                      <a:pt x="107" y="977"/>
                    </a:cubicBezTo>
                    <a:cubicBezTo>
                      <a:pt x="131" y="977"/>
                      <a:pt x="155" y="965"/>
                      <a:pt x="179" y="941"/>
                    </a:cubicBezTo>
                    <a:cubicBezTo>
                      <a:pt x="226" y="881"/>
                      <a:pt x="631" y="357"/>
                      <a:pt x="655" y="107"/>
                    </a:cubicBezTo>
                    <a:cubicBezTo>
                      <a:pt x="655" y="48"/>
                      <a:pt x="619" y="0"/>
                      <a:pt x="560"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8" name="Google Shape;2168;p14"/>
              <p:cNvSpPr/>
              <p:nvPr/>
            </p:nvSpPr>
            <p:spPr>
              <a:xfrm>
                <a:off x="1386688" y="2021103"/>
                <a:ext cx="15081" cy="33569"/>
              </a:xfrm>
              <a:custGeom>
                <a:avLst/>
                <a:gdLst/>
                <a:ahLst/>
                <a:cxnLst/>
                <a:rect l="l" t="t" r="r" b="b"/>
                <a:pathLst>
                  <a:path w="478" h="1064" extrusionOk="0">
                    <a:moveTo>
                      <a:pt x="334" y="1"/>
                    </a:moveTo>
                    <a:cubicBezTo>
                      <a:pt x="326" y="1"/>
                      <a:pt x="318" y="2"/>
                      <a:pt x="310" y="4"/>
                    </a:cubicBezTo>
                    <a:cubicBezTo>
                      <a:pt x="251" y="4"/>
                      <a:pt x="227" y="63"/>
                      <a:pt x="239" y="111"/>
                    </a:cubicBezTo>
                    <a:cubicBezTo>
                      <a:pt x="263" y="254"/>
                      <a:pt x="120" y="695"/>
                      <a:pt x="25" y="933"/>
                    </a:cubicBezTo>
                    <a:cubicBezTo>
                      <a:pt x="1" y="980"/>
                      <a:pt x="25" y="1040"/>
                      <a:pt x="72" y="1052"/>
                    </a:cubicBezTo>
                    <a:cubicBezTo>
                      <a:pt x="84" y="1064"/>
                      <a:pt x="96" y="1064"/>
                      <a:pt x="108" y="1064"/>
                    </a:cubicBezTo>
                    <a:cubicBezTo>
                      <a:pt x="144" y="1064"/>
                      <a:pt x="179" y="1040"/>
                      <a:pt x="191" y="1004"/>
                    </a:cubicBezTo>
                    <a:cubicBezTo>
                      <a:pt x="227" y="933"/>
                      <a:pt x="477" y="325"/>
                      <a:pt x="418" y="75"/>
                    </a:cubicBezTo>
                    <a:cubicBezTo>
                      <a:pt x="408" y="26"/>
                      <a:pt x="373" y="1"/>
                      <a:pt x="33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9" name="Google Shape;2169;p14"/>
              <p:cNvSpPr/>
              <p:nvPr/>
            </p:nvSpPr>
            <p:spPr>
              <a:xfrm>
                <a:off x="1356274" y="2031735"/>
                <a:ext cx="10159" cy="34200"/>
              </a:xfrm>
              <a:custGeom>
                <a:avLst/>
                <a:gdLst/>
                <a:ahLst/>
                <a:cxnLst/>
                <a:rect l="l" t="t" r="r" b="b"/>
                <a:pathLst>
                  <a:path w="322" h="1084" extrusionOk="0">
                    <a:moveTo>
                      <a:pt x="110" y="0"/>
                    </a:moveTo>
                    <a:cubicBezTo>
                      <a:pt x="93" y="0"/>
                      <a:pt x="76" y="4"/>
                      <a:pt x="60" y="12"/>
                    </a:cubicBezTo>
                    <a:cubicBezTo>
                      <a:pt x="12" y="36"/>
                      <a:pt x="0" y="96"/>
                      <a:pt x="24" y="143"/>
                    </a:cubicBezTo>
                    <a:cubicBezTo>
                      <a:pt x="108" y="274"/>
                      <a:pt x="108" y="727"/>
                      <a:pt x="84" y="989"/>
                    </a:cubicBezTo>
                    <a:cubicBezTo>
                      <a:pt x="84" y="1036"/>
                      <a:pt x="119" y="1084"/>
                      <a:pt x="179" y="1084"/>
                    </a:cubicBezTo>
                    <a:cubicBezTo>
                      <a:pt x="227" y="1084"/>
                      <a:pt x="274" y="1048"/>
                      <a:pt x="274" y="1000"/>
                    </a:cubicBezTo>
                    <a:cubicBezTo>
                      <a:pt x="286" y="929"/>
                      <a:pt x="322" y="262"/>
                      <a:pt x="191" y="48"/>
                    </a:cubicBezTo>
                    <a:cubicBezTo>
                      <a:pt x="175" y="16"/>
                      <a:pt x="143" y="0"/>
                      <a:pt x="110"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0" name="Google Shape;2170;p14"/>
              <p:cNvSpPr/>
              <p:nvPr/>
            </p:nvSpPr>
            <p:spPr>
              <a:xfrm>
                <a:off x="862674" y="1359783"/>
                <a:ext cx="13945" cy="33758"/>
              </a:xfrm>
              <a:custGeom>
                <a:avLst/>
                <a:gdLst/>
                <a:ahLst/>
                <a:cxnLst/>
                <a:rect l="l" t="t" r="r" b="b"/>
                <a:pathLst>
                  <a:path w="442" h="1070" extrusionOk="0">
                    <a:moveTo>
                      <a:pt x="325" y="1"/>
                    </a:moveTo>
                    <a:cubicBezTo>
                      <a:pt x="286" y="1"/>
                      <a:pt x="256" y="23"/>
                      <a:pt x="239" y="58"/>
                    </a:cubicBezTo>
                    <a:cubicBezTo>
                      <a:pt x="215" y="129"/>
                      <a:pt x="1" y="760"/>
                      <a:pt x="60" y="1010"/>
                    </a:cubicBezTo>
                    <a:cubicBezTo>
                      <a:pt x="72" y="1046"/>
                      <a:pt x="108" y="1070"/>
                      <a:pt x="155" y="1070"/>
                    </a:cubicBezTo>
                    <a:lnTo>
                      <a:pt x="179" y="1070"/>
                    </a:lnTo>
                    <a:cubicBezTo>
                      <a:pt x="227" y="1058"/>
                      <a:pt x="263" y="1010"/>
                      <a:pt x="239" y="951"/>
                    </a:cubicBezTo>
                    <a:cubicBezTo>
                      <a:pt x="203" y="808"/>
                      <a:pt x="334" y="367"/>
                      <a:pt x="417" y="129"/>
                    </a:cubicBezTo>
                    <a:cubicBezTo>
                      <a:pt x="441" y="81"/>
                      <a:pt x="417" y="22"/>
                      <a:pt x="370" y="10"/>
                    </a:cubicBezTo>
                    <a:cubicBezTo>
                      <a:pt x="354" y="4"/>
                      <a:pt x="339" y="1"/>
                      <a:pt x="32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1" name="Google Shape;2171;p14"/>
              <p:cNvSpPr/>
              <p:nvPr/>
            </p:nvSpPr>
            <p:spPr>
              <a:xfrm>
                <a:off x="836014" y="1369375"/>
                <a:ext cx="13914" cy="33948"/>
              </a:xfrm>
              <a:custGeom>
                <a:avLst/>
                <a:gdLst/>
                <a:ahLst/>
                <a:cxnLst/>
                <a:rect l="l" t="t" r="r" b="b"/>
                <a:pathLst>
                  <a:path w="441" h="1076" extrusionOk="0">
                    <a:moveTo>
                      <a:pt x="344" y="1"/>
                    </a:moveTo>
                    <a:cubicBezTo>
                      <a:pt x="303" y="1"/>
                      <a:pt x="260" y="24"/>
                      <a:pt x="250" y="63"/>
                    </a:cubicBezTo>
                    <a:cubicBezTo>
                      <a:pt x="226" y="135"/>
                      <a:pt x="0" y="754"/>
                      <a:pt x="60" y="1004"/>
                    </a:cubicBezTo>
                    <a:cubicBezTo>
                      <a:pt x="72" y="1051"/>
                      <a:pt x="119" y="1075"/>
                      <a:pt x="155" y="1075"/>
                    </a:cubicBezTo>
                    <a:cubicBezTo>
                      <a:pt x="167" y="1075"/>
                      <a:pt x="167" y="1075"/>
                      <a:pt x="179" y="1063"/>
                    </a:cubicBezTo>
                    <a:cubicBezTo>
                      <a:pt x="226" y="1063"/>
                      <a:pt x="262" y="1004"/>
                      <a:pt x="250" y="956"/>
                    </a:cubicBezTo>
                    <a:cubicBezTo>
                      <a:pt x="215" y="813"/>
                      <a:pt x="334" y="373"/>
                      <a:pt x="429" y="123"/>
                    </a:cubicBezTo>
                    <a:cubicBezTo>
                      <a:pt x="441" y="75"/>
                      <a:pt x="417" y="27"/>
                      <a:pt x="369" y="4"/>
                    </a:cubicBezTo>
                    <a:cubicBezTo>
                      <a:pt x="361" y="2"/>
                      <a:pt x="353" y="1"/>
                      <a:pt x="34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2" name="Google Shape;2172;p14"/>
              <p:cNvSpPr/>
              <p:nvPr/>
            </p:nvSpPr>
            <p:spPr>
              <a:xfrm>
                <a:off x="853650" y="1249548"/>
                <a:ext cx="13945" cy="33948"/>
              </a:xfrm>
              <a:custGeom>
                <a:avLst/>
                <a:gdLst/>
                <a:ahLst/>
                <a:cxnLst/>
                <a:rect l="l" t="t" r="r" b="b"/>
                <a:pathLst>
                  <a:path w="442" h="1076" extrusionOk="0">
                    <a:moveTo>
                      <a:pt x="340" y="1"/>
                    </a:moveTo>
                    <a:cubicBezTo>
                      <a:pt x="295" y="1"/>
                      <a:pt x="259" y="24"/>
                      <a:pt x="239" y="63"/>
                    </a:cubicBezTo>
                    <a:cubicBezTo>
                      <a:pt x="215" y="135"/>
                      <a:pt x="1" y="754"/>
                      <a:pt x="60" y="1004"/>
                    </a:cubicBezTo>
                    <a:cubicBezTo>
                      <a:pt x="72" y="1051"/>
                      <a:pt x="108" y="1075"/>
                      <a:pt x="156" y="1075"/>
                    </a:cubicBezTo>
                    <a:lnTo>
                      <a:pt x="179" y="1075"/>
                    </a:lnTo>
                    <a:cubicBezTo>
                      <a:pt x="227" y="1063"/>
                      <a:pt x="251" y="1004"/>
                      <a:pt x="239" y="956"/>
                    </a:cubicBezTo>
                    <a:cubicBezTo>
                      <a:pt x="203" y="813"/>
                      <a:pt x="334" y="373"/>
                      <a:pt x="418" y="135"/>
                    </a:cubicBezTo>
                    <a:cubicBezTo>
                      <a:pt x="441" y="75"/>
                      <a:pt x="418" y="27"/>
                      <a:pt x="370" y="4"/>
                    </a:cubicBezTo>
                    <a:cubicBezTo>
                      <a:pt x="360" y="2"/>
                      <a:pt x="350" y="1"/>
                      <a:pt x="34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3" name="Google Shape;2173;p14"/>
              <p:cNvSpPr/>
              <p:nvPr/>
            </p:nvSpPr>
            <p:spPr>
              <a:xfrm>
                <a:off x="747359" y="1973431"/>
                <a:ext cx="15807" cy="32780"/>
              </a:xfrm>
              <a:custGeom>
                <a:avLst/>
                <a:gdLst/>
                <a:ahLst/>
                <a:cxnLst/>
                <a:rect l="l" t="t" r="r" b="b"/>
                <a:pathLst>
                  <a:path w="501" h="1039" extrusionOk="0">
                    <a:moveTo>
                      <a:pt x="102" y="1"/>
                    </a:moveTo>
                    <a:cubicBezTo>
                      <a:pt x="96" y="1"/>
                      <a:pt x="90" y="1"/>
                      <a:pt x="84" y="3"/>
                    </a:cubicBezTo>
                    <a:cubicBezTo>
                      <a:pt x="24" y="3"/>
                      <a:pt x="0" y="62"/>
                      <a:pt x="0" y="110"/>
                    </a:cubicBezTo>
                    <a:cubicBezTo>
                      <a:pt x="12" y="181"/>
                      <a:pt x="143" y="824"/>
                      <a:pt x="322" y="1015"/>
                    </a:cubicBezTo>
                    <a:cubicBezTo>
                      <a:pt x="346" y="1027"/>
                      <a:pt x="369" y="1039"/>
                      <a:pt x="393" y="1039"/>
                    </a:cubicBezTo>
                    <a:cubicBezTo>
                      <a:pt x="417" y="1039"/>
                      <a:pt x="441" y="1027"/>
                      <a:pt x="453" y="1015"/>
                    </a:cubicBezTo>
                    <a:cubicBezTo>
                      <a:pt x="500" y="979"/>
                      <a:pt x="500" y="920"/>
                      <a:pt x="453" y="884"/>
                    </a:cubicBezTo>
                    <a:cubicBezTo>
                      <a:pt x="346" y="777"/>
                      <a:pt x="239" y="324"/>
                      <a:pt x="191" y="74"/>
                    </a:cubicBezTo>
                    <a:cubicBezTo>
                      <a:pt x="181" y="33"/>
                      <a:pt x="143" y="1"/>
                      <a:pt x="10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4" name="Google Shape;2174;p14"/>
              <p:cNvSpPr/>
              <p:nvPr/>
            </p:nvSpPr>
            <p:spPr>
              <a:xfrm>
                <a:off x="778909" y="1986966"/>
                <a:ext cx="15807" cy="33159"/>
              </a:xfrm>
              <a:custGeom>
                <a:avLst/>
                <a:gdLst/>
                <a:ahLst/>
                <a:cxnLst/>
                <a:rect l="l" t="t" r="r" b="b"/>
                <a:pathLst>
                  <a:path w="501" h="1051" extrusionOk="0">
                    <a:moveTo>
                      <a:pt x="103" y="0"/>
                    </a:moveTo>
                    <a:cubicBezTo>
                      <a:pt x="96" y="0"/>
                      <a:pt x="90" y="1"/>
                      <a:pt x="84" y="2"/>
                    </a:cubicBezTo>
                    <a:cubicBezTo>
                      <a:pt x="36" y="14"/>
                      <a:pt x="1" y="62"/>
                      <a:pt x="12" y="110"/>
                    </a:cubicBezTo>
                    <a:cubicBezTo>
                      <a:pt x="24" y="193"/>
                      <a:pt x="143" y="836"/>
                      <a:pt x="334" y="1015"/>
                    </a:cubicBezTo>
                    <a:cubicBezTo>
                      <a:pt x="346" y="1038"/>
                      <a:pt x="370" y="1050"/>
                      <a:pt x="393" y="1050"/>
                    </a:cubicBezTo>
                    <a:cubicBezTo>
                      <a:pt x="417" y="1050"/>
                      <a:pt x="441" y="1038"/>
                      <a:pt x="465" y="1015"/>
                    </a:cubicBezTo>
                    <a:cubicBezTo>
                      <a:pt x="501" y="979"/>
                      <a:pt x="501" y="919"/>
                      <a:pt x="465" y="884"/>
                    </a:cubicBezTo>
                    <a:cubicBezTo>
                      <a:pt x="358" y="776"/>
                      <a:pt x="239" y="336"/>
                      <a:pt x="191" y="86"/>
                    </a:cubicBezTo>
                    <a:cubicBezTo>
                      <a:pt x="191" y="34"/>
                      <a:pt x="146" y="0"/>
                      <a:pt x="10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5" name="Google Shape;2175;p14"/>
              <p:cNvSpPr/>
              <p:nvPr/>
            </p:nvSpPr>
            <p:spPr>
              <a:xfrm>
                <a:off x="808976" y="2032398"/>
                <a:ext cx="15807" cy="32780"/>
              </a:xfrm>
              <a:custGeom>
                <a:avLst/>
                <a:gdLst/>
                <a:ahLst/>
                <a:cxnLst/>
                <a:rect l="l" t="t" r="r" b="b"/>
                <a:pathLst>
                  <a:path w="501" h="1039" extrusionOk="0">
                    <a:moveTo>
                      <a:pt x="114" y="1"/>
                    </a:moveTo>
                    <a:cubicBezTo>
                      <a:pt x="108" y="1"/>
                      <a:pt x="102" y="2"/>
                      <a:pt x="95" y="3"/>
                    </a:cubicBezTo>
                    <a:cubicBezTo>
                      <a:pt x="36" y="15"/>
                      <a:pt x="0" y="63"/>
                      <a:pt x="12" y="110"/>
                    </a:cubicBezTo>
                    <a:cubicBezTo>
                      <a:pt x="24" y="182"/>
                      <a:pt x="155" y="837"/>
                      <a:pt x="333" y="1015"/>
                    </a:cubicBezTo>
                    <a:cubicBezTo>
                      <a:pt x="357" y="1039"/>
                      <a:pt x="381" y="1039"/>
                      <a:pt x="405" y="1039"/>
                    </a:cubicBezTo>
                    <a:cubicBezTo>
                      <a:pt x="429" y="1039"/>
                      <a:pt x="452" y="1039"/>
                      <a:pt x="464" y="1015"/>
                    </a:cubicBezTo>
                    <a:cubicBezTo>
                      <a:pt x="500" y="979"/>
                      <a:pt x="500" y="920"/>
                      <a:pt x="464" y="884"/>
                    </a:cubicBezTo>
                    <a:cubicBezTo>
                      <a:pt x="357" y="777"/>
                      <a:pt x="250" y="337"/>
                      <a:pt x="202" y="75"/>
                    </a:cubicBezTo>
                    <a:cubicBezTo>
                      <a:pt x="192" y="33"/>
                      <a:pt x="155" y="1"/>
                      <a:pt x="11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6" name="Google Shape;2176;p14"/>
              <p:cNvSpPr/>
              <p:nvPr/>
            </p:nvSpPr>
            <p:spPr>
              <a:xfrm>
                <a:off x="778909" y="2085812"/>
                <a:ext cx="15807" cy="33096"/>
              </a:xfrm>
              <a:custGeom>
                <a:avLst/>
                <a:gdLst/>
                <a:ahLst/>
                <a:cxnLst/>
                <a:rect l="l" t="t" r="r" b="b"/>
                <a:pathLst>
                  <a:path w="501" h="1049" extrusionOk="0">
                    <a:moveTo>
                      <a:pt x="84" y="1"/>
                    </a:moveTo>
                    <a:cubicBezTo>
                      <a:pt x="36" y="13"/>
                      <a:pt x="1" y="60"/>
                      <a:pt x="12" y="120"/>
                    </a:cubicBezTo>
                    <a:cubicBezTo>
                      <a:pt x="24" y="191"/>
                      <a:pt x="143" y="834"/>
                      <a:pt x="334" y="1025"/>
                    </a:cubicBezTo>
                    <a:cubicBezTo>
                      <a:pt x="346" y="1037"/>
                      <a:pt x="370" y="1049"/>
                      <a:pt x="393" y="1049"/>
                    </a:cubicBezTo>
                    <a:cubicBezTo>
                      <a:pt x="417" y="1049"/>
                      <a:pt x="441" y="1037"/>
                      <a:pt x="465" y="1025"/>
                    </a:cubicBezTo>
                    <a:cubicBezTo>
                      <a:pt x="501" y="989"/>
                      <a:pt x="501" y="930"/>
                      <a:pt x="465" y="882"/>
                    </a:cubicBezTo>
                    <a:cubicBezTo>
                      <a:pt x="358" y="787"/>
                      <a:pt x="239" y="334"/>
                      <a:pt x="191" y="84"/>
                    </a:cubicBezTo>
                    <a:cubicBezTo>
                      <a:pt x="191" y="25"/>
                      <a:pt x="131" y="1"/>
                      <a:pt x="8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7" name="Google Shape;2177;p14"/>
              <p:cNvSpPr/>
              <p:nvPr/>
            </p:nvSpPr>
            <p:spPr>
              <a:xfrm>
                <a:off x="806704" y="2074107"/>
                <a:ext cx="15807" cy="32780"/>
              </a:xfrm>
              <a:custGeom>
                <a:avLst/>
                <a:gdLst/>
                <a:ahLst/>
                <a:cxnLst/>
                <a:rect l="l" t="t" r="r" b="b"/>
                <a:pathLst>
                  <a:path w="501" h="1039" extrusionOk="0">
                    <a:moveTo>
                      <a:pt x="103" y="0"/>
                    </a:moveTo>
                    <a:cubicBezTo>
                      <a:pt x="96" y="0"/>
                      <a:pt x="90" y="1"/>
                      <a:pt x="84" y="3"/>
                    </a:cubicBezTo>
                    <a:cubicBezTo>
                      <a:pt x="24" y="3"/>
                      <a:pt x="1" y="62"/>
                      <a:pt x="1" y="110"/>
                    </a:cubicBezTo>
                    <a:cubicBezTo>
                      <a:pt x="12" y="181"/>
                      <a:pt x="143" y="836"/>
                      <a:pt x="322" y="1015"/>
                    </a:cubicBezTo>
                    <a:cubicBezTo>
                      <a:pt x="346" y="1027"/>
                      <a:pt x="370" y="1039"/>
                      <a:pt x="393" y="1039"/>
                    </a:cubicBezTo>
                    <a:cubicBezTo>
                      <a:pt x="417" y="1039"/>
                      <a:pt x="441" y="1027"/>
                      <a:pt x="453" y="1015"/>
                    </a:cubicBezTo>
                    <a:cubicBezTo>
                      <a:pt x="501" y="979"/>
                      <a:pt x="501" y="920"/>
                      <a:pt x="453" y="884"/>
                    </a:cubicBezTo>
                    <a:cubicBezTo>
                      <a:pt x="358" y="777"/>
                      <a:pt x="239" y="324"/>
                      <a:pt x="191" y="74"/>
                    </a:cubicBezTo>
                    <a:cubicBezTo>
                      <a:pt x="181" y="33"/>
                      <a:pt x="143" y="0"/>
                      <a:pt x="10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8" name="Google Shape;2178;p14"/>
              <p:cNvSpPr/>
              <p:nvPr/>
            </p:nvSpPr>
            <p:spPr>
              <a:xfrm>
                <a:off x="835257" y="2116920"/>
                <a:ext cx="15807" cy="33159"/>
              </a:xfrm>
              <a:custGeom>
                <a:avLst/>
                <a:gdLst/>
                <a:ahLst/>
                <a:cxnLst/>
                <a:rect l="l" t="t" r="r" b="b"/>
                <a:pathLst>
                  <a:path w="501" h="1051" extrusionOk="0">
                    <a:moveTo>
                      <a:pt x="106" y="1"/>
                    </a:moveTo>
                    <a:cubicBezTo>
                      <a:pt x="99" y="1"/>
                      <a:pt x="91" y="2"/>
                      <a:pt x="84" y="3"/>
                    </a:cubicBezTo>
                    <a:cubicBezTo>
                      <a:pt x="36" y="15"/>
                      <a:pt x="0" y="63"/>
                      <a:pt x="12" y="110"/>
                    </a:cubicBezTo>
                    <a:cubicBezTo>
                      <a:pt x="24" y="194"/>
                      <a:pt x="155" y="836"/>
                      <a:pt x="334" y="1015"/>
                    </a:cubicBezTo>
                    <a:cubicBezTo>
                      <a:pt x="358" y="1039"/>
                      <a:pt x="381" y="1051"/>
                      <a:pt x="405" y="1051"/>
                    </a:cubicBezTo>
                    <a:cubicBezTo>
                      <a:pt x="429" y="1051"/>
                      <a:pt x="453" y="1039"/>
                      <a:pt x="465" y="1015"/>
                    </a:cubicBezTo>
                    <a:cubicBezTo>
                      <a:pt x="501" y="979"/>
                      <a:pt x="501" y="920"/>
                      <a:pt x="465" y="884"/>
                    </a:cubicBezTo>
                    <a:cubicBezTo>
                      <a:pt x="358" y="777"/>
                      <a:pt x="250" y="336"/>
                      <a:pt x="203" y="86"/>
                    </a:cubicBezTo>
                    <a:cubicBezTo>
                      <a:pt x="192" y="35"/>
                      <a:pt x="155" y="1"/>
                      <a:pt x="10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9" name="Google Shape;2179;p14"/>
              <p:cNvSpPr/>
              <p:nvPr/>
            </p:nvSpPr>
            <p:spPr>
              <a:xfrm>
                <a:off x="812730" y="2141245"/>
                <a:ext cx="24798" cy="27985"/>
              </a:xfrm>
              <a:custGeom>
                <a:avLst/>
                <a:gdLst/>
                <a:ahLst/>
                <a:cxnLst/>
                <a:rect l="l" t="t" r="r" b="b"/>
                <a:pathLst>
                  <a:path w="786" h="887" extrusionOk="0">
                    <a:moveTo>
                      <a:pt x="112" y="0"/>
                    </a:moveTo>
                    <a:cubicBezTo>
                      <a:pt x="94" y="0"/>
                      <a:pt x="76" y="5"/>
                      <a:pt x="60" y="18"/>
                    </a:cubicBezTo>
                    <a:cubicBezTo>
                      <a:pt x="12" y="42"/>
                      <a:pt x="0" y="101"/>
                      <a:pt x="24" y="137"/>
                    </a:cubicBezTo>
                    <a:cubicBezTo>
                      <a:pt x="60" y="208"/>
                      <a:pt x="405" y="768"/>
                      <a:pt x="643" y="875"/>
                    </a:cubicBezTo>
                    <a:cubicBezTo>
                      <a:pt x="655" y="887"/>
                      <a:pt x="667" y="887"/>
                      <a:pt x="679" y="887"/>
                    </a:cubicBezTo>
                    <a:cubicBezTo>
                      <a:pt x="714" y="887"/>
                      <a:pt x="750" y="863"/>
                      <a:pt x="774" y="827"/>
                    </a:cubicBezTo>
                    <a:cubicBezTo>
                      <a:pt x="786" y="780"/>
                      <a:pt x="774" y="732"/>
                      <a:pt x="726" y="708"/>
                    </a:cubicBezTo>
                    <a:cubicBezTo>
                      <a:pt x="583" y="649"/>
                      <a:pt x="322" y="268"/>
                      <a:pt x="191" y="42"/>
                    </a:cubicBezTo>
                    <a:cubicBezTo>
                      <a:pt x="175" y="18"/>
                      <a:pt x="144" y="0"/>
                      <a:pt x="112"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0" name="Google Shape;2180;p14"/>
              <p:cNvSpPr/>
              <p:nvPr/>
            </p:nvSpPr>
            <p:spPr>
              <a:xfrm>
                <a:off x="766888" y="2032398"/>
                <a:ext cx="15807" cy="32780"/>
              </a:xfrm>
              <a:custGeom>
                <a:avLst/>
                <a:gdLst/>
                <a:ahLst/>
                <a:cxnLst/>
                <a:rect l="l" t="t" r="r" b="b"/>
                <a:pathLst>
                  <a:path w="501" h="1039" extrusionOk="0">
                    <a:moveTo>
                      <a:pt x="114" y="1"/>
                    </a:moveTo>
                    <a:cubicBezTo>
                      <a:pt x="108" y="1"/>
                      <a:pt x="102" y="2"/>
                      <a:pt x="96" y="3"/>
                    </a:cubicBezTo>
                    <a:cubicBezTo>
                      <a:pt x="36" y="15"/>
                      <a:pt x="1" y="63"/>
                      <a:pt x="12" y="110"/>
                    </a:cubicBezTo>
                    <a:cubicBezTo>
                      <a:pt x="24" y="182"/>
                      <a:pt x="155" y="837"/>
                      <a:pt x="334" y="1015"/>
                    </a:cubicBezTo>
                    <a:cubicBezTo>
                      <a:pt x="358" y="1039"/>
                      <a:pt x="382" y="1039"/>
                      <a:pt x="405" y="1039"/>
                    </a:cubicBezTo>
                    <a:cubicBezTo>
                      <a:pt x="429" y="1039"/>
                      <a:pt x="453" y="1039"/>
                      <a:pt x="465" y="1015"/>
                    </a:cubicBezTo>
                    <a:cubicBezTo>
                      <a:pt x="501" y="979"/>
                      <a:pt x="501" y="920"/>
                      <a:pt x="465" y="884"/>
                    </a:cubicBezTo>
                    <a:cubicBezTo>
                      <a:pt x="370" y="777"/>
                      <a:pt x="251" y="337"/>
                      <a:pt x="203" y="75"/>
                    </a:cubicBezTo>
                    <a:cubicBezTo>
                      <a:pt x="193" y="33"/>
                      <a:pt x="155" y="1"/>
                      <a:pt x="11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1" name="Google Shape;2181;p14"/>
              <p:cNvSpPr/>
              <p:nvPr/>
            </p:nvSpPr>
            <p:spPr>
              <a:xfrm>
                <a:off x="787175" y="2281895"/>
                <a:ext cx="17321" cy="32339"/>
              </a:xfrm>
              <a:custGeom>
                <a:avLst/>
                <a:gdLst/>
                <a:ahLst/>
                <a:cxnLst/>
                <a:rect l="l" t="t" r="r" b="b"/>
                <a:pathLst>
                  <a:path w="549" h="1025" extrusionOk="0">
                    <a:moveTo>
                      <a:pt x="439" y="1"/>
                    </a:moveTo>
                    <a:cubicBezTo>
                      <a:pt x="405" y="1"/>
                      <a:pt x="374" y="17"/>
                      <a:pt x="358" y="48"/>
                    </a:cubicBezTo>
                    <a:cubicBezTo>
                      <a:pt x="322" y="108"/>
                      <a:pt x="0" y="691"/>
                      <a:pt x="24" y="941"/>
                    </a:cubicBezTo>
                    <a:cubicBezTo>
                      <a:pt x="36" y="989"/>
                      <a:pt x="72" y="1025"/>
                      <a:pt x="120" y="1025"/>
                    </a:cubicBezTo>
                    <a:lnTo>
                      <a:pt x="131" y="1025"/>
                    </a:lnTo>
                    <a:cubicBezTo>
                      <a:pt x="179" y="1025"/>
                      <a:pt x="215" y="977"/>
                      <a:pt x="215" y="930"/>
                    </a:cubicBezTo>
                    <a:cubicBezTo>
                      <a:pt x="203" y="775"/>
                      <a:pt x="393" y="358"/>
                      <a:pt x="524" y="132"/>
                    </a:cubicBezTo>
                    <a:cubicBezTo>
                      <a:pt x="548" y="96"/>
                      <a:pt x="536" y="37"/>
                      <a:pt x="489" y="13"/>
                    </a:cubicBezTo>
                    <a:cubicBezTo>
                      <a:pt x="473" y="5"/>
                      <a:pt x="456" y="1"/>
                      <a:pt x="43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2" name="Google Shape;2182;p14"/>
              <p:cNvSpPr/>
              <p:nvPr/>
            </p:nvSpPr>
            <p:spPr>
              <a:xfrm>
                <a:off x="816485" y="2281738"/>
                <a:ext cx="17289" cy="32497"/>
              </a:xfrm>
              <a:custGeom>
                <a:avLst/>
                <a:gdLst/>
                <a:ahLst/>
                <a:cxnLst/>
                <a:rect l="l" t="t" r="r" b="b"/>
                <a:pathLst>
                  <a:path w="548" h="1030" extrusionOk="0">
                    <a:moveTo>
                      <a:pt x="438" y="1"/>
                    </a:moveTo>
                    <a:cubicBezTo>
                      <a:pt x="405" y="1"/>
                      <a:pt x="373" y="22"/>
                      <a:pt x="357" y="53"/>
                    </a:cubicBezTo>
                    <a:cubicBezTo>
                      <a:pt x="322" y="113"/>
                      <a:pt x="0" y="696"/>
                      <a:pt x="24" y="946"/>
                    </a:cubicBezTo>
                    <a:cubicBezTo>
                      <a:pt x="24" y="994"/>
                      <a:pt x="72" y="1030"/>
                      <a:pt x="107" y="1030"/>
                    </a:cubicBezTo>
                    <a:lnTo>
                      <a:pt x="119" y="1030"/>
                    </a:lnTo>
                    <a:cubicBezTo>
                      <a:pt x="179" y="1030"/>
                      <a:pt x="214" y="982"/>
                      <a:pt x="203" y="935"/>
                    </a:cubicBezTo>
                    <a:cubicBezTo>
                      <a:pt x="191" y="780"/>
                      <a:pt x="393" y="363"/>
                      <a:pt x="524" y="137"/>
                    </a:cubicBezTo>
                    <a:cubicBezTo>
                      <a:pt x="548" y="101"/>
                      <a:pt x="524" y="42"/>
                      <a:pt x="488" y="18"/>
                    </a:cubicBezTo>
                    <a:cubicBezTo>
                      <a:pt x="472" y="6"/>
                      <a:pt x="455" y="1"/>
                      <a:pt x="43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3" name="Google Shape;2183;p14"/>
              <p:cNvSpPr/>
              <p:nvPr/>
            </p:nvSpPr>
            <p:spPr>
              <a:xfrm>
                <a:off x="812730" y="2241354"/>
                <a:ext cx="17289" cy="32686"/>
              </a:xfrm>
              <a:custGeom>
                <a:avLst/>
                <a:gdLst/>
                <a:ahLst/>
                <a:cxnLst/>
                <a:rect l="l" t="t" r="r" b="b"/>
                <a:pathLst>
                  <a:path w="548" h="1036" extrusionOk="0">
                    <a:moveTo>
                      <a:pt x="438" y="0"/>
                    </a:moveTo>
                    <a:cubicBezTo>
                      <a:pt x="405" y="0"/>
                      <a:pt x="373" y="16"/>
                      <a:pt x="357" y="48"/>
                    </a:cubicBezTo>
                    <a:cubicBezTo>
                      <a:pt x="322" y="119"/>
                      <a:pt x="0" y="691"/>
                      <a:pt x="24" y="952"/>
                    </a:cubicBezTo>
                    <a:cubicBezTo>
                      <a:pt x="36" y="1000"/>
                      <a:pt x="72" y="1036"/>
                      <a:pt x="119" y="1036"/>
                    </a:cubicBezTo>
                    <a:lnTo>
                      <a:pt x="131" y="1036"/>
                    </a:lnTo>
                    <a:cubicBezTo>
                      <a:pt x="179" y="1024"/>
                      <a:pt x="214" y="988"/>
                      <a:pt x="214" y="929"/>
                    </a:cubicBezTo>
                    <a:cubicBezTo>
                      <a:pt x="202" y="786"/>
                      <a:pt x="393" y="369"/>
                      <a:pt x="524" y="143"/>
                    </a:cubicBezTo>
                    <a:cubicBezTo>
                      <a:pt x="548" y="95"/>
                      <a:pt x="536" y="36"/>
                      <a:pt x="488" y="12"/>
                    </a:cubicBezTo>
                    <a:cubicBezTo>
                      <a:pt x="472" y="4"/>
                      <a:pt x="455" y="0"/>
                      <a:pt x="43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4" name="Google Shape;2184;p14"/>
              <p:cNvSpPr/>
              <p:nvPr/>
            </p:nvSpPr>
            <p:spPr>
              <a:xfrm>
                <a:off x="839768" y="2235706"/>
                <a:ext cx="17289" cy="32717"/>
              </a:xfrm>
              <a:custGeom>
                <a:avLst/>
                <a:gdLst/>
                <a:ahLst/>
                <a:cxnLst/>
                <a:rect l="l" t="t" r="r" b="b"/>
                <a:pathLst>
                  <a:path w="548" h="1037" extrusionOk="0">
                    <a:moveTo>
                      <a:pt x="439" y="0"/>
                    </a:moveTo>
                    <a:cubicBezTo>
                      <a:pt x="405" y="0"/>
                      <a:pt x="373" y="16"/>
                      <a:pt x="358" y="48"/>
                    </a:cubicBezTo>
                    <a:cubicBezTo>
                      <a:pt x="322" y="119"/>
                      <a:pt x="0" y="691"/>
                      <a:pt x="24" y="953"/>
                    </a:cubicBezTo>
                    <a:cubicBezTo>
                      <a:pt x="24" y="1001"/>
                      <a:pt x="72" y="1036"/>
                      <a:pt x="119" y="1036"/>
                    </a:cubicBezTo>
                    <a:lnTo>
                      <a:pt x="131" y="1036"/>
                    </a:lnTo>
                    <a:cubicBezTo>
                      <a:pt x="179" y="1024"/>
                      <a:pt x="215" y="989"/>
                      <a:pt x="215" y="929"/>
                    </a:cubicBezTo>
                    <a:cubicBezTo>
                      <a:pt x="203" y="786"/>
                      <a:pt x="393" y="370"/>
                      <a:pt x="524" y="143"/>
                    </a:cubicBezTo>
                    <a:cubicBezTo>
                      <a:pt x="548" y="96"/>
                      <a:pt x="536" y="36"/>
                      <a:pt x="488" y="12"/>
                    </a:cubicBezTo>
                    <a:cubicBezTo>
                      <a:pt x="473" y="4"/>
                      <a:pt x="455" y="0"/>
                      <a:pt x="439"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5" name="Google Shape;2185;p14"/>
              <p:cNvSpPr/>
              <p:nvPr/>
            </p:nvSpPr>
            <p:spPr>
              <a:xfrm>
                <a:off x="1239065" y="2253658"/>
                <a:ext cx="9812" cy="34673"/>
              </a:xfrm>
              <a:custGeom>
                <a:avLst/>
                <a:gdLst/>
                <a:ahLst/>
                <a:cxnLst/>
                <a:rect l="l" t="t" r="r" b="b"/>
                <a:pathLst>
                  <a:path w="311" h="1099" extrusionOk="0">
                    <a:moveTo>
                      <a:pt x="208" y="1"/>
                    </a:moveTo>
                    <a:cubicBezTo>
                      <a:pt x="168" y="1"/>
                      <a:pt x="130" y="34"/>
                      <a:pt x="120" y="86"/>
                    </a:cubicBezTo>
                    <a:cubicBezTo>
                      <a:pt x="108" y="158"/>
                      <a:pt x="1" y="813"/>
                      <a:pt x="108" y="1039"/>
                    </a:cubicBezTo>
                    <a:cubicBezTo>
                      <a:pt x="120" y="1074"/>
                      <a:pt x="155" y="1098"/>
                      <a:pt x="191" y="1098"/>
                    </a:cubicBezTo>
                    <a:cubicBezTo>
                      <a:pt x="203" y="1098"/>
                      <a:pt x="215" y="1098"/>
                      <a:pt x="227" y="1086"/>
                    </a:cubicBezTo>
                    <a:cubicBezTo>
                      <a:pt x="275" y="1063"/>
                      <a:pt x="298" y="1015"/>
                      <a:pt x="275" y="967"/>
                    </a:cubicBezTo>
                    <a:cubicBezTo>
                      <a:pt x="215" y="824"/>
                      <a:pt x="263" y="372"/>
                      <a:pt x="310" y="110"/>
                    </a:cubicBezTo>
                    <a:cubicBezTo>
                      <a:pt x="310" y="62"/>
                      <a:pt x="275" y="15"/>
                      <a:pt x="227" y="3"/>
                    </a:cubicBezTo>
                    <a:cubicBezTo>
                      <a:pt x="221" y="1"/>
                      <a:pt x="215" y="1"/>
                      <a:pt x="20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6" name="Google Shape;2186;p14"/>
              <p:cNvSpPr/>
              <p:nvPr/>
            </p:nvSpPr>
            <p:spPr>
              <a:xfrm>
                <a:off x="1254840" y="2267572"/>
                <a:ext cx="10191" cy="34263"/>
              </a:xfrm>
              <a:custGeom>
                <a:avLst/>
                <a:gdLst/>
                <a:ahLst/>
                <a:cxnLst/>
                <a:rect l="l" t="t" r="r" b="b"/>
                <a:pathLst>
                  <a:path w="323" h="1086" extrusionOk="0">
                    <a:moveTo>
                      <a:pt x="220" y="0"/>
                    </a:moveTo>
                    <a:cubicBezTo>
                      <a:pt x="177" y="0"/>
                      <a:pt x="132" y="33"/>
                      <a:pt x="132" y="74"/>
                    </a:cubicBezTo>
                    <a:cubicBezTo>
                      <a:pt x="120" y="145"/>
                      <a:pt x="1" y="800"/>
                      <a:pt x="108" y="1038"/>
                    </a:cubicBezTo>
                    <a:cubicBezTo>
                      <a:pt x="132" y="1074"/>
                      <a:pt x="156" y="1086"/>
                      <a:pt x="191" y="1086"/>
                    </a:cubicBezTo>
                    <a:lnTo>
                      <a:pt x="239" y="1086"/>
                    </a:lnTo>
                    <a:cubicBezTo>
                      <a:pt x="286" y="1062"/>
                      <a:pt x="298" y="1003"/>
                      <a:pt x="286" y="955"/>
                    </a:cubicBezTo>
                    <a:cubicBezTo>
                      <a:pt x="215" y="824"/>
                      <a:pt x="263" y="360"/>
                      <a:pt x="310" y="110"/>
                    </a:cubicBezTo>
                    <a:cubicBezTo>
                      <a:pt x="322" y="62"/>
                      <a:pt x="286" y="2"/>
                      <a:pt x="239" y="2"/>
                    </a:cubicBezTo>
                    <a:cubicBezTo>
                      <a:pt x="233" y="1"/>
                      <a:pt x="226" y="0"/>
                      <a:pt x="220"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7" name="Google Shape;2187;p14"/>
              <p:cNvSpPr/>
              <p:nvPr/>
            </p:nvSpPr>
            <p:spPr>
              <a:xfrm>
                <a:off x="1239822" y="2308492"/>
                <a:ext cx="10159" cy="34295"/>
              </a:xfrm>
              <a:custGeom>
                <a:avLst/>
                <a:gdLst/>
                <a:ahLst/>
                <a:cxnLst/>
                <a:rect l="l" t="t" r="r" b="b"/>
                <a:pathLst>
                  <a:path w="322" h="1087" extrusionOk="0">
                    <a:moveTo>
                      <a:pt x="219" y="1"/>
                    </a:moveTo>
                    <a:cubicBezTo>
                      <a:pt x="176" y="1"/>
                      <a:pt x="131" y="33"/>
                      <a:pt x="131" y="75"/>
                    </a:cubicBezTo>
                    <a:cubicBezTo>
                      <a:pt x="120" y="146"/>
                      <a:pt x="0" y="801"/>
                      <a:pt x="108" y="1039"/>
                    </a:cubicBezTo>
                    <a:cubicBezTo>
                      <a:pt x="131" y="1075"/>
                      <a:pt x="155" y="1087"/>
                      <a:pt x="191" y="1087"/>
                    </a:cubicBezTo>
                    <a:lnTo>
                      <a:pt x="239" y="1087"/>
                    </a:lnTo>
                    <a:cubicBezTo>
                      <a:pt x="286" y="1063"/>
                      <a:pt x="298" y="1003"/>
                      <a:pt x="286" y="956"/>
                    </a:cubicBezTo>
                    <a:cubicBezTo>
                      <a:pt x="215" y="813"/>
                      <a:pt x="262" y="360"/>
                      <a:pt x="310" y="110"/>
                    </a:cubicBezTo>
                    <a:cubicBezTo>
                      <a:pt x="322" y="51"/>
                      <a:pt x="286" y="3"/>
                      <a:pt x="239" y="3"/>
                    </a:cubicBezTo>
                    <a:cubicBezTo>
                      <a:pt x="232" y="2"/>
                      <a:pt x="226" y="1"/>
                      <a:pt x="21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8" name="Google Shape;2188;p14"/>
              <p:cNvSpPr/>
              <p:nvPr/>
            </p:nvSpPr>
            <p:spPr>
              <a:xfrm>
                <a:off x="1266104" y="2308492"/>
                <a:ext cx="10191" cy="34295"/>
              </a:xfrm>
              <a:custGeom>
                <a:avLst/>
                <a:gdLst/>
                <a:ahLst/>
                <a:cxnLst/>
                <a:rect l="l" t="t" r="r" b="b"/>
                <a:pathLst>
                  <a:path w="323" h="1087" extrusionOk="0">
                    <a:moveTo>
                      <a:pt x="220" y="1"/>
                    </a:moveTo>
                    <a:cubicBezTo>
                      <a:pt x="177" y="1"/>
                      <a:pt x="132" y="33"/>
                      <a:pt x="132" y="75"/>
                    </a:cubicBezTo>
                    <a:cubicBezTo>
                      <a:pt x="120" y="146"/>
                      <a:pt x="1" y="801"/>
                      <a:pt x="108" y="1039"/>
                    </a:cubicBezTo>
                    <a:cubicBezTo>
                      <a:pt x="132" y="1075"/>
                      <a:pt x="156" y="1087"/>
                      <a:pt x="191" y="1087"/>
                    </a:cubicBezTo>
                    <a:lnTo>
                      <a:pt x="239" y="1087"/>
                    </a:lnTo>
                    <a:cubicBezTo>
                      <a:pt x="287" y="1063"/>
                      <a:pt x="299" y="1003"/>
                      <a:pt x="287" y="956"/>
                    </a:cubicBezTo>
                    <a:cubicBezTo>
                      <a:pt x="215" y="813"/>
                      <a:pt x="263" y="360"/>
                      <a:pt x="310" y="110"/>
                    </a:cubicBezTo>
                    <a:cubicBezTo>
                      <a:pt x="322" y="51"/>
                      <a:pt x="287" y="3"/>
                      <a:pt x="239" y="3"/>
                    </a:cubicBezTo>
                    <a:cubicBezTo>
                      <a:pt x="233" y="2"/>
                      <a:pt x="226" y="1"/>
                      <a:pt x="2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9" name="Google Shape;2189;p14"/>
              <p:cNvSpPr/>
              <p:nvPr/>
            </p:nvSpPr>
            <p:spPr>
              <a:xfrm>
                <a:off x="1254083" y="2345311"/>
                <a:ext cx="9812" cy="34673"/>
              </a:xfrm>
              <a:custGeom>
                <a:avLst/>
                <a:gdLst/>
                <a:ahLst/>
                <a:cxnLst/>
                <a:rect l="l" t="t" r="r" b="b"/>
                <a:pathLst>
                  <a:path w="311" h="1099" extrusionOk="0">
                    <a:moveTo>
                      <a:pt x="209" y="1"/>
                    </a:moveTo>
                    <a:cubicBezTo>
                      <a:pt x="168" y="1"/>
                      <a:pt x="130" y="35"/>
                      <a:pt x="120" y="86"/>
                    </a:cubicBezTo>
                    <a:cubicBezTo>
                      <a:pt x="108" y="158"/>
                      <a:pt x="1" y="813"/>
                      <a:pt x="108" y="1039"/>
                    </a:cubicBezTo>
                    <a:cubicBezTo>
                      <a:pt x="120" y="1075"/>
                      <a:pt x="156" y="1098"/>
                      <a:pt x="191" y="1098"/>
                    </a:cubicBezTo>
                    <a:cubicBezTo>
                      <a:pt x="203" y="1098"/>
                      <a:pt x="215" y="1098"/>
                      <a:pt x="227" y="1086"/>
                    </a:cubicBezTo>
                    <a:cubicBezTo>
                      <a:pt x="275" y="1063"/>
                      <a:pt x="299" y="1015"/>
                      <a:pt x="275" y="967"/>
                    </a:cubicBezTo>
                    <a:cubicBezTo>
                      <a:pt x="215" y="825"/>
                      <a:pt x="263" y="372"/>
                      <a:pt x="310" y="110"/>
                    </a:cubicBezTo>
                    <a:cubicBezTo>
                      <a:pt x="310" y="63"/>
                      <a:pt x="275" y="15"/>
                      <a:pt x="227" y="3"/>
                    </a:cubicBezTo>
                    <a:cubicBezTo>
                      <a:pt x="221" y="1"/>
                      <a:pt x="215" y="1"/>
                      <a:pt x="20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0" name="Google Shape;2190;p14"/>
              <p:cNvSpPr/>
              <p:nvPr/>
            </p:nvSpPr>
            <p:spPr>
              <a:xfrm>
                <a:off x="708300" y="1423956"/>
                <a:ext cx="384311" cy="526664"/>
              </a:xfrm>
              <a:custGeom>
                <a:avLst/>
                <a:gdLst/>
                <a:ahLst/>
                <a:cxnLst/>
                <a:rect l="l" t="t" r="r" b="b"/>
                <a:pathLst>
                  <a:path w="12181" h="16693" extrusionOk="0">
                    <a:moveTo>
                      <a:pt x="2870" y="0"/>
                    </a:moveTo>
                    <a:cubicBezTo>
                      <a:pt x="2870" y="0"/>
                      <a:pt x="2572" y="714"/>
                      <a:pt x="2524" y="1429"/>
                    </a:cubicBezTo>
                    <a:cubicBezTo>
                      <a:pt x="2524" y="1429"/>
                      <a:pt x="9489" y="4251"/>
                      <a:pt x="9656" y="7834"/>
                    </a:cubicBezTo>
                    <a:cubicBezTo>
                      <a:pt x="9811" y="11430"/>
                      <a:pt x="6953" y="15109"/>
                      <a:pt x="0" y="15645"/>
                    </a:cubicBezTo>
                    <a:lnTo>
                      <a:pt x="0" y="16693"/>
                    </a:lnTo>
                    <a:cubicBezTo>
                      <a:pt x="0" y="16693"/>
                      <a:pt x="2" y="16693"/>
                      <a:pt x="6" y="16693"/>
                    </a:cubicBezTo>
                    <a:cubicBezTo>
                      <a:pt x="274" y="16693"/>
                      <a:pt x="10194" y="16646"/>
                      <a:pt x="11216" y="9787"/>
                    </a:cubicBezTo>
                    <a:cubicBezTo>
                      <a:pt x="12180" y="3298"/>
                      <a:pt x="2870" y="0"/>
                      <a:pt x="2870" y="0"/>
                    </a:cubicBezTo>
                    <a:close/>
                  </a:path>
                </a:pathLst>
              </a:custGeom>
              <a:solidFill>
                <a:srgbClr val="23454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1" name="Google Shape;2191;p14"/>
              <p:cNvSpPr/>
              <p:nvPr/>
            </p:nvSpPr>
            <p:spPr>
              <a:xfrm>
                <a:off x="718427" y="1475036"/>
                <a:ext cx="417754" cy="407090"/>
              </a:xfrm>
              <a:custGeom>
                <a:avLst/>
                <a:gdLst/>
                <a:ahLst/>
                <a:cxnLst/>
                <a:rect l="l" t="t" r="r" b="b"/>
                <a:pathLst>
                  <a:path w="13241" h="12903" extrusionOk="0">
                    <a:moveTo>
                      <a:pt x="2632" y="0"/>
                    </a:moveTo>
                    <a:cubicBezTo>
                      <a:pt x="1739" y="512"/>
                      <a:pt x="1" y="4144"/>
                      <a:pt x="465" y="9120"/>
                    </a:cubicBezTo>
                    <a:cubicBezTo>
                      <a:pt x="515" y="9674"/>
                      <a:pt x="1576" y="12902"/>
                      <a:pt x="4918" y="12902"/>
                    </a:cubicBezTo>
                    <a:cubicBezTo>
                      <a:pt x="5533" y="12902"/>
                      <a:pt x="6224" y="12793"/>
                      <a:pt x="7001" y="12538"/>
                    </a:cubicBezTo>
                    <a:cubicBezTo>
                      <a:pt x="11990" y="10894"/>
                      <a:pt x="13240" y="6644"/>
                      <a:pt x="10847" y="4644"/>
                    </a:cubicBezTo>
                    <a:cubicBezTo>
                      <a:pt x="10235" y="4135"/>
                      <a:pt x="9810" y="3944"/>
                      <a:pt x="9471" y="3944"/>
                    </a:cubicBezTo>
                    <a:cubicBezTo>
                      <a:pt x="8486" y="3944"/>
                      <a:pt x="8233" y="5565"/>
                      <a:pt x="6239" y="5715"/>
                    </a:cubicBezTo>
                    <a:cubicBezTo>
                      <a:pt x="6194" y="5719"/>
                      <a:pt x="6150" y="5720"/>
                      <a:pt x="6106" y="5720"/>
                    </a:cubicBezTo>
                    <a:cubicBezTo>
                      <a:pt x="3530" y="5720"/>
                      <a:pt x="2632" y="0"/>
                      <a:pt x="2632" y="0"/>
                    </a:cubicBezTo>
                    <a:close/>
                  </a:path>
                </a:pathLst>
              </a:custGeom>
              <a:solidFill>
                <a:srgbClr val="DBB0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2" name="Google Shape;2192;p14"/>
              <p:cNvSpPr/>
              <p:nvPr/>
            </p:nvSpPr>
            <p:spPr>
              <a:xfrm>
                <a:off x="1399465" y="1515073"/>
                <a:ext cx="250633" cy="229211"/>
              </a:xfrm>
              <a:custGeom>
                <a:avLst/>
                <a:gdLst/>
                <a:ahLst/>
                <a:cxnLst/>
                <a:rect l="l" t="t" r="r" b="b"/>
                <a:pathLst>
                  <a:path w="7944" h="7265" extrusionOk="0">
                    <a:moveTo>
                      <a:pt x="2522" y="1"/>
                    </a:moveTo>
                    <a:cubicBezTo>
                      <a:pt x="2422" y="1"/>
                      <a:pt x="2323" y="10"/>
                      <a:pt x="2227" y="29"/>
                    </a:cubicBezTo>
                    <a:cubicBezTo>
                      <a:pt x="560" y="362"/>
                      <a:pt x="1" y="5446"/>
                      <a:pt x="5585" y="7173"/>
                    </a:cubicBezTo>
                    <a:cubicBezTo>
                      <a:pt x="5786" y="7235"/>
                      <a:pt x="5970" y="7265"/>
                      <a:pt x="6137" y="7265"/>
                    </a:cubicBezTo>
                    <a:cubicBezTo>
                      <a:pt x="7943" y="7265"/>
                      <a:pt x="7815" y="3869"/>
                      <a:pt x="6192" y="2398"/>
                    </a:cubicBezTo>
                    <a:cubicBezTo>
                      <a:pt x="6192" y="2398"/>
                      <a:pt x="4143" y="1"/>
                      <a:pt x="2522" y="1"/>
                    </a:cubicBezTo>
                    <a:close/>
                  </a:path>
                </a:pathLst>
              </a:custGeom>
              <a:solidFill>
                <a:srgbClr val="DBB06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3" name="Google Shape;2193;p14"/>
              <p:cNvSpPr/>
              <p:nvPr/>
            </p:nvSpPr>
            <p:spPr>
              <a:xfrm>
                <a:off x="1385205" y="1493745"/>
                <a:ext cx="102569" cy="110551"/>
              </a:xfrm>
              <a:custGeom>
                <a:avLst/>
                <a:gdLst/>
                <a:ahLst/>
                <a:cxnLst/>
                <a:rect l="l" t="t" r="r" b="b"/>
                <a:pathLst>
                  <a:path w="3251" h="3504" extrusionOk="0">
                    <a:moveTo>
                      <a:pt x="1997" y="1"/>
                    </a:moveTo>
                    <a:cubicBezTo>
                      <a:pt x="1882" y="1"/>
                      <a:pt x="1778" y="49"/>
                      <a:pt x="1703" y="145"/>
                    </a:cubicBezTo>
                    <a:cubicBezTo>
                      <a:pt x="1572" y="288"/>
                      <a:pt x="1798" y="824"/>
                      <a:pt x="2084" y="1396"/>
                    </a:cubicBezTo>
                    <a:cubicBezTo>
                      <a:pt x="1756" y="1103"/>
                      <a:pt x="1313" y="764"/>
                      <a:pt x="1027" y="764"/>
                    </a:cubicBezTo>
                    <a:cubicBezTo>
                      <a:pt x="1022" y="764"/>
                      <a:pt x="1017" y="764"/>
                      <a:pt x="1012" y="765"/>
                    </a:cubicBezTo>
                    <a:cubicBezTo>
                      <a:pt x="917" y="777"/>
                      <a:pt x="846" y="812"/>
                      <a:pt x="798" y="884"/>
                    </a:cubicBezTo>
                    <a:cubicBezTo>
                      <a:pt x="596" y="1122"/>
                      <a:pt x="917" y="1586"/>
                      <a:pt x="1274" y="1991"/>
                    </a:cubicBezTo>
                    <a:cubicBezTo>
                      <a:pt x="1014" y="1846"/>
                      <a:pt x="738" y="1733"/>
                      <a:pt x="529" y="1733"/>
                    </a:cubicBezTo>
                    <a:cubicBezTo>
                      <a:pt x="479" y="1733"/>
                      <a:pt x="434" y="1739"/>
                      <a:pt x="393" y="1753"/>
                    </a:cubicBezTo>
                    <a:cubicBezTo>
                      <a:pt x="286" y="1789"/>
                      <a:pt x="215" y="1872"/>
                      <a:pt x="191" y="1979"/>
                    </a:cubicBezTo>
                    <a:cubicBezTo>
                      <a:pt x="0" y="2670"/>
                      <a:pt x="1608" y="3420"/>
                      <a:pt x="1786" y="3503"/>
                    </a:cubicBezTo>
                    <a:lnTo>
                      <a:pt x="1834" y="3503"/>
                    </a:lnTo>
                    <a:cubicBezTo>
                      <a:pt x="1869" y="3503"/>
                      <a:pt x="1893" y="3491"/>
                      <a:pt x="1917" y="3455"/>
                    </a:cubicBezTo>
                    <a:cubicBezTo>
                      <a:pt x="1941" y="3408"/>
                      <a:pt x="1917" y="3348"/>
                      <a:pt x="1869" y="3324"/>
                    </a:cubicBezTo>
                    <a:cubicBezTo>
                      <a:pt x="1238" y="3039"/>
                      <a:pt x="262" y="2431"/>
                      <a:pt x="369" y="2027"/>
                    </a:cubicBezTo>
                    <a:cubicBezTo>
                      <a:pt x="393" y="1967"/>
                      <a:pt x="429" y="1943"/>
                      <a:pt x="453" y="1931"/>
                    </a:cubicBezTo>
                    <a:cubicBezTo>
                      <a:pt x="476" y="1924"/>
                      <a:pt x="503" y="1920"/>
                      <a:pt x="532" y="1920"/>
                    </a:cubicBezTo>
                    <a:cubicBezTo>
                      <a:pt x="869" y="1920"/>
                      <a:pt x="1597" y="2388"/>
                      <a:pt x="2012" y="2705"/>
                    </a:cubicBezTo>
                    <a:cubicBezTo>
                      <a:pt x="2032" y="2720"/>
                      <a:pt x="2052" y="2727"/>
                      <a:pt x="2071" y="2727"/>
                    </a:cubicBezTo>
                    <a:cubicBezTo>
                      <a:pt x="2098" y="2727"/>
                      <a:pt x="2123" y="2714"/>
                      <a:pt x="2143" y="2693"/>
                    </a:cubicBezTo>
                    <a:cubicBezTo>
                      <a:pt x="2179" y="2658"/>
                      <a:pt x="2167" y="2598"/>
                      <a:pt x="2131" y="2562"/>
                    </a:cubicBezTo>
                    <a:cubicBezTo>
                      <a:pt x="1441" y="1967"/>
                      <a:pt x="786" y="1193"/>
                      <a:pt x="941" y="991"/>
                    </a:cubicBezTo>
                    <a:cubicBezTo>
                      <a:pt x="953" y="979"/>
                      <a:pt x="977" y="955"/>
                      <a:pt x="1024" y="955"/>
                    </a:cubicBezTo>
                    <a:lnTo>
                      <a:pt x="1036" y="955"/>
                    </a:lnTo>
                    <a:cubicBezTo>
                      <a:pt x="1334" y="955"/>
                      <a:pt x="2024" y="1562"/>
                      <a:pt x="2381" y="1943"/>
                    </a:cubicBezTo>
                    <a:cubicBezTo>
                      <a:pt x="2401" y="1963"/>
                      <a:pt x="2428" y="1972"/>
                      <a:pt x="2454" y="1972"/>
                    </a:cubicBezTo>
                    <a:cubicBezTo>
                      <a:pt x="2475" y="1972"/>
                      <a:pt x="2496" y="1966"/>
                      <a:pt x="2512" y="1955"/>
                    </a:cubicBezTo>
                    <a:cubicBezTo>
                      <a:pt x="2548" y="1931"/>
                      <a:pt x="2560" y="1872"/>
                      <a:pt x="2536" y="1836"/>
                    </a:cubicBezTo>
                    <a:cubicBezTo>
                      <a:pt x="2167" y="1181"/>
                      <a:pt x="1798" y="396"/>
                      <a:pt x="1834" y="265"/>
                    </a:cubicBezTo>
                    <a:cubicBezTo>
                      <a:pt x="1883" y="215"/>
                      <a:pt x="1925" y="190"/>
                      <a:pt x="1978" y="190"/>
                    </a:cubicBezTo>
                    <a:cubicBezTo>
                      <a:pt x="1989" y="190"/>
                      <a:pt x="2000" y="191"/>
                      <a:pt x="2012" y="193"/>
                    </a:cubicBezTo>
                    <a:cubicBezTo>
                      <a:pt x="2370" y="241"/>
                      <a:pt x="2893" y="1098"/>
                      <a:pt x="3060" y="1419"/>
                    </a:cubicBezTo>
                    <a:cubicBezTo>
                      <a:pt x="3076" y="1451"/>
                      <a:pt x="3108" y="1467"/>
                      <a:pt x="3138" y="1467"/>
                    </a:cubicBezTo>
                    <a:cubicBezTo>
                      <a:pt x="3153" y="1467"/>
                      <a:pt x="3167" y="1463"/>
                      <a:pt x="3179" y="1455"/>
                    </a:cubicBezTo>
                    <a:cubicBezTo>
                      <a:pt x="3227" y="1431"/>
                      <a:pt x="3251" y="1384"/>
                      <a:pt x="3227" y="1336"/>
                    </a:cubicBezTo>
                    <a:cubicBezTo>
                      <a:pt x="3155" y="1205"/>
                      <a:pt x="2560" y="74"/>
                      <a:pt x="2036" y="3"/>
                    </a:cubicBezTo>
                    <a:cubicBezTo>
                      <a:pt x="2023" y="1"/>
                      <a:pt x="2010" y="1"/>
                      <a:pt x="1997"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4" name="Google Shape;2194;p14"/>
              <p:cNvSpPr/>
              <p:nvPr/>
            </p:nvSpPr>
            <p:spPr>
              <a:xfrm>
                <a:off x="1009539" y="1568329"/>
                <a:ext cx="111245" cy="94177"/>
              </a:xfrm>
              <a:custGeom>
                <a:avLst/>
                <a:gdLst/>
                <a:ahLst/>
                <a:cxnLst/>
                <a:rect l="l" t="t" r="r" b="b"/>
                <a:pathLst>
                  <a:path w="3526" h="2985" extrusionOk="0">
                    <a:moveTo>
                      <a:pt x="1304" y="1"/>
                    </a:moveTo>
                    <a:cubicBezTo>
                      <a:pt x="646" y="1"/>
                      <a:pt x="82" y="1551"/>
                      <a:pt x="13" y="1734"/>
                    </a:cubicBezTo>
                    <a:cubicBezTo>
                      <a:pt x="1" y="1782"/>
                      <a:pt x="25" y="1830"/>
                      <a:pt x="72" y="1853"/>
                    </a:cubicBezTo>
                    <a:cubicBezTo>
                      <a:pt x="81" y="1855"/>
                      <a:pt x="89" y="1856"/>
                      <a:pt x="98" y="1856"/>
                    </a:cubicBezTo>
                    <a:cubicBezTo>
                      <a:pt x="139" y="1856"/>
                      <a:pt x="182" y="1833"/>
                      <a:pt x="191" y="1794"/>
                    </a:cubicBezTo>
                    <a:cubicBezTo>
                      <a:pt x="422" y="1161"/>
                      <a:pt x="908" y="183"/>
                      <a:pt x="1316" y="183"/>
                    </a:cubicBezTo>
                    <a:cubicBezTo>
                      <a:pt x="1330" y="183"/>
                      <a:pt x="1344" y="184"/>
                      <a:pt x="1358" y="187"/>
                    </a:cubicBezTo>
                    <a:cubicBezTo>
                      <a:pt x="1418" y="198"/>
                      <a:pt x="1442" y="234"/>
                      <a:pt x="1454" y="258"/>
                    </a:cubicBezTo>
                    <a:cubicBezTo>
                      <a:pt x="1573" y="532"/>
                      <a:pt x="1132" y="1401"/>
                      <a:pt x="822" y="1889"/>
                    </a:cubicBezTo>
                    <a:cubicBezTo>
                      <a:pt x="799" y="1925"/>
                      <a:pt x="811" y="1984"/>
                      <a:pt x="846" y="2008"/>
                    </a:cubicBezTo>
                    <a:cubicBezTo>
                      <a:pt x="865" y="2022"/>
                      <a:pt x="886" y="2029"/>
                      <a:pt x="905" y="2029"/>
                    </a:cubicBezTo>
                    <a:cubicBezTo>
                      <a:pt x="935" y="2029"/>
                      <a:pt x="963" y="2013"/>
                      <a:pt x="977" y="1984"/>
                    </a:cubicBezTo>
                    <a:cubicBezTo>
                      <a:pt x="1467" y="1310"/>
                      <a:pt x="2096" y="645"/>
                      <a:pt x="2373" y="645"/>
                    </a:cubicBezTo>
                    <a:cubicBezTo>
                      <a:pt x="2399" y="645"/>
                      <a:pt x="2422" y="651"/>
                      <a:pt x="2442" y="663"/>
                    </a:cubicBezTo>
                    <a:cubicBezTo>
                      <a:pt x="2454" y="675"/>
                      <a:pt x="2477" y="699"/>
                      <a:pt x="2477" y="746"/>
                    </a:cubicBezTo>
                    <a:cubicBezTo>
                      <a:pt x="2525" y="1044"/>
                      <a:pt x="1977" y="1782"/>
                      <a:pt x="1620" y="2187"/>
                    </a:cubicBezTo>
                    <a:cubicBezTo>
                      <a:pt x="1584" y="2223"/>
                      <a:pt x="1584" y="2282"/>
                      <a:pt x="1620" y="2318"/>
                    </a:cubicBezTo>
                    <a:cubicBezTo>
                      <a:pt x="1633" y="2337"/>
                      <a:pt x="1657" y="2346"/>
                      <a:pt x="1682" y="2346"/>
                    </a:cubicBezTo>
                    <a:cubicBezTo>
                      <a:pt x="1702" y="2346"/>
                      <a:pt x="1723" y="2340"/>
                      <a:pt x="1739" y="2330"/>
                    </a:cubicBezTo>
                    <a:cubicBezTo>
                      <a:pt x="2342" y="1912"/>
                      <a:pt x="3069" y="1495"/>
                      <a:pt x="3228" y="1495"/>
                    </a:cubicBezTo>
                    <a:cubicBezTo>
                      <a:pt x="3232" y="1495"/>
                      <a:pt x="3236" y="1496"/>
                      <a:pt x="3239" y="1496"/>
                    </a:cubicBezTo>
                    <a:cubicBezTo>
                      <a:pt x="3299" y="1544"/>
                      <a:pt x="3335" y="1591"/>
                      <a:pt x="3335" y="1663"/>
                    </a:cubicBezTo>
                    <a:cubicBezTo>
                      <a:pt x="3311" y="2020"/>
                      <a:pt x="2513" y="2615"/>
                      <a:pt x="2204" y="2806"/>
                    </a:cubicBezTo>
                    <a:cubicBezTo>
                      <a:pt x="2156" y="2842"/>
                      <a:pt x="2144" y="2901"/>
                      <a:pt x="2168" y="2937"/>
                    </a:cubicBezTo>
                    <a:cubicBezTo>
                      <a:pt x="2192" y="2973"/>
                      <a:pt x="2216" y="2985"/>
                      <a:pt x="2251" y="2985"/>
                    </a:cubicBezTo>
                    <a:cubicBezTo>
                      <a:pt x="2275" y="2985"/>
                      <a:pt x="2287" y="2985"/>
                      <a:pt x="2299" y="2973"/>
                    </a:cubicBezTo>
                    <a:cubicBezTo>
                      <a:pt x="2418" y="2889"/>
                      <a:pt x="3501" y="2199"/>
                      <a:pt x="3513" y="1663"/>
                    </a:cubicBezTo>
                    <a:cubicBezTo>
                      <a:pt x="3525" y="1544"/>
                      <a:pt x="3466" y="1425"/>
                      <a:pt x="3359" y="1341"/>
                    </a:cubicBezTo>
                    <a:cubicBezTo>
                      <a:pt x="3335" y="1325"/>
                      <a:pt x="3302" y="1317"/>
                      <a:pt x="3262" y="1317"/>
                    </a:cubicBezTo>
                    <a:cubicBezTo>
                      <a:pt x="3042" y="1317"/>
                      <a:pt x="2597" y="1550"/>
                      <a:pt x="2144" y="1842"/>
                    </a:cubicBezTo>
                    <a:cubicBezTo>
                      <a:pt x="2406" y="1484"/>
                      <a:pt x="2704" y="1008"/>
                      <a:pt x="2668" y="722"/>
                    </a:cubicBezTo>
                    <a:cubicBezTo>
                      <a:pt x="2656" y="627"/>
                      <a:pt x="2608" y="556"/>
                      <a:pt x="2537" y="508"/>
                    </a:cubicBezTo>
                    <a:cubicBezTo>
                      <a:pt x="2491" y="479"/>
                      <a:pt x="2439" y="465"/>
                      <a:pt x="2383" y="465"/>
                    </a:cubicBezTo>
                    <a:cubicBezTo>
                      <a:pt x="2122" y="465"/>
                      <a:pt x="1769" y="758"/>
                      <a:pt x="1465" y="1091"/>
                    </a:cubicBezTo>
                    <a:cubicBezTo>
                      <a:pt x="1620" y="746"/>
                      <a:pt x="1715" y="389"/>
                      <a:pt x="1632" y="187"/>
                    </a:cubicBezTo>
                    <a:cubicBezTo>
                      <a:pt x="1584" y="91"/>
                      <a:pt x="1501" y="20"/>
                      <a:pt x="1382" y="8"/>
                    </a:cubicBezTo>
                    <a:cubicBezTo>
                      <a:pt x="1356" y="3"/>
                      <a:pt x="1330" y="1"/>
                      <a:pt x="130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5" name="Google Shape;2195;p14"/>
              <p:cNvSpPr/>
              <p:nvPr/>
            </p:nvSpPr>
            <p:spPr>
              <a:xfrm>
                <a:off x="1257490" y="2413490"/>
                <a:ext cx="132605" cy="64898"/>
              </a:xfrm>
              <a:custGeom>
                <a:avLst/>
                <a:gdLst/>
                <a:ahLst/>
                <a:cxnLst/>
                <a:rect l="l" t="t" r="r" b="b"/>
                <a:pathLst>
                  <a:path w="4203" h="2057" extrusionOk="0">
                    <a:moveTo>
                      <a:pt x="3215" y="0"/>
                    </a:moveTo>
                    <a:cubicBezTo>
                      <a:pt x="3185" y="0"/>
                      <a:pt x="3158" y="16"/>
                      <a:pt x="3143" y="45"/>
                    </a:cubicBezTo>
                    <a:cubicBezTo>
                      <a:pt x="3108" y="92"/>
                      <a:pt x="3120" y="140"/>
                      <a:pt x="3167" y="176"/>
                    </a:cubicBezTo>
                    <a:cubicBezTo>
                      <a:pt x="3572" y="438"/>
                      <a:pt x="4012" y="819"/>
                      <a:pt x="4001" y="973"/>
                    </a:cubicBezTo>
                    <a:cubicBezTo>
                      <a:pt x="4001" y="985"/>
                      <a:pt x="4001" y="997"/>
                      <a:pt x="3965" y="1021"/>
                    </a:cubicBezTo>
                    <a:cubicBezTo>
                      <a:pt x="3931" y="1039"/>
                      <a:pt x="3891" y="1047"/>
                      <a:pt x="3845" y="1047"/>
                    </a:cubicBezTo>
                    <a:cubicBezTo>
                      <a:pt x="3551" y="1047"/>
                      <a:pt x="3041" y="714"/>
                      <a:pt x="2691" y="426"/>
                    </a:cubicBezTo>
                    <a:cubicBezTo>
                      <a:pt x="2631" y="378"/>
                      <a:pt x="2584" y="330"/>
                      <a:pt x="2584" y="330"/>
                    </a:cubicBezTo>
                    <a:cubicBezTo>
                      <a:pt x="2564" y="315"/>
                      <a:pt x="2542" y="309"/>
                      <a:pt x="2521" y="309"/>
                    </a:cubicBezTo>
                    <a:cubicBezTo>
                      <a:pt x="2492" y="309"/>
                      <a:pt x="2467" y="322"/>
                      <a:pt x="2453" y="342"/>
                    </a:cubicBezTo>
                    <a:cubicBezTo>
                      <a:pt x="2417" y="378"/>
                      <a:pt x="2417" y="438"/>
                      <a:pt x="2453" y="473"/>
                    </a:cubicBezTo>
                    <a:cubicBezTo>
                      <a:pt x="2477" y="485"/>
                      <a:pt x="2512" y="521"/>
                      <a:pt x="2572" y="569"/>
                    </a:cubicBezTo>
                    <a:cubicBezTo>
                      <a:pt x="2798" y="783"/>
                      <a:pt x="3155" y="1164"/>
                      <a:pt x="3155" y="1438"/>
                    </a:cubicBezTo>
                    <a:cubicBezTo>
                      <a:pt x="3155" y="1521"/>
                      <a:pt x="3120" y="1592"/>
                      <a:pt x="3048" y="1652"/>
                    </a:cubicBezTo>
                    <a:cubicBezTo>
                      <a:pt x="3003" y="1690"/>
                      <a:pt x="2947" y="1706"/>
                      <a:pt x="2884" y="1706"/>
                    </a:cubicBezTo>
                    <a:cubicBezTo>
                      <a:pt x="2466" y="1706"/>
                      <a:pt x="1718" y="971"/>
                      <a:pt x="1429" y="640"/>
                    </a:cubicBezTo>
                    <a:cubicBezTo>
                      <a:pt x="1429" y="640"/>
                      <a:pt x="1417" y="628"/>
                      <a:pt x="1417" y="628"/>
                    </a:cubicBezTo>
                    <a:cubicBezTo>
                      <a:pt x="1398" y="603"/>
                      <a:pt x="1372" y="591"/>
                      <a:pt x="1346" y="591"/>
                    </a:cubicBezTo>
                    <a:cubicBezTo>
                      <a:pt x="1324" y="591"/>
                      <a:pt x="1303" y="600"/>
                      <a:pt x="1286" y="616"/>
                    </a:cubicBezTo>
                    <a:cubicBezTo>
                      <a:pt x="1238" y="652"/>
                      <a:pt x="1238" y="711"/>
                      <a:pt x="1274" y="747"/>
                    </a:cubicBezTo>
                    <a:cubicBezTo>
                      <a:pt x="1274" y="747"/>
                      <a:pt x="1286" y="759"/>
                      <a:pt x="1298" y="771"/>
                    </a:cubicBezTo>
                    <a:cubicBezTo>
                      <a:pt x="1524" y="1033"/>
                      <a:pt x="1834" y="1521"/>
                      <a:pt x="1774" y="1735"/>
                    </a:cubicBezTo>
                    <a:cubicBezTo>
                      <a:pt x="1762" y="1771"/>
                      <a:pt x="1738" y="1831"/>
                      <a:pt x="1643" y="1854"/>
                    </a:cubicBezTo>
                    <a:cubicBezTo>
                      <a:pt x="1619" y="1862"/>
                      <a:pt x="1593" y="1866"/>
                      <a:pt x="1567" y="1866"/>
                    </a:cubicBezTo>
                    <a:cubicBezTo>
                      <a:pt x="1155" y="1866"/>
                      <a:pt x="515" y="945"/>
                      <a:pt x="191" y="319"/>
                    </a:cubicBezTo>
                    <a:cubicBezTo>
                      <a:pt x="175" y="287"/>
                      <a:pt x="143" y="271"/>
                      <a:pt x="109" y="271"/>
                    </a:cubicBezTo>
                    <a:cubicBezTo>
                      <a:pt x="93" y="271"/>
                      <a:pt x="75" y="275"/>
                      <a:pt x="60" y="283"/>
                    </a:cubicBezTo>
                    <a:cubicBezTo>
                      <a:pt x="12" y="307"/>
                      <a:pt x="0" y="366"/>
                      <a:pt x="24" y="402"/>
                    </a:cubicBezTo>
                    <a:cubicBezTo>
                      <a:pt x="119" y="592"/>
                      <a:pt x="917" y="2057"/>
                      <a:pt x="1572" y="2057"/>
                    </a:cubicBezTo>
                    <a:cubicBezTo>
                      <a:pt x="1607" y="2057"/>
                      <a:pt x="1655" y="2057"/>
                      <a:pt x="1691" y="2045"/>
                    </a:cubicBezTo>
                    <a:cubicBezTo>
                      <a:pt x="1869" y="1985"/>
                      <a:pt x="1929" y="1878"/>
                      <a:pt x="1953" y="1795"/>
                    </a:cubicBezTo>
                    <a:cubicBezTo>
                      <a:pt x="1988" y="1676"/>
                      <a:pt x="1965" y="1521"/>
                      <a:pt x="1905" y="1378"/>
                    </a:cubicBezTo>
                    <a:lnTo>
                      <a:pt x="1905" y="1378"/>
                    </a:lnTo>
                    <a:cubicBezTo>
                      <a:pt x="2216" y="1644"/>
                      <a:pt x="2585" y="1891"/>
                      <a:pt x="2892" y="1891"/>
                    </a:cubicBezTo>
                    <a:cubicBezTo>
                      <a:pt x="2997" y="1891"/>
                      <a:pt x="3094" y="1862"/>
                      <a:pt x="3179" y="1795"/>
                    </a:cubicBezTo>
                    <a:cubicBezTo>
                      <a:pt x="3286" y="1700"/>
                      <a:pt x="3346" y="1581"/>
                      <a:pt x="3346" y="1438"/>
                    </a:cubicBezTo>
                    <a:cubicBezTo>
                      <a:pt x="3346" y="1295"/>
                      <a:pt x="3286" y="1152"/>
                      <a:pt x="3203" y="1021"/>
                    </a:cubicBezTo>
                    <a:lnTo>
                      <a:pt x="3203" y="1021"/>
                    </a:lnTo>
                    <a:cubicBezTo>
                      <a:pt x="3425" y="1141"/>
                      <a:pt x="3654" y="1236"/>
                      <a:pt x="3849" y="1236"/>
                    </a:cubicBezTo>
                    <a:cubicBezTo>
                      <a:pt x="3925" y="1236"/>
                      <a:pt x="3996" y="1221"/>
                      <a:pt x="4060" y="1188"/>
                    </a:cubicBezTo>
                    <a:cubicBezTo>
                      <a:pt x="4167" y="1128"/>
                      <a:pt x="4191" y="1045"/>
                      <a:pt x="4191" y="985"/>
                    </a:cubicBezTo>
                    <a:cubicBezTo>
                      <a:pt x="4203" y="652"/>
                      <a:pt x="3429" y="116"/>
                      <a:pt x="3274" y="21"/>
                    </a:cubicBezTo>
                    <a:cubicBezTo>
                      <a:pt x="3255" y="7"/>
                      <a:pt x="3235" y="0"/>
                      <a:pt x="321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6" name="Google Shape;2196;p14"/>
              <p:cNvSpPr/>
              <p:nvPr/>
            </p:nvSpPr>
            <p:spPr>
              <a:xfrm>
                <a:off x="732341" y="2353356"/>
                <a:ext cx="105566" cy="110772"/>
              </a:xfrm>
              <a:custGeom>
                <a:avLst/>
                <a:gdLst/>
                <a:ahLst/>
                <a:cxnLst/>
                <a:rect l="l" t="t" r="r" b="b"/>
                <a:pathLst>
                  <a:path w="3346" h="3511" extrusionOk="0">
                    <a:moveTo>
                      <a:pt x="879" y="1"/>
                    </a:moveTo>
                    <a:cubicBezTo>
                      <a:pt x="845" y="1"/>
                      <a:pt x="815" y="23"/>
                      <a:pt x="798" y="58"/>
                    </a:cubicBezTo>
                    <a:cubicBezTo>
                      <a:pt x="667" y="403"/>
                      <a:pt x="0" y="2141"/>
                      <a:pt x="238" y="2534"/>
                    </a:cubicBezTo>
                    <a:cubicBezTo>
                      <a:pt x="274" y="2594"/>
                      <a:pt x="334" y="2629"/>
                      <a:pt x="405" y="2641"/>
                    </a:cubicBezTo>
                    <a:cubicBezTo>
                      <a:pt x="412" y="2642"/>
                      <a:pt x="420" y="2642"/>
                      <a:pt x="428" y="2642"/>
                    </a:cubicBezTo>
                    <a:cubicBezTo>
                      <a:pt x="757" y="2642"/>
                      <a:pt x="1161" y="2144"/>
                      <a:pt x="1417" y="1760"/>
                    </a:cubicBezTo>
                    <a:lnTo>
                      <a:pt x="1417" y="1760"/>
                    </a:lnTo>
                    <a:cubicBezTo>
                      <a:pt x="1322" y="2332"/>
                      <a:pt x="1226" y="3129"/>
                      <a:pt x="1429" y="3308"/>
                    </a:cubicBezTo>
                    <a:cubicBezTo>
                      <a:pt x="1454" y="3325"/>
                      <a:pt x="1496" y="3347"/>
                      <a:pt x="1555" y="3347"/>
                    </a:cubicBezTo>
                    <a:cubicBezTo>
                      <a:pt x="1581" y="3347"/>
                      <a:pt x="1611" y="3343"/>
                      <a:pt x="1643" y="3332"/>
                    </a:cubicBezTo>
                    <a:cubicBezTo>
                      <a:pt x="1869" y="3237"/>
                      <a:pt x="2060" y="2879"/>
                      <a:pt x="2191" y="2498"/>
                    </a:cubicBezTo>
                    <a:cubicBezTo>
                      <a:pt x="2203" y="2939"/>
                      <a:pt x="2274" y="3368"/>
                      <a:pt x="2548" y="3487"/>
                    </a:cubicBezTo>
                    <a:cubicBezTo>
                      <a:pt x="2584" y="3498"/>
                      <a:pt x="2620" y="3510"/>
                      <a:pt x="2655" y="3510"/>
                    </a:cubicBezTo>
                    <a:cubicBezTo>
                      <a:pt x="2703" y="3510"/>
                      <a:pt x="2762" y="3487"/>
                      <a:pt x="2810" y="3463"/>
                    </a:cubicBezTo>
                    <a:cubicBezTo>
                      <a:pt x="3203" y="3225"/>
                      <a:pt x="3334" y="1915"/>
                      <a:pt x="3346" y="1772"/>
                    </a:cubicBezTo>
                    <a:cubicBezTo>
                      <a:pt x="3346" y="1724"/>
                      <a:pt x="3310" y="1677"/>
                      <a:pt x="3251" y="1665"/>
                    </a:cubicBezTo>
                    <a:cubicBezTo>
                      <a:pt x="3203" y="1665"/>
                      <a:pt x="3155" y="1701"/>
                      <a:pt x="3155" y="1760"/>
                    </a:cubicBezTo>
                    <a:cubicBezTo>
                      <a:pt x="3108" y="2272"/>
                      <a:pt x="2941" y="3153"/>
                      <a:pt x="2715" y="3296"/>
                    </a:cubicBezTo>
                    <a:cubicBezTo>
                      <a:pt x="2694" y="3310"/>
                      <a:pt x="2677" y="3316"/>
                      <a:pt x="2659" y="3316"/>
                    </a:cubicBezTo>
                    <a:cubicBezTo>
                      <a:pt x="2647" y="3316"/>
                      <a:pt x="2634" y="3313"/>
                      <a:pt x="2620" y="3308"/>
                    </a:cubicBezTo>
                    <a:cubicBezTo>
                      <a:pt x="2298" y="3177"/>
                      <a:pt x="2369" y="2105"/>
                      <a:pt x="2477" y="1474"/>
                    </a:cubicBezTo>
                    <a:cubicBezTo>
                      <a:pt x="2489" y="1415"/>
                      <a:pt x="2453" y="1367"/>
                      <a:pt x="2405" y="1367"/>
                    </a:cubicBezTo>
                    <a:cubicBezTo>
                      <a:pt x="2399" y="1366"/>
                      <a:pt x="2393" y="1365"/>
                      <a:pt x="2386" y="1365"/>
                    </a:cubicBezTo>
                    <a:cubicBezTo>
                      <a:pt x="2346" y="1365"/>
                      <a:pt x="2308" y="1397"/>
                      <a:pt x="2298" y="1439"/>
                    </a:cubicBezTo>
                    <a:cubicBezTo>
                      <a:pt x="2179" y="2034"/>
                      <a:pt x="1881" y="3022"/>
                      <a:pt x="1560" y="3153"/>
                    </a:cubicBezTo>
                    <a:cubicBezTo>
                      <a:pt x="1441" y="3082"/>
                      <a:pt x="1512" y="2213"/>
                      <a:pt x="1703" y="1284"/>
                    </a:cubicBezTo>
                    <a:cubicBezTo>
                      <a:pt x="1715" y="1236"/>
                      <a:pt x="1691" y="1189"/>
                      <a:pt x="1643" y="1177"/>
                    </a:cubicBezTo>
                    <a:cubicBezTo>
                      <a:pt x="1632" y="1174"/>
                      <a:pt x="1621" y="1172"/>
                      <a:pt x="1610" y="1172"/>
                    </a:cubicBezTo>
                    <a:cubicBezTo>
                      <a:pt x="1574" y="1172"/>
                      <a:pt x="1542" y="1188"/>
                      <a:pt x="1524" y="1224"/>
                    </a:cubicBezTo>
                    <a:cubicBezTo>
                      <a:pt x="1266" y="1705"/>
                      <a:pt x="731" y="2439"/>
                      <a:pt x="408" y="2439"/>
                    </a:cubicBezTo>
                    <a:cubicBezTo>
                      <a:pt x="403" y="2439"/>
                      <a:pt x="398" y="2439"/>
                      <a:pt x="393" y="2439"/>
                    </a:cubicBezTo>
                    <a:cubicBezTo>
                      <a:pt x="262" y="2213"/>
                      <a:pt x="655" y="951"/>
                      <a:pt x="976" y="129"/>
                    </a:cubicBezTo>
                    <a:cubicBezTo>
                      <a:pt x="988" y="81"/>
                      <a:pt x="965" y="34"/>
                      <a:pt x="917" y="10"/>
                    </a:cubicBezTo>
                    <a:cubicBezTo>
                      <a:pt x="904" y="4"/>
                      <a:pt x="891" y="1"/>
                      <a:pt x="87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7" name="Google Shape;2197;p14"/>
              <p:cNvSpPr/>
              <p:nvPr/>
            </p:nvSpPr>
            <p:spPr>
              <a:xfrm>
                <a:off x="782663" y="1816375"/>
                <a:ext cx="26691" cy="26060"/>
              </a:xfrm>
              <a:custGeom>
                <a:avLst/>
                <a:gdLst/>
                <a:ahLst/>
                <a:cxnLst/>
                <a:rect l="l" t="t" r="r" b="b"/>
                <a:pathLst>
                  <a:path w="846" h="826" extrusionOk="0">
                    <a:moveTo>
                      <a:pt x="101" y="0"/>
                    </a:moveTo>
                    <a:cubicBezTo>
                      <a:pt x="82" y="0"/>
                      <a:pt x="63" y="6"/>
                      <a:pt x="48" y="16"/>
                    </a:cubicBezTo>
                    <a:cubicBezTo>
                      <a:pt x="1" y="52"/>
                      <a:pt x="1" y="111"/>
                      <a:pt x="24" y="147"/>
                    </a:cubicBezTo>
                    <a:cubicBezTo>
                      <a:pt x="72" y="206"/>
                      <a:pt x="465" y="742"/>
                      <a:pt x="715" y="826"/>
                    </a:cubicBezTo>
                    <a:lnTo>
                      <a:pt x="739" y="826"/>
                    </a:lnTo>
                    <a:cubicBezTo>
                      <a:pt x="786" y="826"/>
                      <a:pt x="822" y="802"/>
                      <a:pt x="834" y="766"/>
                    </a:cubicBezTo>
                    <a:cubicBezTo>
                      <a:pt x="846" y="718"/>
                      <a:pt x="822" y="659"/>
                      <a:pt x="774" y="647"/>
                    </a:cubicBezTo>
                    <a:cubicBezTo>
                      <a:pt x="632" y="599"/>
                      <a:pt x="334" y="242"/>
                      <a:pt x="179" y="40"/>
                    </a:cubicBezTo>
                    <a:cubicBezTo>
                      <a:pt x="158" y="12"/>
                      <a:pt x="129" y="0"/>
                      <a:pt x="10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8" name="Google Shape;2198;p14"/>
              <p:cNvSpPr/>
              <p:nvPr/>
            </p:nvSpPr>
            <p:spPr>
              <a:xfrm>
                <a:off x="777773" y="1780156"/>
                <a:ext cx="27101" cy="26218"/>
              </a:xfrm>
              <a:custGeom>
                <a:avLst/>
                <a:gdLst/>
                <a:ahLst/>
                <a:cxnLst/>
                <a:rect l="l" t="t" r="r" b="b"/>
                <a:pathLst>
                  <a:path w="859" h="831" extrusionOk="0">
                    <a:moveTo>
                      <a:pt x="111" y="0"/>
                    </a:moveTo>
                    <a:cubicBezTo>
                      <a:pt x="92" y="0"/>
                      <a:pt x="74" y="7"/>
                      <a:pt x="60" y="21"/>
                    </a:cubicBezTo>
                    <a:cubicBezTo>
                      <a:pt x="13" y="57"/>
                      <a:pt x="1" y="116"/>
                      <a:pt x="37" y="152"/>
                    </a:cubicBezTo>
                    <a:cubicBezTo>
                      <a:pt x="84" y="211"/>
                      <a:pt x="477" y="747"/>
                      <a:pt x="727" y="819"/>
                    </a:cubicBezTo>
                    <a:cubicBezTo>
                      <a:pt x="727" y="831"/>
                      <a:pt x="739" y="831"/>
                      <a:pt x="751" y="831"/>
                    </a:cubicBezTo>
                    <a:cubicBezTo>
                      <a:pt x="799" y="831"/>
                      <a:pt x="822" y="807"/>
                      <a:pt x="846" y="759"/>
                    </a:cubicBezTo>
                    <a:cubicBezTo>
                      <a:pt x="858" y="712"/>
                      <a:pt x="834" y="664"/>
                      <a:pt x="787" y="640"/>
                    </a:cubicBezTo>
                    <a:cubicBezTo>
                      <a:pt x="644" y="592"/>
                      <a:pt x="346" y="247"/>
                      <a:pt x="191" y="45"/>
                    </a:cubicBezTo>
                    <a:cubicBezTo>
                      <a:pt x="170" y="16"/>
                      <a:pt x="139" y="0"/>
                      <a:pt x="11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9" name="Google Shape;2199;p14"/>
              <p:cNvSpPr/>
              <p:nvPr/>
            </p:nvSpPr>
            <p:spPr>
              <a:xfrm>
                <a:off x="830745" y="1853383"/>
                <a:ext cx="33853" cy="15365"/>
              </a:xfrm>
              <a:custGeom>
                <a:avLst/>
                <a:gdLst/>
                <a:ahLst/>
                <a:cxnLst/>
                <a:rect l="l" t="t" r="r" b="b"/>
                <a:pathLst>
                  <a:path w="1073" h="487" extrusionOk="0">
                    <a:moveTo>
                      <a:pt x="114" y="0"/>
                    </a:moveTo>
                    <a:cubicBezTo>
                      <a:pt x="77" y="0"/>
                      <a:pt x="42" y="20"/>
                      <a:pt x="24" y="45"/>
                    </a:cubicBezTo>
                    <a:cubicBezTo>
                      <a:pt x="1" y="93"/>
                      <a:pt x="24" y="153"/>
                      <a:pt x="72" y="176"/>
                    </a:cubicBezTo>
                    <a:cubicBezTo>
                      <a:pt x="132" y="212"/>
                      <a:pt x="667" y="486"/>
                      <a:pt x="941" y="486"/>
                    </a:cubicBezTo>
                    <a:lnTo>
                      <a:pt x="977" y="486"/>
                    </a:lnTo>
                    <a:cubicBezTo>
                      <a:pt x="1036" y="474"/>
                      <a:pt x="1072" y="426"/>
                      <a:pt x="1060" y="379"/>
                    </a:cubicBezTo>
                    <a:cubicBezTo>
                      <a:pt x="1060" y="331"/>
                      <a:pt x="1013" y="296"/>
                      <a:pt x="953" y="296"/>
                    </a:cubicBezTo>
                    <a:cubicBezTo>
                      <a:pt x="945" y="297"/>
                      <a:pt x="936" y="298"/>
                      <a:pt x="926" y="298"/>
                    </a:cubicBezTo>
                    <a:cubicBezTo>
                      <a:pt x="763" y="298"/>
                      <a:pt x="380" y="122"/>
                      <a:pt x="155" y="10"/>
                    </a:cubicBezTo>
                    <a:cubicBezTo>
                      <a:pt x="142" y="3"/>
                      <a:pt x="128" y="0"/>
                      <a:pt x="11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0" name="Google Shape;2200;p14"/>
              <p:cNvSpPr/>
              <p:nvPr/>
            </p:nvSpPr>
            <p:spPr>
              <a:xfrm>
                <a:off x="869078" y="1839123"/>
                <a:ext cx="34579" cy="10064"/>
              </a:xfrm>
              <a:custGeom>
                <a:avLst/>
                <a:gdLst/>
                <a:ahLst/>
                <a:cxnLst/>
                <a:rect l="l" t="t" r="r" b="b"/>
                <a:pathLst>
                  <a:path w="1096" h="319" extrusionOk="0">
                    <a:moveTo>
                      <a:pt x="988" y="0"/>
                    </a:moveTo>
                    <a:cubicBezTo>
                      <a:pt x="968" y="0"/>
                      <a:pt x="947" y="7"/>
                      <a:pt x="929" y="21"/>
                    </a:cubicBezTo>
                    <a:cubicBezTo>
                      <a:pt x="810" y="105"/>
                      <a:pt x="357" y="128"/>
                      <a:pt x="95" y="128"/>
                    </a:cubicBezTo>
                    <a:cubicBezTo>
                      <a:pt x="48" y="128"/>
                      <a:pt x="0" y="176"/>
                      <a:pt x="0" y="224"/>
                    </a:cubicBezTo>
                    <a:cubicBezTo>
                      <a:pt x="0" y="283"/>
                      <a:pt x="36" y="319"/>
                      <a:pt x="95" y="319"/>
                    </a:cubicBezTo>
                    <a:cubicBezTo>
                      <a:pt x="179" y="319"/>
                      <a:pt x="833" y="319"/>
                      <a:pt x="1036" y="176"/>
                    </a:cubicBezTo>
                    <a:cubicBezTo>
                      <a:pt x="1083" y="140"/>
                      <a:pt x="1095" y="81"/>
                      <a:pt x="1060" y="45"/>
                    </a:cubicBezTo>
                    <a:cubicBezTo>
                      <a:pt x="1045" y="16"/>
                      <a:pt x="1018" y="0"/>
                      <a:pt x="98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1" name="Google Shape;2201;p14"/>
              <p:cNvSpPr/>
              <p:nvPr/>
            </p:nvSpPr>
            <p:spPr>
              <a:xfrm>
                <a:off x="1549738" y="1698536"/>
                <a:ext cx="33064" cy="16185"/>
              </a:xfrm>
              <a:custGeom>
                <a:avLst/>
                <a:gdLst/>
                <a:ahLst/>
                <a:cxnLst/>
                <a:rect l="l" t="t" r="r" b="b"/>
                <a:pathLst>
                  <a:path w="1048" h="513" extrusionOk="0">
                    <a:moveTo>
                      <a:pt x="113" y="1"/>
                    </a:moveTo>
                    <a:cubicBezTo>
                      <a:pt x="83" y="1"/>
                      <a:pt x="52" y="16"/>
                      <a:pt x="36" y="48"/>
                    </a:cubicBezTo>
                    <a:cubicBezTo>
                      <a:pt x="0" y="96"/>
                      <a:pt x="24" y="155"/>
                      <a:pt x="72" y="179"/>
                    </a:cubicBezTo>
                    <a:cubicBezTo>
                      <a:pt x="131" y="215"/>
                      <a:pt x="667" y="512"/>
                      <a:pt x="941" y="512"/>
                    </a:cubicBezTo>
                    <a:lnTo>
                      <a:pt x="965" y="512"/>
                    </a:lnTo>
                    <a:cubicBezTo>
                      <a:pt x="1012" y="512"/>
                      <a:pt x="1048" y="465"/>
                      <a:pt x="1048" y="405"/>
                    </a:cubicBezTo>
                    <a:cubicBezTo>
                      <a:pt x="1048" y="358"/>
                      <a:pt x="1000" y="322"/>
                      <a:pt x="953" y="322"/>
                    </a:cubicBezTo>
                    <a:cubicBezTo>
                      <a:pt x="948" y="322"/>
                      <a:pt x="943" y="323"/>
                      <a:pt x="938" y="323"/>
                    </a:cubicBezTo>
                    <a:cubicBezTo>
                      <a:pt x="773" y="323"/>
                      <a:pt x="374" y="139"/>
                      <a:pt x="155" y="12"/>
                    </a:cubicBezTo>
                    <a:cubicBezTo>
                      <a:pt x="143" y="4"/>
                      <a:pt x="128" y="1"/>
                      <a:pt x="113"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2" name="Google Shape;2202;p14"/>
              <p:cNvSpPr/>
              <p:nvPr/>
            </p:nvSpPr>
            <p:spPr>
              <a:xfrm>
                <a:off x="1517052" y="1667427"/>
                <a:ext cx="33443" cy="16122"/>
              </a:xfrm>
              <a:custGeom>
                <a:avLst/>
                <a:gdLst/>
                <a:ahLst/>
                <a:cxnLst/>
                <a:rect l="l" t="t" r="r" b="b"/>
                <a:pathLst>
                  <a:path w="1060" h="511" extrusionOk="0">
                    <a:moveTo>
                      <a:pt x="122" y="1"/>
                    </a:moveTo>
                    <a:cubicBezTo>
                      <a:pt x="90" y="1"/>
                      <a:pt x="53" y="23"/>
                      <a:pt x="36" y="58"/>
                    </a:cubicBezTo>
                    <a:cubicBezTo>
                      <a:pt x="0" y="94"/>
                      <a:pt x="24" y="153"/>
                      <a:pt x="72" y="177"/>
                    </a:cubicBezTo>
                    <a:cubicBezTo>
                      <a:pt x="131" y="213"/>
                      <a:pt x="667" y="510"/>
                      <a:pt x="941" y="510"/>
                    </a:cubicBezTo>
                    <a:lnTo>
                      <a:pt x="965" y="510"/>
                    </a:lnTo>
                    <a:cubicBezTo>
                      <a:pt x="1024" y="510"/>
                      <a:pt x="1060" y="463"/>
                      <a:pt x="1048" y="415"/>
                    </a:cubicBezTo>
                    <a:cubicBezTo>
                      <a:pt x="1048" y="363"/>
                      <a:pt x="1012" y="329"/>
                      <a:pt x="971" y="329"/>
                    </a:cubicBezTo>
                    <a:cubicBezTo>
                      <a:pt x="965" y="329"/>
                      <a:pt x="959" y="330"/>
                      <a:pt x="953" y="332"/>
                    </a:cubicBezTo>
                    <a:cubicBezTo>
                      <a:pt x="948" y="332"/>
                      <a:pt x="944" y="332"/>
                      <a:pt x="939" y="332"/>
                    </a:cubicBezTo>
                    <a:cubicBezTo>
                      <a:pt x="775" y="332"/>
                      <a:pt x="375" y="137"/>
                      <a:pt x="155" y="10"/>
                    </a:cubicBezTo>
                    <a:cubicBezTo>
                      <a:pt x="145" y="4"/>
                      <a:pt x="134" y="1"/>
                      <a:pt x="12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3" name="Google Shape;2203;p14"/>
              <p:cNvSpPr/>
              <p:nvPr/>
            </p:nvSpPr>
            <p:spPr>
              <a:xfrm>
                <a:off x="1569646" y="1670362"/>
                <a:ext cx="33064" cy="16185"/>
              </a:xfrm>
              <a:custGeom>
                <a:avLst/>
                <a:gdLst/>
                <a:ahLst/>
                <a:cxnLst/>
                <a:rect l="l" t="t" r="r" b="b"/>
                <a:pathLst>
                  <a:path w="1048" h="513" extrusionOk="0">
                    <a:moveTo>
                      <a:pt x="105" y="1"/>
                    </a:moveTo>
                    <a:cubicBezTo>
                      <a:pt x="72" y="1"/>
                      <a:pt x="40" y="16"/>
                      <a:pt x="24" y="48"/>
                    </a:cubicBezTo>
                    <a:cubicBezTo>
                      <a:pt x="0" y="96"/>
                      <a:pt x="12" y="155"/>
                      <a:pt x="60" y="179"/>
                    </a:cubicBezTo>
                    <a:cubicBezTo>
                      <a:pt x="119" y="215"/>
                      <a:pt x="667" y="513"/>
                      <a:pt x="929" y="513"/>
                    </a:cubicBezTo>
                    <a:lnTo>
                      <a:pt x="965" y="513"/>
                    </a:lnTo>
                    <a:cubicBezTo>
                      <a:pt x="1012" y="513"/>
                      <a:pt x="1048" y="465"/>
                      <a:pt x="1048" y="405"/>
                    </a:cubicBezTo>
                    <a:cubicBezTo>
                      <a:pt x="1036" y="358"/>
                      <a:pt x="988" y="322"/>
                      <a:pt x="941" y="322"/>
                    </a:cubicBezTo>
                    <a:cubicBezTo>
                      <a:pt x="933" y="323"/>
                      <a:pt x="924" y="324"/>
                      <a:pt x="915" y="324"/>
                    </a:cubicBezTo>
                    <a:cubicBezTo>
                      <a:pt x="753" y="324"/>
                      <a:pt x="369" y="136"/>
                      <a:pt x="155" y="12"/>
                    </a:cubicBezTo>
                    <a:cubicBezTo>
                      <a:pt x="139" y="5"/>
                      <a:pt x="122" y="1"/>
                      <a:pt x="10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4" name="Google Shape;2204;p14"/>
              <p:cNvSpPr/>
              <p:nvPr/>
            </p:nvSpPr>
            <p:spPr>
              <a:xfrm>
                <a:off x="1576398" y="1693646"/>
                <a:ext cx="33475" cy="16185"/>
              </a:xfrm>
              <a:custGeom>
                <a:avLst/>
                <a:gdLst/>
                <a:ahLst/>
                <a:cxnLst/>
                <a:rect l="l" t="t" r="r" b="b"/>
                <a:pathLst>
                  <a:path w="1061" h="513" extrusionOk="0">
                    <a:moveTo>
                      <a:pt x="114" y="1"/>
                    </a:moveTo>
                    <a:cubicBezTo>
                      <a:pt x="84" y="1"/>
                      <a:pt x="52" y="17"/>
                      <a:pt x="36" y="48"/>
                    </a:cubicBezTo>
                    <a:cubicBezTo>
                      <a:pt x="0" y="84"/>
                      <a:pt x="24" y="144"/>
                      <a:pt x="72" y="167"/>
                    </a:cubicBezTo>
                    <a:cubicBezTo>
                      <a:pt x="131" y="203"/>
                      <a:pt x="667" y="513"/>
                      <a:pt x="941" y="513"/>
                    </a:cubicBezTo>
                    <a:lnTo>
                      <a:pt x="965" y="501"/>
                    </a:lnTo>
                    <a:cubicBezTo>
                      <a:pt x="1013" y="501"/>
                      <a:pt x="1060" y="453"/>
                      <a:pt x="1048" y="406"/>
                    </a:cubicBezTo>
                    <a:cubicBezTo>
                      <a:pt x="1048" y="363"/>
                      <a:pt x="1010" y="320"/>
                      <a:pt x="968" y="320"/>
                    </a:cubicBezTo>
                    <a:cubicBezTo>
                      <a:pt x="963" y="320"/>
                      <a:pt x="958" y="321"/>
                      <a:pt x="953" y="322"/>
                    </a:cubicBezTo>
                    <a:cubicBezTo>
                      <a:pt x="949" y="323"/>
                      <a:pt x="944" y="323"/>
                      <a:pt x="939" y="323"/>
                    </a:cubicBezTo>
                    <a:cubicBezTo>
                      <a:pt x="775" y="323"/>
                      <a:pt x="375" y="128"/>
                      <a:pt x="155" y="13"/>
                    </a:cubicBezTo>
                    <a:cubicBezTo>
                      <a:pt x="143" y="5"/>
                      <a:pt x="129" y="1"/>
                      <a:pt x="11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5" name="Google Shape;2205;p14"/>
              <p:cNvSpPr/>
              <p:nvPr/>
            </p:nvSpPr>
            <p:spPr>
              <a:xfrm>
                <a:off x="1514402" y="1693646"/>
                <a:ext cx="33096" cy="16185"/>
              </a:xfrm>
              <a:custGeom>
                <a:avLst/>
                <a:gdLst/>
                <a:ahLst/>
                <a:cxnLst/>
                <a:rect l="l" t="t" r="r" b="b"/>
                <a:pathLst>
                  <a:path w="1049" h="513" extrusionOk="0">
                    <a:moveTo>
                      <a:pt x="106" y="1"/>
                    </a:moveTo>
                    <a:cubicBezTo>
                      <a:pt x="72" y="1"/>
                      <a:pt x="41" y="17"/>
                      <a:pt x="25" y="48"/>
                    </a:cubicBezTo>
                    <a:cubicBezTo>
                      <a:pt x="1" y="84"/>
                      <a:pt x="13" y="144"/>
                      <a:pt x="60" y="167"/>
                    </a:cubicBezTo>
                    <a:cubicBezTo>
                      <a:pt x="132" y="203"/>
                      <a:pt x="668" y="513"/>
                      <a:pt x="942" y="513"/>
                    </a:cubicBezTo>
                    <a:lnTo>
                      <a:pt x="965" y="501"/>
                    </a:lnTo>
                    <a:cubicBezTo>
                      <a:pt x="1013" y="501"/>
                      <a:pt x="1049" y="453"/>
                      <a:pt x="1049" y="406"/>
                    </a:cubicBezTo>
                    <a:cubicBezTo>
                      <a:pt x="1049" y="363"/>
                      <a:pt x="1011" y="320"/>
                      <a:pt x="960" y="320"/>
                    </a:cubicBezTo>
                    <a:cubicBezTo>
                      <a:pt x="954" y="320"/>
                      <a:pt x="948" y="321"/>
                      <a:pt x="942" y="322"/>
                    </a:cubicBezTo>
                    <a:cubicBezTo>
                      <a:pt x="937" y="323"/>
                      <a:pt x="933" y="323"/>
                      <a:pt x="929" y="323"/>
                    </a:cubicBezTo>
                    <a:cubicBezTo>
                      <a:pt x="775" y="323"/>
                      <a:pt x="376" y="128"/>
                      <a:pt x="156" y="13"/>
                    </a:cubicBezTo>
                    <a:cubicBezTo>
                      <a:pt x="140" y="5"/>
                      <a:pt x="123" y="1"/>
                      <a:pt x="10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6" name="Google Shape;2206;p14"/>
              <p:cNvSpPr/>
              <p:nvPr/>
            </p:nvSpPr>
            <p:spPr>
              <a:xfrm>
                <a:off x="911892" y="1820350"/>
                <a:ext cx="34200" cy="10064"/>
              </a:xfrm>
              <a:custGeom>
                <a:avLst/>
                <a:gdLst/>
                <a:ahLst/>
                <a:cxnLst/>
                <a:rect l="l" t="t" r="r" b="b"/>
                <a:pathLst>
                  <a:path w="1084" h="319" extrusionOk="0">
                    <a:moveTo>
                      <a:pt x="985" y="0"/>
                    </a:moveTo>
                    <a:cubicBezTo>
                      <a:pt x="967" y="0"/>
                      <a:pt x="948" y="7"/>
                      <a:pt x="929" y="21"/>
                    </a:cubicBezTo>
                    <a:cubicBezTo>
                      <a:pt x="810" y="104"/>
                      <a:pt x="346" y="140"/>
                      <a:pt x="84" y="140"/>
                    </a:cubicBezTo>
                    <a:cubicBezTo>
                      <a:pt x="36" y="140"/>
                      <a:pt x="0" y="176"/>
                      <a:pt x="0" y="235"/>
                    </a:cubicBezTo>
                    <a:cubicBezTo>
                      <a:pt x="0" y="283"/>
                      <a:pt x="36" y="319"/>
                      <a:pt x="96" y="319"/>
                    </a:cubicBezTo>
                    <a:cubicBezTo>
                      <a:pt x="167" y="319"/>
                      <a:pt x="822" y="319"/>
                      <a:pt x="1036" y="176"/>
                    </a:cubicBezTo>
                    <a:cubicBezTo>
                      <a:pt x="1084" y="140"/>
                      <a:pt x="1084" y="80"/>
                      <a:pt x="1060" y="45"/>
                    </a:cubicBezTo>
                    <a:cubicBezTo>
                      <a:pt x="1038" y="16"/>
                      <a:pt x="1012" y="0"/>
                      <a:pt x="98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7" name="Google Shape;2207;p14"/>
              <p:cNvSpPr/>
              <p:nvPr/>
            </p:nvSpPr>
            <p:spPr>
              <a:xfrm>
                <a:off x="968240" y="1810538"/>
                <a:ext cx="34200" cy="13503"/>
              </a:xfrm>
              <a:custGeom>
                <a:avLst/>
                <a:gdLst/>
                <a:ahLst/>
                <a:cxnLst/>
                <a:rect l="l" t="t" r="r" b="b"/>
                <a:pathLst>
                  <a:path w="1084" h="428" extrusionOk="0">
                    <a:moveTo>
                      <a:pt x="971" y="1"/>
                    </a:moveTo>
                    <a:cubicBezTo>
                      <a:pt x="951" y="1"/>
                      <a:pt x="932" y="7"/>
                      <a:pt x="917" y="22"/>
                    </a:cubicBezTo>
                    <a:cubicBezTo>
                      <a:pt x="798" y="130"/>
                      <a:pt x="346" y="213"/>
                      <a:pt x="96" y="237"/>
                    </a:cubicBezTo>
                    <a:cubicBezTo>
                      <a:pt x="36" y="237"/>
                      <a:pt x="0" y="284"/>
                      <a:pt x="12" y="344"/>
                    </a:cubicBezTo>
                    <a:cubicBezTo>
                      <a:pt x="12" y="391"/>
                      <a:pt x="60" y="427"/>
                      <a:pt x="107" y="427"/>
                    </a:cubicBezTo>
                    <a:cubicBezTo>
                      <a:pt x="191" y="415"/>
                      <a:pt x="846" y="332"/>
                      <a:pt x="1036" y="165"/>
                    </a:cubicBezTo>
                    <a:cubicBezTo>
                      <a:pt x="1072" y="130"/>
                      <a:pt x="1084" y="70"/>
                      <a:pt x="1048" y="34"/>
                    </a:cubicBezTo>
                    <a:cubicBezTo>
                      <a:pt x="1027" y="14"/>
                      <a:pt x="998" y="1"/>
                      <a:pt x="97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8" name="Google Shape;2208;p14"/>
              <p:cNvSpPr/>
              <p:nvPr/>
            </p:nvSpPr>
            <p:spPr>
              <a:xfrm>
                <a:off x="939687" y="1837482"/>
                <a:ext cx="34200" cy="13219"/>
              </a:xfrm>
              <a:custGeom>
                <a:avLst/>
                <a:gdLst/>
                <a:ahLst/>
                <a:cxnLst/>
                <a:rect l="l" t="t" r="r" b="b"/>
                <a:pathLst>
                  <a:path w="1084" h="419" extrusionOk="0">
                    <a:moveTo>
                      <a:pt x="978" y="0"/>
                    </a:moveTo>
                    <a:cubicBezTo>
                      <a:pt x="955" y="0"/>
                      <a:pt x="934" y="9"/>
                      <a:pt x="917" y="26"/>
                    </a:cubicBezTo>
                    <a:cubicBezTo>
                      <a:pt x="798" y="121"/>
                      <a:pt x="346" y="204"/>
                      <a:pt x="96" y="240"/>
                    </a:cubicBezTo>
                    <a:cubicBezTo>
                      <a:pt x="36" y="240"/>
                      <a:pt x="0" y="288"/>
                      <a:pt x="12" y="335"/>
                    </a:cubicBezTo>
                    <a:cubicBezTo>
                      <a:pt x="12" y="383"/>
                      <a:pt x="60" y="419"/>
                      <a:pt x="108" y="419"/>
                    </a:cubicBezTo>
                    <a:cubicBezTo>
                      <a:pt x="191" y="419"/>
                      <a:pt x="846" y="335"/>
                      <a:pt x="1036" y="168"/>
                    </a:cubicBezTo>
                    <a:cubicBezTo>
                      <a:pt x="1084" y="133"/>
                      <a:pt x="1084" y="73"/>
                      <a:pt x="1048" y="38"/>
                    </a:cubicBezTo>
                    <a:cubicBezTo>
                      <a:pt x="1029" y="12"/>
                      <a:pt x="1003" y="0"/>
                      <a:pt x="97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9" name="Google Shape;2209;p14"/>
              <p:cNvSpPr/>
              <p:nvPr/>
            </p:nvSpPr>
            <p:spPr>
              <a:xfrm>
                <a:off x="825855" y="1822590"/>
                <a:ext cx="34232" cy="13850"/>
              </a:xfrm>
              <a:custGeom>
                <a:avLst/>
                <a:gdLst/>
                <a:ahLst/>
                <a:cxnLst/>
                <a:rect l="l" t="t" r="r" b="b"/>
                <a:pathLst>
                  <a:path w="1085" h="439" extrusionOk="0">
                    <a:moveTo>
                      <a:pt x="116" y="0"/>
                    </a:moveTo>
                    <a:cubicBezTo>
                      <a:pt x="79" y="0"/>
                      <a:pt x="42" y="22"/>
                      <a:pt x="25" y="57"/>
                    </a:cubicBezTo>
                    <a:cubicBezTo>
                      <a:pt x="1" y="105"/>
                      <a:pt x="25" y="152"/>
                      <a:pt x="72" y="176"/>
                    </a:cubicBezTo>
                    <a:cubicBezTo>
                      <a:pt x="132" y="200"/>
                      <a:pt x="656" y="438"/>
                      <a:pt x="941" y="438"/>
                    </a:cubicBezTo>
                    <a:lnTo>
                      <a:pt x="1001" y="438"/>
                    </a:lnTo>
                    <a:cubicBezTo>
                      <a:pt x="1049" y="426"/>
                      <a:pt x="1084" y="379"/>
                      <a:pt x="1072" y="319"/>
                    </a:cubicBezTo>
                    <a:cubicBezTo>
                      <a:pt x="1072" y="278"/>
                      <a:pt x="1027" y="245"/>
                      <a:pt x="984" y="245"/>
                    </a:cubicBezTo>
                    <a:cubicBezTo>
                      <a:pt x="978" y="245"/>
                      <a:pt x="971" y="246"/>
                      <a:pt x="965" y="248"/>
                    </a:cubicBezTo>
                    <a:cubicBezTo>
                      <a:pt x="955" y="249"/>
                      <a:pt x="944" y="250"/>
                      <a:pt x="931" y="250"/>
                    </a:cubicBezTo>
                    <a:cubicBezTo>
                      <a:pt x="763" y="250"/>
                      <a:pt x="377" y="109"/>
                      <a:pt x="156" y="9"/>
                    </a:cubicBezTo>
                    <a:cubicBezTo>
                      <a:pt x="143" y="3"/>
                      <a:pt x="129" y="0"/>
                      <a:pt x="116"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0" name="Google Shape;2210;p14"/>
              <p:cNvSpPr/>
              <p:nvPr/>
            </p:nvSpPr>
            <p:spPr>
              <a:xfrm>
                <a:off x="830745" y="1796278"/>
                <a:ext cx="34232" cy="13850"/>
              </a:xfrm>
              <a:custGeom>
                <a:avLst/>
                <a:gdLst/>
                <a:ahLst/>
                <a:cxnLst/>
                <a:rect l="l" t="t" r="r" b="b"/>
                <a:pathLst>
                  <a:path w="1085" h="439" extrusionOk="0">
                    <a:moveTo>
                      <a:pt x="104" y="1"/>
                    </a:moveTo>
                    <a:cubicBezTo>
                      <a:pt x="67" y="1"/>
                      <a:pt x="33" y="23"/>
                      <a:pt x="24" y="58"/>
                    </a:cubicBezTo>
                    <a:cubicBezTo>
                      <a:pt x="1" y="105"/>
                      <a:pt x="24" y="165"/>
                      <a:pt x="72" y="177"/>
                    </a:cubicBezTo>
                    <a:cubicBezTo>
                      <a:pt x="132" y="212"/>
                      <a:pt x="655" y="439"/>
                      <a:pt x="929" y="439"/>
                    </a:cubicBezTo>
                    <a:lnTo>
                      <a:pt x="989" y="439"/>
                    </a:lnTo>
                    <a:cubicBezTo>
                      <a:pt x="1048" y="427"/>
                      <a:pt x="1084" y="379"/>
                      <a:pt x="1072" y="331"/>
                    </a:cubicBezTo>
                    <a:cubicBezTo>
                      <a:pt x="1060" y="284"/>
                      <a:pt x="1013" y="248"/>
                      <a:pt x="965" y="248"/>
                    </a:cubicBezTo>
                    <a:cubicBezTo>
                      <a:pt x="950" y="252"/>
                      <a:pt x="933" y="253"/>
                      <a:pt x="914" y="253"/>
                    </a:cubicBezTo>
                    <a:cubicBezTo>
                      <a:pt x="731" y="253"/>
                      <a:pt x="359" y="107"/>
                      <a:pt x="143" y="10"/>
                    </a:cubicBezTo>
                    <a:cubicBezTo>
                      <a:pt x="131" y="4"/>
                      <a:pt x="117" y="1"/>
                      <a:pt x="10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1" name="Google Shape;2211;p14"/>
              <p:cNvSpPr/>
              <p:nvPr/>
            </p:nvSpPr>
            <p:spPr>
              <a:xfrm>
                <a:off x="905140" y="1856286"/>
                <a:ext cx="34957" cy="9812"/>
              </a:xfrm>
              <a:custGeom>
                <a:avLst/>
                <a:gdLst/>
                <a:ahLst/>
                <a:cxnLst/>
                <a:rect l="l" t="t" r="r" b="b"/>
                <a:pathLst>
                  <a:path w="1108" h="311" extrusionOk="0">
                    <a:moveTo>
                      <a:pt x="994" y="1"/>
                    </a:moveTo>
                    <a:cubicBezTo>
                      <a:pt x="976" y="1"/>
                      <a:pt x="957" y="5"/>
                      <a:pt x="941" y="13"/>
                    </a:cubicBezTo>
                    <a:cubicBezTo>
                      <a:pt x="822" y="96"/>
                      <a:pt x="357" y="120"/>
                      <a:pt x="95" y="120"/>
                    </a:cubicBezTo>
                    <a:cubicBezTo>
                      <a:pt x="36" y="120"/>
                      <a:pt x="12" y="156"/>
                      <a:pt x="0" y="215"/>
                    </a:cubicBezTo>
                    <a:cubicBezTo>
                      <a:pt x="0" y="263"/>
                      <a:pt x="48" y="299"/>
                      <a:pt x="95" y="311"/>
                    </a:cubicBezTo>
                    <a:lnTo>
                      <a:pt x="155" y="311"/>
                    </a:lnTo>
                    <a:cubicBezTo>
                      <a:pt x="345" y="311"/>
                      <a:pt x="857" y="299"/>
                      <a:pt x="1048" y="168"/>
                    </a:cubicBezTo>
                    <a:cubicBezTo>
                      <a:pt x="1095" y="144"/>
                      <a:pt x="1107" y="84"/>
                      <a:pt x="1072" y="37"/>
                    </a:cubicBezTo>
                    <a:cubicBezTo>
                      <a:pt x="1056" y="14"/>
                      <a:pt x="1026" y="1"/>
                      <a:pt x="99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2" name="Google Shape;2212;p14"/>
              <p:cNvSpPr/>
              <p:nvPr/>
            </p:nvSpPr>
            <p:spPr>
              <a:xfrm>
                <a:off x="749220" y="1767946"/>
                <a:ext cx="21075" cy="30540"/>
              </a:xfrm>
              <a:custGeom>
                <a:avLst/>
                <a:gdLst/>
                <a:ahLst/>
                <a:cxnLst/>
                <a:rect l="l" t="t" r="r" b="b"/>
                <a:pathLst>
                  <a:path w="668" h="968" extrusionOk="0">
                    <a:moveTo>
                      <a:pt x="97" y="0"/>
                    </a:moveTo>
                    <a:cubicBezTo>
                      <a:pt x="89" y="0"/>
                      <a:pt x="81" y="1"/>
                      <a:pt x="72" y="3"/>
                    </a:cubicBezTo>
                    <a:cubicBezTo>
                      <a:pt x="25" y="27"/>
                      <a:pt x="1" y="87"/>
                      <a:pt x="13" y="134"/>
                    </a:cubicBezTo>
                    <a:cubicBezTo>
                      <a:pt x="49" y="206"/>
                      <a:pt x="299" y="813"/>
                      <a:pt x="513" y="956"/>
                    </a:cubicBezTo>
                    <a:cubicBezTo>
                      <a:pt x="525" y="968"/>
                      <a:pt x="549" y="968"/>
                      <a:pt x="561" y="968"/>
                    </a:cubicBezTo>
                    <a:cubicBezTo>
                      <a:pt x="596" y="968"/>
                      <a:pt x="620" y="956"/>
                      <a:pt x="644" y="932"/>
                    </a:cubicBezTo>
                    <a:cubicBezTo>
                      <a:pt x="668" y="884"/>
                      <a:pt x="656" y="825"/>
                      <a:pt x="608" y="801"/>
                    </a:cubicBezTo>
                    <a:cubicBezTo>
                      <a:pt x="489" y="718"/>
                      <a:pt x="287" y="301"/>
                      <a:pt x="191" y="63"/>
                    </a:cubicBezTo>
                    <a:cubicBezTo>
                      <a:pt x="172" y="23"/>
                      <a:pt x="136" y="0"/>
                      <a:pt x="9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3" name="Google Shape;2213;p14"/>
              <p:cNvSpPr/>
              <p:nvPr/>
            </p:nvSpPr>
            <p:spPr>
              <a:xfrm>
                <a:off x="1412622" y="1862880"/>
                <a:ext cx="10159" cy="34390"/>
              </a:xfrm>
              <a:custGeom>
                <a:avLst/>
                <a:gdLst/>
                <a:ahLst/>
                <a:cxnLst/>
                <a:rect l="l" t="t" r="r" b="b"/>
                <a:pathLst>
                  <a:path w="322" h="1090" extrusionOk="0">
                    <a:moveTo>
                      <a:pt x="103" y="1"/>
                    </a:moveTo>
                    <a:cubicBezTo>
                      <a:pt x="88" y="1"/>
                      <a:pt x="72" y="6"/>
                      <a:pt x="60" y="18"/>
                    </a:cubicBezTo>
                    <a:cubicBezTo>
                      <a:pt x="12" y="42"/>
                      <a:pt x="0" y="102"/>
                      <a:pt x="24" y="149"/>
                    </a:cubicBezTo>
                    <a:cubicBezTo>
                      <a:pt x="96" y="268"/>
                      <a:pt x="96" y="733"/>
                      <a:pt x="84" y="995"/>
                    </a:cubicBezTo>
                    <a:cubicBezTo>
                      <a:pt x="84" y="1042"/>
                      <a:pt x="119" y="1090"/>
                      <a:pt x="167" y="1090"/>
                    </a:cubicBezTo>
                    <a:lnTo>
                      <a:pt x="179" y="1090"/>
                    </a:lnTo>
                    <a:cubicBezTo>
                      <a:pt x="227" y="1090"/>
                      <a:pt x="262" y="1054"/>
                      <a:pt x="274" y="1007"/>
                    </a:cubicBezTo>
                    <a:cubicBezTo>
                      <a:pt x="274" y="923"/>
                      <a:pt x="322" y="268"/>
                      <a:pt x="179" y="42"/>
                    </a:cubicBezTo>
                    <a:cubicBezTo>
                      <a:pt x="163" y="19"/>
                      <a:pt x="133" y="1"/>
                      <a:pt x="103"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14" name="Google Shape;2214;p14"/>
            <p:cNvGrpSpPr/>
            <p:nvPr/>
          </p:nvGrpSpPr>
          <p:grpSpPr>
            <a:xfrm flipH="1">
              <a:off x="870797" y="1458050"/>
              <a:ext cx="760670" cy="1616748"/>
              <a:chOff x="8230542" y="2865663"/>
              <a:chExt cx="760670" cy="1616748"/>
            </a:xfrm>
          </p:grpSpPr>
          <p:sp>
            <p:nvSpPr>
              <p:cNvPr id="2215" name="Google Shape;2215;p14"/>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6" name="Google Shape;2216;p14"/>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7" name="Google Shape;2217;p14"/>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8" name="Google Shape;2218;p14"/>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19" name="Google Shape;2219;p14"/>
            <p:cNvGrpSpPr/>
            <p:nvPr/>
          </p:nvGrpSpPr>
          <p:grpSpPr>
            <a:xfrm flipH="1">
              <a:off x="2407990" y="1532312"/>
              <a:ext cx="184649" cy="262079"/>
              <a:chOff x="7619190" y="700187"/>
              <a:chExt cx="184649" cy="262079"/>
            </a:xfrm>
          </p:grpSpPr>
          <p:sp>
            <p:nvSpPr>
              <p:cNvPr id="2220" name="Google Shape;2220;p14"/>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1" name="Google Shape;2221;p14"/>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2" name="Google Shape;2222;p14"/>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3" name="Google Shape;2223;p14"/>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4" name="Google Shape;2224;p14"/>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5" name="Google Shape;2225;p14"/>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6" name="Google Shape;2226;p14"/>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7" name="Google Shape;2227;p14"/>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28" name="Google Shape;2228;p14"/>
            <p:cNvGrpSpPr/>
            <p:nvPr/>
          </p:nvGrpSpPr>
          <p:grpSpPr>
            <a:xfrm flipH="1">
              <a:off x="1808270" y="3746051"/>
              <a:ext cx="205871" cy="226202"/>
              <a:chOff x="7065678" y="829299"/>
              <a:chExt cx="205871" cy="226202"/>
            </a:xfrm>
          </p:grpSpPr>
          <p:sp>
            <p:nvSpPr>
              <p:cNvPr id="2229" name="Google Shape;2229;p14"/>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0" name="Google Shape;2230;p14"/>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1" name="Google Shape;2231;p14"/>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2" name="Google Shape;2232;p14"/>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3" name="Google Shape;2233;p14"/>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4" name="Google Shape;2234;p14"/>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235" name="Google Shape;2235;p14"/>
            <p:cNvSpPr/>
            <p:nvPr/>
          </p:nvSpPr>
          <p:spPr>
            <a:xfrm>
              <a:off x="1213702" y="1940484"/>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236" name="Google Shape;2236;p14"/>
          <p:cNvSpPr txBox="1">
            <a:spLocks noGrp="1"/>
          </p:cNvSpPr>
          <p:nvPr>
            <p:ph type="subTitle" idx="1"/>
          </p:nvPr>
        </p:nvSpPr>
        <p:spPr>
          <a:xfrm>
            <a:off x="3067375" y="3820475"/>
            <a:ext cx="4572000" cy="457200"/>
          </a:xfrm>
          <a:prstGeom prst="rect">
            <a:avLst/>
          </a:prstGeom>
          <a:noFill/>
          <a:ln>
            <a:noFill/>
          </a:ln>
        </p:spPr>
        <p:txBody>
          <a:bodyPr spcFirstLastPara="1" wrap="square" lIns="91425" tIns="91425" rIns="91425" bIns="91425" anchor="ctr" anchorCtr="0">
            <a:noAutofit/>
          </a:bodyPr>
          <a:lstStyle/>
          <a:p>
            <a:pPr marL="457200" lvl="0" indent="-317500" algn="r" rtl="0">
              <a:lnSpc>
                <a:spcPct val="100000"/>
              </a:lnSpc>
              <a:spcBef>
                <a:spcPts val="0"/>
              </a:spcBef>
              <a:spcAft>
                <a:spcPts val="0"/>
              </a:spcAft>
              <a:buSzPts val="1400"/>
              <a:buNone/>
            </a:pPr>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0"/>
        <p:cNvGrpSpPr/>
        <p:nvPr/>
      </p:nvGrpSpPr>
      <p:grpSpPr>
        <a:xfrm>
          <a:off x="0" y="0"/>
          <a:ext cx="0" cy="0"/>
          <a:chOff x="0" y="0"/>
          <a:chExt cx="0" cy="0"/>
        </a:xfrm>
      </p:grpSpPr>
      <p:sp>
        <p:nvSpPr>
          <p:cNvPr id="2241" name="Google Shape;2241;p15"/>
          <p:cNvSpPr txBox="1">
            <a:spLocks noGrp="1"/>
          </p:cNvSpPr>
          <p:nvPr>
            <p:ph type="subTitle" idx="1"/>
          </p:nvPr>
        </p:nvSpPr>
        <p:spPr>
          <a:xfrm>
            <a:off x="2046027" y="1419622"/>
            <a:ext cx="6486413" cy="1224136"/>
          </a:xfrm>
          <a:prstGeom prst="rect">
            <a:avLst/>
          </a:prstGeom>
          <a:solidFill>
            <a:schemeClr val="accent1"/>
          </a:solid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SzPts val="1400"/>
              <a:buNone/>
            </a:pPr>
            <a:r>
              <a:rPr lang="vi-VN" sz="1600" i="1">
                <a:solidFill>
                  <a:srgbClr val="151D1E"/>
                </a:solidFill>
                <a:latin typeface="Arial"/>
                <a:ea typeface="Arial"/>
                <a:cs typeface="Arial"/>
                <a:sym typeface="Arial"/>
              </a:rPr>
              <a:t>Suốt một đời người, từ thuở lọt lòng trong chiếc nôi tre, đến khi </a:t>
            </a:r>
            <a:r>
              <a:rPr lang="vi-VN" sz="1600" b="1" i="1">
                <a:solidFill>
                  <a:srgbClr val="151D1E"/>
                </a:solidFill>
                <a:latin typeface="Arial"/>
                <a:ea typeface="Arial"/>
                <a:cs typeface="Arial"/>
                <a:sym typeface="Arial"/>
              </a:rPr>
              <a:t>nhắm mắt xuôi tay</a:t>
            </a:r>
            <a:r>
              <a:rPr lang="vi-VN" sz="1600" i="1">
                <a:solidFill>
                  <a:srgbClr val="151D1E"/>
                </a:solidFill>
                <a:latin typeface="Arial"/>
                <a:ea typeface="Arial"/>
                <a:cs typeface="Arial"/>
                <a:sym typeface="Arial"/>
              </a:rPr>
              <a:t>, nằm trên giường tre, tre với mình, sống có nhau, chết có nhau, chung thủy.</a:t>
            </a:r>
            <a:endParaRPr sz="1600" i="1">
              <a:solidFill>
                <a:srgbClr val="151D1E"/>
              </a:solidFill>
              <a:latin typeface="Arial"/>
              <a:ea typeface="Arial"/>
              <a:cs typeface="Arial"/>
              <a:sym typeface="Arial"/>
            </a:endParaRPr>
          </a:p>
        </p:txBody>
      </p:sp>
      <p:sp>
        <p:nvSpPr>
          <p:cNvPr id="2242" name="Google Shape;2242;p15"/>
          <p:cNvSpPr/>
          <p:nvPr/>
        </p:nvSpPr>
        <p:spPr>
          <a:xfrm rot="-9899937" flipH="1">
            <a:off x="1056213" y="1721310"/>
            <a:ext cx="761185" cy="754011"/>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accent5"/>
          </a:solidFill>
          <a:ln>
            <a:noFill/>
          </a:ln>
          <a:effectLst>
            <a:outerShdw blurRad="57150" dist="28575"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txBox="1">
            <a:spLocks noGrp="1"/>
          </p:cNvSpPr>
          <p:nvPr>
            <p:ph type="title" idx="6"/>
          </p:nvPr>
        </p:nvSpPr>
        <p:spPr>
          <a:xfrm>
            <a:off x="720000" y="420345"/>
            <a:ext cx="7704000" cy="56723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500"/>
              <a:buNone/>
            </a:pPr>
            <a:r>
              <a:rPr lang="vi-VN" sz="2800" b="1">
                <a:solidFill>
                  <a:srgbClr val="151D1E"/>
                </a:solidFill>
                <a:latin typeface="Arial"/>
                <a:ea typeface="Arial"/>
                <a:cs typeface="Arial"/>
                <a:sym typeface="Arial"/>
              </a:rPr>
              <a:t>1. Biện pháp tu từ</a:t>
            </a:r>
            <a:endParaRPr sz="2400" b="1">
              <a:solidFill>
                <a:srgbClr val="151D1E"/>
              </a:solidFill>
              <a:latin typeface="Arial"/>
              <a:ea typeface="Arial"/>
              <a:cs typeface="Arial"/>
              <a:sym typeface="Arial"/>
            </a:endParaRPr>
          </a:p>
        </p:txBody>
      </p:sp>
      <p:sp>
        <p:nvSpPr>
          <p:cNvPr id="2244" name="Google Shape;2244;p15"/>
          <p:cNvSpPr txBox="1"/>
          <p:nvPr/>
        </p:nvSpPr>
        <p:spPr>
          <a:xfrm>
            <a:off x="1273361" y="1898258"/>
            <a:ext cx="3268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000" b="0" i="0" u="none" strike="noStrike" cap="none">
                <a:solidFill>
                  <a:srgbClr val="FEFAEF"/>
                </a:solidFill>
                <a:latin typeface="Arial"/>
                <a:ea typeface="Arial"/>
                <a:cs typeface="Arial"/>
                <a:sym typeface="Arial"/>
              </a:rPr>
              <a:t>a</a:t>
            </a:r>
            <a:endParaRPr sz="2000" b="0" i="0" u="none" strike="noStrike" cap="none">
              <a:solidFill>
                <a:srgbClr val="FEFAEF"/>
              </a:solidFill>
              <a:latin typeface="Arial"/>
              <a:ea typeface="Arial"/>
              <a:cs typeface="Arial"/>
              <a:sym typeface="Arial"/>
            </a:endParaRPr>
          </a:p>
        </p:txBody>
      </p:sp>
      <p:sp>
        <p:nvSpPr>
          <p:cNvPr id="2245" name="Google Shape;2245;p15"/>
          <p:cNvSpPr/>
          <p:nvPr/>
        </p:nvSpPr>
        <p:spPr>
          <a:xfrm>
            <a:off x="827584" y="885949"/>
            <a:ext cx="792088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400" b="0" i="0" u="none" strike="noStrike" cap="none">
                <a:solidFill>
                  <a:srgbClr val="151D1E"/>
                </a:solidFill>
                <a:latin typeface="Arial"/>
                <a:ea typeface="Arial"/>
                <a:cs typeface="Arial"/>
                <a:sym typeface="Arial"/>
              </a:rPr>
              <a:t>Bài tập 1: Giải thích các từ ngữ in đậm có nghĩa hoán dụ</a:t>
            </a:r>
            <a:endParaRPr sz="1400" b="0" i="0" u="none" strike="noStrike" cap="none">
              <a:solidFill>
                <a:srgbClr val="000000"/>
              </a:solidFill>
              <a:latin typeface="Arial"/>
              <a:ea typeface="Arial"/>
              <a:cs typeface="Arial"/>
              <a:sym typeface="Arial"/>
            </a:endParaRPr>
          </a:p>
        </p:txBody>
      </p:sp>
      <p:sp>
        <p:nvSpPr>
          <p:cNvPr id="2246" name="Google Shape;2246;p15"/>
          <p:cNvSpPr txBox="1">
            <a:spLocks noGrp="1"/>
          </p:cNvSpPr>
          <p:nvPr>
            <p:ph type="subTitle" idx="3"/>
          </p:nvPr>
        </p:nvSpPr>
        <p:spPr>
          <a:xfrm>
            <a:off x="2046027" y="2787775"/>
            <a:ext cx="6486413" cy="576063"/>
          </a:xfrm>
          <a:prstGeom prst="rect">
            <a:avLst/>
          </a:prstGeom>
          <a:solidFill>
            <a:srgbClr val="FDD480"/>
          </a:solid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SzPts val="1400"/>
              <a:buNone/>
            </a:pPr>
            <a:r>
              <a:rPr lang="vi-VN" sz="1600" i="1">
                <a:solidFill>
                  <a:srgbClr val="151D1E"/>
                </a:solidFill>
                <a:latin typeface="Arial"/>
                <a:ea typeface="Arial"/>
                <a:cs typeface="Arial"/>
                <a:sym typeface="Arial"/>
              </a:rPr>
              <a:t>Tre giữ làng, giữ nước, giữ </a:t>
            </a:r>
            <a:r>
              <a:rPr lang="vi-VN" sz="1600" b="1" i="1">
                <a:solidFill>
                  <a:srgbClr val="151D1E"/>
                </a:solidFill>
                <a:latin typeface="Arial"/>
                <a:ea typeface="Arial"/>
                <a:cs typeface="Arial"/>
                <a:sym typeface="Arial"/>
              </a:rPr>
              <a:t>mái nhà tranh</a:t>
            </a:r>
            <a:r>
              <a:rPr lang="vi-VN" sz="1600" i="1">
                <a:solidFill>
                  <a:srgbClr val="151D1E"/>
                </a:solidFill>
                <a:latin typeface="Arial"/>
                <a:ea typeface="Arial"/>
                <a:cs typeface="Arial"/>
                <a:sym typeface="Arial"/>
              </a:rPr>
              <a:t>, giữ </a:t>
            </a:r>
            <a:r>
              <a:rPr lang="vi-VN" sz="1600" b="1" i="1">
                <a:solidFill>
                  <a:srgbClr val="151D1E"/>
                </a:solidFill>
                <a:latin typeface="Arial"/>
                <a:ea typeface="Arial"/>
                <a:cs typeface="Arial"/>
                <a:sym typeface="Arial"/>
              </a:rPr>
              <a:t>đồng lúa chín</a:t>
            </a:r>
            <a:r>
              <a:rPr lang="vi-VN" sz="1600" i="1">
                <a:solidFill>
                  <a:srgbClr val="151D1E"/>
                </a:solidFill>
                <a:latin typeface="Arial"/>
                <a:ea typeface="Arial"/>
                <a:cs typeface="Arial"/>
                <a:sym typeface="Arial"/>
              </a:rPr>
              <a:t>.</a:t>
            </a:r>
            <a:endParaRPr sz="1600" i="1">
              <a:solidFill>
                <a:srgbClr val="151D1E"/>
              </a:solidFill>
              <a:latin typeface="Arial"/>
              <a:ea typeface="Arial"/>
              <a:cs typeface="Arial"/>
              <a:sym typeface="Arial"/>
            </a:endParaRPr>
          </a:p>
        </p:txBody>
      </p:sp>
      <p:sp>
        <p:nvSpPr>
          <p:cNvPr id="2247" name="Google Shape;2247;p15"/>
          <p:cNvSpPr/>
          <p:nvPr/>
        </p:nvSpPr>
        <p:spPr>
          <a:xfrm rot="9899937">
            <a:off x="1056214" y="2729421"/>
            <a:ext cx="761185" cy="754011"/>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accent3"/>
          </a:solidFill>
          <a:ln>
            <a:noFill/>
          </a:ln>
          <a:effectLst>
            <a:outerShdw blurRad="57150" dist="28575"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5"/>
          <p:cNvSpPr txBox="1"/>
          <p:nvPr/>
        </p:nvSpPr>
        <p:spPr>
          <a:xfrm>
            <a:off x="1273362" y="2906369"/>
            <a:ext cx="3268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000" b="0" i="0" u="none" strike="noStrike" cap="none">
                <a:solidFill>
                  <a:srgbClr val="FEFAEF"/>
                </a:solidFill>
                <a:latin typeface="Arial"/>
                <a:ea typeface="Arial"/>
                <a:cs typeface="Arial"/>
                <a:sym typeface="Arial"/>
              </a:rPr>
              <a:t>b</a:t>
            </a:r>
            <a:endParaRPr sz="2000" b="0" i="0" u="none" strike="noStrike" cap="none">
              <a:solidFill>
                <a:srgbClr val="FEFAEF"/>
              </a:solidFill>
              <a:latin typeface="Arial"/>
              <a:ea typeface="Arial"/>
              <a:cs typeface="Arial"/>
              <a:sym typeface="Arial"/>
            </a:endParaRPr>
          </a:p>
        </p:txBody>
      </p:sp>
      <p:sp>
        <p:nvSpPr>
          <p:cNvPr id="2249" name="Google Shape;2249;p15"/>
          <p:cNvSpPr txBox="1">
            <a:spLocks noGrp="1"/>
          </p:cNvSpPr>
          <p:nvPr>
            <p:ph type="subTitle" idx="5"/>
          </p:nvPr>
        </p:nvSpPr>
        <p:spPr>
          <a:xfrm>
            <a:off x="2051720" y="3569096"/>
            <a:ext cx="6480720" cy="836729"/>
          </a:xfrm>
          <a:prstGeom prst="rect">
            <a:avLst/>
          </a:prstGeom>
          <a:solidFill>
            <a:srgbClr val="FFFF85"/>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SzPts val="1400"/>
              <a:buNone/>
            </a:pPr>
            <a:r>
              <a:rPr lang="vi-VN" sz="1600" i="1">
                <a:solidFill>
                  <a:srgbClr val="151D1E"/>
                </a:solidFill>
                <a:latin typeface="Arial"/>
                <a:ea typeface="Arial"/>
                <a:cs typeface="Arial"/>
                <a:sym typeface="Arial"/>
              </a:rPr>
              <a:t>Thị thơm thị giấu người thơm</a:t>
            </a:r>
            <a:endParaRPr/>
          </a:p>
          <a:p>
            <a:pPr marL="0" lvl="0" indent="0" algn="ctr" rtl="0">
              <a:lnSpc>
                <a:spcPct val="150000"/>
              </a:lnSpc>
              <a:spcBef>
                <a:spcPts val="0"/>
              </a:spcBef>
              <a:spcAft>
                <a:spcPts val="0"/>
              </a:spcAft>
              <a:buSzPts val="1400"/>
              <a:buNone/>
            </a:pPr>
            <a:r>
              <a:rPr lang="vi-VN" sz="1600" i="1">
                <a:solidFill>
                  <a:srgbClr val="151D1E"/>
                </a:solidFill>
                <a:latin typeface="Arial"/>
                <a:ea typeface="Arial"/>
                <a:cs typeface="Arial"/>
                <a:sym typeface="Arial"/>
              </a:rPr>
              <a:t>Chăm làm thì được </a:t>
            </a:r>
            <a:r>
              <a:rPr lang="vi-VN" sz="1600" b="1" i="1">
                <a:solidFill>
                  <a:srgbClr val="151D1E"/>
                </a:solidFill>
                <a:latin typeface="Arial"/>
                <a:ea typeface="Arial"/>
                <a:cs typeface="Arial"/>
                <a:sym typeface="Arial"/>
              </a:rPr>
              <a:t>áo cơm cửa nhà</a:t>
            </a:r>
            <a:r>
              <a:rPr lang="vi-VN" sz="1600" i="1">
                <a:solidFill>
                  <a:srgbClr val="151D1E"/>
                </a:solidFill>
                <a:latin typeface="Arial"/>
                <a:ea typeface="Arial"/>
                <a:cs typeface="Arial"/>
                <a:sym typeface="Arial"/>
              </a:rPr>
              <a:t>.</a:t>
            </a:r>
            <a:endParaRPr sz="1600" i="1">
              <a:solidFill>
                <a:srgbClr val="151D1E"/>
              </a:solidFill>
              <a:latin typeface="Arial"/>
              <a:ea typeface="Arial"/>
              <a:cs typeface="Arial"/>
              <a:sym typeface="Arial"/>
            </a:endParaRPr>
          </a:p>
        </p:txBody>
      </p:sp>
      <p:sp>
        <p:nvSpPr>
          <p:cNvPr id="2250" name="Google Shape;2250;p15"/>
          <p:cNvSpPr/>
          <p:nvPr/>
        </p:nvSpPr>
        <p:spPr>
          <a:xfrm>
            <a:off x="1056242" y="3651870"/>
            <a:ext cx="761128" cy="753955"/>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accent4"/>
          </a:solidFill>
          <a:ln>
            <a:noFill/>
          </a:ln>
          <a:effectLst>
            <a:outerShdw blurRad="57150" dist="28575"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5"/>
          <p:cNvSpPr txBox="1"/>
          <p:nvPr/>
        </p:nvSpPr>
        <p:spPr>
          <a:xfrm>
            <a:off x="1273362" y="3857373"/>
            <a:ext cx="3268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000" b="0" i="0" u="none" strike="noStrike" cap="none">
                <a:solidFill>
                  <a:srgbClr val="FEFAEF"/>
                </a:solidFill>
                <a:latin typeface="Arial"/>
                <a:ea typeface="Arial"/>
                <a:cs typeface="Arial"/>
                <a:sym typeface="Arial"/>
              </a:rPr>
              <a:t>c</a:t>
            </a:r>
            <a:endParaRPr sz="2000" b="0" i="0" u="none" strike="noStrike" cap="none">
              <a:solidFill>
                <a:srgbClr val="FEFAE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41"/>
                                        </p:tgtEl>
                                        <p:attrNameLst>
                                          <p:attrName>style.visibility</p:attrName>
                                        </p:attrNameLst>
                                      </p:cBhvr>
                                      <p:to>
                                        <p:strVal val="visible"/>
                                      </p:to>
                                    </p:set>
                                    <p:animEffect transition="in" filter="fade">
                                      <p:cBhvr>
                                        <p:cTn id="13" dur="500"/>
                                        <p:tgtEl>
                                          <p:spTgt spid="224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24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247"/>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2246"/>
                                        </p:tgtEl>
                                        <p:attrNameLst>
                                          <p:attrName>style.visibility</p:attrName>
                                        </p:attrNameLst>
                                      </p:cBhvr>
                                      <p:to>
                                        <p:strVal val="visible"/>
                                      </p:to>
                                    </p:set>
                                    <p:animEffect transition="in" filter="fade">
                                      <p:cBhvr>
                                        <p:cTn id="22" dur="500"/>
                                        <p:tgtEl>
                                          <p:spTgt spid="224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50"/>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2249"/>
                                        </p:tgtEl>
                                        <p:attrNameLst>
                                          <p:attrName>style.visibility</p:attrName>
                                        </p:attrNameLst>
                                      </p:cBhvr>
                                      <p:to>
                                        <p:strVal val="visible"/>
                                      </p:to>
                                    </p:set>
                                    <p:animEffect transition="in" filter="fade">
                                      <p:cBhvr>
                                        <p:cTn id="31" dur="500"/>
                                        <p:tgtEl>
                                          <p:spTgt spid="2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5"/>
        <p:cNvGrpSpPr/>
        <p:nvPr/>
      </p:nvGrpSpPr>
      <p:grpSpPr>
        <a:xfrm>
          <a:off x="0" y="0"/>
          <a:ext cx="0" cy="0"/>
          <a:chOff x="0" y="0"/>
          <a:chExt cx="0" cy="0"/>
        </a:xfrm>
      </p:grpSpPr>
      <p:sp>
        <p:nvSpPr>
          <p:cNvPr id="2256" name="Google Shape;2256;p16"/>
          <p:cNvSpPr txBox="1">
            <a:spLocks noGrp="1"/>
          </p:cNvSpPr>
          <p:nvPr>
            <p:ph type="subTitle" idx="1"/>
          </p:nvPr>
        </p:nvSpPr>
        <p:spPr>
          <a:xfrm>
            <a:off x="2046027" y="1419622"/>
            <a:ext cx="6486413" cy="1224136"/>
          </a:xfrm>
          <a:prstGeom prst="rect">
            <a:avLst/>
          </a:prstGeom>
          <a:solidFill>
            <a:schemeClr val="accent1"/>
          </a:solid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SzPts val="1400"/>
              <a:buNone/>
            </a:pPr>
            <a:r>
              <a:rPr lang="vi-VN" sz="1600" i="1">
                <a:solidFill>
                  <a:srgbClr val="151D1E"/>
                </a:solidFill>
                <a:latin typeface="Arial"/>
                <a:ea typeface="Arial"/>
                <a:cs typeface="Arial"/>
                <a:sym typeface="Arial"/>
              </a:rPr>
              <a:t>Suốt một đời người, từ thuở lọt lòng trong chiếc nôi tre, đến khi </a:t>
            </a:r>
            <a:r>
              <a:rPr lang="vi-VN" sz="1600" b="1" i="1">
                <a:solidFill>
                  <a:srgbClr val="151D1E"/>
                </a:solidFill>
                <a:latin typeface="Arial"/>
                <a:ea typeface="Arial"/>
                <a:cs typeface="Arial"/>
                <a:sym typeface="Arial"/>
              </a:rPr>
              <a:t>nhắm mắt xuôi tay</a:t>
            </a:r>
            <a:r>
              <a:rPr lang="vi-VN" sz="1600" i="1">
                <a:solidFill>
                  <a:srgbClr val="151D1E"/>
                </a:solidFill>
                <a:latin typeface="Arial"/>
                <a:ea typeface="Arial"/>
                <a:cs typeface="Arial"/>
                <a:sym typeface="Arial"/>
              </a:rPr>
              <a:t>, nằm trên giường tre, tre với mình, sống có nhau, chết có nhau, chung thủy.</a:t>
            </a:r>
            <a:endParaRPr sz="1600" i="1">
              <a:solidFill>
                <a:srgbClr val="151D1E"/>
              </a:solidFill>
              <a:latin typeface="Arial"/>
              <a:ea typeface="Arial"/>
              <a:cs typeface="Arial"/>
              <a:sym typeface="Arial"/>
            </a:endParaRPr>
          </a:p>
        </p:txBody>
      </p:sp>
      <p:sp>
        <p:nvSpPr>
          <p:cNvPr id="2257" name="Google Shape;2257;p16"/>
          <p:cNvSpPr/>
          <p:nvPr/>
        </p:nvSpPr>
        <p:spPr>
          <a:xfrm rot="-9899937" flipH="1">
            <a:off x="1056213" y="1721310"/>
            <a:ext cx="761185" cy="754011"/>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accent5"/>
          </a:solidFill>
          <a:ln>
            <a:noFill/>
          </a:ln>
          <a:effectLst>
            <a:outerShdw blurRad="57150" dist="28575"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6"/>
          <p:cNvSpPr txBox="1">
            <a:spLocks noGrp="1"/>
          </p:cNvSpPr>
          <p:nvPr>
            <p:ph type="title" idx="6"/>
          </p:nvPr>
        </p:nvSpPr>
        <p:spPr>
          <a:xfrm>
            <a:off x="720000" y="420345"/>
            <a:ext cx="7704000" cy="56723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500"/>
              <a:buNone/>
            </a:pPr>
            <a:r>
              <a:rPr lang="vi-VN" sz="2800" b="1">
                <a:solidFill>
                  <a:srgbClr val="151D1E"/>
                </a:solidFill>
                <a:latin typeface="Arial"/>
                <a:ea typeface="Arial"/>
                <a:cs typeface="Arial"/>
                <a:sym typeface="Arial"/>
              </a:rPr>
              <a:t>1. Biện pháp tu từ</a:t>
            </a:r>
            <a:endParaRPr sz="2400" b="1">
              <a:solidFill>
                <a:srgbClr val="151D1E"/>
              </a:solidFill>
              <a:latin typeface="Arial"/>
              <a:ea typeface="Arial"/>
              <a:cs typeface="Arial"/>
              <a:sym typeface="Arial"/>
            </a:endParaRPr>
          </a:p>
        </p:txBody>
      </p:sp>
      <p:sp>
        <p:nvSpPr>
          <p:cNvPr id="2259" name="Google Shape;2259;p16"/>
          <p:cNvSpPr txBox="1"/>
          <p:nvPr/>
        </p:nvSpPr>
        <p:spPr>
          <a:xfrm>
            <a:off x="1273361" y="1898258"/>
            <a:ext cx="3268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000" b="0" i="0" u="none" strike="noStrike" cap="none">
                <a:solidFill>
                  <a:schemeClr val="lt1"/>
                </a:solidFill>
                <a:latin typeface="Arial"/>
                <a:ea typeface="Arial"/>
                <a:cs typeface="Arial"/>
                <a:sym typeface="Arial"/>
              </a:rPr>
              <a:t>a</a:t>
            </a:r>
            <a:endParaRPr sz="2000" b="0" i="0" u="none" strike="noStrike" cap="none">
              <a:solidFill>
                <a:schemeClr val="lt1"/>
              </a:solidFill>
              <a:latin typeface="Arial"/>
              <a:ea typeface="Arial"/>
              <a:cs typeface="Arial"/>
              <a:sym typeface="Arial"/>
            </a:endParaRPr>
          </a:p>
        </p:txBody>
      </p:sp>
      <p:sp>
        <p:nvSpPr>
          <p:cNvPr id="2260" name="Google Shape;2260;p16"/>
          <p:cNvSpPr/>
          <p:nvPr/>
        </p:nvSpPr>
        <p:spPr>
          <a:xfrm>
            <a:off x="827584" y="885949"/>
            <a:ext cx="792088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400" b="0" i="0" u="none" strike="noStrike" cap="none">
                <a:solidFill>
                  <a:srgbClr val="151D1E"/>
                </a:solidFill>
                <a:latin typeface="Arial"/>
                <a:ea typeface="Arial"/>
                <a:cs typeface="Arial"/>
                <a:sym typeface="Arial"/>
              </a:rPr>
              <a:t>Bài tập 1: Giải thích các từ ngữ in đậm có nghĩa hoán dụ</a:t>
            </a:r>
            <a:endParaRPr sz="1400" b="0" i="0" u="none" strike="noStrike" cap="none">
              <a:solidFill>
                <a:srgbClr val="000000"/>
              </a:solidFill>
              <a:latin typeface="Arial"/>
              <a:ea typeface="Arial"/>
              <a:cs typeface="Arial"/>
              <a:sym typeface="Arial"/>
            </a:endParaRPr>
          </a:p>
        </p:txBody>
      </p:sp>
      <p:sp>
        <p:nvSpPr>
          <p:cNvPr id="2261" name="Google Shape;2261;p16"/>
          <p:cNvSpPr txBox="1">
            <a:spLocks noGrp="1"/>
          </p:cNvSpPr>
          <p:nvPr>
            <p:ph type="subTitle" idx="3"/>
          </p:nvPr>
        </p:nvSpPr>
        <p:spPr>
          <a:xfrm>
            <a:off x="2051720" y="3168412"/>
            <a:ext cx="2088232" cy="822900"/>
          </a:xfrm>
          <a:prstGeom prst="rect">
            <a:avLst/>
          </a:prstGeom>
          <a:solidFill>
            <a:srgbClr val="FFFF85"/>
          </a:solidFill>
          <a:ln>
            <a:noFill/>
          </a:ln>
        </p:spPr>
        <p:txBody>
          <a:bodyPr spcFirstLastPara="1" wrap="square" lIns="91425" tIns="91425" rIns="91425" bIns="91425" anchor="ctr" anchorCtr="0">
            <a:noAutofit/>
          </a:bodyPr>
          <a:lstStyle/>
          <a:p>
            <a:pPr marL="457200" lvl="0" indent="-317500" algn="ctr" rtl="0">
              <a:lnSpc>
                <a:spcPct val="100000"/>
              </a:lnSpc>
              <a:spcBef>
                <a:spcPts val="0"/>
              </a:spcBef>
              <a:spcAft>
                <a:spcPts val="0"/>
              </a:spcAft>
              <a:buSzPts val="1400"/>
              <a:buNone/>
            </a:pPr>
            <a:r>
              <a:rPr lang="vi-VN" sz="1600" i="1">
                <a:solidFill>
                  <a:srgbClr val="151D1E"/>
                </a:solidFill>
                <a:latin typeface="Arial"/>
                <a:ea typeface="Arial"/>
                <a:cs typeface="Arial"/>
                <a:sym typeface="Arial"/>
              </a:rPr>
              <a:t>Nhắm mắt xuôi tay</a:t>
            </a:r>
            <a:endParaRPr sz="1600" i="1">
              <a:solidFill>
                <a:srgbClr val="151D1E"/>
              </a:solidFill>
              <a:latin typeface="Arial"/>
              <a:ea typeface="Arial"/>
              <a:cs typeface="Arial"/>
              <a:sym typeface="Arial"/>
            </a:endParaRPr>
          </a:p>
        </p:txBody>
      </p:sp>
      <p:sp>
        <p:nvSpPr>
          <p:cNvPr id="2262" name="Google Shape;2262;p16"/>
          <p:cNvSpPr txBox="1">
            <a:spLocks noGrp="1"/>
          </p:cNvSpPr>
          <p:nvPr>
            <p:ph type="subTitle" idx="5"/>
          </p:nvPr>
        </p:nvSpPr>
        <p:spPr>
          <a:xfrm>
            <a:off x="4499992" y="2787774"/>
            <a:ext cx="4032448" cy="1584176"/>
          </a:xfrm>
          <a:prstGeom prst="rect">
            <a:avLst/>
          </a:prstGeom>
          <a:solidFill>
            <a:srgbClr val="FEE2A9"/>
          </a:solidFill>
          <a:ln>
            <a:noFill/>
          </a:ln>
        </p:spPr>
        <p:txBody>
          <a:bodyPr spcFirstLastPara="1" wrap="square" lIns="91425" tIns="91425" rIns="91425" bIns="91425" anchor="t" anchorCtr="0">
            <a:noAutofit/>
          </a:bodyPr>
          <a:lstStyle/>
          <a:p>
            <a:pPr marL="139700" lvl="0" indent="0" algn="just" rtl="0">
              <a:lnSpc>
                <a:spcPct val="150000"/>
              </a:lnSpc>
              <a:spcBef>
                <a:spcPts val="0"/>
              </a:spcBef>
              <a:spcAft>
                <a:spcPts val="0"/>
              </a:spcAft>
              <a:buSzPts val="1400"/>
              <a:buNone/>
            </a:pPr>
            <a:r>
              <a:rPr lang="vi-VN" sz="1600">
                <a:solidFill>
                  <a:srgbClr val="151D1E"/>
                </a:solidFill>
                <a:latin typeface="Arial"/>
                <a:ea typeface="Arial"/>
                <a:cs typeface="Arial"/>
                <a:sym typeface="Arial"/>
              </a:rPr>
              <a:t>Cái chết (mang sắc thái nghĩa nhẹ nhàng, thanh thản)</a:t>
            </a:r>
            <a:endParaRPr/>
          </a:p>
          <a:p>
            <a:pPr marL="139700" lvl="0" indent="0" algn="just" rtl="0">
              <a:lnSpc>
                <a:spcPct val="150000"/>
              </a:lnSpc>
              <a:spcBef>
                <a:spcPts val="0"/>
              </a:spcBef>
              <a:spcAft>
                <a:spcPts val="0"/>
              </a:spcAft>
              <a:buSzPts val="1400"/>
              <a:buNone/>
            </a:pPr>
            <a:r>
              <a:rPr lang="vi-VN" sz="1600">
                <a:solidFill>
                  <a:srgbClr val="151D1E"/>
                </a:solidFill>
                <a:latin typeface="Arial"/>
                <a:ea typeface="Arial"/>
                <a:cs typeface="Arial"/>
                <a:sym typeface="Arial"/>
              </a:rPr>
              <a:t>🡪 Phù hợp với giọng văn, dễ tiếp nhận với người đọc.</a:t>
            </a:r>
            <a:endParaRPr sz="1600">
              <a:solidFill>
                <a:srgbClr val="151D1E"/>
              </a:solidFill>
              <a:latin typeface="Arial"/>
              <a:ea typeface="Arial"/>
              <a:cs typeface="Arial"/>
              <a:sym typeface="Arial"/>
            </a:endParaRPr>
          </a:p>
        </p:txBody>
      </p:sp>
      <p:cxnSp>
        <p:nvCxnSpPr>
          <p:cNvPr id="2263" name="Google Shape;2263;p16"/>
          <p:cNvCxnSpPr>
            <a:stCxn id="2261" idx="3"/>
            <a:endCxn id="2262" idx="1"/>
          </p:cNvCxnSpPr>
          <p:nvPr/>
        </p:nvCxnSpPr>
        <p:spPr>
          <a:xfrm>
            <a:off x="4139952" y="3579862"/>
            <a:ext cx="360000" cy="0"/>
          </a:xfrm>
          <a:prstGeom prst="straightConnector1">
            <a:avLst/>
          </a:prstGeom>
          <a:noFill/>
          <a:ln w="19050" cap="flat" cmpd="sng">
            <a:solidFill>
              <a:srgbClr val="151D1E"/>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6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6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2268" name="Google Shape;2268;p17"/>
          <p:cNvSpPr txBox="1">
            <a:spLocks noGrp="1"/>
          </p:cNvSpPr>
          <p:nvPr>
            <p:ph type="title" idx="6"/>
          </p:nvPr>
        </p:nvSpPr>
        <p:spPr>
          <a:xfrm>
            <a:off x="720000" y="420345"/>
            <a:ext cx="7704000" cy="56723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500"/>
              <a:buNone/>
            </a:pPr>
            <a:r>
              <a:rPr lang="vi-VN" sz="2800" b="1">
                <a:solidFill>
                  <a:srgbClr val="151D1E"/>
                </a:solidFill>
                <a:latin typeface="Arial"/>
                <a:ea typeface="Arial"/>
                <a:cs typeface="Arial"/>
                <a:sym typeface="Arial"/>
              </a:rPr>
              <a:t>1. Biện pháp tu từ</a:t>
            </a:r>
            <a:endParaRPr sz="2400" b="1">
              <a:solidFill>
                <a:srgbClr val="151D1E"/>
              </a:solidFill>
              <a:latin typeface="Arial"/>
              <a:ea typeface="Arial"/>
              <a:cs typeface="Arial"/>
              <a:sym typeface="Arial"/>
            </a:endParaRPr>
          </a:p>
        </p:txBody>
      </p:sp>
      <p:sp>
        <p:nvSpPr>
          <p:cNvPr id="2269" name="Google Shape;2269;p17"/>
          <p:cNvSpPr txBox="1">
            <a:spLocks noGrp="1"/>
          </p:cNvSpPr>
          <p:nvPr>
            <p:ph type="subTitle" idx="3"/>
          </p:nvPr>
        </p:nvSpPr>
        <p:spPr>
          <a:xfrm>
            <a:off x="1902013" y="1419624"/>
            <a:ext cx="6630428" cy="576063"/>
          </a:xfrm>
          <a:prstGeom prst="rect">
            <a:avLst/>
          </a:prstGeom>
          <a:solidFill>
            <a:srgbClr val="FDD480"/>
          </a:solid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SzPts val="1400"/>
              <a:buNone/>
            </a:pPr>
            <a:r>
              <a:rPr lang="vi-VN" sz="1600" i="1">
                <a:solidFill>
                  <a:srgbClr val="151D1E"/>
                </a:solidFill>
                <a:latin typeface="Arial"/>
                <a:ea typeface="Arial"/>
                <a:cs typeface="Arial"/>
                <a:sym typeface="Arial"/>
              </a:rPr>
              <a:t>Tre giữ làng, giữ nước, giữ </a:t>
            </a:r>
            <a:r>
              <a:rPr lang="vi-VN" sz="1600" b="1" i="1">
                <a:solidFill>
                  <a:srgbClr val="151D1E"/>
                </a:solidFill>
                <a:latin typeface="Arial"/>
                <a:ea typeface="Arial"/>
                <a:cs typeface="Arial"/>
                <a:sym typeface="Arial"/>
              </a:rPr>
              <a:t>mái nhà tranh</a:t>
            </a:r>
            <a:r>
              <a:rPr lang="vi-VN" sz="1600" i="1">
                <a:solidFill>
                  <a:srgbClr val="151D1E"/>
                </a:solidFill>
                <a:latin typeface="Arial"/>
                <a:ea typeface="Arial"/>
                <a:cs typeface="Arial"/>
                <a:sym typeface="Arial"/>
              </a:rPr>
              <a:t>, giữ </a:t>
            </a:r>
            <a:r>
              <a:rPr lang="vi-VN" sz="1600" b="1" i="1">
                <a:solidFill>
                  <a:srgbClr val="151D1E"/>
                </a:solidFill>
                <a:latin typeface="Arial"/>
                <a:ea typeface="Arial"/>
                <a:cs typeface="Arial"/>
                <a:sym typeface="Arial"/>
              </a:rPr>
              <a:t>đồng lúa chín</a:t>
            </a:r>
            <a:r>
              <a:rPr lang="vi-VN" sz="1600" i="1">
                <a:solidFill>
                  <a:srgbClr val="151D1E"/>
                </a:solidFill>
                <a:latin typeface="Arial"/>
                <a:ea typeface="Arial"/>
                <a:cs typeface="Arial"/>
                <a:sym typeface="Arial"/>
              </a:rPr>
              <a:t>.</a:t>
            </a:r>
            <a:endParaRPr sz="1600" i="1">
              <a:solidFill>
                <a:srgbClr val="151D1E"/>
              </a:solidFill>
              <a:latin typeface="Arial"/>
              <a:ea typeface="Arial"/>
              <a:cs typeface="Arial"/>
              <a:sym typeface="Arial"/>
            </a:endParaRPr>
          </a:p>
        </p:txBody>
      </p:sp>
      <p:sp>
        <p:nvSpPr>
          <p:cNvPr id="2270" name="Google Shape;2270;p17"/>
          <p:cNvSpPr/>
          <p:nvPr/>
        </p:nvSpPr>
        <p:spPr>
          <a:xfrm rot="9899937">
            <a:off x="1056214" y="1361270"/>
            <a:ext cx="761185" cy="754011"/>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accent3"/>
          </a:solidFill>
          <a:ln>
            <a:noFill/>
          </a:ln>
          <a:effectLst>
            <a:outerShdw blurRad="57150" dist="28575"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7"/>
          <p:cNvSpPr txBox="1"/>
          <p:nvPr/>
        </p:nvSpPr>
        <p:spPr>
          <a:xfrm>
            <a:off x="1273362" y="1538218"/>
            <a:ext cx="3268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000" b="0" i="0" u="none" strike="noStrike" cap="none">
                <a:solidFill>
                  <a:srgbClr val="FEFAEF"/>
                </a:solidFill>
                <a:latin typeface="Arial"/>
                <a:ea typeface="Arial"/>
                <a:cs typeface="Arial"/>
                <a:sym typeface="Arial"/>
              </a:rPr>
              <a:t>b</a:t>
            </a:r>
            <a:endParaRPr sz="2000" b="0" i="0" u="none" strike="noStrike" cap="none">
              <a:solidFill>
                <a:srgbClr val="FEFAEF"/>
              </a:solidFill>
              <a:latin typeface="Arial"/>
              <a:ea typeface="Arial"/>
              <a:cs typeface="Arial"/>
              <a:sym typeface="Arial"/>
            </a:endParaRPr>
          </a:p>
        </p:txBody>
      </p:sp>
      <p:sp>
        <p:nvSpPr>
          <p:cNvPr id="2272" name="Google Shape;2272;p17"/>
          <p:cNvSpPr/>
          <p:nvPr/>
        </p:nvSpPr>
        <p:spPr>
          <a:xfrm>
            <a:off x="827584" y="885949"/>
            <a:ext cx="792088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400" b="0" i="0" u="none" strike="noStrike" cap="none">
                <a:solidFill>
                  <a:srgbClr val="151D1E"/>
                </a:solidFill>
                <a:latin typeface="Arial"/>
                <a:ea typeface="Arial"/>
                <a:cs typeface="Arial"/>
                <a:sym typeface="Arial"/>
              </a:rPr>
              <a:t>Bài tập 1: Giải thích các từ ngữ in đậm có nghĩa hoán dụ</a:t>
            </a:r>
            <a:endParaRPr sz="1400" b="0" i="0" u="none" strike="noStrike" cap="none">
              <a:solidFill>
                <a:srgbClr val="000000"/>
              </a:solidFill>
              <a:latin typeface="Arial"/>
              <a:ea typeface="Arial"/>
              <a:cs typeface="Arial"/>
              <a:sym typeface="Arial"/>
            </a:endParaRPr>
          </a:p>
        </p:txBody>
      </p:sp>
      <p:sp>
        <p:nvSpPr>
          <p:cNvPr id="2273" name="Google Shape;2273;p17"/>
          <p:cNvSpPr/>
          <p:nvPr/>
        </p:nvSpPr>
        <p:spPr>
          <a:xfrm>
            <a:off x="1902012" y="2171165"/>
            <a:ext cx="2597980" cy="830997"/>
          </a:xfrm>
          <a:prstGeom prst="rect">
            <a:avLst/>
          </a:prstGeom>
          <a:noFill/>
          <a:ln>
            <a:noFill/>
          </a:ln>
        </p:spPr>
        <p:txBody>
          <a:bodyPr spcFirstLastPara="1" wrap="square" lIns="91425" tIns="45700" rIns="91425" bIns="45700" anchor="ctr" anchorCtr="0">
            <a:spAutoFit/>
          </a:bodyPr>
          <a:lstStyle/>
          <a:p>
            <a:pPr marL="285750" marR="0" lvl="0" indent="-285750" algn="l" rtl="0">
              <a:lnSpc>
                <a:spcPct val="150000"/>
              </a:lnSpc>
              <a:spcBef>
                <a:spcPts val="0"/>
              </a:spcBef>
              <a:spcAft>
                <a:spcPts val="0"/>
              </a:spcAft>
              <a:buClr>
                <a:srgbClr val="000000"/>
              </a:buClr>
              <a:buSzPts val="1600"/>
              <a:buFont typeface="Arial"/>
              <a:buChar char="•"/>
            </a:pPr>
            <a:r>
              <a:rPr lang="vi-VN" sz="1600" b="0" i="1" u="none" strike="noStrike" cap="none">
                <a:solidFill>
                  <a:srgbClr val="000000"/>
                </a:solidFill>
                <a:latin typeface="Arial"/>
                <a:ea typeface="Arial"/>
                <a:cs typeface="Arial"/>
                <a:sym typeface="Arial"/>
              </a:rPr>
              <a:t>Mái nhà tranh</a:t>
            </a:r>
            <a:endParaRPr/>
          </a:p>
          <a:p>
            <a:pPr marL="285750" marR="0" lvl="0" indent="-285750" algn="l" rtl="0">
              <a:lnSpc>
                <a:spcPct val="150000"/>
              </a:lnSpc>
              <a:spcBef>
                <a:spcPts val="0"/>
              </a:spcBef>
              <a:spcAft>
                <a:spcPts val="0"/>
              </a:spcAft>
              <a:buClr>
                <a:srgbClr val="000000"/>
              </a:buClr>
              <a:buSzPts val="1600"/>
              <a:buFont typeface="Arial"/>
              <a:buChar char="•"/>
            </a:pPr>
            <a:r>
              <a:rPr lang="vi-VN" sz="1600" b="0" i="1" u="none" strike="noStrike" cap="none">
                <a:solidFill>
                  <a:srgbClr val="000000"/>
                </a:solidFill>
                <a:latin typeface="Arial"/>
                <a:ea typeface="Arial"/>
                <a:cs typeface="Arial"/>
                <a:sym typeface="Arial"/>
              </a:rPr>
              <a:t>Đồng lúa chín</a:t>
            </a:r>
            <a:endParaRPr sz="1600" b="0" i="0" u="none" strike="noStrike" cap="none">
              <a:solidFill>
                <a:srgbClr val="000000"/>
              </a:solidFill>
              <a:latin typeface="Arial"/>
              <a:ea typeface="Arial"/>
              <a:cs typeface="Arial"/>
              <a:sym typeface="Arial"/>
            </a:endParaRPr>
          </a:p>
        </p:txBody>
      </p:sp>
      <p:sp>
        <p:nvSpPr>
          <p:cNvPr id="2274" name="Google Shape;2274;p17"/>
          <p:cNvSpPr/>
          <p:nvPr/>
        </p:nvSpPr>
        <p:spPr>
          <a:xfrm>
            <a:off x="1902012" y="3002162"/>
            <a:ext cx="3804610" cy="83099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600" b="0" i="0" u="none" strike="noStrike" cap="none">
                <a:solidFill>
                  <a:srgbClr val="000000"/>
                </a:solidFill>
                <a:latin typeface="Arial"/>
                <a:ea typeface="Arial"/>
                <a:cs typeface="Arial"/>
                <a:sym typeface="Arial"/>
              </a:rPr>
              <a:t>🡪 vật chất, những điều kiện sống, gắn bó, mật thiết với người dân Việt Nam.</a:t>
            </a:r>
            <a:endParaRPr sz="1600" b="0" i="0" u="none" strike="noStrike" cap="none">
              <a:solidFill>
                <a:srgbClr val="000000"/>
              </a:solidFill>
              <a:latin typeface="Arial"/>
              <a:ea typeface="Arial"/>
              <a:cs typeface="Arial"/>
              <a:sym typeface="Arial"/>
            </a:endParaRPr>
          </a:p>
        </p:txBody>
      </p:sp>
      <p:pic>
        <p:nvPicPr>
          <p:cNvPr id="2275" name="Google Shape;2275;p17"/>
          <p:cNvPicPr preferRelativeResize="0"/>
          <p:nvPr/>
        </p:nvPicPr>
        <p:blipFill rotWithShape="1">
          <a:blip r:embed="rId3">
            <a:alphaModFix/>
          </a:blip>
          <a:srcRect/>
          <a:stretch/>
        </p:blipFill>
        <p:spPr>
          <a:xfrm>
            <a:off x="5706622" y="2200945"/>
            <a:ext cx="2804337" cy="1594941"/>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9"/>
        <p:cNvGrpSpPr/>
        <p:nvPr/>
      </p:nvGrpSpPr>
      <p:grpSpPr>
        <a:xfrm>
          <a:off x="0" y="0"/>
          <a:ext cx="0" cy="0"/>
          <a:chOff x="0" y="0"/>
          <a:chExt cx="0" cy="0"/>
        </a:xfrm>
      </p:grpSpPr>
      <p:sp>
        <p:nvSpPr>
          <p:cNvPr id="2280" name="Google Shape;2280;p18"/>
          <p:cNvSpPr txBox="1">
            <a:spLocks noGrp="1"/>
          </p:cNvSpPr>
          <p:nvPr>
            <p:ph type="title" idx="6"/>
          </p:nvPr>
        </p:nvSpPr>
        <p:spPr>
          <a:xfrm>
            <a:off x="720000" y="420345"/>
            <a:ext cx="7704000" cy="56723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500"/>
              <a:buNone/>
            </a:pPr>
            <a:r>
              <a:rPr lang="vi-VN" sz="2800" b="1">
                <a:solidFill>
                  <a:srgbClr val="151D1E"/>
                </a:solidFill>
                <a:latin typeface="Arial"/>
                <a:ea typeface="Arial"/>
                <a:cs typeface="Arial"/>
                <a:sym typeface="Arial"/>
              </a:rPr>
              <a:t>1. Biện pháp tu từ</a:t>
            </a:r>
            <a:endParaRPr sz="2400" b="1">
              <a:solidFill>
                <a:srgbClr val="151D1E"/>
              </a:solidFill>
              <a:latin typeface="Arial"/>
              <a:ea typeface="Arial"/>
              <a:cs typeface="Arial"/>
              <a:sym typeface="Arial"/>
            </a:endParaRPr>
          </a:p>
        </p:txBody>
      </p:sp>
      <p:sp>
        <p:nvSpPr>
          <p:cNvPr id="2281" name="Google Shape;2281;p18"/>
          <p:cNvSpPr txBox="1">
            <a:spLocks noGrp="1"/>
          </p:cNvSpPr>
          <p:nvPr>
            <p:ph type="subTitle" idx="5"/>
          </p:nvPr>
        </p:nvSpPr>
        <p:spPr>
          <a:xfrm>
            <a:off x="2051720" y="1419622"/>
            <a:ext cx="6480720" cy="836729"/>
          </a:xfrm>
          <a:prstGeom prst="rect">
            <a:avLst/>
          </a:prstGeom>
          <a:solidFill>
            <a:srgbClr val="FFFF85"/>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SzPts val="1400"/>
              <a:buNone/>
            </a:pPr>
            <a:r>
              <a:rPr lang="vi-VN" sz="1600" i="1">
                <a:solidFill>
                  <a:srgbClr val="151D1E"/>
                </a:solidFill>
                <a:latin typeface="Arial"/>
                <a:ea typeface="Arial"/>
                <a:cs typeface="Arial"/>
                <a:sym typeface="Arial"/>
              </a:rPr>
              <a:t>Thị thơm thị giấu người thơm</a:t>
            </a:r>
            <a:endParaRPr/>
          </a:p>
          <a:p>
            <a:pPr marL="0" lvl="0" indent="0" algn="ctr" rtl="0">
              <a:lnSpc>
                <a:spcPct val="150000"/>
              </a:lnSpc>
              <a:spcBef>
                <a:spcPts val="0"/>
              </a:spcBef>
              <a:spcAft>
                <a:spcPts val="0"/>
              </a:spcAft>
              <a:buSzPts val="1400"/>
              <a:buNone/>
            </a:pPr>
            <a:r>
              <a:rPr lang="vi-VN" sz="1600" i="1">
                <a:solidFill>
                  <a:srgbClr val="151D1E"/>
                </a:solidFill>
                <a:latin typeface="Arial"/>
                <a:ea typeface="Arial"/>
                <a:cs typeface="Arial"/>
                <a:sym typeface="Arial"/>
              </a:rPr>
              <a:t>Chăm làm thì được </a:t>
            </a:r>
            <a:r>
              <a:rPr lang="vi-VN" sz="1600" b="1" i="1">
                <a:solidFill>
                  <a:srgbClr val="151D1E"/>
                </a:solidFill>
                <a:latin typeface="Arial"/>
                <a:ea typeface="Arial"/>
                <a:cs typeface="Arial"/>
                <a:sym typeface="Arial"/>
              </a:rPr>
              <a:t>áo cơm cửa nhà</a:t>
            </a:r>
            <a:r>
              <a:rPr lang="vi-VN" sz="1600" i="1">
                <a:solidFill>
                  <a:srgbClr val="151D1E"/>
                </a:solidFill>
                <a:latin typeface="Arial"/>
                <a:ea typeface="Arial"/>
                <a:cs typeface="Arial"/>
                <a:sym typeface="Arial"/>
              </a:rPr>
              <a:t>.</a:t>
            </a:r>
            <a:endParaRPr sz="1600" i="1">
              <a:solidFill>
                <a:srgbClr val="151D1E"/>
              </a:solidFill>
              <a:latin typeface="Arial"/>
              <a:ea typeface="Arial"/>
              <a:cs typeface="Arial"/>
              <a:sym typeface="Arial"/>
            </a:endParaRPr>
          </a:p>
        </p:txBody>
      </p:sp>
      <p:sp>
        <p:nvSpPr>
          <p:cNvPr id="2282" name="Google Shape;2282;p18"/>
          <p:cNvSpPr/>
          <p:nvPr/>
        </p:nvSpPr>
        <p:spPr>
          <a:xfrm>
            <a:off x="1056242" y="1502396"/>
            <a:ext cx="761128" cy="753955"/>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accent4"/>
          </a:solidFill>
          <a:ln>
            <a:noFill/>
          </a:ln>
          <a:effectLst>
            <a:outerShdw blurRad="57150" dist="28575"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8"/>
          <p:cNvSpPr txBox="1"/>
          <p:nvPr/>
        </p:nvSpPr>
        <p:spPr>
          <a:xfrm>
            <a:off x="1273362" y="1707899"/>
            <a:ext cx="326888"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000" b="0" i="0" u="none" strike="noStrike" cap="none">
                <a:solidFill>
                  <a:srgbClr val="FEFAEF"/>
                </a:solidFill>
                <a:latin typeface="Arial"/>
                <a:ea typeface="Arial"/>
                <a:cs typeface="Arial"/>
                <a:sym typeface="Arial"/>
              </a:rPr>
              <a:t>c</a:t>
            </a:r>
            <a:endParaRPr sz="2000" b="0" i="0" u="none" strike="noStrike" cap="none">
              <a:solidFill>
                <a:srgbClr val="FEFAEF"/>
              </a:solidFill>
              <a:latin typeface="Arial"/>
              <a:ea typeface="Arial"/>
              <a:cs typeface="Arial"/>
              <a:sym typeface="Arial"/>
            </a:endParaRPr>
          </a:p>
        </p:txBody>
      </p:sp>
      <p:sp>
        <p:nvSpPr>
          <p:cNvPr id="2284" name="Google Shape;2284;p18"/>
          <p:cNvSpPr/>
          <p:nvPr/>
        </p:nvSpPr>
        <p:spPr>
          <a:xfrm>
            <a:off x="827584" y="885949"/>
            <a:ext cx="792088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400" b="0" i="0" u="none" strike="noStrike" cap="none">
                <a:solidFill>
                  <a:srgbClr val="151D1E"/>
                </a:solidFill>
                <a:latin typeface="Arial"/>
                <a:ea typeface="Arial"/>
                <a:cs typeface="Arial"/>
                <a:sym typeface="Arial"/>
              </a:rPr>
              <a:t>Bài tập 1: Giải thích các từ ngữ in đậm có nghĩa hoán dụ</a:t>
            </a:r>
            <a:endParaRPr sz="1400" b="0" i="0" u="none" strike="noStrike" cap="none">
              <a:solidFill>
                <a:srgbClr val="000000"/>
              </a:solidFill>
              <a:latin typeface="Arial"/>
              <a:ea typeface="Arial"/>
              <a:cs typeface="Arial"/>
              <a:sym typeface="Arial"/>
            </a:endParaRPr>
          </a:p>
        </p:txBody>
      </p:sp>
      <p:sp>
        <p:nvSpPr>
          <p:cNvPr id="2285" name="Google Shape;2285;p18"/>
          <p:cNvSpPr/>
          <p:nvPr/>
        </p:nvSpPr>
        <p:spPr>
          <a:xfrm>
            <a:off x="2051720" y="2427734"/>
            <a:ext cx="2808312"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600" b="0" i="1" u="none" strike="noStrike" cap="none">
                <a:solidFill>
                  <a:srgbClr val="000000"/>
                </a:solidFill>
                <a:latin typeface="Arial"/>
                <a:ea typeface="Arial"/>
                <a:cs typeface="Arial"/>
                <a:sym typeface="Arial"/>
              </a:rPr>
              <a:t>Áo cơm cửa nhà</a:t>
            </a:r>
            <a:endParaRPr sz="16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vi-VN" sz="1600" b="0" i="0" u="none" strike="noStrike" cap="none">
                <a:solidFill>
                  <a:srgbClr val="000000"/>
                </a:solidFill>
                <a:latin typeface="Arial"/>
                <a:ea typeface="Arial"/>
                <a:cs typeface="Arial"/>
                <a:sym typeface="Arial"/>
              </a:rPr>
              <a:t>🡪 nói đến của cải vật chất, những thứ tốt đẹp mà người tốt, hiền lành xứng đáng được hưởng.</a:t>
            </a:r>
            <a:endParaRPr sz="1600" b="0" i="0" u="none" strike="noStrike" cap="none">
              <a:solidFill>
                <a:srgbClr val="000000"/>
              </a:solidFill>
              <a:latin typeface="Arial"/>
              <a:ea typeface="Arial"/>
              <a:cs typeface="Arial"/>
              <a:sym typeface="Arial"/>
            </a:endParaRPr>
          </a:p>
        </p:txBody>
      </p:sp>
      <p:pic>
        <p:nvPicPr>
          <p:cNvPr id="2286" name="Google Shape;2286;p18"/>
          <p:cNvPicPr preferRelativeResize="0"/>
          <p:nvPr/>
        </p:nvPicPr>
        <p:blipFill rotWithShape="1">
          <a:blip r:embed="rId3">
            <a:alphaModFix/>
          </a:blip>
          <a:srcRect/>
          <a:stretch/>
        </p:blipFill>
        <p:spPr>
          <a:xfrm>
            <a:off x="5076055" y="2415513"/>
            <a:ext cx="3366991" cy="2236878"/>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90"/>
        <p:cNvGrpSpPr/>
        <p:nvPr/>
      </p:nvGrpSpPr>
      <p:grpSpPr>
        <a:xfrm>
          <a:off x="0" y="0"/>
          <a:ext cx="0" cy="0"/>
          <a:chOff x="0" y="0"/>
          <a:chExt cx="0" cy="0"/>
        </a:xfrm>
      </p:grpSpPr>
      <p:sp>
        <p:nvSpPr>
          <p:cNvPr id="2291" name="Google Shape;2291;p19"/>
          <p:cNvSpPr/>
          <p:nvPr/>
        </p:nvSpPr>
        <p:spPr>
          <a:xfrm>
            <a:off x="6156176" y="1603417"/>
            <a:ext cx="1122933" cy="1112349"/>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accent1"/>
          </a:solidFill>
          <a:ln>
            <a:noFill/>
          </a:ln>
          <a:effectLst>
            <a:outerShdw blurRad="57150" dist="28575"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9"/>
          <p:cNvSpPr/>
          <p:nvPr/>
        </p:nvSpPr>
        <p:spPr>
          <a:xfrm>
            <a:off x="1764662" y="1603417"/>
            <a:ext cx="1122933" cy="1112349"/>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rgbClr val="FEE2A9"/>
          </a:solidFill>
          <a:ln>
            <a:noFill/>
          </a:ln>
          <a:effectLst>
            <a:outerShdw blurRad="57150" dist="28575"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9"/>
          <p:cNvSpPr txBox="1">
            <a:spLocks noGrp="1"/>
          </p:cNvSpPr>
          <p:nvPr>
            <p:ph type="subTitle" idx="1"/>
          </p:nvPr>
        </p:nvSpPr>
        <p:spPr>
          <a:xfrm>
            <a:off x="2167016" y="1938814"/>
            <a:ext cx="318223" cy="45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vi-VN" sz="2400">
                <a:solidFill>
                  <a:srgbClr val="151D1E"/>
                </a:solidFill>
                <a:latin typeface="Arial"/>
                <a:ea typeface="Arial"/>
                <a:cs typeface="Arial"/>
                <a:sym typeface="Arial"/>
              </a:rPr>
              <a:t>a</a:t>
            </a:r>
            <a:endParaRPr sz="2400">
              <a:solidFill>
                <a:srgbClr val="151D1E"/>
              </a:solidFill>
              <a:latin typeface="Arial"/>
              <a:ea typeface="Arial"/>
              <a:cs typeface="Arial"/>
              <a:sym typeface="Arial"/>
            </a:endParaRPr>
          </a:p>
        </p:txBody>
      </p:sp>
      <p:sp>
        <p:nvSpPr>
          <p:cNvPr id="2294" name="Google Shape;2294;p19"/>
          <p:cNvSpPr txBox="1">
            <a:spLocks noGrp="1"/>
          </p:cNvSpPr>
          <p:nvPr>
            <p:ph type="subTitle" idx="3"/>
          </p:nvPr>
        </p:nvSpPr>
        <p:spPr>
          <a:xfrm>
            <a:off x="467544" y="2787774"/>
            <a:ext cx="3600400" cy="1249176"/>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SzPts val="1400"/>
              <a:buNone/>
            </a:pPr>
            <a:r>
              <a:rPr lang="vi-VN" sz="1800" i="1">
                <a:solidFill>
                  <a:srgbClr val="151D1E"/>
                </a:solidFill>
                <a:latin typeface="Arial"/>
                <a:ea typeface="Arial"/>
                <a:cs typeface="Arial"/>
                <a:sym typeface="Arial"/>
              </a:rPr>
              <a:t>Đời cha ông với đời tôi</a:t>
            </a:r>
            <a:endParaRPr/>
          </a:p>
          <a:p>
            <a:pPr marL="0" lvl="0" indent="0" algn="ctr" rtl="0">
              <a:lnSpc>
                <a:spcPct val="150000"/>
              </a:lnSpc>
              <a:spcBef>
                <a:spcPts val="0"/>
              </a:spcBef>
              <a:spcAft>
                <a:spcPts val="0"/>
              </a:spcAft>
              <a:buSzPts val="1400"/>
              <a:buNone/>
            </a:pPr>
            <a:r>
              <a:rPr lang="vi-VN" sz="1800" i="1">
                <a:solidFill>
                  <a:srgbClr val="151D1E"/>
                </a:solidFill>
                <a:latin typeface="Arial"/>
                <a:ea typeface="Arial"/>
                <a:cs typeface="Arial"/>
                <a:sym typeface="Arial"/>
              </a:rPr>
              <a:t>Như con sông với chân trời đã xa</a:t>
            </a:r>
            <a:endParaRPr sz="1800" i="1">
              <a:solidFill>
                <a:srgbClr val="151D1E"/>
              </a:solidFill>
              <a:latin typeface="Arial"/>
              <a:ea typeface="Arial"/>
              <a:cs typeface="Arial"/>
              <a:sym typeface="Arial"/>
            </a:endParaRPr>
          </a:p>
        </p:txBody>
      </p:sp>
      <p:sp>
        <p:nvSpPr>
          <p:cNvPr id="2295" name="Google Shape;2295;p19"/>
          <p:cNvSpPr txBox="1">
            <a:spLocks noGrp="1"/>
          </p:cNvSpPr>
          <p:nvPr>
            <p:ph type="subTitle" idx="4"/>
          </p:nvPr>
        </p:nvSpPr>
        <p:spPr>
          <a:xfrm>
            <a:off x="4499992" y="2787774"/>
            <a:ext cx="4176464" cy="1249176"/>
          </a:xfrm>
          <a:prstGeom prst="rect">
            <a:avLst/>
          </a:prstGeom>
          <a:noFill/>
          <a:ln>
            <a:noFill/>
          </a:ln>
        </p:spPr>
        <p:txBody>
          <a:bodyPr spcFirstLastPara="1" wrap="square" lIns="274300" tIns="91425" rIns="274300" bIns="91425" anchor="t" anchorCtr="0">
            <a:noAutofit/>
          </a:bodyPr>
          <a:lstStyle/>
          <a:p>
            <a:pPr marL="0" lvl="0" indent="0" algn="just" rtl="0">
              <a:lnSpc>
                <a:spcPct val="150000"/>
              </a:lnSpc>
              <a:spcBef>
                <a:spcPts val="0"/>
              </a:spcBef>
              <a:spcAft>
                <a:spcPts val="0"/>
              </a:spcAft>
              <a:buSzPts val="1400"/>
              <a:buNone/>
            </a:pPr>
            <a:r>
              <a:rPr lang="vi-VN" sz="1800" i="1">
                <a:solidFill>
                  <a:srgbClr val="151D1E"/>
                </a:solidFill>
                <a:latin typeface="Arial"/>
                <a:ea typeface="Arial"/>
                <a:cs typeface="Arial"/>
                <a:sym typeface="Arial"/>
              </a:rPr>
              <a:t>Gậy tre, chông tre chống lại sắt thép của quân thù. Tre xung phong vào xe tăng, đại bác.</a:t>
            </a:r>
            <a:endParaRPr sz="1800" i="1">
              <a:solidFill>
                <a:srgbClr val="151D1E"/>
              </a:solidFill>
              <a:latin typeface="Arial"/>
              <a:ea typeface="Arial"/>
              <a:cs typeface="Arial"/>
              <a:sym typeface="Arial"/>
            </a:endParaRPr>
          </a:p>
        </p:txBody>
      </p:sp>
      <p:sp>
        <p:nvSpPr>
          <p:cNvPr id="2296" name="Google Shape;2296;p19"/>
          <p:cNvSpPr txBox="1">
            <a:spLocks noGrp="1"/>
          </p:cNvSpPr>
          <p:nvPr>
            <p:ph type="title"/>
          </p:nvPr>
        </p:nvSpPr>
        <p:spPr>
          <a:xfrm>
            <a:off x="720000" y="422825"/>
            <a:ext cx="7704000" cy="457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SzPts val="3500"/>
              <a:buNone/>
            </a:pPr>
            <a:r>
              <a:rPr lang="vi-VN" sz="2400">
                <a:solidFill>
                  <a:srgbClr val="151D1E"/>
                </a:solidFill>
                <a:latin typeface="Arial"/>
                <a:ea typeface="Arial"/>
                <a:cs typeface="Arial"/>
                <a:sym typeface="Arial"/>
              </a:rPr>
              <a:t>Bài tập 2: Chỉ ra các biện pháp tu từ được sử dụng trong những câu sau và nêu tác dụng của chúng</a:t>
            </a:r>
            <a:endParaRPr sz="2400">
              <a:solidFill>
                <a:srgbClr val="151D1E"/>
              </a:solidFill>
              <a:latin typeface="Arial"/>
              <a:ea typeface="Arial"/>
              <a:cs typeface="Arial"/>
              <a:sym typeface="Arial"/>
            </a:endParaRPr>
          </a:p>
        </p:txBody>
      </p:sp>
      <p:sp>
        <p:nvSpPr>
          <p:cNvPr id="2297" name="Google Shape;2297;p19"/>
          <p:cNvSpPr txBox="1"/>
          <p:nvPr/>
        </p:nvSpPr>
        <p:spPr>
          <a:xfrm>
            <a:off x="6558530" y="1930991"/>
            <a:ext cx="318223" cy="45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500"/>
              <a:buFont typeface="Bebas Neue"/>
              <a:buNone/>
            </a:pPr>
            <a:r>
              <a:rPr lang="vi-VN" sz="2400" b="0" i="0" u="none" strike="noStrike" cap="none">
                <a:solidFill>
                  <a:srgbClr val="151D1E"/>
                </a:solidFill>
                <a:latin typeface="Arial"/>
                <a:ea typeface="Arial"/>
                <a:cs typeface="Arial"/>
                <a:sym typeface="Arial"/>
              </a:rPr>
              <a:t>b</a:t>
            </a:r>
            <a:endParaRPr sz="2400" b="0" i="0" u="none" strike="noStrike" cap="none">
              <a:solidFill>
                <a:srgbClr val="151D1E"/>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9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92"/>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294"/>
                                        </p:tgtEl>
                                        <p:attrNameLst>
                                          <p:attrName>style.visibility</p:attrName>
                                        </p:attrNameLst>
                                      </p:cBhvr>
                                      <p:to>
                                        <p:strVal val="visible"/>
                                      </p:to>
                                    </p:set>
                                    <p:animEffect transition="in" filter="fade">
                                      <p:cBhvr>
                                        <p:cTn id="11" dur="500"/>
                                        <p:tgtEl>
                                          <p:spTgt spid="229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9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291"/>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2295">
                                            <p:txEl>
                                              <p:pRg st="0" end="0"/>
                                            </p:txEl>
                                          </p:spTgt>
                                        </p:tgtEl>
                                        <p:attrNameLst>
                                          <p:attrName>style.visibility</p:attrName>
                                        </p:attrNameLst>
                                      </p:cBhvr>
                                      <p:to>
                                        <p:strVal val="visible"/>
                                      </p:to>
                                    </p:set>
                                    <p:animEffect transition="in" filter="fade">
                                      <p:cBhvr>
                                        <p:cTn id="20" dur="500"/>
                                        <p:tgtEl>
                                          <p:spTgt spid="22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7"/>
        <p:cNvGrpSpPr/>
        <p:nvPr/>
      </p:nvGrpSpPr>
      <p:grpSpPr>
        <a:xfrm>
          <a:off x="0" y="0"/>
          <a:ext cx="0" cy="0"/>
          <a:chOff x="0" y="0"/>
          <a:chExt cx="0" cy="0"/>
        </a:xfrm>
      </p:grpSpPr>
      <p:sp>
        <p:nvSpPr>
          <p:cNvPr id="1348" name="Google Shape;1348;p2"/>
          <p:cNvSpPr/>
          <p:nvPr/>
        </p:nvSpPr>
        <p:spPr>
          <a:xfrm rot="442">
            <a:off x="3347896" y="411659"/>
            <a:ext cx="2330700" cy="479100"/>
          </a:xfrm>
          <a:prstGeom prst="rect">
            <a:avLst/>
          </a:prstGeom>
          <a:solidFill>
            <a:schemeClr val="lt2"/>
          </a:solidFill>
          <a:ln>
            <a:noFill/>
          </a:ln>
          <a:effectLst>
            <a:outerShdw blurRad="57150" dist="28575" dir="2640000" algn="bl" rotWithShape="0">
              <a:schemeClr val="dk1">
                <a:alpha val="2470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9" name="Google Shape;1349;p2"/>
          <p:cNvSpPr txBox="1">
            <a:spLocks noGrp="1"/>
          </p:cNvSpPr>
          <p:nvPr>
            <p:ph type="title"/>
          </p:nvPr>
        </p:nvSpPr>
        <p:spPr>
          <a:xfrm>
            <a:off x="3368446" y="406624"/>
            <a:ext cx="2289600" cy="5319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3000"/>
              <a:buNone/>
            </a:pPr>
            <a:r>
              <a:rPr lang="vi-VN" sz="2800" b="1">
                <a:solidFill>
                  <a:srgbClr val="151D1E"/>
                </a:solidFill>
                <a:latin typeface="Arial"/>
                <a:ea typeface="Arial"/>
                <a:cs typeface="Arial"/>
                <a:sym typeface="Arial"/>
              </a:rPr>
              <a:t>KHỞI ĐỘNG</a:t>
            </a:r>
            <a:endParaRPr sz="2800" b="1">
              <a:solidFill>
                <a:srgbClr val="151D1E"/>
              </a:solidFill>
              <a:latin typeface="Arial"/>
              <a:ea typeface="Arial"/>
              <a:cs typeface="Arial"/>
              <a:sym typeface="Arial"/>
            </a:endParaRPr>
          </a:p>
        </p:txBody>
      </p:sp>
      <p:sp>
        <p:nvSpPr>
          <p:cNvPr id="1350" name="Google Shape;1350;p2"/>
          <p:cNvSpPr txBox="1">
            <a:spLocks noGrp="1"/>
          </p:cNvSpPr>
          <p:nvPr>
            <p:ph type="subTitle" idx="1"/>
          </p:nvPr>
        </p:nvSpPr>
        <p:spPr>
          <a:xfrm>
            <a:off x="2580279" y="1085124"/>
            <a:ext cx="5844171" cy="2278713"/>
          </a:xfrm>
          <a:prstGeom prst="rect">
            <a:avLst/>
          </a:prstGeom>
          <a:noFill/>
          <a:ln>
            <a:noFill/>
          </a:ln>
        </p:spPr>
        <p:txBody>
          <a:bodyPr spcFirstLastPara="1" wrap="square" lIns="0" tIns="0" rIns="0" bIns="0" anchor="ctr" anchorCtr="0">
            <a:noAutofit/>
          </a:bodyPr>
          <a:lstStyle/>
          <a:p>
            <a:pPr marL="139700" lvl="0" indent="0" algn="ctr" rtl="0">
              <a:lnSpc>
                <a:spcPct val="150000"/>
              </a:lnSpc>
              <a:spcBef>
                <a:spcPts val="0"/>
              </a:spcBef>
              <a:spcAft>
                <a:spcPts val="0"/>
              </a:spcAft>
              <a:buSzPts val="2500"/>
              <a:buNone/>
            </a:pPr>
            <a:r>
              <a:rPr lang="vi-VN" sz="2000" i="1">
                <a:solidFill>
                  <a:srgbClr val="151D1E"/>
                </a:solidFill>
                <a:latin typeface="Arial"/>
                <a:ea typeface="Arial"/>
                <a:cs typeface="Arial"/>
                <a:sym typeface="Arial"/>
              </a:rPr>
              <a:t>Bàn tay ta làm nên tất cả</a:t>
            </a:r>
            <a:endParaRPr sz="2000">
              <a:solidFill>
                <a:srgbClr val="151D1E"/>
              </a:solidFill>
              <a:latin typeface="Arial"/>
              <a:ea typeface="Arial"/>
              <a:cs typeface="Arial"/>
              <a:sym typeface="Arial"/>
            </a:endParaRPr>
          </a:p>
          <a:p>
            <a:pPr marL="139700" lvl="0" indent="0" algn="ctr" rtl="0">
              <a:lnSpc>
                <a:spcPct val="150000"/>
              </a:lnSpc>
              <a:spcBef>
                <a:spcPts val="0"/>
              </a:spcBef>
              <a:spcAft>
                <a:spcPts val="0"/>
              </a:spcAft>
              <a:buSzPts val="2500"/>
              <a:buNone/>
            </a:pPr>
            <a:r>
              <a:rPr lang="vi-VN" sz="2000" i="1">
                <a:solidFill>
                  <a:srgbClr val="151D1E"/>
                </a:solidFill>
                <a:latin typeface="Arial"/>
                <a:ea typeface="Arial"/>
                <a:cs typeface="Arial"/>
                <a:sym typeface="Arial"/>
              </a:rPr>
              <a:t>Có sức người sỏi đá cũng thành cơm</a:t>
            </a:r>
            <a:endParaRPr sz="2000">
              <a:solidFill>
                <a:srgbClr val="151D1E"/>
              </a:solidFill>
              <a:latin typeface="Arial"/>
              <a:ea typeface="Arial"/>
              <a:cs typeface="Arial"/>
              <a:sym typeface="Arial"/>
            </a:endParaRPr>
          </a:p>
          <a:p>
            <a:pPr marL="139700" lvl="0" indent="0" algn="r" rtl="0">
              <a:lnSpc>
                <a:spcPct val="150000"/>
              </a:lnSpc>
              <a:spcBef>
                <a:spcPts val="0"/>
              </a:spcBef>
              <a:spcAft>
                <a:spcPts val="0"/>
              </a:spcAft>
              <a:buSzPts val="2500"/>
              <a:buNone/>
            </a:pPr>
            <a:r>
              <a:rPr lang="vi-VN" sz="2000">
                <a:solidFill>
                  <a:srgbClr val="151D1E"/>
                </a:solidFill>
                <a:latin typeface="Arial"/>
                <a:ea typeface="Arial"/>
                <a:cs typeface="Arial"/>
                <a:sym typeface="Arial"/>
              </a:rPr>
              <a:t>(</a:t>
            </a:r>
            <a:r>
              <a:rPr lang="vi-VN" sz="2000" i="1">
                <a:solidFill>
                  <a:srgbClr val="151D1E"/>
                </a:solidFill>
                <a:latin typeface="Arial"/>
                <a:ea typeface="Arial"/>
                <a:cs typeface="Arial"/>
                <a:sym typeface="Arial"/>
              </a:rPr>
              <a:t>Bài ca vỡ đất</a:t>
            </a:r>
            <a:r>
              <a:rPr lang="vi-VN" sz="2000">
                <a:solidFill>
                  <a:srgbClr val="151D1E"/>
                </a:solidFill>
                <a:latin typeface="Arial"/>
                <a:ea typeface="Arial"/>
                <a:cs typeface="Arial"/>
                <a:sym typeface="Arial"/>
              </a:rPr>
              <a:t> – Hoàng Trung Thông)</a:t>
            </a:r>
            <a:endParaRPr/>
          </a:p>
          <a:p>
            <a:pPr marL="139700" lvl="0" indent="0" algn="just" rtl="0">
              <a:lnSpc>
                <a:spcPct val="150000"/>
              </a:lnSpc>
              <a:spcBef>
                <a:spcPts val="0"/>
              </a:spcBef>
              <a:spcAft>
                <a:spcPts val="0"/>
              </a:spcAft>
              <a:buSzPts val="2500"/>
              <a:buNone/>
            </a:pPr>
            <a:r>
              <a:rPr lang="vi-VN" sz="2000">
                <a:solidFill>
                  <a:srgbClr val="151D1E"/>
                </a:solidFill>
                <a:latin typeface="Arial"/>
                <a:ea typeface="Arial"/>
                <a:cs typeface="Arial"/>
                <a:sym typeface="Arial"/>
              </a:rPr>
              <a:t>Theo em, từ “bàn tay” trong dòng thơ thứ nhất chỉ đối tượng nào?</a:t>
            </a:r>
            <a:endParaRPr sz="2000">
              <a:solidFill>
                <a:srgbClr val="151D1E"/>
              </a:solidFill>
              <a:latin typeface="Arial"/>
              <a:ea typeface="Arial"/>
              <a:cs typeface="Arial"/>
              <a:sym typeface="Arial"/>
            </a:endParaRPr>
          </a:p>
        </p:txBody>
      </p:sp>
      <p:grpSp>
        <p:nvGrpSpPr>
          <p:cNvPr id="1351" name="Google Shape;1351;p2"/>
          <p:cNvGrpSpPr/>
          <p:nvPr/>
        </p:nvGrpSpPr>
        <p:grpSpPr>
          <a:xfrm flipH="1">
            <a:off x="750182" y="1291556"/>
            <a:ext cx="1830097" cy="2560374"/>
            <a:chOff x="3314550" y="711715"/>
            <a:chExt cx="1327119" cy="1845580"/>
          </a:xfrm>
        </p:grpSpPr>
        <p:sp>
          <p:nvSpPr>
            <p:cNvPr id="1352" name="Google Shape;1352;p2"/>
            <p:cNvSpPr/>
            <p:nvPr/>
          </p:nvSpPr>
          <p:spPr>
            <a:xfrm>
              <a:off x="3314550" y="711715"/>
              <a:ext cx="1327119" cy="1845580"/>
            </a:xfrm>
            <a:custGeom>
              <a:avLst/>
              <a:gdLst/>
              <a:ahLst/>
              <a:cxnLst/>
              <a:rect l="l" t="t" r="r" b="b"/>
              <a:pathLst>
                <a:path w="42064" h="58497" extrusionOk="0">
                  <a:moveTo>
                    <a:pt x="31681" y="1"/>
                  </a:moveTo>
                  <a:cubicBezTo>
                    <a:pt x="30479" y="1"/>
                    <a:pt x="29324" y="537"/>
                    <a:pt x="28490" y="1489"/>
                  </a:cubicBezTo>
                  <a:cubicBezTo>
                    <a:pt x="28464" y="1487"/>
                    <a:pt x="28438" y="1486"/>
                    <a:pt x="28413" y="1486"/>
                  </a:cubicBezTo>
                  <a:cubicBezTo>
                    <a:pt x="27345" y="1486"/>
                    <a:pt x="26315" y="3126"/>
                    <a:pt x="25002" y="3382"/>
                  </a:cubicBezTo>
                  <a:cubicBezTo>
                    <a:pt x="23645" y="3930"/>
                    <a:pt x="22930" y="4906"/>
                    <a:pt x="22549" y="5894"/>
                  </a:cubicBezTo>
                  <a:cubicBezTo>
                    <a:pt x="19894" y="6859"/>
                    <a:pt x="21644" y="8204"/>
                    <a:pt x="17608" y="8478"/>
                  </a:cubicBezTo>
                  <a:cubicBezTo>
                    <a:pt x="17120" y="7192"/>
                    <a:pt x="16132" y="6645"/>
                    <a:pt x="15477" y="6418"/>
                  </a:cubicBezTo>
                  <a:cubicBezTo>
                    <a:pt x="15120" y="5156"/>
                    <a:pt x="13691" y="3763"/>
                    <a:pt x="12084" y="3537"/>
                  </a:cubicBezTo>
                  <a:cubicBezTo>
                    <a:pt x="11595" y="2811"/>
                    <a:pt x="10810" y="2061"/>
                    <a:pt x="9655" y="1846"/>
                  </a:cubicBezTo>
                  <a:cubicBezTo>
                    <a:pt x="8311" y="719"/>
                    <a:pt x="7097" y="242"/>
                    <a:pt x="6054" y="242"/>
                  </a:cubicBezTo>
                  <a:cubicBezTo>
                    <a:pt x="1082" y="242"/>
                    <a:pt x="0" y="11079"/>
                    <a:pt x="7273" y="13943"/>
                  </a:cubicBezTo>
                  <a:cubicBezTo>
                    <a:pt x="4940" y="16515"/>
                    <a:pt x="4583" y="19527"/>
                    <a:pt x="6809" y="22182"/>
                  </a:cubicBezTo>
                  <a:lnTo>
                    <a:pt x="654" y="24623"/>
                  </a:lnTo>
                  <a:lnTo>
                    <a:pt x="4285" y="35124"/>
                  </a:lnTo>
                  <a:cubicBezTo>
                    <a:pt x="6159" y="34510"/>
                    <a:pt x="6615" y="34094"/>
                    <a:pt x="7184" y="34094"/>
                  </a:cubicBezTo>
                  <a:cubicBezTo>
                    <a:pt x="7654" y="34094"/>
                    <a:pt x="8200" y="34376"/>
                    <a:pt x="9678" y="35065"/>
                  </a:cubicBezTo>
                  <a:cubicBezTo>
                    <a:pt x="10048" y="39768"/>
                    <a:pt x="9559" y="44899"/>
                    <a:pt x="12655" y="47804"/>
                  </a:cubicBezTo>
                  <a:cubicBezTo>
                    <a:pt x="12762" y="51912"/>
                    <a:pt x="13429" y="55186"/>
                    <a:pt x="14250" y="58496"/>
                  </a:cubicBezTo>
                  <a:lnTo>
                    <a:pt x="22704" y="58496"/>
                  </a:lnTo>
                  <a:lnTo>
                    <a:pt x="22478" y="55651"/>
                  </a:lnTo>
                  <a:lnTo>
                    <a:pt x="22478" y="55651"/>
                  </a:lnTo>
                  <a:cubicBezTo>
                    <a:pt x="23418" y="56091"/>
                    <a:pt x="23430" y="55984"/>
                    <a:pt x="23406" y="57055"/>
                  </a:cubicBezTo>
                  <a:cubicBezTo>
                    <a:pt x="25931" y="56770"/>
                    <a:pt x="29383" y="56401"/>
                    <a:pt x="31431" y="55520"/>
                  </a:cubicBezTo>
                  <a:cubicBezTo>
                    <a:pt x="30824" y="45256"/>
                    <a:pt x="31050" y="53376"/>
                    <a:pt x="35539" y="42578"/>
                  </a:cubicBezTo>
                  <a:lnTo>
                    <a:pt x="32669" y="42316"/>
                  </a:lnTo>
                  <a:cubicBezTo>
                    <a:pt x="33098" y="38196"/>
                    <a:pt x="38075" y="35839"/>
                    <a:pt x="35825" y="29957"/>
                  </a:cubicBezTo>
                  <a:cubicBezTo>
                    <a:pt x="38099" y="26837"/>
                    <a:pt x="38504" y="22789"/>
                    <a:pt x="36658" y="19241"/>
                  </a:cubicBezTo>
                  <a:lnTo>
                    <a:pt x="42063" y="13455"/>
                  </a:lnTo>
                  <a:lnTo>
                    <a:pt x="32277" y="13895"/>
                  </a:lnTo>
                  <a:cubicBezTo>
                    <a:pt x="32193" y="13538"/>
                    <a:pt x="32050" y="13217"/>
                    <a:pt x="31884" y="12919"/>
                  </a:cubicBezTo>
                  <a:cubicBezTo>
                    <a:pt x="36991" y="10347"/>
                    <a:pt x="37884" y="406"/>
                    <a:pt x="31681" y="1"/>
                  </a:cubicBezTo>
                  <a:close/>
                </a:path>
              </a:pathLst>
            </a:custGeom>
            <a:solidFill>
              <a:srgbClr val="FFFFFF"/>
            </a:solidFill>
            <a:ln>
              <a:noFill/>
            </a:ln>
            <a:effectLst>
              <a:outerShdw blurRad="42863" dist="28575" dir="2400000" algn="bl" rotWithShape="0">
                <a:schemeClr val="dk1">
                  <a:alpha val="2470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3" name="Google Shape;1353;p2"/>
            <p:cNvSpPr/>
            <p:nvPr/>
          </p:nvSpPr>
          <p:spPr>
            <a:xfrm>
              <a:off x="3616200" y="1061320"/>
              <a:ext cx="712178" cy="1400915"/>
            </a:xfrm>
            <a:custGeom>
              <a:avLst/>
              <a:gdLst/>
              <a:ahLst/>
              <a:cxnLst/>
              <a:rect l="l" t="t" r="r" b="b"/>
              <a:pathLst>
                <a:path w="22573" h="44403" extrusionOk="0">
                  <a:moveTo>
                    <a:pt x="12235" y="0"/>
                  </a:moveTo>
                  <a:cubicBezTo>
                    <a:pt x="8021" y="0"/>
                    <a:pt x="1" y="3842"/>
                    <a:pt x="213" y="7565"/>
                  </a:cubicBezTo>
                  <a:cubicBezTo>
                    <a:pt x="313" y="9333"/>
                    <a:pt x="1796" y="9862"/>
                    <a:pt x="3535" y="9862"/>
                  </a:cubicBezTo>
                  <a:cubicBezTo>
                    <a:pt x="6130" y="9862"/>
                    <a:pt x="9297" y="8684"/>
                    <a:pt x="9297" y="8684"/>
                  </a:cubicBezTo>
                  <a:lnTo>
                    <a:pt x="9297" y="8684"/>
                  </a:lnTo>
                  <a:lnTo>
                    <a:pt x="8666" y="15852"/>
                  </a:lnTo>
                  <a:cubicBezTo>
                    <a:pt x="8666" y="15852"/>
                    <a:pt x="1153" y="29508"/>
                    <a:pt x="6213" y="34592"/>
                  </a:cubicBezTo>
                  <a:cubicBezTo>
                    <a:pt x="6464" y="34842"/>
                    <a:pt x="6761" y="35092"/>
                    <a:pt x="7095" y="35318"/>
                  </a:cubicBezTo>
                  <a:cubicBezTo>
                    <a:pt x="6964" y="39807"/>
                    <a:pt x="8047" y="44403"/>
                    <a:pt x="8047" y="44403"/>
                  </a:cubicBezTo>
                  <a:lnTo>
                    <a:pt x="10869" y="44403"/>
                  </a:lnTo>
                  <a:cubicBezTo>
                    <a:pt x="10583" y="41105"/>
                    <a:pt x="10476" y="38426"/>
                    <a:pt x="10428" y="36688"/>
                  </a:cubicBezTo>
                  <a:lnTo>
                    <a:pt x="10428" y="36688"/>
                  </a:lnTo>
                  <a:cubicBezTo>
                    <a:pt x="11119" y="36842"/>
                    <a:pt x="11845" y="36950"/>
                    <a:pt x="12571" y="36985"/>
                  </a:cubicBezTo>
                  <a:cubicBezTo>
                    <a:pt x="12512" y="38450"/>
                    <a:pt x="12964" y="40307"/>
                    <a:pt x="15096" y="41760"/>
                  </a:cubicBezTo>
                  <a:cubicBezTo>
                    <a:pt x="15984" y="42361"/>
                    <a:pt x="17000" y="42527"/>
                    <a:pt x="17853" y="42527"/>
                  </a:cubicBezTo>
                  <a:cubicBezTo>
                    <a:pt x="18909" y="42527"/>
                    <a:pt x="19715" y="42272"/>
                    <a:pt x="19715" y="42272"/>
                  </a:cubicBezTo>
                  <a:lnTo>
                    <a:pt x="19608" y="39914"/>
                  </a:lnTo>
                  <a:cubicBezTo>
                    <a:pt x="19608" y="39914"/>
                    <a:pt x="19231" y="40198"/>
                    <a:pt x="18537" y="40198"/>
                  </a:cubicBezTo>
                  <a:cubicBezTo>
                    <a:pt x="18041" y="40198"/>
                    <a:pt x="17383" y="40053"/>
                    <a:pt x="16584" y="39557"/>
                  </a:cubicBezTo>
                  <a:cubicBezTo>
                    <a:pt x="15548" y="38902"/>
                    <a:pt x="15834" y="37593"/>
                    <a:pt x="16322" y="36509"/>
                  </a:cubicBezTo>
                  <a:cubicBezTo>
                    <a:pt x="16870" y="36330"/>
                    <a:pt x="17393" y="36080"/>
                    <a:pt x="17882" y="35783"/>
                  </a:cubicBezTo>
                  <a:cubicBezTo>
                    <a:pt x="18470" y="36323"/>
                    <a:pt x="19023" y="36531"/>
                    <a:pt x="19527" y="36531"/>
                  </a:cubicBezTo>
                  <a:cubicBezTo>
                    <a:pt x="21243" y="36531"/>
                    <a:pt x="22382" y="34104"/>
                    <a:pt x="22382" y="34104"/>
                  </a:cubicBezTo>
                  <a:lnTo>
                    <a:pt x="19870" y="33890"/>
                  </a:lnTo>
                  <a:cubicBezTo>
                    <a:pt x="20465" y="33021"/>
                    <a:pt x="20894" y="31949"/>
                    <a:pt x="21120" y="30651"/>
                  </a:cubicBezTo>
                  <a:cubicBezTo>
                    <a:pt x="22573" y="22245"/>
                    <a:pt x="16905" y="15542"/>
                    <a:pt x="16905" y="15542"/>
                  </a:cubicBezTo>
                  <a:cubicBezTo>
                    <a:pt x="16786" y="11065"/>
                    <a:pt x="16262" y="1755"/>
                    <a:pt x="14072" y="397"/>
                  </a:cubicBezTo>
                  <a:cubicBezTo>
                    <a:pt x="13630" y="125"/>
                    <a:pt x="12994" y="0"/>
                    <a:pt x="12235" y="0"/>
                  </a:cubicBezTo>
                  <a:close/>
                </a:path>
              </a:pathLst>
            </a:custGeom>
            <a:solidFill>
              <a:srgbClr val="BB7A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4" name="Google Shape;1354;p2"/>
            <p:cNvSpPr/>
            <p:nvPr/>
          </p:nvSpPr>
          <p:spPr>
            <a:xfrm>
              <a:off x="4003035" y="1499802"/>
              <a:ext cx="504895" cy="437283"/>
            </a:xfrm>
            <a:custGeom>
              <a:avLst/>
              <a:gdLst/>
              <a:ahLst/>
              <a:cxnLst/>
              <a:rect l="l" t="t" r="r" b="b"/>
              <a:pathLst>
                <a:path w="16003" h="13860" extrusionOk="0">
                  <a:moveTo>
                    <a:pt x="4843" y="0"/>
                  </a:moveTo>
                  <a:cubicBezTo>
                    <a:pt x="3372" y="0"/>
                    <a:pt x="2561" y="787"/>
                    <a:pt x="2561" y="787"/>
                  </a:cubicBezTo>
                  <a:cubicBezTo>
                    <a:pt x="1" y="7073"/>
                    <a:pt x="9097" y="13860"/>
                    <a:pt x="9097" y="13860"/>
                  </a:cubicBezTo>
                  <a:cubicBezTo>
                    <a:pt x="9097" y="13860"/>
                    <a:pt x="16003" y="8788"/>
                    <a:pt x="9990" y="2728"/>
                  </a:cubicBezTo>
                  <a:cubicBezTo>
                    <a:pt x="7852" y="579"/>
                    <a:pt x="6105" y="0"/>
                    <a:pt x="4843" y="0"/>
                  </a:cubicBezTo>
                  <a:close/>
                </a:path>
              </a:pathLst>
            </a:custGeom>
            <a:solidFill>
              <a:srgbClr val="FAB2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5" name="Google Shape;1355;p2"/>
            <p:cNvSpPr/>
            <p:nvPr/>
          </p:nvSpPr>
          <p:spPr>
            <a:xfrm>
              <a:off x="3961736" y="809804"/>
              <a:ext cx="436810" cy="317551"/>
            </a:xfrm>
            <a:custGeom>
              <a:avLst/>
              <a:gdLst/>
              <a:ahLst/>
              <a:cxnLst/>
              <a:rect l="l" t="t" r="r" b="b"/>
              <a:pathLst>
                <a:path w="13845" h="10065" extrusionOk="0">
                  <a:moveTo>
                    <a:pt x="12152" y="1"/>
                  </a:moveTo>
                  <a:cubicBezTo>
                    <a:pt x="11837" y="1"/>
                    <a:pt x="11518" y="167"/>
                    <a:pt x="11275" y="464"/>
                  </a:cubicBezTo>
                  <a:cubicBezTo>
                    <a:pt x="10371" y="1559"/>
                    <a:pt x="11442" y="5583"/>
                    <a:pt x="8894" y="5988"/>
                  </a:cubicBezTo>
                  <a:cubicBezTo>
                    <a:pt x="8849" y="5996"/>
                    <a:pt x="8808" y="5999"/>
                    <a:pt x="8772" y="5999"/>
                  </a:cubicBezTo>
                  <a:cubicBezTo>
                    <a:pt x="7583" y="5999"/>
                    <a:pt x="11196" y="2123"/>
                    <a:pt x="9751" y="1488"/>
                  </a:cubicBezTo>
                  <a:cubicBezTo>
                    <a:pt x="9678" y="1456"/>
                    <a:pt x="9607" y="1441"/>
                    <a:pt x="9538" y="1441"/>
                  </a:cubicBezTo>
                  <a:cubicBezTo>
                    <a:pt x="8270" y="1441"/>
                    <a:pt x="7939" y="6681"/>
                    <a:pt x="7133" y="6681"/>
                  </a:cubicBezTo>
                  <a:cubicBezTo>
                    <a:pt x="7109" y="6681"/>
                    <a:pt x="7085" y="6676"/>
                    <a:pt x="7061" y="6667"/>
                  </a:cubicBezTo>
                  <a:cubicBezTo>
                    <a:pt x="6244" y="6340"/>
                    <a:pt x="8076" y="3076"/>
                    <a:pt x="7002" y="3076"/>
                  </a:cubicBezTo>
                  <a:cubicBezTo>
                    <a:pt x="6901" y="3076"/>
                    <a:pt x="6776" y="3104"/>
                    <a:pt x="6620" y="3166"/>
                  </a:cubicBezTo>
                  <a:cubicBezTo>
                    <a:pt x="4810" y="3893"/>
                    <a:pt x="6549" y="7822"/>
                    <a:pt x="4215" y="8048"/>
                  </a:cubicBezTo>
                  <a:cubicBezTo>
                    <a:pt x="4214" y="8048"/>
                    <a:pt x="4212" y="8048"/>
                    <a:pt x="4211" y="8048"/>
                  </a:cubicBezTo>
                  <a:cubicBezTo>
                    <a:pt x="3954" y="8048"/>
                    <a:pt x="4836" y="5735"/>
                    <a:pt x="4096" y="5735"/>
                  </a:cubicBezTo>
                  <a:cubicBezTo>
                    <a:pt x="4051" y="5735"/>
                    <a:pt x="3999" y="5743"/>
                    <a:pt x="3941" y="5762"/>
                  </a:cubicBezTo>
                  <a:cubicBezTo>
                    <a:pt x="2929" y="6072"/>
                    <a:pt x="4965" y="8358"/>
                    <a:pt x="0" y="9572"/>
                  </a:cubicBezTo>
                  <a:cubicBezTo>
                    <a:pt x="0" y="9572"/>
                    <a:pt x="42" y="10065"/>
                    <a:pt x="464" y="10065"/>
                  </a:cubicBezTo>
                  <a:cubicBezTo>
                    <a:pt x="595" y="10065"/>
                    <a:pt x="762" y="10017"/>
                    <a:pt x="976" y="9893"/>
                  </a:cubicBezTo>
                  <a:cubicBezTo>
                    <a:pt x="976" y="9893"/>
                    <a:pt x="11811" y="8929"/>
                    <a:pt x="12990" y="4500"/>
                  </a:cubicBezTo>
                  <a:cubicBezTo>
                    <a:pt x="13844" y="1248"/>
                    <a:pt x="13013" y="1"/>
                    <a:pt x="121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6" name="Google Shape;1356;p2"/>
            <p:cNvSpPr/>
            <p:nvPr/>
          </p:nvSpPr>
          <p:spPr>
            <a:xfrm>
              <a:off x="3958707" y="806775"/>
              <a:ext cx="437662" cy="323451"/>
            </a:xfrm>
            <a:custGeom>
              <a:avLst/>
              <a:gdLst/>
              <a:ahLst/>
              <a:cxnLst/>
              <a:rect l="l" t="t" r="r" b="b"/>
              <a:pathLst>
                <a:path w="13872" h="10252" extrusionOk="0">
                  <a:moveTo>
                    <a:pt x="12241" y="191"/>
                  </a:moveTo>
                  <a:cubicBezTo>
                    <a:pt x="12502" y="191"/>
                    <a:pt x="12753" y="322"/>
                    <a:pt x="12931" y="560"/>
                  </a:cubicBezTo>
                  <a:cubicBezTo>
                    <a:pt x="13241" y="965"/>
                    <a:pt x="13669" y="2024"/>
                    <a:pt x="12991" y="4572"/>
                  </a:cubicBezTo>
                  <a:cubicBezTo>
                    <a:pt x="11848" y="8894"/>
                    <a:pt x="1168" y="9882"/>
                    <a:pt x="1061" y="9894"/>
                  </a:cubicBezTo>
                  <a:cubicBezTo>
                    <a:pt x="1049" y="9894"/>
                    <a:pt x="1037" y="9894"/>
                    <a:pt x="1025" y="9906"/>
                  </a:cubicBezTo>
                  <a:cubicBezTo>
                    <a:pt x="834" y="10013"/>
                    <a:pt x="680" y="10061"/>
                    <a:pt x="561" y="10061"/>
                  </a:cubicBezTo>
                  <a:cubicBezTo>
                    <a:pt x="322" y="10061"/>
                    <a:pt x="227" y="9858"/>
                    <a:pt x="203" y="9739"/>
                  </a:cubicBezTo>
                  <a:cubicBezTo>
                    <a:pt x="3609" y="8882"/>
                    <a:pt x="3704" y="7477"/>
                    <a:pt x="3763" y="6632"/>
                  </a:cubicBezTo>
                  <a:cubicBezTo>
                    <a:pt x="3799" y="6215"/>
                    <a:pt x="3823" y="6013"/>
                    <a:pt x="4061" y="5941"/>
                  </a:cubicBezTo>
                  <a:cubicBezTo>
                    <a:pt x="4106" y="5928"/>
                    <a:pt x="4145" y="5921"/>
                    <a:pt x="4180" y="5921"/>
                  </a:cubicBezTo>
                  <a:cubicBezTo>
                    <a:pt x="4237" y="5921"/>
                    <a:pt x="4281" y="5940"/>
                    <a:pt x="4311" y="5977"/>
                  </a:cubicBezTo>
                  <a:cubicBezTo>
                    <a:pt x="4490" y="6191"/>
                    <a:pt x="4347" y="6930"/>
                    <a:pt x="4251" y="7418"/>
                  </a:cubicBezTo>
                  <a:cubicBezTo>
                    <a:pt x="4168" y="7882"/>
                    <a:pt x="4120" y="8096"/>
                    <a:pt x="4204" y="8192"/>
                  </a:cubicBezTo>
                  <a:cubicBezTo>
                    <a:pt x="4228" y="8215"/>
                    <a:pt x="4263" y="8239"/>
                    <a:pt x="4311" y="8239"/>
                  </a:cubicBezTo>
                  <a:cubicBezTo>
                    <a:pt x="5644" y="8108"/>
                    <a:pt x="5728" y="6870"/>
                    <a:pt x="5811" y="5667"/>
                  </a:cubicBezTo>
                  <a:cubicBezTo>
                    <a:pt x="5895" y="4644"/>
                    <a:pt x="5966" y="3667"/>
                    <a:pt x="6752" y="3346"/>
                  </a:cubicBezTo>
                  <a:cubicBezTo>
                    <a:pt x="6895" y="3298"/>
                    <a:pt x="7002" y="3262"/>
                    <a:pt x="7097" y="3262"/>
                  </a:cubicBezTo>
                  <a:cubicBezTo>
                    <a:pt x="7204" y="3262"/>
                    <a:pt x="7252" y="3310"/>
                    <a:pt x="7276" y="3346"/>
                  </a:cubicBezTo>
                  <a:cubicBezTo>
                    <a:pt x="7454" y="3572"/>
                    <a:pt x="7264" y="4286"/>
                    <a:pt x="7109" y="4929"/>
                  </a:cubicBezTo>
                  <a:cubicBezTo>
                    <a:pt x="6871" y="5822"/>
                    <a:pt x="6657" y="6656"/>
                    <a:pt x="7121" y="6846"/>
                  </a:cubicBezTo>
                  <a:cubicBezTo>
                    <a:pt x="7168" y="6858"/>
                    <a:pt x="7204" y="6870"/>
                    <a:pt x="7240" y="6870"/>
                  </a:cubicBezTo>
                  <a:cubicBezTo>
                    <a:pt x="7645" y="6870"/>
                    <a:pt x="7883" y="6013"/>
                    <a:pt x="8240" y="4620"/>
                  </a:cubicBezTo>
                  <a:cubicBezTo>
                    <a:pt x="8573" y="3298"/>
                    <a:pt x="9002" y="1631"/>
                    <a:pt x="9633" y="1631"/>
                  </a:cubicBezTo>
                  <a:cubicBezTo>
                    <a:pt x="9693" y="1631"/>
                    <a:pt x="9752" y="1655"/>
                    <a:pt x="9812" y="1679"/>
                  </a:cubicBezTo>
                  <a:cubicBezTo>
                    <a:pt x="9943" y="1738"/>
                    <a:pt x="10026" y="1822"/>
                    <a:pt x="10062" y="1941"/>
                  </a:cubicBezTo>
                  <a:cubicBezTo>
                    <a:pt x="10240" y="2465"/>
                    <a:pt x="9657" y="3501"/>
                    <a:pt x="9193" y="4346"/>
                  </a:cubicBezTo>
                  <a:cubicBezTo>
                    <a:pt x="8704" y="5227"/>
                    <a:pt x="8419" y="5787"/>
                    <a:pt x="8573" y="6048"/>
                  </a:cubicBezTo>
                  <a:cubicBezTo>
                    <a:pt x="8633" y="6144"/>
                    <a:pt x="8728" y="6191"/>
                    <a:pt x="8871" y="6191"/>
                  </a:cubicBezTo>
                  <a:cubicBezTo>
                    <a:pt x="8919" y="6191"/>
                    <a:pt x="8954" y="6191"/>
                    <a:pt x="9014" y="6179"/>
                  </a:cubicBezTo>
                  <a:cubicBezTo>
                    <a:pt x="10705" y="5906"/>
                    <a:pt x="10859" y="4155"/>
                    <a:pt x="10990" y="2596"/>
                  </a:cubicBezTo>
                  <a:cubicBezTo>
                    <a:pt x="11062" y="1774"/>
                    <a:pt x="11133" y="988"/>
                    <a:pt x="11443" y="619"/>
                  </a:cubicBezTo>
                  <a:cubicBezTo>
                    <a:pt x="11669" y="345"/>
                    <a:pt x="11955" y="191"/>
                    <a:pt x="12241" y="191"/>
                  </a:cubicBezTo>
                  <a:close/>
                  <a:moveTo>
                    <a:pt x="12241" y="0"/>
                  </a:moveTo>
                  <a:cubicBezTo>
                    <a:pt x="11895" y="0"/>
                    <a:pt x="11550" y="179"/>
                    <a:pt x="11300" y="500"/>
                  </a:cubicBezTo>
                  <a:cubicBezTo>
                    <a:pt x="10955" y="917"/>
                    <a:pt x="10883" y="1727"/>
                    <a:pt x="10800" y="2584"/>
                  </a:cubicBezTo>
                  <a:cubicBezTo>
                    <a:pt x="10669" y="4072"/>
                    <a:pt x="10526" y="5751"/>
                    <a:pt x="8978" y="5989"/>
                  </a:cubicBezTo>
                  <a:cubicBezTo>
                    <a:pt x="8943" y="6001"/>
                    <a:pt x="8907" y="6001"/>
                    <a:pt x="8871" y="6001"/>
                  </a:cubicBezTo>
                  <a:cubicBezTo>
                    <a:pt x="8764" y="6001"/>
                    <a:pt x="8740" y="5965"/>
                    <a:pt x="8740" y="5953"/>
                  </a:cubicBezTo>
                  <a:cubicBezTo>
                    <a:pt x="8621" y="5763"/>
                    <a:pt x="9014" y="5060"/>
                    <a:pt x="9359" y="4429"/>
                  </a:cubicBezTo>
                  <a:cubicBezTo>
                    <a:pt x="9871" y="3512"/>
                    <a:pt x="10443" y="2477"/>
                    <a:pt x="10240" y="1881"/>
                  </a:cubicBezTo>
                  <a:cubicBezTo>
                    <a:pt x="10181" y="1703"/>
                    <a:pt x="10062" y="1584"/>
                    <a:pt x="9883" y="1500"/>
                  </a:cubicBezTo>
                  <a:cubicBezTo>
                    <a:pt x="9800" y="1465"/>
                    <a:pt x="9716" y="1441"/>
                    <a:pt x="9633" y="1441"/>
                  </a:cubicBezTo>
                  <a:cubicBezTo>
                    <a:pt x="8847" y="1441"/>
                    <a:pt x="8442" y="3036"/>
                    <a:pt x="8050" y="4572"/>
                  </a:cubicBezTo>
                  <a:cubicBezTo>
                    <a:pt x="7800" y="5560"/>
                    <a:pt x="7514" y="6680"/>
                    <a:pt x="7228" y="6680"/>
                  </a:cubicBezTo>
                  <a:cubicBezTo>
                    <a:pt x="7216" y="6680"/>
                    <a:pt x="7204" y="6680"/>
                    <a:pt x="7192" y="6668"/>
                  </a:cubicBezTo>
                  <a:cubicBezTo>
                    <a:pt x="6871" y="6549"/>
                    <a:pt x="7097" y="5715"/>
                    <a:pt x="7288" y="4977"/>
                  </a:cubicBezTo>
                  <a:cubicBezTo>
                    <a:pt x="7478" y="4227"/>
                    <a:pt x="7657" y="3524"/>
                    <a:pt x="7430" y="3227"/>
                  </a:cubicBezTo>
                  <a:cubicBezTo>
                    <a:pt x="7351" y="3128"/>
                    <a:pt x="7243" y="3076"/>
                    <a:pt x="7100" y="3076"/>
                  </a:cubicBezTo>
                  <a:cubicBezTo>
                    <a:pt x="6984" y="3076"/>
                    <a:pt x="6845" y="3110"/>
                    <a:pt x="6680" y="3179"/>
                  </a:cubicBezTo>
                  <a:cubicBezTo>
                    <a:pt x="5787" y="3536"/>
                    <a:pt x="5704" y="4608"/>
                    <a:pt x="5633" y="5656"/>
                  </a:cubicBezTo>
                  <a:cubicBezTo>
                    <a:pt x="5549" y="6810"/>
                    <a:pt x="5466" y="7906"/>
                    <a:pt x="4347" y="8037"/>
                  </a:cubicBezTo>
                  <a:cubicBezTo>
                    <a:pt x="4347" y="7930"/>
                    <a:pt x="4394" y="7668"/>
                    <a:pt x="4442" y="7453"/>
                  </a:cubicBezTo>
                  <a:cubicBezTo>
                    <a:pt x="4561" y="6834"/>
                    <a:pt x="4692" y="6144"/>
                    <a:pt x="4466" y="5858"/>
                  </a:cubicBezTo>
                  <a:cubicBezTo>
                    <a:pt x="4393" y="5777"/>
                    <a:pt x="4298" y="5734"/>
                    <a:pt x="4184" y="5734"/>
                  </a:cubicBezTo>
                  <a:cubicBezTo>
                    <a:pt x="4131" y="5734"/>
                    <a:pt x="4074" y="5744"/>
                    <a:pt x="4013" y="5763"/>
                  </a:cubicBezTo>
                  <a:cubicBezTo>
                    <a:pt x="3632" y="5882"/>
                    <a:pt x="3609" y="6227"/>
                    <a:pt x="3585" y="6620"/>
                  </a:cubicBezTo>
                  <a:cubicBezTo>
                    <a:pt x="3525" y="7465"/>
                    <a:pt x="3430" y="8751"/>
                    <a:pt x="72" y="9585"/>
                  </a:cubicBezTo>
                  <a:cubicBezTo>
                    <a:pt x="25" y="9585"/>
                    <a:pt x="1" y="9632"/>
                    <a:pt x="1" y="9680"/>
                  </a:cubicBezTo>
                  <a:cubicBezTo>
                    <a:pt x="13" y="9882"/>
                    <a:pt x="156" y="10251"/>
                    <a:pt x="561" y="10251"/>
                  </a:cubicBezTo>
                  <a:cubicBezTo>
                    <a:pt x="715" y="10251"/>
                    <a:pt x="894" y="10192"/>
                    <a:pt x="1096" y="10073"/>
                  </a:cubicBezTo>
                  <a:cubicBezTo>
                    <a:pt x="1358" y="10049"/>
                    <a:pt x="3966" y="9799"/>
                    <a:pt x="6657" y="9037"/>
                  </a:cubicBezTo>
                  <a:cubicBezTo>
                    <a:pt x="10490" y="7977"/>
                    <a:pt x="12681" y="6489"/>
                    <a:pt x="13169" y="4608"/>
                  </a:cubicBezTo>
                  <a:cubicBezTo>
                    <a:pt x="13872" y="1988"/>
                    <a:pt x="13419" y="869"/>
                    <a:pt x="13086" y="441"/>
                  </a:cubicBezTo>
                  <a:cubicBezTo>
                    <a:pt x="12860" y="155"/>
                    <a:pt x="12562" y="0"/>
                    <a:pt x="1224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7" name="Google Shape;1357;p2"/>
            <p:cNvSpPr/>
            <p:nvPr/>
          </p:nvSpPr>
          <p:spPr>
            <a:xfrm>
              <a:off x="3493597" y="818259"/>
              <a:ext cx="429080" cy="327773"/>
            </a:xfrm>
            <a:custGeom>
              <a:avLst/>
              <a:gdLst/>
              <a:ahLst/>
              <a:cxnLst/>
              <a:rect l="l" t="t" r="r" b="b"/>
              <a:pathLst>
                <a:path w="13600" h="10389" extrusionOk="0">
                  <a:moveTo>
                    <a:pt x="1704" y="1"/>
                  </a:moveTo>
                  <a:cubicBezTo>
                    <a:pt x="850" y="1"/>
                    <a:pt x="1" y="1228"/>
                    <a:pt x="753" y="4470"/>
                  </a:cubicBezTo>
                  <a:cubicBezTo>
                    <a:pt x="1801" y="8935"/>
                    <a:pt x="12612" y="10197"/>
                    <a:pt x="12612" y="10197"/>
                  </a:cubicBezTo>
                  <a:cubicBezTo>
                    <a:pt x="12834" y="10336"/>
                    <a:pt x="13006" y="10388"/>
                    <a:pt x="13141" y="10388"/>
                  </a:cubicBezTo>
                  <a:cubicBezTo>
                    <a:pt x="13546" y="10388"/>
                    <a:pt x="13600" y="9911"/>
                    <a:pt x="13600" y="9911"/>
                  </a:cubicBezTo>
                  <a:cubicBezTo>
                    <a:pt x="8659" y="8542"/>
                    <a:pt x="10766" y="6327"/>
                    <a:pt x="9766" y="5982"/>
                  </a:cubicBezTo>
                  <a:cubicBezTo>
                    <a:pt x="9706" y="5962"/>
                    <a:pt x="9653" y="5953"/>
                    <a:pt x="9607" y="5953"/>
                  </a:cubicBezTo>
                  <a:cubicBezTo>
                    <a:pt x="8869" y="5953"/>
                    <a:pt x="9690" y="8268"/>
                    <a:pt x="9438" y="8268"/>
                  </a:cubicBezTo>
                  <a:cubicBezTo>
                    <a:pt x="9436" y="8268"/>
                    <a:pt x="9435" y="8268"/>
                    <a:pt x="9433" y="8268"/>
                  </a:cubicBezTo>
                  <a:cubicBezTo>
                    <a:pt x="7099" y="7970"/>
                    <a:pt x="8956" y="4089"/>
                    <a:pt x="7159" y="3315"/>
                  </a:cubicBezTo>
                  <a:cubicBezTo>
                    <a:pt x="6998" y="3246"/>
                    <a:pt x="6869" y="3214"/>
                    <a:pt x="6767" y="3214"/>
                  </a:cubicBezTo>
                  <a:cubicBezTo>
                    <a:pt x="5723" y="3214"/>
                    <a:pt x="7446" y="6500"/>
                    <a:pt x="6611" y="6804"/>
                  </a:cubicBezTo>
                  <a:cubicBezTo>
                    <a:pt x="6588" y="6812"/>
                    <a:pt x="6565" y="6816"/>
                    <a:pt x="6543" y="6816"/>
                  </a:cubicBezTo>
                  <a:cubicBezTo>
                    <a:pt x="5739" y="6816"/>
                    <a:pt x="5554" y="1523"/>
                    <a:pt x="4277" y="1523"/>
                  </a:cubicBezTo>
                  <a:cubicBezTo>
                    <a:pt x="4213" y="1523"/>
                    <a:pt x="4145" y="1536"/>
                    <a:pt x="4075" y="1565"/>
                  </a:cubicBezTo>
                  <a:cubicBezTo>
                    <a:pt x="2626" y="2140"/>
                    <a:pt x="6087" y="6092"/>
                    <a:pt x="4940" y="6092"/>
                  </a:cubicBezTo>
                  <a:cubicBezTo>
                    <a:pt x="4900" y="6092"/>
                    <a:pt x="4853" y="6088"/>
                    <a:pt x="4801" y="6077"/>
                  </a:cubicBezTo>
                  <a:cubicBezTo>
                    <a:pt x="2277" y="5601"/>
                    <a:pt x="3456" y="1613"/>
                    <a:pt x="2587" y="481"/>
                  </a:cubicBezTo>
                  <a:cubicBezTo>
                    <a:pt x="2349" y="175"/>
                    <a:pt x="2026" y="1"/>
                    <a:pt x="17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8" name="Google Shape;1358;p2"/>
            <p:cNvSpPr/>
            <p:nvPr/>
          </p:nvSpPr>
          <p:spPr>
            <a:xfrm>
              <a:off x="3495174" y="815388"/>
              <a:ext cx="430531" cy="333610"/>
            </a:xfrm>
            <a:custGeom>
              <a:avLst/>
              <a:gdLst/>
              <a:ahLst/>
              <a:cxnLst/>
              <a:rect l="l" t="t" r="r" b="b"/>
              <a:pathLst>
                <a:path w="13646" h="10574" extrusionOk="0">
                  <a:moveTo>
                    <a:pt x="1644" y="180"/>
                  </a:moveTo>
                  <a:cubicBezTo>
                    <a:pt x="1941" y="180"/>
                    <a:pt x="2239" y="346"/>
                    <a:pt x="2453" y="632"/>
                  </a:cubicBezTo>
                  <a:cubicBezTo>
                    <a:pt x="2751" y="1025"/>
                    <a:pt x="2799" y="1799"/>
                    <a:pt x="2846" y="2632"/>
                  </a:cubicBezTo>
                  <a:cubicBezTo>
                    <a:pt x="2941" y="4180"/>
                    <a:pt x="3049" y="5942"/>
                    <a:pt x="4727" y="6264"/>
                  </a:cubicBezTo>
                  <a:cubicBezTo>
                    <a:pt x="4789" y="6276"/>
                    <a:pt x="4843" y="6282"/>
                    <a:pt x="4892" y="6282"/>
                  </a:cubicBezTo>
                  <a:cubicBezTo>
                    <a:pt x="5030" y="6282"/>
                    <a:pt x="5118" y="6233"/>
                    <a:pt x="5180" y="6145"/>
                  </a:cubicBezTo>
                  <a:cubicBezTo>
                    <a:pt x="5335" y="5883"/>
                    <a:pt x="5061" y="5311"/>
                    <a:pt x="4596" y="4418"/>
                  </a:cubicBezTo>
                  <a:cubicBezTo>
                    <a:pt x="4156" y="3573"/>
                    <a:pt x="3608" y="2513"/>
                    <a:pt x="3799" y="2001"/>
                  </a:cubicBezTo>
                  <a:cubicBezTo>
                    <a:pt x="3846" y="1882"/>
                    <a:pt x="3930" y="1787"/>
                    <a:pt x="4061" y="1739"/>
                  </a:cubicBezTo>
                  <a:cubicBezTo>
                    <a:pt x="4120" y="1715"/>
                    <a:pt x="4180" y="1704"/>
                    <a:pt x="4227" y="1704"/>
                  </a:cubicBezTo>
                  <a:cubicBezTo>
                    <a:pt x="4870" y="1704"/>
                    <a:pt x="5239" y="3382"/>
                    <a:pt x="5549" y="4728"/>
                  </a:cubicBezTo>
                  <a:cubicBezTo>
                    <a:pt x="5870" y="6133"/>
                    <a:pt x="6085" y="7002"/>
                    <a:pt x="6501" y="7002"/>
                  </a:cubicBezTo>
                  <a:cubicBezTo>
                    <a:pt x="6525" y="7002"/>
                    <a:pt x="6561" y="6990"/>
                    <a:pt x="6597" y="6978"/>
                  </a:cubicBezTo>
                  <a:cubicBezTo>
                    <a:pt x="7073" y="6811"/>
                    <a:pt x="6882" y="5966"/>
                    <a:pt x="6668" y="5061"/>
                  </a:cubicBezTo>
                  <a:cubicBezTo>
                    <a:pt x="6525" y="4430"/>
                    <a:pt x="6359" y="3704"/>
                    <a:pt x="6537" y="3478"/>
                  </a:cubicBezTo>
                  <a:cubicBezTo>
                    <a:pt x="6561" y="3442"/>
                    <a:pt x="6609" y="3406"/>
                    <a:pt x="6716" y="3406"/>
                  </a:cubicBezTo>
                  <a:cubicBezTo>
                    <a:pt x="6811" y="3406"/>
                    <a:pt x="6930" y="3442"/>
                    <a:pt x="7073" y="3501"/>
                  </a:cubicBezTo>
                  <a:cubicBezTo>
                    <a:pt x="7847" y="3835"/>
                    <a:pt x="7894" y="4811"/>
                    <a:pt x="7942" y="5847"/>
                  </a:cubicBezTo>
                  <a:cubicBezTo>
                    <a:pt x="7990" y="7049"/>
                    <a:pt x="8049" y="8288"/>
                    <a:pt x="9383" y="8454"/>
                  </a:cubicBezTo>
                  <a:cubicBezTo>
                    <a:pt x="9418" y="8454"/>
                    <a:pt x="9454" y="8431"/>
                    <a:pt x="9478" y="8407"/>
                  </a:cubicBezTo>
                  <a:cubicBezTo>
                    <a:pt x="9561" y="8312"/>
                    <a:pt x="9526" y="8097"/>
                    <a:pt x="9454" y="7633"/>
                  </a:cubicBezTo>
                  <a:cubicBezTo>
                    <a:pt x="9371" y="7145"/>
                    <a:pt x="9252" y="6407"/>
                    <a:pt x="9430" y="6192"/>
                  </a:cubicBezTo>
                  <a:cubicBezTo>
                    <a:pt x="9458" y="6158"/>
                    <a:pt x="9498" y="6139"/>
                    <a:pt x="9550" y="6139"/>
                  </a:cubicBezTo>
                  <a:cubicBezTo>
                    <a:pt x="9587" y="6139"/>
                    <a:pt x="9631" y="6149"/>
                    <a:pt x="9680" y="6168"/>
                  </a:cubicBezTo>
                  <a:cubicBezTo>
                    <a:pt x="9930" y="6252"/>
                    <a:pt x="9942" y="6442"/>
                    <a:pt x="9966" y="6859"/>
                  </a:cubicBezTo>
                  <a:cubicBezTo>
                    <a:pt x="10002" y="7704"/>
                    <a:pt x="10049" y="9109"/>
                    <a:pt x="13443" y="10074"/>
                  </a:cubicBezTo>
                  <a:cubicBezTo>
                    <a:pt x="13407" y="10181"/>
                    <a:pt x="13312" y="10383"/>
                    <a:pt x="13086" y="10383"/>
                  </a:cubicBezTo>
                  <a:cubicBezTo>
                    <a:pt x="12955" y="10383"/>
                    <a:pt x="12800" y="10324"/>
                    <a:pt x="12609" y="10217"/>
                  </a:cubicBezTo>
                  <a:cubicBezTo>
                    <a:pt x="12597" y="10205"/>
                    <a:pt x="12586" y="10205"/>
                    <a:pt x="12574" y="10205"/>
                  </a:cubicBezTo>
                  <a:cubicBezTo>
                    <a:pt x="12466" y="10181"/>
                    <a:pt x="1822" y="8895"/>
                    <a:pt x="798" y="4537"/>
                  </a:cubicBezTo>
                  <a:cubicBezTo>
                    <a:pt x="203" y="1989"/>
                    <a:pt x="644" y="942"/>
                    <a:pt x="953" y="549"/>
                  </a:cubicBezTo>
                  <a:cubicBezTo>
                    <a:pt x="1144" y="311"/>
                    <a:pt x="1382" y="180"/>
                    <a:pt x="1644" y="180"/>
                  </a:cubicBezTo>
                  <a:close/>
                  <a:moveTo>
                    <a:pt x="1644" y="1"/>
                  </a:moveTo>
                  <a:cubicBezTo>
                    <a:pt x="1334" y="1"/>
                    <a:pt x="1036" y="156"/>
                    <a:pt x="810" y="430"/>
                  </a:cubicBezTo>
                  <a:cubicBezTo>
                    <a:pt x="477" y="858"/>
                    <a:pt x="1" y="1965"/>
                    <a:pt x="620" y="4585"/>
                  </a:cubicBezTo>
                  <a:cubicBezTo>
                    <a:pt x="1060" y="6466"/>
                    <a:pt x="3203" y="8026"/>
                    <a:pt x="7001" y="9193"/>
                  </a:cubicBezTo>
                  <a:cubicBezTo>
                    <a:pt x="9680" y="10026"/>
                    <a:pt x="12276" y="10359"/>
                    <a:pt x="12538" y="10383"/>
                  </a:cubicBezTo>
                  <a:cubicBezTo>
                    <a:pt x="12740" y="10514"/>
                    <a:pt x="12931" y="10574"/>
                    <a:pt x="13086" y="10574"/>
                  </a:cubicBezTo>
                  <a:cubicBezTo>
                    <a:pt x="13478" y="10574"/>
                    <a:pt x="13621" y="10205"/>
                    <a:pt x="13645" y="10014"/>
                  </a:cubicBezTo>
                  <a:cubicBezTo>
                    <a:pt x="13645" y="9966"/>
                    <a:pt x="13621" y="9931"/>
                    <a:pt x="13574" y="9919"/>
                  </a:cubicBezTo>
                  <a:cubicBezTo>
                    <a:pt x="10240" y="8990"/>
                    <a:pt x="10180" y="7704"/>
                    <a:pt x="10145" y="6859"/>
                  </a:cubicBezTo>
                  <a:cubicBezTo>
                    <a:pt x="10133" y="6454"/>
                    <a:pt x="10121" y="6121"/>
                    <a:pt x="9740" y="5990"/>
                  </a:cubicBezTo>
                  <a:cubicBezTo>
                    <a:pt x="9674" y="5965"/>
                    <a:pt x="9611" y="5953"/>
                    <a:pt x="9552" y="5953"/>
                  </a:cubicBezTo>
                  <a:cubicBezTo>
                    <a:pt x="9442" y="5953"/>
                    <a:pt x="9350" y="5995"/>
                    <a:pt x="9287" y="6073"/>
                  </a:cubicBezTo>
                  <a:cubicBezTo>
                    <a:pt x="9049" y="6359"/>
                    <a:pt x="9168" y="7049"/>
                    <a:pt x="9264" y="7669"/>
                  </a:cubicBezTo>
                  <a:cubicBezTo>
                    <a:pt x="9299" y="7883"/>
                    <a:pt x="9347" y="8157"/>
                    <a:pt x="9335" y="8264"/>
                  </a:cubicBezTo>
                  <a:cubicBezTo>
                    <a:pt x="8228" y="8085"/>
                    <a:pt x="8180" y="6990"/>
                    <a:pt x="8133" y="5835"/>
                  </a:cubicBezTo>
                  <a:cubicBezTo>
                    <a:pt x="8085" y="4787"/>
                    <a:pt x="8037" y="3716"/>
                    <a:pt x="7144" y="3323"/>
                  </a:cubicBezTo>
                  <a:cubicBezTo>
                    <a:pt x="6973" y="3251"/>
                    <a:pt x="6830" y="3215"/>
                    <a:pt x="6711" y="3215"/>
                  </a:cubicBezTo>
                  <a:cubicBezTo>
                    <a:pt x="6575" y="3215"/>
                    <a:pt x="6471" y="3263"/>
                    <a:pt x="6394" y="3359"/>
                  </a:cubicBezTo>
                  <a:cubicBezTo>
                    <a:pt x="6156" y="3656"/>
                    <a:pt x="6323" y="4359"/>
                    <a:pt x="6490" y="5109"/>
                  </a:cubicBezTo>
                  <a:cubicBezTo>
                    <a:pt x="6668" y="5847"/>
                    <a:pt x="6859" y="6692"/>
                    <a:pt x="6537" y="6811"/>
                  </a:cubicBezTo>
                  <a:lnTo>
                    <a:pt x="6501" y="6811"/>
                  </a:lnTo>
                  <a:cubicBezTo>
                    <a:pt x="6216" y="6811"/>
                    <a:pt x="5954" y="5633"/>
                    <a:pt x="5739" y="4692"/>
                  </a:cubicBezTo>
                  <a:cubicBezTo>
                    <a:pt x="5382" y="3132"/>
                    <a:pt x="5013" y="1513"/>
                    <a:pt x="4227" y="1513"/>
                  </a:cubicBezTo>
                  <a:cubicBezTo>
                    <a:pt x="4156" y="1513"/>
                    <a:pt x="4073" y="1537"/>
                    <a:pt x="3989" y="1561"/>
                  </a:cubicBezTo>
                  <a:cubicBezTo>
                    <a:pt x="3811" y="1644"/>
                    <a:pt x="3692" y="1763"/>
                    <a:pt x="3620" y="1930"/>
                  </a:cubicBezTo>
                  <a:cubicBezTo>
                    <a:pt x="3406" y="2525"/>
                    <a:pt x="3953" y="3573"/>
                    <a:pt x="4430" y="4513"/>
                  </a:cubicBezTo>
                  <a:cubicBezTo>
                    <a:pt x="4763" y="5144"/>
                    <a:pt x="5132" y="5859"/>
                    <a:pt x="5013" y="6049"/>
                  </a:cubicBezTo>
                  <a:cubicBezTo>
                    <a:pt x="5013" y="6061"/>
                    <a:pt x="4989" y="6097"/>
                    <a:pt x="4894" y="6097"/>
                  </a:cubicBezTo>
                  <a:cubicBezTo>
                    <a:pt x="4858" y="6097"/>
                    <a:pt x="4811" y="6085"/>
                    <a:pt x="4775" y="6085"/>
                  </a:cubicBezTo>
                  <a:cubicBezTo>
                    <a:pt x="3227" y="5787"/>
                    <a:pt x="3132" y="4109"/>
                    <a:pt x="3037" y="2620"/>
                  </a:cubicBezTo>
                  <a:cubicBezTo>
                    <a:pt x="2989" y="1763"/>
                    <a:pt x="2941" y="953"/>
                    <a:pt x="2608" y="525"/>
                  </a:cubicBezTo>
                  <a:cubicBezTo>
                    <a:pt x="2346" y="191"/>
                    <a:pt x="2001" y="1"/>
                    <a:pt x="164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9" name="Google Shape;1359;p2"/>
            <p:cNvSpPr/>
            <p:nvPr/>
          </p:nvSpPr>
          <p:spPr>
            <a:xfrm>
              <a:off x="4068028" y="1112905"/>
              <a:ext cx="204381" cy="99793"/>
            </a:xfrm>
            <a:custGeom>
              <a:avLst/>
              <a:gdLst/>
              <a:ahLst/>
              <a:cxnLst/>
              <a:rect l="l" t="t" r="r" b="b"/>
              <a:pathLst>
                <a:path w="6478" h="3163" extrusionOk="0">
                  <a:moveTo>
                    <a:pt x="1" y="1"/>
                  </a:moveTo>
                  <a:cubicBezTo>
                    <a:pt x="1125" y="2468"/>
                    <a:pt x="2505" y="3163"/>
                    <a:pt x="3701" y="3163"/>
                  </a:cubicBezTo>
                  <a:cubicBezTo>
                    <a:pt x="5241" y="3163"/>
                    <a:pt x="6478" y="2013"/>
                    <a:pt x="6478" y="2013"/>
                  </a:cubicBezTo>
                  <a:cubicBezTo>
                    <a:pt x="6037" y="1"/>
                    <a:pt x="1" y="1"/>
                    <a:pt x="1" y="1"/>
                  </a:cubicBezTo>
                  <a:close/>
                </a:path>
              </a:pathLst>
            </a:custGeom>
            <a:solidFill>
              <a:srgbClr val="BB7A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0" name="Google Shape;1360;p2"/>
            <p:cNvSpPr/>
            <p:nvPr/>
          </p:nvSpPr>
          <p:spPr>
            <a:xfrm>
              <a:off x="3584587" y="1162880"/>
              <a:ext cx="214508" cy="212994"/>
            </a:xfrm>
            <a:custGeom>
              <a:avLst/>
              <a:gdLst/>
              <a:ahLst/>
              <a:cxnLst/>
              <a:rect l="l" t="t" r="r" b="b"/>
              <a:pathLst>
                <a:path w="6799" h="6751" extrusionOk="0">
                  <a:moveTo>
                    <a:pt x="4239" y="0"/>
                  </a:moveTo>
                  <a:cubicBezTo>
                    <a:pt x="4239" y="0"/>
                    <a:pt x="0" y="2215"/>
                    <a:pt x="905" y="4929"/>
                  </a:cubicBezTo>
                  <a:cubicBezTo>
                    <a:pt x="1397" y="6412"/>
                    <a:pt x="2915" y="6751"/>
                    <a:pt x="4196" y="6751"/>
                  </a:cubicBezTo>
                  <a:cubicBezTo>
                    <a:pt x="5271" y="6751"/>
                    <a:pt x="6180" y="6513"/>
                    <a:pt x="6180" y="6513"/>
                  </a:cubicBezTo>
                  <a:cubicBezTo>
                    <a:pt x="6799" y="3405"/>
                    <a:pt x="4239" y="0"/>
                    <a:pt x="4239" y="0"/>
                  </a:cubicBezTo>
                  <a:close/>
                </a:path>
              </a:pathLst>
            </a:custGeom>
            <a:solidFill>
              <a:srgbClr val="F8C1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1" name="Google Shape;1361;p2"/>
            <p:cNvSpPr/>
            <p:nvPr/>
          </p:nvSpPr>
          <p:spPr>
            <a:xfrm>
              <a:off x="3676240" y="1312364"/>
              <a:ext cx="38333" cy="60513"/>
            </a:xfrm>
            <a:custGeom>
              <a:avLst/>
              <a:gdLst/>
              <a:ahLst/>
              <a:cxnLst/>
              <a:rect l="l" t="t" r="r" b="b"/>
              <a:pathLst>
                <a:path w="1215" h="1918" extrusionOk="0">
                  <a:moveTo>
                    <a:pt x="1108" y="1"/>
                  </a:moveTo>
                  <a:cubicBezTo>
                    <a:pt x="1048" y="1"/>
                    <a:pt x="1012" y="37"/>
                    <a:pt x="1012" y="96"/>
                  </a:cubicBezTo>
                  <a:cubicBezTo>
                    <a:pt x="1036" y="1680"/>
                    <a:pt x="834" y="1727"/>
                    <a:pt x="822" y="1727"/>
                  </a:cubicBezTo>
                  <a:cubicBezTo>
                    <a:pt x="821" y="1727"/>
                    <a:pt x="820" y="1728"/>
                    <a:pt x="819" y="1728"/>
                  </a:cubicBezTo>
                  <a:cubicBezTo>
                    <a:pt x="720" y="1728"/>
                    <a:pt x="426" y="1207"/>
                    <a:pt x="191" y="489"/>
                  </a:cubicBezTo>
                  <a:cubicBezTo>
                    <a:pt x="181" y="450"/>
                    <a:pt x="138" y="426"/>
                    <a:pt x="97" y="426"/>
                  </a:cubicBezTo>
                  <a:cubicBezTo>
                    <a:pt x="89" y="426"/>
                    <a:pt x="80" y="427"/>
                    <a:pt x="72" y="430"/>
                  </a:cubicBezTo>
                  <a:cubicBezTo>
                    <a:pt x="24" y="453"/>
                    <a:pt x="0" y="501"/>
                    <a:pt x="12" y="549"/>
                  </a:cubicBezTo>
                  <a:cubicBezTo>
                    <a:pt x="155" y="965"/>
                    <a:pt x="500" y="1918"/>
                    <a:pt x="834" y="1918"/>
                  </a:cubicBezTo>
                  <a:lnTo>
                    <a:pt x="858" y="1918"/>
                  </a:lnTo>
                  <a:cubicBezTo>
                    <a:pt x="1036" y="1882"/>
                    <a:pt x="1215" y="1644"/>
                    <a:pt x="1203" y="96"/>
                  </a:cubicBezTo>
                  <a:cubicBezTo>
                    <a:pt x="1203" y="37"/>
                    <a:pt x="1167" y="1"/>
                    <a:pt x="110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2" name="Google Shape;1362;p2"/>
            <p:cNvSpPr/>
            <p:nvPr/>
          </p:nvSpPr>
          <p:spPr>
            <a:xfrm>
              <a:off x="3613140" y="1194430"/>
              <a:ext cx="77140" cy="94555"/>
            </a:xfrm>
            <a:custGeom>
              <a:avLst/>
              <a:gdLst/>
              <a:ahLst/>
              <a:cxnLst/>
              <a:rect l="l" t="t" r="r" b="b"/>
              <a:pathLst>
                <a:path w="2445" h="2997" extrusionOk="0">
                  <a:moveTo>
                    <a:pt x="1846" y="0"/>
                  </a:moveTo>
                  <a:cubicBezTo>
                    <a:pt x="155" y="1143"/>
                    <a:pt x="0" y="2370"/>
                    <a:pt x="0" y="2370"/>
                  </a:cubicBezTo>
                  <a:cubicBezTo>
                    <a:pt x="546" y="2817"/>
                    <a:pt x="948" y="2997"/>
                    <a:pt x="1243" y="2997"/>
                  </a:cubicBezTo>
                  <a:cubicBezTo>
                    <a:pt x="2445" y="2997"/>
                    <a:pt x="1846" y="1"/>
                    <a:pt x="1846"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3" name="Google Shape;1363;p2"/>
            <p:cNvSpPr/>
            <p:nvPr/>
          </p:nvSpPr>
          <p:spPr>
            <a:xfrm>
              <a:off x="3944825" y="1133570"/>
              <a:ext cx="43602" cy="65025"/>
            </a:xfrm>
            <a:custGeom>
              <a:avLst/>
              <a:gdLst/>
              <a:ahLst/>
              <a:cxnLst/>
              <a:rect l="l" t="t" r="r" b="b"/>
              <a:pathLst>
                <a:path w="1382" h="2061" extrusionOk="0">
                  <a:moveTo>
                    <a:pt x="167" y="1"/>
                  </a:moveTo>
                  <a:cubicBezTo>
                    <a:pt x="119" y="1"/>
                    <a:pt x="72" y="36"/>
                    <a:pt x="72" y="84"/>
                  </a:cubicBezTo>
                  <a:cubicBezTo>
                    <a:pt x="48" y="370"/>
                    <a:pt x="0" y="1763"/>
                    <a:pt x="393" y="2013"/>
                  </a:cubicBezTo>
                  <a:cubicBezTo>
                    <a:pt x="429" y="2037"/>
                    <a:pt x="477" y="2060"/>
                    <a:pt x="536" y="2060"/>
                  </a:cubicBezTo>
                  <a:cubicBezTo>
                    <a:pt x="584" y="2060"/>
                    <a:pt x="643" y="2048"/>
                    <a:pt x="703" y="2013"/>
                  </a:cubicBezTo>
                  <a:cubicBezTo>
                    <a:pt x="1370" y="1656"/>
                    <a:pt x="1382" y="310"/>
                    <a:pt x="1382" y="251"/>
                  </a:cubicBezTo>
                  <a:cubicBezTo>
                    <a:pt x="1382" y="203"/>
                    <a:pt x="1334" y="167"/>
                    <a:pt x="1286" y="167"/>
                  </a:cubicBezTo>
                  <a:cubicBezTo>
                    <a:pt x="1227" y="167"/>
                    <a:pt x="1191" y="203"/>
                    <a:pt x="1191" y="251"/>
                  </a:cubicBezTo>
                  <a:cubicBezTo>
                    <a:pt x="1191" y="274"/>
                    <a:pt x="1179" y="1536"/>
                    <a:pt x="620" y="1846"/>
                  </a:cubicBezTo>
                  <a:cubicBezTo>
                    <a:pt x="584" y="1864"/>
                    <a:pt x="557" y="1870"/>
                    <a:pt x="538" y="1870"/>
                  </a:cubicBezTo>
                  <a:cubicBezTo>
                    <a:pt x="518" y="1870"/>
                    <a:pt x="506" y="1864"/>
                    <a:pt x="500" y="1858"/>
                  </a:cubicBezTo>
                  <a:cubicBezTo>
                    <a:pt x="262" y="1703"/>
                    <a:pt x="227" y="703"/>
                    <a:pt x="262" y="96"/>
                  </a:cubicBezTo>
                  <a:cubicBezTo>
                    <a:pt x="262" y="48"/>
                    <a:pt x="215" y="1"/>
                    <a:pt x="167"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4" name="Google Shape;1364;p2"/>
            <p:cNvSpPr/>
            <p:nvPr/>
          </p:nvSpPr>
          <p:spPr>
            <a:xfrm>
              <a:off x="3814113" y="1120729"/>
              <a:ext cx="45842" cy="56064"/>
            </a:xfrm>
            <a:custGeom>
              <a:avLst/>
              <a:gdLst/>
              <a:ahLst/>
              <a:cxnLst/>
              <a:rect l="l" t="t" r="r" b="b"/>
              <a:pathLst>
                <a:path w="1453" h="1777" extrusionOk="0">
                  <a:moveTo>
                    <a:pt x="244" y="0"/>
                  </a:moveTo>
                  <a:cubicBezTo>
                    <a:pt x="203" y="0"/>
                    <a:pt x="165" y="34"/>
                    <a:pt x="155" y="86"/>
                  </a:cubicBezTo>
                  <a:cubicBezTo>
                    <a:pt x="131" y="312"/>
                    <a:pt x="0" y="1491"/>
                    <a:pt x="345" y="1729"/>
                  </a:cubicBezTo>
                  <a:cubicBezTo>
                    <a:pt x="381" y="1753"/>
                    <a:pt x="429" y="1777"/>
                    <a:pt x="500" y="1777"/>
                  </a:cubicBezTo>
                  <a:cubicBezTo>
                    <a:pt x="548" y="1777"/>
                    <a:pt x="607" y="1753"/>
                    <a:pt x="679" y="1717"/>
                  </a:cubicBezTo>
                  <a:cubicBezTo>
                    <a:pt x="1334" y="1360"/>
                    <a:pt x="1453" y="229"/>
                    <a:pt x="1453" y="181"/>
                  </a:cubicBezTo>
                  <a:cubicBezTo>
                    <a:pt x="1453" y="122"/>
                    <a:pt x="1417" y="74"/>
                    <a:pt x="1369" y="74"/>
                  </a:cubicBezTo>
                  <a:cubicBezTo>
                    <a:pt x="1364" y="73"/>
                    <a:pt x="1359" y="72"/>
                    <a:pt x="1354" y="72"/>
                  </a:cubicBezTo>
                  <a:cubicBezTo>
                    <a:pt x="1312" y="72"/>
                    <a:pt x="1273" y="115"/>
                    <a:pt x="1262" y="158"/>
                  </a:cubicBezTo>
                  <a:cubicBezTo>
                    <a:pt x="1262" y="169"/>
                    <a:pt x="1155" y="1241"/>
                    <a:pt x="583" y="1551"/>
                  </a:cubicBezTo>
                  <a:cubicBezTo>
                    <a:pt x="546" y="1572"/>
                    <a:pt x="518" y="1579"/>
                    <a:pt x="497" y="1579"/>
                  </a:cubicBezTo>
                  <a:cubicBezTo>
                    <a:pt x="473" y="1579"/>
                    <a:pt x="459" y="1569"/>
                    <a:pt x="452" y="1562"/>
                  </a:cubicBezTo>
                  <a:cubicBezTo>
                    <a:pt x="262" y="1443"/>
                    <a:pt x="274" y="634"/>
                    <a:pt x="345" y="110"/>
                  </a:cubicBezTo>
                  <a:cubicBezTo>
                    <a:pt x="357" y="50"/>
                    <a:pt x="321" y="3"/>
                    <a:pt x="262" y="3"/>
                  </a:cubicBezTo>
                  <a:cubicBezTo>
                    <a:pt x="256" y="1"/>
                    <a:pt x="250" y="0"/>
                    <a:pt x="24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5" name="Google Shape;1365;p2"/>
            <p:cNvSpPr/>
            <p:nvPr/>
          </p:nvSpPr>
          <p:spPr>
            <a:xfrm>
              <a:off x="4099199" y="1143729"/>
              <a:ext cx="111971" cy="31582"/>
            </a:xfrm>
            <a:custGeom>
              <a:avLst/>
              <a:gdLst/>
              <a:ahLst/>
              <a:cxnLst/>
              <a:rect l="l" t="t" r="r" b="b"/>
              <a:pathLst>
                <a:path w="3549" h="1001" extrusionOk="0">
                  <a:moveTo>
                    <a:pt x="96" y="0"/>
                  </a:moveTo>
                  <a:cubicBezTo>
                    <a:pt x="48" y="0"/>
                    <a:pt x="1" y="48"/>
                    <a:pt x="1" y="95"/>
                  </a:cubicBezTo>
                  <a:cubicBezTo>
                    <a:pt x="1" y="155"/>
                    <a:pt x="48" y="191"/>
                    <a:pt x="96" y="191"/>
                  </a:cubicBezTo>
                  <a:cubicBezTo>
                    <a:pt x="122" y="190"/>
                    <a:pt x="148" y="190"/>
                    <a:pt x="174" y="190"/>
                  </a:cubicBezTo>
                  <a:cubicBezTo>
                    <a:pt x="1959" y="190"/>
                    <a:pt x="3382" y="988"/>
                    <a:pt x="3394" y="988"/>
                  </a:cubicBezTo>
                  <a:cubicBezTo>
                    <a:pt x="3406" y="1000"/>
                    <a:pt x="3418" y="1000"/>
                    <a:pt x="3442" y="1000"/>
                  </a:cubicBezTo>
                  <a:cubicBezTo>
                    <a:pt x="3477" y="1000"/>
                    <a:pt x="3501" y="988"/>
                    <a:pt x="3525" y="953"/>
                  </a:cubicBezTo>
                  <a:cubicBezTo>
                    <a:pt x="3549" y="905"/>
                    <a:pt x="3525" y="857"/>
                    <a:pt x="3489" y="822"/>
                  </a:cubicBezTo>
                  <a:cubicBezTo>
                    <a:pt x="3430" y="798"/>
                    <a:pt x="1965" y="0"/>
                    <a:pt x="96"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6" name="Google Shape;1366;p2"/>
            <p:cNvSpPr/>
            <p:nvPr/>
          </p:nvSpPr>
          <p:spPr>
            <a:xfrm>
              <a:off x="4175455" y="1299996"/>
              <a:ext cx="298684" cy="415861"/>
            </a:xfrm>
            <a:custGeom>
              <a:avLst/>
              <a:gdLst/>
              <a:ahLst/>
              <a:cxnLst/>
              <a:rect l="l" t="t" r="r" b="b"/>
              <a:pathLst>
                <a:path w="9467" h="13181" extrusionOk="0">
                  <a:moveTo>
                    <a:pt x="6335" y="0"/>
                  </a:moveTo>
                  <a:lnTo>
                    <a:pt x="3858" y="1357"/>
                  </a:lnTo>
                  <a:cubicBezTo>
                    <a:pt x="3858" y="1357"/>
                    <a:pt x="5752" y="3322"/>
                    <a:pt x="5406" y="5298"/>
                  </a:cubicBezTo>
                  <a:cubicBezTo>
                    <a:pt x="4692" y="9406"/>
                    <a:pt x="1" y="9454"/>
                    <a:pt x="1" y="9454"/>
                  </a:cubicBezTo>
                  <a:lnTo>
                    <a:pt x="1632" y="13180"/>
                  </a:lnTo>
                  <a:cubicBezTo>
                    <a:pt x="1632" y="13180"/>
                    <a:pt x="6728" y="12013"/>
                    <a:pt x="8204" y="7275"/>
                  </a:cubicBezTo>
                  <a:cubicBezTo>
                    <a:pt x="9466" y="3227"/>
                    <a:pt x="6335" y="0"/>
                    <a:pt x="6335" y="0"/>
                  </a:cubicBezTo>
                  <a:close/>
                </a:path>
              </a:pathLst>
            </a:custGeom>
            <a:solidFill>
              <a:srgbClr val="BB7A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7" name="Google Shape;1367;p2"/>
            <p:cNvSpPr/>
            <p:nvPr/>
          </p:nvSpPr>
          <p:spPr>
            <a:xfrm>
              <a:off x="3530857" y="1506207"/>
              <a:ext cx="423022" cy="235426"/>
            </a:xfrm>
            <a:custGeom>
              <a:avLst/>
              <a:gdLst/>
              <a:ahLst/>
              <a:cxnLst/>
              <a:rect l="l" t="t" r="r" b="b"/>
              <a:pathLst>
                <a:path w="13408" h="7462" extrusionOk="0">
                  <a:moveTo>
                    <a:pt x="2561" y="1"/>
                  </a:moveTo>
                  <a:lnTo>
                    <a:pt x="1" y="1203"/>
                  </a:lnTo>
                  <a:cubicBezTo>
                    <a:pt x="1" y="1203"/>
                    <a:pt x="751" y="5632"/>
                    <a:pt x="4751" y="7025"/>
                  </a:cubicBezTo>
                  <a:cubicBezTo>
                    <a:pt x="5652" y="7336"/>
                    <a:pt x="6527" y="7462"/>
                    <a:pt x="7351" y="7462"/>
                  </a:cubicBezTo>
                  <a:cubicBezTo>
                    <a:pt x="10819" y="7462"/>
                    <a:pt x="13407" y="5239"/>
                    <a:pt x="13407" y="5239"/>
                  </a:cubicBezTo>
                  <a:lnTo>
                    <a:pt x="11371" y="1703"/>
                  </a:lnTo>
                  <a:cubicBezTo>
                    <a:pt x="11371" y="1703"/>
                    <a:pt x="9561" y="4117"/>
                    <a:pt x="6925" y="4117"/>
                  </a:cubicBezTo>
                  <a:cubicBezTo>
                    <a:pt x="6270" y="4117"/>
                    <a:pt x="5564" y="3968"/>
                    <a:pt x="4823" y="3596"/>
                  </a:cubicBezTo>
                  <a:cubicBezTo>
                    <a:pt x="3025" y="2703"/>
                    <a:pt x="2561" y="1"/>
                    <a:pt x="2561" y="1"/>
                  </a:cubicBezTo>
                  <a:close/>
                </a:path>
              </a:pathLst>
            </a:custGeom>
            <a:solidFill>
              <a:srgbClr val="BB7A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8" name="Google Shape;1368;p2"/>
            <p:cNvSpPr/>
            <p:nvPr/>
          </p:nvSpPr>
          <p:spPr>
            <a:xfrm>
              <a:off x="3794174" y="1649728"/>
              <a:ext cx="375319" cy="511489"/>
            </a:xfrm>
            <a:custGeom>
              <a:avLst/>
              <a:gdLst/>
              <a:ahLst/>
              <a:cxnLst/>
              <a:rect l="l" t="t" r="r" b="b"/>
              <a:pathLst>
                <a:path w="11896" h="16212" extrusionOk="0">
                  <a:moveTo>
                    <a:pt x="4889" y="1"/>
                  </a:moveTo>
                  <a:cubicBezTo>
                    <a:pt x="2438" y="1"/>
                    <a:pt x="1040" y="4005"/>
                    <a:pt x="572" y="7132"/>
                  </a:cubicBezTo>
                  <a:cubicBezTo>
                    <a:pt x="1" y="11037"/>
                    <a:pt x="1763" y="14204"/>
                    <a:pt x="1763" y="14204"/>
                  </a:cubicBezTo>
                  <a:cubicBezTo>
                    <a:pt x="1763" y="14204"/>
                    <a:pt x="2598" y="16212"/>
                    <a:pt x="5145" y="16212"/>
                  </a:cubicBezTo>
                  <a:cubicBezTo>
                    <a:pt x="6079" y="16212"/>
                    <a:pt x="7243" y="15942"/>
                    <a:pt x="8681" y="15204"/>
                  </a:cubicBezTo>
                  <a:cubicBezTo>
                    <a:pt x="11895" y="13549"/>
                    <a:pt x="10657" y="3679"/>
                    <a:pt x="6919" y="821"/>
                  </a:cubicBezTo>
                  <a:cubicBezTo>
                    <a:pt x="6175" y="249"/>
                    <a:pt x="5500" y="1"/>
                    <a:pt x="4889" y="1"/>
                  </a:cubicBezTo>
                  <a:close/>
                </a:path>
              </a:pathLst>
            </a:custGeom>
            <a:solidFill>
              <a:srgbClr val="F8C1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9" name="Google Shape;1369;p2"/>
            <p:cNvSpPr/>
            <p:nvPr/>
          </p:nvSpPr>
          <p:spPr>
            <a:xfrm>
              <a:off x="4113870" y="1536621"/>
              <a:ext cx="189710" cy="400464"/>
            </a:xfrm>
            <a:custGeom>
              <a:avLst/>
              <a:gdLst/>
              <a:ahLst/>
              <a:cxnLst/>
              <a:rect l="l" t="t" r="r" b="b"/>
              <a:pathLst>
                <a:path w="6013" h="12693" extrusionOk="0">
                  <a:moveTo>
                    <a:pt x="1119" y="1"/>
                  </a:moveTo>
                  <a:cubicBezTo>
                    <a:pt x="1119" y="1"/>
                    <a:pt x="0" y="4859"/>
                    <a:pt x="1167" y="8276"/>
                  </a:cubicBezTo>
                  <a:cubicBezTo>
                    <a:pt x="2334" y="11693"/>
                    <a:pt x="5584" y="12693"/>
                    <a:pt x="5584" y="12693"/>
                  </a:cubicBezTo>
                  <a:cubicBezTo>
                    <a:pt x="5596" y="11907"/>
                    <a:pt x="6013" y="10895"/>
                    <a:pt x="6013" y="10895"/>
                  </a:cubicBezTo>
                  <a:cubicBezTo>
                    <a:pt x="1762" y="9966"/>
                    <a:pt x="2405" y="1918"/>
                    <a:pt x="2405" y="1918"/>
                  </a:cubicBezTo>
                  <a:cubicBezTo>
                    <a:pt x="2477" y="1525"/>
                    <a:pt x="1120" y="1"/>
                    <a:pt x="1119" y="1"/>
                  </a:cubicBezTo>
                  <a:close/>
                </a:path>
              </a:pathLst>
            </a:custGeom>
            <a:solidFill>
              <a:srgbClr val="FAB2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0" name="Google Shape;1370;p2"/>
            <p:cNvSpPr/>
            <p:nvPr/>
          </p:nvSpPr>
          <p:spPr>
            <a:xfrm>
              <a:off x="3735964" y="1559937"/>
              <a:ext cx="153680" cy="363267"/>
            </a:xfrm>
            <a:custGeom>
              <a:avLst/>
              <a:gdLst/>
              <a:ahLst/>
              <a:cxnLst/>
              <a:rect l="l" t="t" r="r" b="b"/>
              <a:pathLst>
                <a:path w="4871" h="11514" extrusionOk="0">
                  <a:moveTo>
                    <a:pt x="4870" y="0"/>
                  </a:moveTo>
                  <a:lnTo>
                    <a:pt x="4870" y="0"/>
                  </a:lnTo>
                  <a:cubicBezTo>
                    <a:pt x="2775" y="286"/>
                    <a:pt x="786" y="5025"/>
                    <a:pt x="405" y="7715"/>
                  </a:cubicBezTo>
                  <a:cubicBezTo>
                    <a:pt x="1" y="10644"/>
                    <a:pt x="822" y="11513"/>
                    <a:pt x="822" y="11513"/>
                  </a:cubicBezTo>
                  <a:cubicBezTo>
                    <a:pt x="1751" y="6656"/>
                    <a:pt x="4870" y="0"/>
                    <a:pt x="4870" y="0"/>
                  </a:cubicBezTo>
                  <a:close/>
                </a:path>
              </a:pathLst>
            </a:custGeom>
            <a:solidFill>
              <a:srgbClr val="FAB2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1" name="Google Shape;1371;p2"/>
            <p:cNvSpPr/>
            <p:nvPr/>
          </p:nvSpPr>
          <p:spPr>
            <a:xfrm>
              <a:off x="3712175" y="1060216"/>
              <a:ext cx="223374" cy="152450"/>
            </a:xfrm>
            <a:custGeom>
              <a:avLst/>
              <a:gdLst/>
              <a:ahLst/>
              <a:cxnLst/>
              <a:rect l="l" t="t" r="r" b="b"/>
              <a:pathLst>
                <a:path w="7080" h="4832" extrusionOk="0">
                  <a:moveTo>
                    <a:pt x="3399" y="799"/>
                  </a:moveTo>
                  <a:cubicBezTo>
                    <a:pt x="5033" y="799"/>
                    <a:pt x="5823" y="3841"/>
                    <a:pt x="3541" y="4016"/>
                  </a:cubicBezTo>
                  <a:cubicBezTo>
                    <a:pt x="3439" y="4024"/>
                    <a:pt x="3342" y="4028"/>
                    <a:pt x="3250" y="4028"/>
                  </a:cubicBezTo>
                  <a:cubicBezTo>
                    <a:pt x="1094" y="4028"/>
                    <a:pt x="1719" y="1837"/>
                    <a:pt x="1719" y="1837"/>
                  </a:cubicBezTo>
                  <a:cubicBezTo>
                    <a:pt x="1719" y="1837"/>
                    <a:pt x="1921" y="897"/>
                    <a:pt x="3314" y="802"/>
                  </a:cubicBezTo>
                  <a:cubicBezTo>
                    <a:pt x="3343" y="800"/>
                    <a:pt x="3371" y="799"/>
                    <a:pt x="3399" y="799"/>
                  </a:cubicBezTo>
                  <a:close/>
                  <a:moveTo>
                    <a:pt x="3437" y="0"/>
                  </a:moveTo>
                  <a:cubicBezTo>
                    <a:pt x="3396" y="0"/>
                    <a:pt x="3355" y="1"/>
                    <a:pt x="3314" y="4"/>
                  </a:cubicBezTo>
                  <a:cubicBezTo>
                    <a:pt x="1231" y="135"/>
                    <a:pt x="933" y="1540"/>
                    <a:pt x="933" y="1540"/>
                  </a:cubicBezTo>
                  <a:cubicBezTo>
                    <a:pt x="933" y="1540"/>
                    <a:pt x="0" y="4832"/>
                    <a:pt x="3223" y="4832"/>
                  </a:cubicBezTo>
                  <a:cubicBezTo>
                    <a:pt x="3357" y="4832"/>
                    <a:pt x="3499" y="4826"/>
                    <a:pt x="3648" y="4814"/>
                  </a:cubicBezTo>
                  <a:cubicBezTo>
                    <a:pt x="7080" y="4545"/>
                    <a:pt x="5891" y="0"/>
                    <a:pt x="3437" y="0"/>
                  </a:cubicBezTo>
                  <a:close/>
                </a:path>
              </a:pathLst>
            </a:custGeom>
            <a:solidFill>
              <a:srgbClr val="98D5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2" name="Google Shape;1372;p2"/>
            <p:cNvSpPr/>
            <p:nvPr/>
          </p:nvSpPr>
          <p:spPr>
            <a:xfrm>
              <a:off x="3881220" y="1086497"/>
              <a:ext cx="223374" cy="152450"/>
            </a:xfrm>
            <a:custGeom>
              <a:avLst/>
              <a:gdLst/>
              <a:ahLst/>
              <a:cxnLst/>
              <a:rect l="l" t="t" r="r" b="b"/>
              <a:pathLst>
                <a:path w="7080" h="4832" extrusionOk="0">
                  <a:moveTo>
                    <a:pt x="3390" y="800"/>
                  </a:moveTo>
                  <a:cubicBezTo>
                    <a:pt x="5030" y="800"/>
                    <a:pt x="5827" y="3841"/>
                    <a:pt x="3540" y="4017"/>
                  </a:cubicBezTo>
                  <a:cubicBezTo>
                    <a:pt x="3438" y="4025"/>
                    <a:pt x="3342" y="4029"/>
                    <a:pt x="3250" y="4029"/>
                  </a:cubicBezTo>
                  <a:cubicBezTo>
                    <a:pt x="1094" y="4029"/>
                    <a:pt x="1719" y="1838"/>
                    <a:pt x="1719" y="1838"/>
                  </a:cubicBezTo>
                  <a:cubicBezTo>
                    <a:pt x="1719" y="1838"/>
                    <a:pt x="1921" y="897"/>
                    <a:pt x="3314" y="802"/>
                  </a:cubicBezTo>
                  <a:cubicBezTo>
                    <a:pt x="3339" y="801"/>
                    <a:pt x="3365" y="800"/>
                    <a:pt x="3390" y="800"/>
                  </a:cubicBezTo>
                  <a:close/>
                  <a:moveTo>
                    <a:pt x="3437" y="1"/>
                  </a:moveTo>
                  <a:cubicBezTo>
                    <a:pt x="3396" y="1"/>
                    <a:pt x="3355" y="2"/>
                    <a:pt x="3314" y="4"/>
                  </a:cubicBezTo>
                  <a:cubicBezTo>
                    <a:pt x="1231" y="135"/>
                    <a:pt x="933" y="1540"/>
                    <a:pt x="933" y="1540"/>
                  </a:cubicBezTo>
                  <a:cubicBezTo>
                    <a:pt x="933" y="1540"/>
                    <a:pt x="0" y="4832"/>
                    <a:pt x="3223" y="4832"/>
                  </a:cubicBezTo>
                  <a:cubicBezTo>
                    <a:pt x="3357" y="4832"/>
                    <a:pt x="3498" y="4826"/>
                    <a:pt x="3648" y="4814"/>
                  </a:cubicBezTo>
                  <a:cubicBezTo>
                    <a:pt x="7079" y="4545"/>
                    <a:pt x="5891" y="1"/>
                    <a:pt x="3437" y="1"/>
                  </a:cubicBezTo>
                  <a:close/>
                </a:path>
              </a:pathLst>
            </a:custGeom>
            <a:solidFill>
              <a:srgbClr val="98D5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3" name="Google Shape;1373;p2"/>
            <p:cNvSpPr/>
            <p:nvPr/>
          </p:nvSpPr>
          <p:spPr>
            <a:xfrm>
              <a:off x="4040611" y="1096751"/>
              <a:ext cx="81557" cy="46631"/>
            </a:xfrm>
            <a:custGeom>
              <a:avLst/>
              <a:gdLst/>
              <a:ahLst/>
              <a:cxnLst/>
              <a:rect l="l" t="t" r="r" b="b"/>
              <a:pathLst>
                <a:path w="2585" h="1478" extrusionOk="0">
                  <a:moveTo>
                    <a:pt x="2251" y="1"/>
                  </a:moveTo>
                  <a:lnTo>
                    <a:pt x="0" y="858"/>
                  </a:lnTo>
                  <a:lnTo>
                    <a:pt x="584" y="1477"/>
                  </a:lnTo>
                  <a:lnTo>
                    <a:pt x="2584" y="596"/>
                  </a:lnTo>
                  <a:lnTo>
                    <a:pt x="2251" y="1"/>
                  </a:lnTo>
                  <a:close/>
                </a:path>
              </a:pathLst>
            </a:custGeom>
            <a:solidFill>
              <a:srgbClr val="98D5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4" name="Google Shape;1374;p2"/>
            <p:cNvSpPr/>
            <p:nvPr/>
          </p:nvSpPr>
          <p:spPr>
            <a:xfrm>
              <a:off x="3882103" y="1121739"/>
              <a:ext cx="44328" cy="37797"/>
            </a:xfrm>
            <a:custGeom>
              <a:avLst/>
              <a:gdLst/>
              <a:ahLst/>
              <a:cxnLst/>
              <a:rect l="l" t="t" r="r" b="b"/>
              <a:pathLst>
                <a:path w="1405" h="1198" extrusionOk="0">
                  <a:moveTo>
                    <a:pt x="531" y="1"/>
                  </a:moveTo>
                  <a:cubicBezTo>
                    <a:pt x="374" y="1"/>
                    <a:pt x="197" y="36"/>
                    <a:pt x="0" y="126"/>
                  </a:cubicBezTo>
                  <a:lnTo>
                    <a:pt x="0" y="852"/>
                  </a:lnTo>
                  <a:cubicBezTo>
                    <a:pt x="0" y="852"/>
                    <a:pt x="28" y="850"/>
                    <a:pt x="75" y="850"/>
                  </a:cubicBezTo>
                  <a:cubicBezTo>
                    <a:pt x="271" y="850"/>
                    <a:pt x="803" y="881"/>
                    <a:pt x="1119" y="1197"/>
                  </a:cubicBezTo>
                  <a:lnTo>
                    <a:pt x="1405" y="471"/>
                  </a:lnTo>
                  <a:cubicBezTo>
                    <a:pt x="1405" y="471"/>
                    <a:pt x="1104" y="1"/>
                    <a:pt x="531" y="1"/>
                  </a:cubicBezTo>
                  <a:close/>
                </a:path>
              </a:pathLst>
            </a:custGeom>
            <a:solidFill>
              <a:srgbClr val="98D5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5" name="Google Shape;1375;p2"/>
            <p:cNvSpPr/>
            <p:nvPr/>
          </p:nvSpPr>
          <p:spPr>
            <a:xfrm>
              <a:off x="4297175" y="1289080"/>
              <a:ext cx="115725" cy="108595"/>
            </a:xfrm>
            <a:custGeom>
              <a:avLst/>
              <a:gdLst/>
              <a:ahLst/>
              <a:cxnLst/>
              <a:rect l="l" t="t" r="r" b="b"/>
              <a:pathLst>
                <a:path w="3668" h="3442" extrusionOk="0">
                  <a:moveTo>
                    <a:pt x="2584" y="1"/>
                  </a:moveTo>
                  <a:lnTo>
                    <a:pt x="0" y="1691"/>
                  </a:lnTo>
                  <a:lnTo>
                    <a:pt x="1167" y="3442"/>
                  </a:lnTo>
                  <a:lnTo>
                    <a:pt x="3668" y="2049"/>
                  </a:lnTo>
                  <a:lnTo>
                    <a:pt x="2584" y="1"/>
                  </a:ln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6" name="Google Shape;1376;p2"/>
            <p:cNvSpPr/>
            <p:nvPr/>
          </p:nvSpPr>
          <p:spPr>
            <a:xfrm>
              <a:off x="4105982" y="1292361"/>
              <a:ext cx="9402" cy="30193"/>
            </a:xfrm>
            <a:custGeom>
              <a:avLst/>
              <a:gdLst/>
              <a:ahLst/>
              <a:cxnLst/>
              <a:rect l="l" t="t" r="r" b="b"/>
              <a:pathLst>
                <a:path w="298" h="957" extrusionOk="0">
                  <a:moveTo>
                    <a:pt x="108" y="1"/>
                  </a:moveTo>
                  <a:cubicBezTo>
                    <a:pt x="100" y="1"/>
                    <a:pt x="91" y="2"/>
                    <a:pt x="84" y="4"/>
                  </a:cubicBezTo>
                  <a:cubicBezTo>
                    <a:pt x="36" y="4"/>
                    <a:pt x="0" y="63"/>
                    <a:pt x="12" y="111"/>
                  </a:cubicBezTo>
                  <a:cubicBezTo>
                    <a:pt x="12" y="111"/>
                    <a:pt x="107" y="623"/>
                    <a:pt x="107" y="873"/>
                  </a:cubicBezTo>
                  <a:cubicBezTo>
                    <a:pt x="107" y="921"/>
                    <a:pt x="155" y="956"/>
                    <a:pt x="203" y="956"/>
                  </a:cubicBezTo>
                  <a:cubicBezTo>
                    <a:pt x="262" y="956"/>
                    <a:pt x="298" y="921"/>
                    <a:pt x="298" y="873"/>
                  </a:cubicBezTo>
                  <a:cubicBezTo>
                    <a:pt x="298" y="599"/>
                    <a:pt x="203" y="99"/>
                    <a:pt x="191" y="75"/>
                  </a:cubicBezTo>
                  <a:cubicBezTo>
                    <a:pt x="191" y="26"/>
                    <a:pt x="149" y="1"/>
                    <a:pt x="10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7" name="Google Shape;1377;p2"/>
            <p:cNvSpPr/>
            <p:nvPr/>
          </p:nvSpPr>
          <p:spPr>
            <a:xfrm>
              <a:off x="4084938" y="1312301"/>
              <a:ext cx="9433" cy="30540"/>
            </a:xfrm>
            <a:custGeom>
              <a:avLst/>
              <a:gdLst/>
              <a:ahLst/>
              <a:cxnLst/>
              <a:rect l="l" t="t" r="r" b="b"/>
              <a:pathLst>
                <a:path w="299" h="968" extrusionOk="0">
                  <a:moveTo>
                    <a:pt x="103" y="1"/>
                  </a:moveTo>
                  <a:cubicBezTo>
                    <a:pt x="96" y="1"/>
                    <a:pt x="90" y="1"/>
                    <a:pt x="84" y="3"/>
                  </a:cubicBezTo>
                  <a:cubicBezTo>
                    <a:pt x="36" y="15"/>
                    <a:pt x="0" y="62"/>
                    <a:pt x="12" y="110"/>
                  </a:cubicBezTo>
                  <a:cubicBezTo>
                    <a:pt x="12" y="122"/>
                    <a:pt x="108" y="622"/>
                    <a:pt x="108" y="872"/>
                  </a:cubicBezTo>
                  <a:cubicBezTo>
                    <a:pt x="108" y="920"/>
                    <a:pt x="155" y="967"/>
                    <a:pt x="203" y="967"/>
                  </a:cubicBezTo>
                  <a:cubicBezTo>
                    <a:pt x="262" y="967"/>
                    <a:pt x="298" y="920"/>
                    <a:pt x="298" y="872"/>
                  </a:cubicBezTo>
                  <a:cubicBezTo>
                    <a:pt x="298" y="610"/>
                    <a:pt x="203" y="98"/>
                    <a:pt x="191" y="74"/>
                  </a:cubicBezTo>
                  <a:cubicBezTo>
                    <a:pt x="191" y="33"/>
                    <a:pt x="146" y="1"/>
                    <a:pt x="103"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8" name="Google Shape;1378;p2"/>
            <p:cNvSpPr/>
            <p:nvPr/>
          </p:nvSpPr>
          <p:spPr>
            <a:xfrm>
              <a:off x="4109358" y="1338613"/>
              <a:ext cx="9402" cy="30509"/>
            </a:xfrm>
            <a:custGeom>
              <a:avLst/>
              <a:gdLst/>
              <a:ahLst/>
              <a:cxnLst/>
              <a:rect l="l" t="t" r="r" b="b"/>
              <a:pathLst>
                <a:path w="298" h="967" extrusionOk="0">
                  <a:moveTo>
                    <a:pt x="102" y="0"/>
                  </a:moveTo>
                  <a:cubicBezTo>
                    <a:pt x="96" y="0"/>
                    <a:pt x="90" y="1"/>
                    <a:pt x="84" y="2"/>
                  </a:cubicBezTo>
                  <a:cubicBezTo>
                    <a:pt x="24" y="14"/>
                    <a:pt x="0" y="62"/>
                    <a:pt x="12" y="109"/>
                  </a:cubicBezTo>
                  <a:cubicBezTo>
                    <a:pt x="12" y="121"/>
                    <a:pt x="107" y="621"/>
                    <a:pt x="107" y="871"/>
                  </a:cubicBezTo>
                  <a:cubicBezTo>
                    <a:pt x="107" y="919"/>
                    <a:pt x="155" y="967"/>
                    <a:pt x="203" y="967"/>
                  </a:cubicBezTo>
                  <a:cubicBezTo>
                    <a:pt x="250" y="967"/>
                    <a:pt x="298" y="919"/>
                    <a:pt x="298" y="871"/>
                  </a:cubicBezTo>
                  <a:cubicBezTo>
                    <a:pt x="298" y="610"/>
                    <a:pt x="203" y="98"/>
                    <a:pt x="191" y="74"/>
                  </a:cubicBezTo>
                  <a:cubicBezTo>
                    <a:pt x="180" y="32"/>
                    <a:pt x="143" y="0"/>
                    <a:pt x="102"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9" name="Google Shape;1379;p2"/>
            <p:cNvSpPr/>
            <p:nvPr/>
          </p:nvSpPr>
          <p:spPr>
            <a:xfrm>
              <a:off x="4083424" y="1366851"/>
              <a:ext cx="9433" cy="30446"/>
            </a:xfrm>
            <a:custGeom>
              <a:avLst/>
              <a:gdLst/>
              <a:ahLst/>
              <a:cxnLst/>
              <a:rect l="l" t="t" r="r" b="b"/>
              <a:pathLst>
                <a:path w="299" h="965" extrusionOk="0">
                  <a:moveTo>
                    <a:pt x="84" y="0"/>
                  </a:moveTo>
                  <a:cubicBezTo>
                    <a:pt x="25" y="12"/>
                    <a:pt x="1" y="72"/>
                    <a:pt x="1" y="119"/>
                  </a:cubicBezTo>
                  <a:cubicBezTo>
                    <a:pt x="1" y="119"/>
                    <a:pt x="108" y="631"/>
                    <a:pt x="108" y="869"/>
                  </a:cubicBezTo>
                  <a:cubicBezTo>
                    <a:pt x="108" y="929"/>
                    <a:pt x="144" y="965"/>
                    <a:pt x="203" y="965"/>
                  </a:cubicBezTo>
                  <a:cubicBezTo>
                    <a:pt x="251" y="965"/>
                    <a:pt x="298" y="929"/>
                    <a:pt x="298" y="869"/>
                  </a:cubicBezTo>
                  <a:cubicBezTo>
                    <a:pt x="298" y="608"/>
                    <a:pt x="191" y="107"/>
                    <a:pt x="191" y="84"/>
                  </a:cubicBezTo>
                  <a:cubicBezTo>
                    <a:pt x="179" y="24"/>
                    <a:pt x="132" y="0"/>
                    <a:pt x="8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0" name="Google Shape;1380;p2"/>
            <p:cNvSpPr/>
            <p:nvPr/>
          </p:nvSpPr>
          <p:spPr>
            <a:xfrm>
              <a:off x="4109358" y="1382184"/>
              <a:ext cx="9402" cy="30509"/>
            </a:xfrm>
            <a:custGeom>
              <a:avLst/>
              <a:gdLst/>
              <a:ahLst/>
              <a:cxnLst/>
              <a:rect l="l" t="t" r="r" b="b"/>
              <a:pathLst>
                <a:path w="298" h="967" extrusionOk="0">
                  <a:moveTo>
                    <a:pt x="102" y="0"/>
                  </a:moveTo>
                  <a:cubicBezTo>
                    <a:pt x="96" y="0"/>
                    <a:pt x="90" y="1"/>
                    <a:pt x="84" y="2"/>
                  </a:cubicBezTo>
                  <a:cubicBezTo>
                    <a:pt x="24" y="14"/>
                    <a:pt x="0" y="62"/>
                    <a:pt x="12" y="122"/>
                  </a:cubicBezTo>
                  <a:cubicBezTo>
                    <a:pt x="12" y="122"/>
                    <a:pt x="107" y="622"/>
                    <a:pt x="107" y="872"/>
                  </a:cubicBezTo>
                  <a:cubicBezTo>
                    <a:pt x="107" y="931"/>
                    <a:pt x="155" y="967"/>
                    <a:pt x="203" y="967"/>
                  </a:cubicBezTo>
                  <a:cubicBezTo>
                    <a:pt x="250" y="967"/>
                    <a:pt x="298" y="931"/>
                    <a:pt x="298" y="872"/>
                  </a:cubicBezTo>
                  <a:cubicBezTo>
                    <a:pt x="298" y="610"/>
                    <a:pt x="203" y="98"/>
                    <a:pt x="191" y="86"/>
                  </a:cubicBezTo>
                  <a:cubicBezTo>
                    <a:pt x="180" y="34"/>
                    <a:pt x="143" y="0"/>
                    <a:pt x="102"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1" name="Google Shape;1381;p2"/>
            <p:cNvSpPr/>
            <p:nvPr/>
          </p:nvSpPr>
          <p:spPr>
            <a:xfrm>
              <a:off x="4081563" y="1423861"/>
              <a:ext cx="9781" cy="30540"/>
            </a:xfrm>
            <a:custGeom>
              <a:avLst/>
              <a:gdLst/>
              <a:ahLst/>
              <a:cxnLst/>
              <a:rect l="l" t="t" r="r" b="b"/>
              <a:pathLst>
                <a:path w="310" h="968" extrusionOk="0">
                  <a:moveTo>
                    <a:pt x="106" y="1"/>
                  </a:moveTo>
                  <a:cubicBezTo>
                    <a:pt x="99" y="1"/>
                    <a:pt x="91" y="2"/>
                    <a:pt x="84" y="3"/>
                  </a:cubicBezTo>
                  <a:cubicBezTo>
                    <a:pt x="36" y="15"/>
                    <a:pt x="0" y="63"/>
                    <a:pt x="12" y="122"/>
                  </a:cubicBezTo>
                  <a:cubicBezTo>
                    <a:pt x="12" y="122"/>
                    <a:pt x="119" y="634"/>
                    <a:pt x="119" y="872"/>
                  </a:cubicBezTo>
                  <a:cubicBezTo>
                    <a:pt x="119" y="932"/>
                    <a:pt x="155" y="967"/>
                    <a:pt x="215" y="967"/>
                  </a:cubicBezTo>
                  <a:cubicBezTo>
                    <a:pt x="262" y="967"/>
                    <a:pt x="298" y="932"/>
                    <a:pt x="310" y="872"/>
                  </a:cubicBezTo>
                  <a:cubicBezTo>
                    <a:pt x="310" y="610"/>
                    <a:pt x="203" y="98"/>
                    <a:pt x="203" y="86"/>
                  </a:cubicBezTo>
                  <a:cubicBezTo>
                    <a:pt x="192" y="35"/>
                    <a:pt x="155" y="1"/>
                    <a:pt x="10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2" name="Google Shape;1382;p2"/>
            <p:cNvSpPr/>
            <p:nvPr/>
          </p:nvSpPr>
          <p:spPr>
            <a:xfrm>
              <a:off x="4114627" y="1436261"/>
              <a:ext cx="9402" cy="30540"/>
            </a:xfrm>
            <a:custGeom>
              <a:avLst/>
              <a:gdLst/>
              <a:ahLst/>
              <a:cxnLst/>
              <a:rect l="l" t="t" r="r" b="b"/>
              <a:pathLst>
                <a:path w="298" h="968" extrusionOk="0">
                  <a:moveTo>
                    <a:pt x="106" y="1"/>
                  </a:moveTo>
                  <a:cubicBezTo>
                    <a:pt x="99" y="1"/>
                    <a:pt x="91" y="1"/>
                    <a:pt x="83" y="3"/>
                  </a:cubicBezTo>
                  <a:cubicBezTo>
                    <a:pt x="36" y="15"/>
                    <a:pt x="0" y="62"/>
                    <a:pt x="12" y="110"/>
                  </a:cubicBezTo>
                  <a:cubicBezTo>
                    <a:pt x="12" y="122"/>
                    <a:pt x="107" y="622"/>
                    <a:pt x="107" y="872"/>
                  </a:cubicBezTo>
                  <a:cubicBezTo>
                    <a:pt x="107" y="920"/>
                    <a:pt x="155" y="967"/>
                    <a:pt x="202" y="967"/>
                  </a:cubicBezTo>
                  <a:cubicBezTo>
                    <a:pt x="262" y="967"/>
                    <a:pt x="298" y="920"/>
                    <a:pt x="298" y="872"/>
                  </a:cubicBezTo>
                  <a:cubicBezTo>
                    <a:pt x="298" y="610"/>
                    <a:pt x="202" y="98"/>
                    <a:pt x="202" y="74"/>
                  </a:cubicBezTo>
                  <a:cubicBezTo>
                    <a:pt x="192" y="33"/>
                    <a:pt x="155" y="1"/>
                    <a:pt x="10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3" name="Google Shape;1383;p2"/>
            <p:cNvSpPr/>
            <p:nvPr/>
          </p:nvSpPr>
          <p:spPr>
            <a:xfrm>
              <a:off x="4088314" y="1472322"/>
              <a:ext cx="9433" cy="30540"/>
            </a:xfrm>
            <a:custGeom>
              <a:avLst/>
              <a:gdLst/>
              <a:ahLst/>
              <a:cxnLst/>
              <a:rect l="l" t="t" r="r" b="b"/>
              <a:pathLst>
                <a:path w="299" h="968" extrusionOk="0">
                  <a:moveTo>
                    <a:pt x="103" y="1"/>
                  </a:moveTo>
                  <a:cubicBezTo>
                    <a:pt x="96" y="1"/>
                    <a:pt x="90" y="1"/>
                    <a:pt x="84" y="3"/>
                  </a:cubicBezTo>
                  <a:cubicBezTo>
                    <a:pt x="24" y="15"/>
                    <a:pt x="1" y="62"/>
                    <a:pt x="12" y="110"/>
                  </a:cubicBezTo>
                  <a:cubicBezTo>
                    <a:pt x="12" y="122"/>
                    <a:pt x="108" y="622"/>
                    <a:pt x="108" y="872"/>
                  </a:cubicBezTo>
                  <a:cubicBezTo>
                    <a:pt x="108" y="920"/>
                    <a:pt x="143" y="967"/>
                    <a:pt x="203" y="967"/>
                  </a:cubicBezTo>
                  <a:cubicBezTo>
                    <a:pt x="251" y="967"/>
                    <a:pt x="298" y="920"/>
                    <a:pt x="298" y="872"/>
                  </a:cubicBezTo>
                  <a:cubicBezTo>
                    <a:pt x="298" y="610"/>
                    <a:pt x="203" y="98"/>
                    <a:pt x="191" y="74"/>
                  </a:cubicBezTo>
                  <a:cubicBezTo>
                    <a:pt x="181" y="33"/>
                    <a:pt x="143" y="1"/>
                    <a:pt x="103"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4" name="Google Shape;1384;p2"/>
            <p:cNvSpPr/>
            <p:nvPr/>
          </p:nvSpPr>
          <p:spPr>
            <a:xfrm>
              <a:off x="4116110" y="1484721"/>
              <a:ext cx="9812" cy="30540"/>
            </a:xfrm>
            <a:custGeom>
              <a:avLst/>
              <a:gdLst/>
              <a:ahLst/>
              <a:cxnLst/>
              <a:rect l="l" t="t" r="r" b="b"/>
              <a:pathLst>
                <a:path w="311" h="968" extrusionOk="0">
                  <a:moveTo>
                    <a:pt x="115" y="1"/>
                  </a:moveTo>
                  <a:cubicBezTo>
                    <a:pt x="108" y="1"/>
                    <a:pt x="102" y="1"/>
                    <a:pt x="96" y="3"/>
                  </a:cubicBezTo>
                  <a:cubicBezTo>
                    <a:pt x="36" y="15"/>
                    <a:pt x="1" y="62"/>
                    <a:pt x="13" y="110"/>
                  </a:cubicBezTo>
                  <a:cubicBezTo>
                    <a:pt x="13" y="110"/>
                    <a:pt x="120" y="622"/>
                    <a:pt x="120" y="872"/>
                  </a:cubicBezTo>
                  <a:cubicBezTo>
                    <a:pt x="120" y="920"/>
                    <a:pt x="155" y="967"/>
                    <a:pt x="215" y="967"/>
                  </a:cubicBezTo>
                  <a:cubicBezTo>
                    <a:pt x="263" y="967"/>
                    <a:pt x="310" y="920"/>
                    <a:pt x="310" y="872"/>
                  </a:cubicBezTo>
                  <a:cubicBezTo>
                    <a:pt x="310" y="598"/>
                    <a:pt x="203" y="98"/>
                    <a:pt x="203" y="74"/>
                  </a:cubicBezTo>
                  <a:cubicBezTo>
                    <a:pt x="193" y="33"/>
                    <a:pt x="155" y="1"/>
                    <a:pt x="11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5" name="Google Shape;1385;p2"/>
            <p:cNvSpPr/>
            <p:nvPr/>
          </p:nvSpPr>
          <p:spPr>
            <a:xfrm>
              <a:off x="4080048" y="1254091"/>
              <a:ext cx="9433" cy="30509"/>
            </a:xfrm>
            <a:custGeom>
              <a:avLst/>
              <a:gdLst/>
              <a:ahLst/>
              <a:cxnLst/>
              <a:rect l="l" t="t" r="r" b="b"/>
              <a:pathLst>
                <a:path w="299" h="967" extrusionOk="0">
                  <a:moveTo>
                    <a:pt x="103" y="0"/>
                  </a:moveTo>
                  <a:cubicBezTo>
                    <a:pt x="97" y="0"/>
                    <a:pt x="90" y="1"/>
                    <a:pt x="84" y="2"/>
                  </a:cubicBezTo>
                  <a:cubicBezTo>
                    <a:pt x="36" y="14"/>
                    <a:pt x="1" y="62"/>
                    <a:pt x="13" y="110"/>
                  </a:cubicBezTo>
                  <a:cubicBezTo>
                    <a:pt x="13" y="122"/>
                    <a:pt x="108" y="622"/>
                    <a:pt x="108" y="872"/>
                  </a:cubicBezTo>
                  <a:cubicBezTo>
                    <a:pt x="108" y="919"/>
                    <a:pt x="155" y="967"/>
                    <a:pt x="203" y="967"/>
                  </a:cubicBezTo>
                  <a:cubicBezTo>
                    <a:pt x="263" y="967"/>
                    <a:pt x="298" y="919"/>
                    <a:pt x="298" y="872"/>
                  </a:cubicBezTo>
                  <a:cubicBezTo>
                    <a:pt x="298" y="610"/>
                    <a:pt x="203" y="98"/>
                    <a:pt x="191" y="74"/>
                  </a:cubicBezTo>
                  <a:cubicBezTo>
                    <a:pt x="191" y="33"/>
                    <a:pt x="146" y="0"/>
                    <a:pt x="10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6" name="Google Shape;1386;p2"/>
            <p:cNvSpPr/>
            <p:nvPr/>
          </p:nvSpPr>
          <p:spPr>
            <a:xfrm>
              <a:off x="4097338" y="1231911"/>
              <a:ext cx="9781" cy="30162"/>
            </a:xfrm>
            <a:custGeom>
              <a:avLst/>
              <a:gdLst/>
              <a:ahLst/>
              <a:cxnLst/>
              <a:rect l="l" t="t" r="r" b="b"/>
              <a:pathLst>
                <a:path w="310" h="956" extrusionOk="0">
                  <a:moveTo>
                    <a:pt x="106" y="1"/>
                  </a:moveTo>
                  <a:cubicBezTo>
                    <a:pt x="99" y="1"/>
                    <a:pt x="91" y="1"/>
                    <a:pt x="84" y="3"/>
                  </a:cubicBezTo>
                  <a:cubicBezTo>
                    <a:pt x="36" y="15"/>
                    <a:pt x="0" y="63"/>
                    <a:pt x="12" y="110"/>
                  </a:cubicBezTo>
                  <a:cubicBezTo>
                    <a:pt x="12" y="110"/>
                    <a:pt x="119" y="622"/>
                    <a:pt x="119" y="872"/>
                  </a:cubicBezTo>
                  <a:cubicBezTo>
                    <a:pt x="119" y="920"/>
                    <a:pt x="155" y="955"/>
                    <a:pt x="215" y="955"/>
                  </a:cubicBezTo>
                  <a:cubicBezTo>
                    <a:pt x="262" y="955"/>
                    <a:pt x="310" y="920"/>
                    <a:pt x="310" y="872"/>
                  </a:cubicBezTo>
                  <a:cubicBezTo>
                    <a:pt x="310" y="610"/>
                    <a:pt x="203" y="98"/>
                    <a:pt x="203" y="74"/>
                  </a:cubicBezTo>
                  <a:cubicBezTo>
                    <a:pt x="192" y="33"/>
                    <a:pt x="155" y="1"/>
                    <a:pt x="10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7" name="Google Shape;1387;p2"/>
            <p:cNvSpPr/>
            <p:nvPr/>
          </p:nvSpPr>
          <p:spPr>
            <a:xfrm>
              <a:off x="3857305" y="2393425"/>
              <a:ext cx="101812" cy="68811"/>
            </a:xfrm>
            <a:custGeom>
              <a:avLst/>
              <a:gdLst/>
              <a:ahLst/>
              <a:cxnLst/>
              <a:rect l="l" t="t" r="r" b="b"/>
              <a:pathLst>
                <a:path w="3227" h="2181" extrusionOk="0">
                  <a:moveTo>
                    <a:pt x="1000" y="1"/>
                  </a:moveTo>
                  <a:cubicBezTo>
                    <a:pt x="547" y="1"/>
                    <a:pt x="155" y="22"/>
                    <a:pt x="0" y="85"/>
                  </a:cubicBezTo>
                  <a:lnTo>
                    <a:pt x="405" y="2181"/>
                  </a:lnTo>
                  <a:lnTo>
                    <a:pt x="3227" y="2181"/>
                  </a:lnTo>
                  <a:lnTo>
                    <a:pt x="3060" y="85"/>
                  </a:lnTo>
                  <a:cubicBezTo>
                    <a:pt x="3060" y="85"/>
                    <a:pt x="1907" y="1"/>
                    <a:pt x="100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8" name="Google Shape;1388;p2"/>
            <p:cNvSpPr/>
            <p:nvPr/>
          </p:nvSpPr>
          <p:spPr>
            <a:xfrm>
              <a:off x="3485772" y="1241755"/>
              <a:ext cx="957921" cy="455298"/>
            </a:xfrm>
            <a:custGeom>
              <a:avLst/>
              <a:gdLst/>
              <a:ahLst/>
              <a:cxnLst/>
              <a:rect l="l" t="t" r="r" b="b"/>
              <a:pathLst>
                <a:path w="30362" h="14431" extrusionOk="0">
                  <a:moveTo>
                    <a:pt x="30362" y="1"/>
                  </a:moveTo>
                  <a:lnTo>
                    <a:pt x="23325" y="310"/>
                  </a:lnTo>
                  <a:lnTo>
                    <a:pt x="1" y="9561"/>
                  </a:lnTo>
                  <a:lnTo>
                    <a:pt x="1680" y="14431"/>
                  </a:lnTo>
                  <a:lnTo>
                    <a:pt x="25635" y="4834"/>
                  </a:lnTo>
                  <a:lnTo>
                    <a:pt x="30362" y="1"/>
                  </a:lnTo>
                  <a:close/>
                </a:path>
              </a:pathLst>
            </a:custGeom>
            <a:solidFill>
              <a:srgbClr val="F58A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9" name="Google Shape;1389;p2"/>
            <p:cNvSpPr/>
            <p:nvPr/>
          </p:nvSpPr>
          <p:spPr>
            <a:xfrm>
              <a:off x="3485772" y="1487435"/>
              <a:ext cx="190120" cy="209618"/>
            </a:xfrm>
            <a:custGeom>
              <a:avLst/>
              <a:gdLst/>
              <a:ahLst/>
              <a:cxnLst/>
              <a:rect l="l" t="t" r="r" b="b"/>
              <a:pathLst>
                <a:path w="6026" h="6644" extrusionOk="0">
                  <a:moveTo>
                    <a:pt x="4454" y="0"/>
                  </a:moveTo>
                  <a:lnTo>
                    <a:pt x="1" y="1774"/>
                  </a:lnTo>
                  <a:lnTo>
                    <a:pt x="1680" y="6644"/>
                  </a:lnTo>
                  <a:lnTo>
                    <a:pt x="6026" y="5037"/>
                  </a:lnTo>
                  <a:lnTo>
                    <a:pt x="4454" y="0"/>
                  </a:lnTo>
                  <a:close/>
                </a:path>
              </a:pathLst>
            </a:custGeom>
            <a:solidFill>
              <a:srgbClr val="DB63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0" name="Google Shape;1390;p2"/>
            <p:cNvSpPr/>
            <p:nvPr/>
          </p:nvSpPr>
          <p:spPr>
            <a:xfrm>
              <a:off x="4194259" y="1241755"/>
              <a:ext cx="249434" cy="152544"/>
            </a:xfrm>
            <a:custGeom>
              <a:avLst/>
              <a:gdLst/>
              <a:ahLst/>
              <a:cxnLst/>
              <a:rect l="l" t="t" r="r" b="b"/>
              <a:pathLst>
                <a:path w="7906" h="4835" extrusionOk="0">
                  <a:moveTo>
                    <a:pt x="7906" y="1"/>
                  </a:moveTo>
                  <a:lnTo>
                    <a:pt x="869" y="310"/>
                  </a:lnTo>
                  <a:lnTo>
                    <a:pt x="0" y="1846"/>
                  </a:lnTo>
                  <a:lnTo>
                    <a:pt x="1774" y="2477"/>
                  </a:lnTo>
                  <a:lnTo>
                    <a:pt x="774" y="4251"/>
                  </a:lnTo>
                  <a:lnTo>
                    <a:pt x="3179" y="4834"/>
                  </a:lnTo>
                  <a:lnTo>
                    <a:pt x="7906" y="1"/>
                  </a:lnTo>
                  <a:close/>
                </a:path>
              </a:pathLst>
            </a:custGeom>
            <a:solidFill>
              <a:srgbClr val="F8C1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1" name="Google Shape;1391;p2"/>
            <p:cNvSpPr/>
            <p:nvPr/>
          </p:nvSpPr>
          <p:spPr>
            <a:xfrm>
              <a:off x="4332858" y="1241755"/>
              <a:ext cx="110835" cy="81557"/>
            </a:xfrm>
            <a:custGeom>
              <a:avLst/>
              <a:gdLst/>
              <a:ahLst/>
              <a:cxnLst/>
              <a:rect l="l" t="t" r="r" b="b"/>
              <a:pathLst>
                <a:path w="3513" h="2585" extrusionOk="0">
                  <a:moveTo>
                    <a:pt x="3513" y="1"/>
                  </a:moveTo>
                  <a:lnTo>
                    <a:pt x="1" y="155"/>
                  </a:lnTo>
                  <a:lnTo>
                    <a:pt x="1096" y="2584"/>
                  </a:lnTo>
                  <a:lnTo>
                    <a:pt x="3513" y="1"/>
                  </a:ln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2" name="Google Shape;1392;p2"/>
            <p:cNvSpPr/>
            <p:nvPr/>
          </p:nvSpPr>
          <p:spPr>
            <a:xfrm>
              <a:off x="3641314" y="1477433"/>
              <a:ext cx="57484" cy="159895"/>
            </a:xfrm>
            <a:custGeom>
              <a:avLst/>
              <a:gdLst/>
              <a:ahLst/>
              <a:cxnLst/>
              <a:rect l="l" t="t" r="r" b="b"/>
              <a:pathLst>
                <a:path w="1822" h="5068" extrusionOk="0">
                  <a:moveTo>
                    <a:pt x="104" y="0"/>
                  </a:moveTo>
                  <a:cubicBezTo>
                    <a:pt x="93" y="0"/>
                    <a:pt x="82" y="2"/>
                    <a:pt x="72" y="8"/>
                  </a:cubicBezTo>
                  <a:cubicBezTo>
                    <a:pt x="24" y="20"/>
                    <a:pt x="0" y="79"/>
                    <a:pt x="12" y="127"/>
                  </a:cubicBezTo>
                  <a:lnTo>
                    <a:pt x="1619" y="4996"/>
                  </a:lnTo>
                  <a:cubicBezTo>
                    <a:pt x="1643" y="5044"/>
                    <a:pt x="1679" y="5068"/>
                    <a:pt x="1715" y="5068"/>
                  </a:cubicBezTo>
                  <a:cubicBezTo>
                    <a:pt x="1727" y="5068"/>
                    <a:pt x="1738" y="5068"/>
                    <a:pt x="1738" y="5056"/>
                  </a:cubicBezTo>
                  <a:cubicBezTo>
                    <a:pt x="1786" y="5044"/>
                    <a:pt x="1822" y="4984"/>
                    <a:pt x="1798" y="4937"/>
                  </a:cubicBezTo>
                  <a:lnTo>
                    <a:pt x="191" y="67"/>
                  </a:lnTo>
                  <a:cubicBezTo>
                    <a:pt x="181" y="30"/>
                    <a:pt x="143" y="0"/>
                    <a:pt x="10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3" name="Google Shape;1393;p2"/>
            <p:cNvSpPr/>
            <p:nvPr/>
          </p:nvSpPr>
          <p:spPr>
            <a:xfrm>
              <a:off x="3656710" y="1297062"/>
              <a:ext cx="540956" cy="212174"/>
            </a:xfrm>
            <a:custGeom>
              <a:avLst/>
              <a:gdLst/>
              <a:ahLst/>
              <a:cxnLst/>
              <a:rect l="l" t="t" r="r" b="b"/>
              <a:pathLst>
                <a:path w="17146" h="6725" extrusionOk="0">
                  <a:moveTo>
                    <a:pt x="17040" y="0"/>
                  </a:moveTo>
                  <a:cubicBezTo>
                    <a:pt x="17028" y="0"/>
                    <a:pt x="17015" y="3"/>
                    <a:pt x="17002" y="10"/>
                  </a:cubicBezTo>
                  <a:lnTo>
                    <a:pt x="72" y="6546"/>
                  </a:lnTo>
                  <a:cubicBezTo>
                    <a:pt x="24" y="6570"/>
                    <a:pt x="0" y="6618"/>
                    <a:pt x="24" y="6665"/>
                  </a:cubicBezTo>
                  <a:cubicBezTo>
                    <a:pt x="36" y="6701"/>
                    <a:pt x="72" y="6725"/>
                    <a:pt x="107" y="6725"/>
                  </a:cubicBezTo>
                  <a:lnTo>
                    <a:pt x="143" y="6725"/>
                  </a:lnTo>
                  <a:lnTo>
                    <a:pt x="17074" y="188"/>
                  </a:lnTo>
                  <a:cubicBezTo>
                    <a:pt x="17121" y="164"/>
                    <a:pt x="17145" y="117"/>
                    <a:pt x="17121" y="57"/>
                  </a:cubicBezTo>
                  <a:cubicBezTo>
                    <a:pt x="17104" y="22"/>
                    <a:pt x="17074" y="0"/>
                    <a:pt x="17040"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4" name="Google Shape;1394;p2"/>
            <p:cNvSpPr/>
            <p:nvPr/>
          </p:nvSpPr>
          <p:spPr>
            <a:xfrm>
              <a:off x="3672864" y="1372940"/>
              <a:ext cx="549222" cy="205801"/>
            </a:xfrm>
            <a:custGeom>
              <a:avLst/>
              <a:gdLst/>
              <a:ahLst/>
              <a:cxnLst/>
              <a:rect l="l" t="t" r="r" b="b"/>
              <a:pathLst>
                <a:path w="17408" h="6523" extrusionOk="0">
                  <a:moveTo>
                    <a:pt x="17309" y="0"/>
                  </a:moveTo>
                  <a:cubicBezTo>
                    <a:pt x="17295" y="0"/>
                    <a:pt x="17280" y="3"/>
                    <a:pt x="17264" y="10"/>
                  </a:cubicBezTo>
                  <a:lnTo>
                    <a:pt x="72" y="6332"/>
                  </a:lnTo>
                  <a:cubicBezTo>
                    <a:pt x="24" y="6356"/>
                    <a:pt x="0" y="6403"/>
                    <a:pt x="12" y="6451"/>
                  </a:cubicBezTo>
                  <a:cubicBezTo>
                    <a:pt x="24" y="6499"/>
                    <a:pt x="60" y="6522"/>
                    <a:pt x="96" y="6522"/>
                  </a:cubicBezTo>
                  <a:cubicBezTo>
                    <a:pt x="107" y="6522"/>
                    <a:pt x="119" y="6522"/>
                    <a:pt x="131" y="6511"/>
                  </a:cubicBezTo>
                  <a:lnTo>
                    <a:pt x="17336" y="176"/>
                  </a:lnTo>
                  <a:cubicBezTo>
                    <a:pt x="17383" y="164"/>
                    <a:pt x="17407" y="105"/>
                    <a:pt x="17395" y="57"/>
                  </a:cubicBezTo>
                  <a:cubicBezTo>
                    <a:pt x="17378" y="22"/>
                    <a:pt x="17348" y="0"/>
                    <a:pt x="17309"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5" name="Google Shape;1395;p2"/>
            <p:cNvSpPr/>
            <p:nvPr/>
          </p:nvSpPr>
          <p:spPr>
            <a:xfrm>
              <a:off x="4321216" y="1634584"/>
              <a:ext cx="28963" cy="23789"/>
            </a:xfrm>
            <a:custGeom>
              <a:avLst/>
              <a:gdLst/>
              <a:ahLst/>
              <a:cxnLst/>
              <a:rect l="l" t="t" r="r" b="b"/>
              <a:pathLst>
                <a:path w="918" h="754" extrusionOk="0">
                  <a:moveTo>
                    <a:pt x="804" y="0"/>
                  </a:moveTo>
                  <a:cubicBezTo>
                    <a:pt x="780" y="0"/>
                    <a:pt x="756" y="9"/>
                    <a:pt x="739" y="27"/>
                  </a:cubicBezTo>
                  <a:cubicBezTo>
                    <a:pt x="560" y="218"/>
                    <a:pt x="227" y="527"/>
                    <a:pt x="84" y="563"/>
                  </a:cubicBezTo>
                  <a:cubicBezTo>
                    <a:pt x="24" y="575"/>
                    <a:pt x="0" y="623"/>
                    <a:pt x="12" y="670"/>
                  </a:cubicBezTo>
                  <a:cubicBezTo>
                    <a:pt x="12" y="718"/>
                    <a:pt x="60" y="754"/>
                    <a:pt x="96" y="754"/>
                  </a:cubicBezTo>
                  <a:lnTo>
                    <a:pt x="120" y="754"/>
                  </a:lnTo>
                  <a:cubicBezTo>
                    <a:pt x="370" y="694"/>
                    <a:pt x="822" y="218"/>
                    <a:pt x="882" y="158"/>
                  </a:cubicBezTo>
                  <a:cubicBezTo>
                    <a:pt x="917" y="123"/>
                    <a:pt x="905" y="63"/>
                    <a:pt x="870" y="27"/>
                  </a:cubicBezTo>
                  <a:cubicBezTo>
                    <a:pt x="852" y="9"/>
                    <a:pt x="828" y="0"/>
                    <a:pt x="80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6" name="Google Shape;1396;p2"/>
            <p:cNvSpPr/>
            <p:nvPr/>
          </p:nvSpPr>
          <p:spPr>
            <a:xfrm>
              <a:off x="4320838" y="1603192"/>
              <a:ext cx="28584" cy="23631"/>
            </a:xfrm>
            <a:custGeom>
              <a:avLst/>
              <a:gdLst/>
              <a:ahLst/>
              <a:cxnLst/>
              <a:rect l="l" t="t" r="r" b="b"/>
              <a:pathLst>
                <a:path w="906" h="749" extrusionOk="0">
                  <a:moveTo>
                    <a:pt x="816" y="1"/>
                  </a:moveTo>
                  <a:cubicBezTo>
                    <a:pt x="788" y="1"/>
                    <a:pt x="759" y="13"/>
                    <a:pt x="739" y="34"/>
                  </a:cubicBezTo>
                  <a:cubicBezTo>
                    <a:pt x="560" y="225"/>
                    <a:pt x="227" y="534"/>
                    <a:pt x="84" y="570"/>
                  </a:cubicBezTo>
                  <a:cubicBezTo>
                    <a:pt x="24" y="582"/>
                    <a:pt x="1" y="629"/>
                    <a:pt x="12" y="677"/>
                  </a:cubicBezTo>
                  <a:cubicBezTo>
                    <a:pt x="12" y="725"/>
                    <a:pt x="60" y="748"/>
                    <a:pt x="96" y="748"/>
                  </a:cubicBezTo>
                  <a:lnTo>
                    <a:pt x="120" y="748"/>
                  </a:lnTo>
                  <a:cubicBezTo>
                    <a:pt x="370" y="701"/>
                    <a:pt x="822" y="213"/>
                    <a:pt x="870" y="165"/>
                  </a:cubicBezTo>
                  <a:cubicBezTo>
                    <a:pt x="905" y="117"/>
                    <a:pt x="905" y="58"/>
                    <a:pt x="870" y="22"/>
                  </a:cubicBezTo>
                  <a:cubicBezTo>
                    <a:pt x="855" y="7"/>
                    <a:pt x="836" y="1"/>
                    <a:pt x="81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7" name="Google Shape;1397;p2"/>
            <p:cNvSpPr/>
            <p:nvPr/>
          </p:nvSpPr>
          <p:spPr>
            <a:xfrm>
              <a:off x="4357657" y="1587417"/>
              <a:ext cx="23694" cy="29247"/>
            </a:xfrm>
            <a:custGeom>
              <a:avLst/>
              <a:gdLst/>
              <a:ahLst/>
              <a:cxnLst/>
              <a:rect l="l" t="t" r="r" b="b"/>
              <a:pathLst>
                <a:path w="751" h="927" extrusionOk="0">
                  <a:moveTo>
                    <a:pt x="641" y="1"/>
                  </a:moveTo>
                  <a:cubicBezTo>
                    <a:pt x="608" y="1"/>
                    <a:pt x="577" y="23"/>
                    <a:pt x="560" y="58"/>
                  </a:cubicBezTo>
                  <a:cubicBezTo>
                    <a:pt x="441" y="284"/>
                    <a:pt x="203" y="677"/>
                    <a:pt x="72" y="748"/>
                  </a:cubicBezTo>
                  <a:cubicBezTo>
                    <a:pt x="24" y="772"/>
                    <a:pt x="0" y="832"/>
                    <a:pt x="24" y="879"/>
                  </a:cubicBezTo>
                  <a:cubicBezTo>
                    <a:pt x="48" y="915"/>
                    <a:pt x="72" y="927"/>
                    <a:pt x="108" y="927"/>
                  </a:cubicBezTo>
                  <a:cubicBezTo>
                    <a:pt x="131" y="927"/>
                    <a:pt x="143" y="927"/>
                    <a:pt x="155" y="915"/>
                  </a:cubicBezTo>
                  <a:cubicBezTo>
                    <a:pt x="381" y="796"/>
                    <a:pt x="691" y="213"/>
                    <a:pt x="727" y="141"/>
                  </a:cubicBezTo>
                  <a:cubicBezTo>
                    <a:pt x="750" y="94"/>
                    <a:pt x="727" y="34"/>
                    <a:pt x="679" y="10"/>
                  </a:cubicBezTo>
                  <a:cubicBezTo>
                    <a:pt x="666" y="4"/>
                    <a:pt x="653" y="1"/>
                    <a:pt x="64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8" name="Google Shape;1398;p2"/>
            <p:cNvSpPr/>
            <p:nvPr/>
          </p:nvSpPr>
          <p:spPr>
            <a:xfrm>
              <a:off x="4352009" y="1552775"/>
              <a:ext cx="23315" cy="28963"/>
            </a:xfrm>
            <a:custGeom>
              <a:avLst/>
              <a:gdLst/>
              <a:ahLst/>
              <a:cxnLst/>
              <a:rect l="l" t="t" r="r" b="b"/>
              <a:pathLst>
                <a:path w="739" h="918" extrusionOk="0">
                  <a:moveTo>
                    <a:pt x="630" y="1"/>
                  </a:moveTo>
                  <a:cubicBezTo>
                    <a:pt x="596" y="1"/>
                    <a:pt x="564" y="17"/>
                    <a:pt x="548" y="49"/>
                  </a:cubicBezTo>
                  <a:cubicBezTo>
                    <a:pt x="429" y="287"/>
                    <a:pt x="191" y="680"/>
                    <a:pt x="60" y="739"/>
                  </a:cubicBezTo>
                  <a:cubicBezTo>
                    <a:pt x="13" y="775"/>
                    <a:pt x="1" y="822"/>
                    <a:pt x="25" y="870"/>
                  </a:cubicBezTo>
                  <a:cubicBezTo>
                    <a:pt x="36" y="906"/>
                    <a:pt x="72" y="918"/>
                    <a:pt x="108" y="918"/>
                  </a:cubicBezTo>
                  <a:cubicBezTo>
                    <a:pt x="120" y="918"/>
                    <a:pt x="132" y="918"/>
                    <a:pt x="144" y="906"/>
                  </a:cubicBezTo>
                  <a:cubicBezTo>
                    <a:pt x="382" y="787"/>
                    <a:pt x="679" y="203"/>
                    <a:pt x="715" y="132"/>
                  </a:cubicBezTo>
                  <a:cubicBezTo>
                    <a:pt x="739" y="96"/>
                    <a:pt x="727" y="37"/>
                    <a:pt x="679" y="13"/>
                  </a:cubicBezTo>
                  <a:cubicBezTo>
                    <a:pt x="664" y="5"/>
                    <a:pt x="646" y="1"/>
                    <a:pt x="63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9" name="Google Shape;1399;p2"/>
            <p:cNvSpPr/>
            <p:nvPr/>
          </p:nvSpPr>
          <p:spPr>
            <a:xfrm>
              <a:off x="4387692" y="1545361"/>
              <a:ext cx="23694" cy="29247"/>
            </a:xfrm>
            <a:custGeom>
              <a:avLst/>
              <a:gdLst/>
              <a:ahLst/>
              <a:cxnLst/>
              <a:rect l="l" t="t" r="r" b="b"/>
              <a:pathLst>
                <a:path w="751" h="927" extrusionOk="0">
                  <a:moveTo>
                    <a:pt x="647" y="0"/>
                  </a:moveTo>
                  <a:cubicBezTo>
                    <a:pt x="614" y="0"/>
                    <a:pt x="578" y="22"/>
                    <a:pt x="560" y="57"/>
                  </a:cubicBezTo>
                  <a:cubicBezTo>
                    <a:pt x="441" y="284"/>
                    <a:pt x="203" y="676"/>
                    <a:pt x="72" y="748"/>
                  </a:cubicBezTo>
                  <a:cubicBezTo>
                    <a:pt x="25" y="772"/>
                    <a:pt x="1" y="831"/>
                    <a:pt x="25" y="879"/>
                  </a:cubicBezTo>
                  <a:cubicBezTo>
                    <a:pt x="48" y="903"/>
                    <a:pt x="72" y="926"/>
                    <a:pt x="108" y="926"/>
                  </a:cubicBezTo>
                  <a:cubicBezTo>
                    <a:pt x="132" y="926"/>
                    <a:pt x="144" y="926"/>
                    <a:pt x="156" y="915"/>
                  </a:cubicBezTo>
                  <a:cubicBezTo>
                    <a:pt x="382" y="795"/>
                    <a:pt x="691" y="212"/>
                    <a:pt x="727" y="141"/>
                  </a:cubicBezTo>
                  <a:cubicBezTo>
                    <a:pt x="751" y="93"/>
                    <a:pt x="727" y="33"/>
                    <a:pt x="680" y="10"/>
                  </a:cubicBezTo>
                  <a:cubicBezTo>
                    <a:pt x="670" y="3"/>
                    <a:pt x="659" y="0"/>
                    <a:pt x="64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0" name="Google Shape;1400;p2"/>
            <p:cNvSpPr/>
            <p:nvPr/>
          </p:nvSpPr>
          <p:spPr>
            <a:xfrm>
              <a:off x="4382833" y="1514915"/>
              <a:ext cx="23694" cy="29278"/>
            </a:xfrm>
            <a:custGeom>
              <a:avLst/>
              <a:gdLst/>
              <a:ahLst/>
              <a:cxnLst/>
              <a:rect l="l" t="t" r="r" b="b"/>
              <a:pathLst>
                <a:path w="751" h="928" extrusionOk="0">
                  <a:moveTo>
                    <a:pt x="641" y="1"/>
                  </a:moveTo>
                  <a:cubicBezTo>
                    <a:pt x="607" y="1"/>
                    <a:pt x="577" y="23"/>
                    <a:pt x="560" y="58"/>
                  </a:cubicBezTo>
                  <a:cubicBezTo>
                    <a:pt x="441" y="284"/>
                    <a:pt x="202" y="677"/>
                    <a:pt x="72" y="748"/>
                  </a:cubicBezTo>
                  <a:cubicBezTo>
                    <a:pt x="24" y="772"/>
                    <a:pt x="0" y="832"/>
                    <a:pt x="24" y="879"/>
                  </a:cubicBezTo>
                  <a:cubicBezTo>
                    <a:pt x="36" y="903"/>
                    <a:pt x="72" y="927"/>
                    <a:pt x="107" y="927"/>
                  </a:cubicBezTo>
                  <a:cubicBezTo>
                    <a:pt x="119" y="927"/>
                    <a:pt x="143" y="927"/>
                    <a:pt x="155" y="915"/>
                  </a:cubicBezTo>
                  <a:cubicBezTo>
                    <a:pt x="381" y="796"/>
                    <a:pt x="691" y="213"/>
                    <a:pt x="726" y="141"/>
                  </a:cubicBezTo>
                  <a:cubicBezTo>
                    <a:pt x="750" y="94"/>
                    <a:pt x="726" y="34"/>
                    <a:pt x="679" y="10"/>
                  </a:cubicBezTo>
                  <a:cubicBezTo>
                    <a:pt x="666" y="4"/>
                    <a:pt x="653" y="1"/>
                    <a:pt x="64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1" name="Google Shape;1401;p2"/>
            <p:cNvSpPr/>
            <p:nvPr/>
          </p:nvSpPr>
          <p:spPr>
            <a:xfrm>
              <a:off x="4412490" y="1492956"/>
              <a:ext cx="18078" cy="32055"/>
            </a:xfrm>
            <a:custGeom>
              <a:avLst/>
              <a:gdLst/>
              <a:ahLst/>
              <a:cxnLst/>
              <a:rect l="l" t="t" r="r" b="b"/>
              <a:pathLst>
                <a:path w="573" h="1016" extrusionOk="0">
                  <a:moveTo>
                    <a:pt x="476" y="1"/>
                  </a:moveTo>
                  <a:cubicBezTo>
                    <a:pt x="435" y="1"/>
                    <a:pt x="392" y="26"/>
                    <a:pt x="382" y="75"/>
                  </a:cubicBezTo>
                  <a:cubicBezTo>
                    <a:pt x="310" y="325"/>
                    <a:pt x="155" y="754"/>
                    <a:pt x="48" y="849"/>
                  </a:cubicBezTo>
                  <a:cubicBezTo>
                    <a:pt x="1" y="885"/>
                    <a:pt x="1" y="944"/>
                    <a:pt x="36" y="980"/>
                  </a:cubicBezTo>
                  <a:cubicBezTo>
                    <a:pt x="48" y="1004"/>
                    <a:pt x="84" y="1016"/>
                    <a:pt x="108" y="1016"/>
                  </a:cubicBezTo>
                  <a:cubicBezTo>
                    <a:pt x="132" y="1016"/>
                    <a:pt x="144" y="1004"/>
                    <a:pt x="167" y="992"/>
                  </a:cubicBezTo>
                  <a:cubicBezTo>
                    <a:pt x="358" y="825"/>
                    <a:pt x="548" y="194"/>
                    <a:pt x="560" y="123"/>
                  </a:cubicBezTo>
                  <a:cubicBezTo>
                    <a:pt x="572" y="75"/>
                    <a:pt x="548" y="16"/>
                    <a:pt x="501" y="4"/>
                  </a:cubicBezTo>
                  <a:cubicBezTo>
                    <a:pt x="493" y="2"/>
                    <a:pt x="485" y="1"/>
                    <a:pt x="47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2" name="Google Shape;1402;p2"/>
            <p:cNvSpPr/>
            <p:nvPr/>
          </p:nvSpPr>
          <p:spPr>
            <a:xfrm>
              <a:off x="4223916" y="2097990"/>
              <a:ext cx="18835" cy="31802"/>
            </a:xfrm>
            <a:custGeom>
              <a:avLst/>
              <a:gdLst/>
              <a:ahLst/>
              <a:cxnLst/>
              <a:rect l="l" t="t" r="r" b="b"/>
              <a:pathLst>
                <a:path w="597" h="1008" extrusionOk="0">
                  <a:moveTo>
                    <a:pt x="487" y="0"/>
                  </a:moveTo>
                  <a:cubicBezTo>
                    <a:pt x="446" y="0"/>
                    <a:pt x="415" y="30"/>
                    <a:pt x="406" y="67"/>
                  </a:cubicBezTo>
                  <a:cubicBezTo>
                    <a:pt x="322" y="317"/>
                    <a:pt x="167" y="746"/>
                    <a:pt x="48" y="829"/>
                  </a:cubicBezTo>
                  <a:cubicBezTo>
                    <a:pt x="1" y="865"/>
                    <a:pt x="1" y="925"/>
                    <a:pt x="25" y="972"/>
                  </a:cubicBezTo>
                  <a:cubicBezTo>
                    <a:pt x="48" y="996"/>
                    <a:pt x="72" y="1008"/>
                    <a:pt x="108" y="1008"/>
                  </a:cubicBezTo>
                  <a:cubicBezTo>
                    <a:pt x="120" y="1008"/>
                    <a:pt x="144" y="996"/>
                    <a:pt x="156" y="984"/>
                  </a:cubicBezTo>
                  <a:cubicBezTo>
                    <a:pt x="358" y="829"/>
                    <a:pt x="560" y="186"/>
                    <a:pt x="584" y="115"/>
                  </a:cubicBezTo>
                  <a:cubicBezTo>
                    <a:pt x="596" y="67"/>
                    <a:pt x="572" y="20"/>
                    <a:pt x="525" y="8"/>
                  </a:cubicBezTo>
                  <a:cubicBezTo>
                    <a:pt x="512" y="3"/>
                    <a:pt x="499" y="0"/>
                    <a:pt x="48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3" name="Google Shape;1403;p2"/>
            <p:cNvSpPr/>
            <p:nvPr/>
          </p:nvSpPr>
          <p:spPr>
            <a:xfrm>
              <a:off x="4209656" y="2069942"/>
              <a:ext cx="19182" cy="31676"/>
            </a:xfrm>
            <a:custGeom>
              <a:avLst/>
              <a:gdLst/>
              <a:ahLst/>
              <a:cxnLst/>
              <a:rect l="l" t="t" r="r" b="b"/>
              <a:pathLst>
                <a:path w="608" h="1004" extrusionOk="0">
                  <a:moveTo>
                    <a:pt x="500" y="1"/>
                  </a:moveTo>
                  <a:cubicBezTo>
                    <a:pt x="461" y="1"/>
                    <a:pt x="425" y="24"/>
                    <a:pt x="405" y="63"/>
                  </a:cubicBezTo>
                  <a:cubicBezTo>
                    <a:pt x="334" y="313"/>
                    <a:pt x="167" y="742"/>
                    <a:pt x="48" y="837"/>
                  </a:cubicBezTo>
                  <a:cubicBezTo>
                    <a:pt x="12" y="873"/>
                    <a:pt x="0" y="932"/>
                    <a:pt x="36" y="968"/>
                  </a:cubicBezTo>
                  <a:cubicBezTo>
                    <a:pt x="60" y="992"/>
                    <a:pt x="84" y="1004"/>
                    <a:pt x="107" y="1004"/>
                  </a:cubicBezTo>
                  <a:cubicBezTo>
                    <a:pt x="131" y="1004"/>
                    <a:pt x="155" y="1004"/>
                    <a:pt x="167" y="992"/>
                  </a:cubicBezTo>
                  <a:cubicBezTo>
                    <a:pt x="369" y="825"/>
                    <a:pt x="560" y="194"/>
                    <a:pt x="584" y="123"/>
                  </a:cubicBezTo>
                  <a:cubicBezTo>
                    <a:pt x="608" y="75"/>
                    <a:pt x="572" y="16"/>
                    <a:pt x="524" y="4"/>
                  </a:cubicBezTo>
                  <a:cubicBezTo>
                    <a:pt x="516" y="2"/>
                    <a:pt x="508" y="1"/>
                    <a:pt x="50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4" name="Google Shape;1404;p2"/>
            <p:cNvSpPr/>
            <p:nvPr/>
          </p:nvSpPr>
          <p:spPr>
            <a:xfrm>
              <a:off x="4238587" y="2042178"/>
              <a:ext cx="11295" cy="33916"/>
            </a:xfrm>
            <a:custGeom>
              <a:avLst/>
              <a:gdLst/>
              <a:ahLst/>
              <a:cxnLst/>
              <a:rect l="l" t="t" r="r" b="b"/>
              <a:pathLst>
                <a:path w="358" h="1075" extrusionOk="0">
                  <a:moveTo>
                    <a:pt x="244" y="1"/>
                  </a:moveTo>
                  <a:cubicBezTo>
                    <a:pt x="195" y="1"/>
                    <a:pt x="167" y="43"/>
                    <a:pt x="167" y="86"/>
                  </a:cubicBezTo>
                  <a:cubicBezTo>
                    <a:pt x="167" y="348"/>
                    <a:pt x="119" y="812"/>
                    <a:pt x="36" y="931"/>
                  </a:cubicBezTo>
                  <a:cubicBezTo>
                    <a:pt x="0" y="967"/>
                    <a:pt x="12" y="1027"/>
                    <a:pt x="48" y="1062"/>
                  </a:cubicBezTo>
                  <a:cubicBezTo>
                    <a:pt x="72" y="1074"/>
                    <a:pt x="83" y="1074"/>
                    <a:pt x="107" y="1074"/>
                  </a:cubicBezTo>
                  <a:cubicBezTo>
                    <a:pt x="143" y="1074"/>
                    <a:pt x="167" y="1062"/>
                    <a:pt x="191" y="1039"/>
                  </a:cubicBezTo>
                  <a:cubicBezTo>
                    <a:pt x="333" y="836"/>
                    <a:pt x="357" y="169"/>
                    <a:pt x="357" y="98"/>
                  </a:cubicBezTo>
                  <a:cubicBezTo>
                    <a:pt x="357" y="38"/>
                    <a:pt x="310" y="3"/>
                    <a:pt x="262" y="3"/>
                  </a:cubicBezTo>
                  <a:cubicBezTo>
                    <a:pt x="256" y="1"/>
                    <a:pt x="250" y="1"/>
                    <a:pt x="24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5" name="Google Shape;1405;p2"/>
            <p:cNvSpPr/>
            <p:nvPr/>
          </p:nvSpPr>
          <p:spPr>
            <a:xfrm>
              <a:off x="4217922" y="2013310"/>
              <a:ext cx="11295" cy="34232"/>
            </a:xfrm>
            <a:custGeom>
              <a:avLst/>
              <a:gdLst/>
              <a:ahLst/>
              <a:cxnLst/>
              <a:rect l="l" t="t" r="r" b="b"/>
              <a:pathLst>
                <a:path w="358" h="1085" extrusionOk="0">
                  <a:moveTo>
                    <a:pt x="262" y="1"/>
                  </a:moveTo>
                  <a:cubicBezTo>
                    <a:pt x="215" y="1"/>
                    <a:pt x="167" y="49"/>
                    <a:pt x="167" y="96"/>
                  </a:cubicBezTo>
                  <a:cubicBezTo>
                    <a:pt x="167" y="358"/>
                    <a:pt x="119" y="811"/>
                    <a:pt x="36" y="930"/>
                  </a:cubicBezTo>
                  <a:cubicBezTo>
                    <a:pt x="0" y="977"/>
                    <a:pt x="12" y="1037"/>
                    <a:pt x="60" y="1061"/>
                  </a:cubicBezTo>
                  <a:cubicBezTo>
                    <a:pt x="72" y="1072"/>
                    <a:pt x="95" y="1084"/>
                    <a:pt x="107" y="1084"/>
                  </a:cubicBezTo>
                  <a:cubicBezTo>
                    <a:pt x="143" y="1084"/>
                    <a:pt x="167" y="1072"/>
                    <a:pt x="191" y="1049"/>
                  </a:cubicBezTo>
                  <a:cubicBezTo>
                    <a:pt x="334" y="834"/>
                    <a:pt x="357" y="180"/>
                    <a:pt x="357" y="96"/>
                  </a:cubicBezTo>
                  <a:cubicBezTo>
                    <a:pt x="357" y="49"/>
                    <a:pt x="322" y="1"/>
                    <a:pt x="26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6" name="Google Shape;1406;p2"/>
            <p:cNvSpPr/>
            <p:nvPr/>
          </p:nvSpPr>
          <p:spPr>
            <a:xfrm>
              <a:off x="4247200" y="1991162"/>
              <a:ext cx="10948" cy="33853"/>
            </a:xfrm>
            <a:custGeom>
              <a:avLst/>
              <a:gdLst/>
              <a:ahLst/>
              <a:cxnLst/>
              <a:rect l="l" t="t" r="r" b="b"/>
              <a:pathLst>
                <a:path w="347" h="1073" extrusionOk="0">
                  <a:moveTo>
                    <a:pt x="251" y="0"/>
                  </a:moveTo>
                  <a:cubicBezTo>
                    <a:pt x="203" y="0"/>
                    <a:pt x="168" y="36"/>
                    <a:pt x="168" y="84"/>
                  </a:cubicBezTo>
                  <a:cubicBezTo>
                    <a:pt x="156" y="346"/>
                    <a:pt x="120" y="810"/>
                    <a:pt x="25" y="929"/>
                  </a:cubicBezTo>
                  <a:cubicBezTo>
                    <a:pt x="1" y="965"/>
                    <a:pt x="13" y="1024"/>
                    <a:pt x="49" y="1060"/>
                  </a:cubicBezTo>
                  <a:cubicBezTo>
                    <a:pt x="60" y="1072"/>
                    <a:pt x="84" y="1072"/>
                    <a:pt x="108" y="1072"/>
                  </a:cubicBezTo>
                  <a:cubicBezTo>
                    <a:pt x="132" y="1072"/>
                    <a:pt x="168" y="1060"/>
                    <a:pt x="180" y="1036"/>
                  </a:cubicBezTo>
                  <a:cubicBezTo>
                    <a:pt x="334" y="834"/>
                    <a:pt x="346" y="167"/>
                    <a:pt x="346" y="96"/>
                  </a:cubicBezTo>
                  <a:cubicBezTo>
                    <a:pt x="346" y="36"/>
                    <a:pt x="310" y="0"/>
                    <a:pt x="26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7" name="Google Shape;1407;p2"/>
            <p:cNvSpPr/>
            <p:nvPr/>
          </p:nvSpPr>
          <p:spPr>
            <a:xfrm>
              <a:off x="4229185" y="1965985"/>
              <a:ext cx="11295" cy="33853"/>
            </a:xfrm>
            <a:custGeom>
              <a:avLst/>
              <a:gdLst/>
              <a:ahLst/>
              <a:cxnLst/>
              <a:rect l="l" t="t" r="r" b="b"/>
              <a:pathLst>
                <a:path w="358" h="1073" extrusionOk="0">
                  <a:moveTo>
                    <a:pt x="262" y="1"/>
                  </a:moveTo>
                  <a:cubicBezTo>
                    <a:pt x="203" y="1"/>
                    <a:pt x="167" y="36"/>
                    <a:pt x="167" y="84"/>
                  </a:cubicBezTo>
                  <a:cubicBezTo>
                    <a:pt x="167" y="346"/>
                    <a:pt x="119" y="810"/>
                    <a:pt x="36" y="929"/>
                  </a:cubicBezTo>
                  <a:cubicBezTo>
                    <a:pt x="0" y="965"/>
                    <a:pt x="12" y="1025"/>
                    <a:pt x="60" y="1060"/>
                  </a:cubicBezTo>
                  <a:cubicBezTo>
                    <a:pt x="72" y="1072"/>
                    <a:pt x="96" y="1072"/>
                    <a:pt x="108" y="1072"/>
                  </a:cubicBezTo>
                  <a:cubicBezTo>
                    <a:pt x="143" y="1072"/>
                    <a:pt x="167" y="1060"/>
                    <a:pt x="191" y="1037"/>
                  </a:cubicBezTo>
                  <a:cubicBezTo>
                    <a:pt x="334" y="834"/>
                    <a:pt x="358" y="167"/>
                    <a:pt x="358" y="96"/>
                  </a:cubicBezTo>
                  <a:cubicBezTo>
                    <a:pt x="358" y="36"/>
                    <a:pt x="322" y="1"/>
                    <a:pt x="26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8" name="Google Shape;1408;p2"/>
            <p:cNvSpPr/>
            <p:nvPr/>
          </p:nvSpPr>
          <p:spPr>
            <a:xfrm>
              <a:off x="4246474" y="1935192"/>
              <a:ext cx="10538" cy="34579"/>
            </a:xfrm>
            <a:custGeom>
              <a:avLst/>
              <a:gdLst/>
              <a:ahLst/>
              <a:cxnLst/>
              <a:rect l="l" t="t" r="r" b="b"/>
              <a:pathLst>
                <a:path w="334" h="1096" extrusionOk="0">
                  <a:moveTo>
                    <a:pt x="83" y="0"/>
                  </a:moveTo>
                  <a:cubicBezTo>
                    <a:pt x="36" y="12"/>
                    <a:pt x="0" y="60"/>
                    <a:pt x="12" y="119"/>
                  </a:cubicBezTo>
                  <a:cubicBezTo>
                    <a:pt x="60" y="370"/>
                    <a:pt x="107" y="822"/>
                    <a:pt x="48" y="965"/>
                  </a:cubicBezTo>
                  <a:cubicBezTo>
                    <a:pt x="24" y="1012"/>
                    <a:pt x="48" y="1060"/>
                    <a:pt x="95" y="1084"/>
                  </a:cubicBezTo>
                  <a:cubicBezTo>
                    <a:pt x="107" y="1096"/>
                    <a:pt x="119" y="1096"/>
                    <a:pt x="143" y="1096"/>
                  </a:cubicBezTo>
                  <a:cubicBezTo>
                    <a:pt x="179" y="1096"/>
                    <a:pt x="203" y="1072"/>
                    <a:pt x="226" y="1036"/>
                  </a:cubicBezTo>
                  <a:cubicBezTo>
                    <a:pt x="333" y="810"/>
                    <a:pt x="214" y="155"/>
                    <a:pt x="203" y="84"/>
                  </a:cubicBezTo>
                  <a:cubicBezTo>
                    <a:pt x="191" y="24"/>
                    <a:pt x="143" y="0"/>
                    <a:pt x="8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9" name="Google Shape;1409;p2"/>
            <p:cNvSpPr/>
            <p:nvPr/>
          </p:nvSpPr>
          <p:spPr>
            <a:xfrm>
              <a:off x="4172458" y="2320607"/>
              <a:ext cx="65782" cy="83418"/>
            </a:xfrm>
            <a:custGeom>
              <a:avLst/>
              <a:gdLst/>
              <a:ahLst/>
              <a:cxnLst/>
              <a:rect l="l" t="t" r="r" b="b"/>
              <a:pathLst>
                <a:path w="2085" h="2644" extrusionOk="0">
                  <a:moveTo>
                    <a:pt x="1977" y="0"/>
                  </a:moveTo>
                  <a:cubicBezTo>
                    <a:pt x="1494" y="117"/>
                    <a:pt x="719" y="134"/>
                    <a:pt x="297" y="134"/>
                  </a:cubicBezTo>
                  <a:cubicBezTo>
                    <a:pt x="116" y="134"/>
                    <a:pt x="1" y="131"/>
                    <a:pt x="1" y="131"/>
                  </a:cubicBezTo>
                  <a:lnTo>
                    <a:pt x="1" y="131"/>
                  </a:lnTo>
                  <a:lnTo>
                    <a:pt x="96" y="2643"/>
                  </a:lnTo>
                  <a:cubicBezTo>
                    <a:pt x="1608" y="2453"/>
                    <a:pt x="2084" y="2358"/>
                    <a:pt x="2084" y="2358"/>
                  </a:cubicBezTo>
                  <a:lnTo>
                    <a:pt x="1977" y="0"/>
                  </a:ln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0" name="Google Shape;1410;p2"/>
            <p:cNvSpPr/>
            <p:nvPr/>
          </p:nvSpPr>
          <p:spPr>
            <a:xfrm>
              <a:off x="3827238" y="1872471"/>
              <a:ext cx="9812" cy="35336"/>
            </a:xfrm>
            <a:custGeom>
              <a:avLst/>
              <a:gdLst/>
              <a:ahLst/>
              <a:cxnLst/>
              <a:rect l="l" t="t" r="r" b="b"/>
              <a:pathLst>
                <a:path w="311" h="1120" extrusionOk="0">
                  <a:moveTo>
                    <a:pt x="120" y="0"/>
                  </a:moveTo>
                  <a:cubicBezTo>
                    <a:pt x="72" y="0"/>
                    <a:pt x="25" y="36"/>
                    <a:pt x="25" y="95"/>
                  </a:cubicBezTo>
                  <a:cubicBezTo>
                    <a:pt x="25" y="119"/>
                    <a:pt x="1" y="643"/>
                    <a:pt x="120" y="1048"/>
                  </a:cubicBezTo>
                  <a:cubicBezTo>
                    <a:pt x="132" y="1084"/>
                    <a:pt x="167" y="1119"/>
                    <a:pt x="203" y="1119"/>
                  </a:cubicBezTo>
                  <a:cubicBezTo>
                    <a:pt x="215" y="1119"/>
                    <a:pt x="227" y="1107"/>
                    <a:pt x="227" y="1107"/>
                  </a:cubicBezTo>
                  <a:cubicBezTo>
                    <a:pt x="275" y="1095"/>
                    <a:pt x="310" y="1048"/>
                    <a:pt x="298" y="988"/>
                  </a:cubicBezTo>
                  <a:cubicBezTo>
                    <a:pt x="191" y="631"/>
                    <a:pt x="215" y="107"/>
                    <a:pt x="215" y="107"/>
                  </a:cubicBezTo>
                  <a:cubicBezTo>
                    <a:pt x="215" y="48"/>
                    <a:pt x="179" y="12"/>
                    <a:pt x="120"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1" name="Google Shape;1411;p2"/>
            <p:cNvSpPr/>
            <p:nvPr/>
          </p:nvSpPr>
          <p:spPr>
            <a:xfrm>
              <a:off x="3825755" y="1935192"/>
              <a:ext cx="9781" cy="34957"/>
            </a:xfrm>
            <a:custGeom>
              <a:avLst/>
              <a:gdLst/>
              <a:ahLst/>
              <a:cxnLst/>
              <a:rect l="l" t="t" r="r" b="b"/>
              <a:pathLst>
                <a:path w="310" h="1108" extrusionOk="0">
                  <a:moveTo>
                    <a:pt x="131" y="0"/>
                  </a:moveTo>
                  <a:cubicBezTo>
                    <a:pt x="72" y="0"/>
                    <a:pt x="36" y="36"/>
                    <a:pt x="36" y="96"/>
                  </a:cubicBezTo>
                  <a:cubicBezTo>
                    <a:pt x="24" y="119"/>
                    <a:pt x="0" y="643"/>
                    <a:pt x="119" y="1048"/>
                  </a:cubicBezTo>
                  <a:cubicBezTo>
                    <a:pt x="131" y="1084"/>
                    <a:pt x="167" y="1108"/>
                    <a:pt x="214" y="1108"/>
                  </a:cubicBezTo>
                  <a:lnTo>
                    <a:pt x="238" y="1108"/>
                  </a:lnTo>
                  <a:cubicBezTo>
                    <a:pt x="286" y="1096"/>
                    <a:pt x="310" y="1048"/>
                    <a:pt x="298" y="989"/>
                  </a:cubicBezTo>
                  <a:cubicBezTo>
                    <a:pt x="191" y="620"/>
                    <a:pt x="214" y="108"/>
                    <a:pt x="214" y="96"/>
                  </a:cubicBezTo>
                  <a:cubicBezTo>
                    <a:pt x="226" y="48"/>
                    <a:pt x="179" y="0"/>
                    <a:pt x="13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2" name="Google Shape;1412;p2"/>
            <p:cNvSpPr/>
            <p:nvPr/>
          </p:nvSpPr>
          <p:spPr>
            <a:xfrm>
              <a:off x="3855034" y="1919417"/>
              <a:ext cx="9812" cy="35336"/>
            </a:xfrm>
            <a:custGeom>
              <a:avLst/>
              <a:gdLst/>
              <a:ahLst/>
              <a:cxnLst/>
              <a:rect l="l" t="t" r="r" b="b"/>
              <a:pathLst>
                <a:path w="311" h="1120" extrusionOk="0">
                  <a:moveTo>
                    <a:pt x="120" y="0"/>
                  </a:moveTo>
                  <a:cubicBezTo>
                    <a:pt x="60" y="0"/>
                    <a:pt x="25" y="48"/>
                    <a:pt x="25" y="96"/>
                  </a:cubicBezTo>
                  <a:cubicBezTo>
                    <a:pt x="25" y="119"/>
                    <a:pt x="1" y="655"/>
                    <a:pt x="108" y="1048"/>
                  </a:cubicBezTo>
                  <a:cubicBezTo>
                    <a:pt x="120" y="1084"/>
                    <a:pt x="167" y="1120"/>
                    <a:pt x="203" y="1120"/>
                  </a:cubicBezTo>
                  <a:cubicBezTo>
                    <a:pt x="215" y="1120"/>
                    <a:pt x="227" y="1120"/>
                    <a:pt x="227" y="1108"/>
                  </a:cubicBezTo>
                  <a:cubicBezTo>
                    <a:pt x="275" y="1096"/>
                    <a:pt x="310" y="1048"/>
                    <a:pt x="287" y="1000"/>
                  </a:cubicBezTo>
                  <a:cubicBezTo>
                    <a:pt x="191" y="631"/>
                    <a:pt x="215" y="108"/>
                    <a:pt x="215" y="108"/>
                  </a:cubicBezTo>
                  <a:cubicBezTo>
                    <a:pt x="215" y="48"/>
                    <a:pt x="179" y="12"/>
                    <a:pt x="120"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3" name="Google Shape;1413;p2"/>
            <p:cNvSpPr/>
            <p:nvPr/>
          </p:nvSpPr>
          <p:spPr>
            <a:xfrm>
              <a:off x="3856548" y="1981003"/>
              <a:ext cx="9781" cy="34989"/>
            </a:xfrm>
            <a:custGeom>
              <a:avLst/>
              <a:gdLst/>
              <a:ahLst/>
              <a:cxnLst/>
              <a:rect l="l" t="t" r="r" b="b"/>
              <a:pathLst>
                <a:path w="310" h="1109" extrusionOk="0">
                  <a:moveTo>
                    <a:pt x="119" y="1"/>
                  </a:moveTo>
                  <a:cubicBezTo>
                    <a:pt x="60" y="1"/>
                    <a:pt x="24" y="37"/>
                    <a:pt x="24" y="84"/>
                  </a:cubicBezTo>
                  <a:cubicBezTo>
                    <a:pt x="24" y="108"/>
                    <a:pt x="0" y="644"/>
                    <a:pt x="108" y="1037"/>
                  </a:cubicBezTo>
                  <a:cubicBezTo>
                    <a:pt x="119" y="1084"/>
                    <a:pt x="155" y="1108"/>
                    <a:pt x="203" y="1108"/>
                  </a:cubicBezTo>
                  <a:lnTo>
                    <a:pt x="227" y="1108"/>
                  </a:lnTo>
                  <a:cubicBezTo>
                    <a:pt x="274" y="1096"/>
                    <a:pt x="310" y="1037"/>
                    <a:pt x="286" y="989"/>
                  </a:cubicBezTo>
                  <a:cubicBezTo>
                    <a:pt x="179" y="620"/>
                    <a:pt x="203" y="96"/>
                    <a:pt x="203" y="96"/>
                  </a:cubicBezTo>
                  <a:cubicBezTo>
                    <a:pt x="215" y="49"/>
                    <a:pt x="167" y="1"/>
                    <a:pt x="11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4" name="Google Shape;1414;p2"/>
            <p:cNvSpPr/>
            <p:nvPr/>
          </p:nvSpPr>
          <p:spPr>
            <a:xfrm>
              <a:off x="3884722" y="1995611"/>
              <a:ext cx="9781" cy="35021"/>
            </a:xfrm>
            <a:custGeom>
              <a:avLst/>
              <a:gdLst/>
              <a:ahLst/>
              <a:cxnLst/>
              <a:rect l="l" t="t" r="r" b="b"/>
              <a:pathLst>
                <a:path w="310" h="1110" extrusionOk="0">
                  <a:moveTo>
                    <a:pt x="104" y="0"/>
                  </a:moveTo>
                  <a:cubicBezTo>
                    <a:pt x="62" y="0"/>
                    <a:pt x="24" y="43"/>
                    <a:pt x="24" y="86"/>
                  </a:cubicBezTo>
                  <a:cubicBezTo>
                    <a:pt x="24" y="109"/>
                    <a:pt x="0" y="645"/>
                    <a:pt x="108" y="1038"/>
                  </a:cubicBezTo>
                  <a:cubicBezTo>
                    <a:pt x="119" y="1086"/>
                    <a:pt x="167" y="1110"/>
                    <a:pt x="203" y="1110"/>
                  </a:cubicBezTo>
                  <a:cubicBezTo>
                    <a:pt x="215" y="1110"/>
                    <a:pt x="227" y="1110"/>
                    <a:pt x="227" y="1098"/>
                  </a:cubicBezTo>
                  <a:cubicBezTo>
                    <a:pt x="274" y="1086"/>
                    <a:pt x="310" y="1038"/>
                    <a:pt x="298" y="991"/>
                  </a:cubicBezTo>
                  <a:cubicBezTo>
                    <a:pt x="191" y="621"/>
                    <a:pt x="215" y="98"/>
                    <a:pt x="215" y="98"/>
                  </a:cubicBezTo>
                  <a:cubicBezTo>
                    <a:pt x="215" y="38"/>
                    <a:pt x="179" y="2"/>
                    <a:pt x="119" y="2"/>
                  </a:cubicBezTo>
                  <a:cubicBezTo>
                    <a:pt x="114" y="1"/>
                    <a:pt x="109" y="0"/>
                    <a:pt x="10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5" name="Google Shape;1415;p2"/>
            <p:cNvSpPr/>
            <p:nvPr/>
          </p:nvSpPr>
          <p:spPr>
            <a:xfrm>
              <a:off x="3874216" y="2035427"/>
              <a:ext cx="13535" cy="34263"/>
            </a:xfrm>
            <a:custGeom>
              <a:avLst/>
              <a:gdLst/>
              <a:ahLst/>
              <a:cxnLst/>
              <a:rect l="l" t="t" r="r" b="b"/>
              <a:pathLst>
                <a:path w="429" h="1086" extrusionOk="0">
                  <a:moveTo>
                    <a:pt x="102" y="1"/>
                  </a:moveTo>
                  <a:cubicBezTo>
                    <a:pt x="96" y="1"/>
                    <a:pt x="90" y="1"/>
                    <a:pt x="83" y="2"/>
                  </a:cubicBezTo>
                  <a:cubicBezTo>
                    <a:pt x="36" y="2"/>
                    <a:pt x="0" y="50"/>
                    <a:pt x="0" y="110"/>
                  </a:cubicBezTo>
                  <a:cubicBezTo>
                    <a:pt x="12" y="121"/>
                    <a:pt x="71" y="657"/>
                    <a:pt x="238" y="1026"/>
                  </a:cubicBezTo>
                  <a:cubicBezTo>
                    <a:pt x="262" y="1062"/>
                    <a:pt x="286" y="1086"/>
                    <a:pt x="321" y="1086"/>
                  </a:cubicBezTo>
                  <a:cubicBezTo>
                    <a:pt x="345" y="1086"/>
                    <a:pt x="357" y="1086"/>
                    <a:pt x="369" y="1074"/>
                  </a:cubicBezTo>
                  <a:cubicBezTo>
                    <a:pt x="417" y="1050"/>
                    <a:pt x="429" y="1003"/>
                    <a:pt x="417" y="955"/>
                  </a:cubicBezTo>
                  <a:cubicBezTo>
                    <a:pt x="250" y="610"/>
                    <a:pt x="191" y="86"/>
                    <a:pt x="191" y="86"/>
                  </a:cubicBezTo>
                  <a:cubicBezTo>
                    <a:pt x="191" y="43"/>
                    <a:pt x="152" y="1"/>
                    <a:pt x="10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6" name="Google Shape;1416;p2"/>
            <p:cNvSpPr/>
            <p:nvPr/>
          </p:nvSpPr>
          <p:spPr>
            <a:xfrm>
              <a:off x="3863300" y="2078240"/>
              <a:ext cx="13567" cy="34295"/>
            </a:xfrm>
            <a:custGeom>
              <a:avLst/>
              <a:gdLst/>
              <a:ahLst/>
              <a:cxnLst/>
              <a:rect l="l" t="t" r="r" b="b"/>
              <a:pathLst>
                <a:path w="430" h="1087" extrusionOk="0">
                  <a:moveTo>
                    <a:pt x="106" y="0"/>
                  </a:moveTo>
                  <a:cubicBezTo>
                    <a:pt x="99" y="0"/>
                    <a:pt x="92" y="1"/>
                    <a:pt x="84" y="3"/>
                  </a:cubicBezTo>
                  <a:cubicBezTo>
                    <a:pt x="36" y="3"/>
                    <a:pt x="1" y="50"/>
                    <a:pt x="13" y="98"/>
                  </a:cubicBezTo>
                  <a:cubicBezTo>
                    <a:pt x="13" y="122"/>
                    <a:pt x="72" y="658"/>
                    <a:pt x="239" y="1027"/>
                  </a:cubicBezTo>
                  <a:cubicBezTo>
                    <a:pt x="263" y="1062"/>
                    <a:pt x="286" y="1086"/>
                    <a:pt x="322" y="1086"/>
                  </a:cubicBezTo>
                  <a:cubicBezTo>
                    <a:pt x="346" y="1086"/>
                    <a:pt x="358" y="1074"/>
                    <a:pt x="370" y="1074"/>
                  </a:cubicBezTo>
                  <a:cubicBezTo>
                    <a:pt x="417" y="1050"/>
                    <a:pt x="429" y="991"/>
                    <a:pt x="417" y="943"/>
                  </a:cubicBezTo>
                  <a:cubicBezTo>
                    <a:pt x="251" y="598"/>
                    <a:pt x="191" y="86"/>
                    <a:pt x="191" y="86"/>
                  </a:cubicBezTo>
                  <a:cubicBezTo>
                    <a:pt x="191" y="34"/>
                    <a:pt x="155" y="0"/>
                    <a:pt x="106"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7" name="Google Shape;1417;p2"/>
            <p:cNvSpPr/>
            <p:nvPr/>
          </p:nvSpPr>
          <p:spPr>
            <a:xfrm>
              <a:off x="3861060" y="1864489"/>
              <a:ext cx="10159" cy="35052"/>
            </a:xfrm>
            <a:custGeom>
              <a:avLst/>
              <a:gdLst/>
              <a:ahLst/>
              <a:cxnLst/>
              <a:rect l="l" t="t" r="r" b="b"/>
              <a:pathLst>
                <a:path w="322" h="1111" extrusionOk="0">
                  <a:moveTo>
                    <a:pt x="219" y="1"/>
                  </a:moveTo>
                  <a:cubicBezTo>
                    <a:pt x="176" y="1"/>
                    <a:pt x="130" y="33"/>
                    <a:pt x="119" y="74"/>
                  </a:cubicBezTo>
                  <a:cubicBezTo>
                    <a:pt x="119" y="98"/>
                    <a:pt x="0" y="622"/>
                    <a:pt x="36" y="1027"/>
                  </a:cubicBezTo>
                  <a:cubicBezTo>
                    <a:pt x="36" y="1075"/>
                    <a:pt x="84" y="1110"/>
                    <a:pt x="131" y="1110"/>
                  </a:cubicBezTo>
                  <a:cubicBezTo>
                    <a:pt x="191" y="1110"/>
                    <a:pt x="227" y="1063"/>
                    <a:pt x="227" y="1015"/>
                  </a:cubicBezTo>
                  <a:cubicBezTo>
                    <a:pt x="191" y="634"/>
                    <a:pt x="310" y="122"/>
                    <a:pt x="310" y="122"/>
                  </a:cubicBezTo>
                  <a:cubicBezTo>
                    <a:pt x="322" y="74"/>
                    <a:pt x="286" y="15"/>
                    <a:pt x="238" y="3"/>
                  </a:cubicBezTo>
                  <a:cubicBezTo>
                    <a:pt x="232" y="1"/>
                    <a:pt x="226" y="1"/>
                    <a:pt x="21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8" name="Google Shape;1418;p2"/>
            <p:cNvSpPr/>
            <p:nvPr/>
          </p:nvSpPr>
          <p:spPr>
            <a:xfrm>
              <a:off x="3840394" y="1813031"/>
              <a:ext cx="10159" cy="35052"/>
            </a:xfrm>
            <a:custGeom>
              <a:avLst/>
              <a:gdLst/>
              <a:ahLst/>
              <a:cxnLst/>
              <a:rect l="l" t="t" r="r" b="b"/>
              <a:pathLst>
                <a:path w="322" h="1111" extrusionOk="0">
                  <a:moveTo>
                    <a:pt x="220" y="1"/>
                  </a:moveTo>
                  <a:cubicBezTo>
                    <a:pt x="179" y="1"/>
                    <a:pt x="142" y="33"/>
                    <a:pt x="131" y="74"/>
                  </a:cubicBezTo>
                  <a:cubicBezTo>
                    <a:pt x="120" y="98"/>
                    <a:pt x="0" y="622"/>
                    <a:pt x="36" y="1027"/>
                  </a:cubicBezTo>
                  <a:cubicBezTo>
                    <a:pt x="36" y="1074"/>
                    <a:pt x="84" y="1110"/>
                    <a:pt x="131" y="1110"/>
                  </a:cubicBezTo>
                  <a:lnTo>
                    <a:pt x="143" y="1110"/>
                  </a:lnTo>
                  <a:cubicBezTo>
                    <a:pt x="191" y="1110"/>
                    <a:pt x="227" y="1063"/>
                    <a:pt x="227" y="1015"/>
                  </a:cubicBezTo>
                  <a:cubicBezTo>
                    <a:pt x="191" y="634"/>
                    <a:pt x="310" y="122"/>
                    <a:pt x="310" y="122"/>
                  </a:cubicBezTo>
                  <a:cubicBezTo>
                    <a:pt x="322" y="74"/>
                    <a:pt x="286" y="15"/>
                    <a:pt x="239" y="3"/>
                  </a:cubicBezTo>
                  <a:cubicBezTo>
                    <a:pt x="232" y="1"/>
                    <a:pt x="226" y="1"/>
                    <a:pt x="2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9" name="Google Shape;1419;p2"/>
            <p:cNvSpPr/>
            <p:nvPr/>
          </p:nvSpPr>
          <p:spPr>
            <a:xfrm>
              <a:off x="3901633" y="2063979"/>
              <a:ext cx="13535" cy="34263"/>
            </a:xfrm>
            <a:custGeom>
              <a:avLst/>
              <a:gdLst/>
              <a:ahLst/>
              <a:cxnLst/>
              <a:rect l="l" t="t" r="r" b="b"/>
              <a:pathLst>
                <a:path w="429" h="1086" extrusionOk="0">
                  <a:moveTo>
                    <a:pt x="102" y="0"/>
                  </a:moveTo>
                  <a:cubicBezTo>
                    <a:pt x="96" y="0"/>
                    <a:pt x="90" y="1"/>
                    <a:pt x="84" y="2"/>
                  </a:cubicBezTo>
                  <a:cubicBezTo>
                    <a:pt x="36" y="2"/>
                    <a:pt x="0" y="50"/>
                    <a:pt x="0" y="109"/>
                  </a:cubicBezTo>
                  <a:cubicBezTo>
                    <a:pt x="0" y="121"/>
                    <a:pt x="60" y="657"/>
                    <a:pt x="238" y="1026"/>
                  </a:cubicBezTo>
                  <a:cubicBezTo>
                    <a:pt x="250" y="1062"/>
                    <a:pt x="286" y="1086"/>
                    <a:pt x="322" y="1086"/>
                  </a:cubicBezTo>
                  <a:cubicBezTo>
                    <a:pt x="334" y="1086"/>
                    <a:pt x="357" y="1086"/>
                    <a:pt x="369" y="1074"/>
                  </a:cubicBezTo>
                  <a:cubicBezTo>
                    <a:pt x="417" y="1050"/>
                    <a:pt x="429" y="1002"/>
                    <a:pt x="405" y="955"/>
                  </a:cubicBezTo>
                  <a:cubicBezTo>
                    <a:pt x="250" y="609"/>
                    <a:pt x="191" y="86"/>
                    <a:pt x="191" y="86"/>
                  </a:cubicBezTo>
                  <a:cubicBezTo>
                    <a:pt x="191" y="43"/>
                    <a:pt x="153" y="0"/>
                    <a:pt x="102"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0" name="Google Shape;1420;p2"/>
            <p:cNvSpPr/>
            <p:nvPr/>
          </p:nvSpPr>
          <p:spPr>
            <a:xfrm>
              <a:off x="3888855" y="2101303"/>
              <a:ext cx="20697" cy="31518"/>
            </a:xfrm>
            <a:custGeom>
              <a:avLst/>
              <a:gdLst/>
              <a:ahLst/>
              <a:cxnLst/>
              <a:rect l="l" t="t" r="r" b="b"/>
              <a:pathLst>
                <a:path w="656" h="999" extrusionOk="0">
                  <a:moveTo>
                    <a:pt x="122" y="1"/>
                  </a:moveTo>
                  <a:cubicBezTo>
                    <a:pt x="109" y="1"/>
                    <a:pt x="96" y="4"/>
                    <a:pt x="84" y="10"/>
                  </a:cubicBezTo>
                  <a:cubicBezTo>
                    <a:pt x="36" y="22"/>
                    <a:pt x="0" y="81"/>
                    <a:pt x="24" y="129"/>
                  </a:cubicBezTo>
                  <a:cubicBezTo>
                    <a:pt x="36" y="153"/>
                    <a:pt x="215" y="653"/>
                    <a:pt x="477" y="962"/>
                  </a:cubicBezTo>
                  <a:cubicBezTo>
                    <a:pt x="500" y="986"/>
                    <a:pt x="524" y="998"/>
                    <a:pt x="548" y="998"/>
                  </a:cubicBezTo>
                  <a:cubicBezTo>
                    <a:pt x="572" y="998"/>
                    <a:pt x="596" y="998"/>
                    <a:pt x="608" y="986"/>
                  </a:cubicBezTo>
                  <a:cubicBezTo>
                    <a:pt x="655" y="950"/>
                    <a:pt x="655" y="891"/>
                    <a:pt x="619" y="843"/>
                  </a:cubicBezTo>
                  <a:cubicBezTo>
                    <a:pt x="381" y="558"/>
                    <a:pt x="203" y="69"/>
                    <a:pt x="203" y="58"/>
                  </a:cubicBezTo>
                  <a:cubicBezTo>
                    <a:pt x="185" y="23"/>
                    <a:pt x="155" y="1"/>
                    <a:pt x="12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1" name="Google Shape;1421;p2"/>
            <p:cNvSpPr/>
            <p:nvPr/>
          </p:nvSpPr>
          <p:spPr>
            <a:xfrm>
              <a:off x="3835504" y="2015203"/>
              <a:ext cx="13567" cy="34579"/>
            </a:xfrm>
            <a:custGeom>
              <a:avLst/>
              <a:gdLst/>
              <a:ahLst/>
              <a:cxnLst/>
              <a:rect l="l" t="t" r="r" b="b"/>
              <a:pathLst>
                <a:path w="430" h="1096" extrusionOk="0">
                  <a:moveTo>
                    <a:pt x="84" y="0"/>
                  </a:moveTo>
                  <a:cubicBezTo>
                    <a:pt x="36" y="12"/>
                    <a:pt x="1" y="60"/>
                    <a:pt x="1" y="108"/>
                  </a:cubicBezTo>
                  <a:cubicBezTo>
                    <a:pt x="13" y="131"/>
                    <a:pt x="60" y="667"/>
                    <a:pt x="239" y="1036"/>
                  </a:cubicBezTo>
                  <a:cubicBezTo>
                    <a:pt x="251" y="1072"/>
                    <a:pt x="286" y="1096"/>
                    <a:pt x="322" y="1096"/>
                  </a:cubicBezTo>
                  <a:cubicBezTo>
                    <a:pt x="334" y="1096"/>
                    <a:pt x="346" y="1084"/>
                    <a:pt x="370" y="1084"/>
                  </a:cubicBezTo>
                  <a:cubicBezTo>
                    <a:pt x="405" y="1060"/>
                    <a:pt x="429" y="1001"/>
                    <a:pt x="405" y="953"/>
                  </a:cubicBezTo>
                  <a:cubicBezTo>
                    <a:pt x="251" y="608"/>
                    <a:pt x="191" y="96"/>
                    <a:pt x="191" y="84"/>
                  </a:cubicBezTo>
                  <a:cubicBezTo>
                    <a:pt x="191" y="36"/>
                    <a:pt x="144" y="0"/>
                    <a:pt x="8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2" name="Google Shape;1422;p2"/>
            <p:cNvSpPr/>
            <p:nvPr/>
          </p:nvSpPr>
          <p:spPr>
            <a:xfrm>
              <a:off x="4161952" y="1800348"/>
              <a:ext cx="83040" cy="78149"/>
            </a:xfrm>
            <a:custGeom>
              <a:avLst/>
              <a:gdLst/>
              <a:ahLst/>
              <a:cxnLst/>
              <a:rect l="l" t="t" r="r" b="b"/>
              <a:pathLst>
                <a:path w="2632" h="2477" extrusionOk="0">
                  <a:moveTo>
                    <a:pt x="1596" y="214"/>
                  </a:moveTo>
                  <a:lnTo>
                    <a:pt x="2405" y="1393"/>
                  </a:lnTo>
                  <a:lnTo>
                    <a:pt x="1143" y="2250"/>
                  </a:lnTo>
                  <a:lnTo>
                    <a:pt x="238" y="988"/>
                  </a:lnTo>
                  <a:lnTo>
                    <a:pt x="1596" y="214"/>
                  </a:lnTo>
                  <a:close/>
                  <a:moveTo>
                    <a:pt x="1619" y="0"/>
                  </a:moveTo>
                  <a:cubicBezTo>
                    <a:pt x="1604" y="0"/>
                    <a:pt x="1588" y="4"/>
                    <a:pt x="1572" y="12"/>
                  </a:cubicBezTo>
                  <a:lnTo>
                    <a:pt x="60" y="881"/>
                  </a:lnTo>
                  <a:cubicBezTo>
                    <a:pt x="36" y="893"/>
                    <a:pt x="12" y="917"/>
                    <a:pt x="12" y="941"/>
                  </a:cubicBezTo>
                  <a:cubicBezTo>
                    <a:pt x="0" y="964"/>
                    <a:pt x="12" y="988"/>
                    <a:pt x="24" y="1012"/>
                  </a:cubicBezTo>
                  <a:lnTo>
                    <a:pt x="1048" y="2441"/>
                  </a:lnTo>
                  <a:cubicBezTo>
                    <a:pt x="1060" y="2465"/>
                    <a:pt x="1084" y="2477"/>
                    <a:pt x="1119" y="2477"/>
                  </a:cubicBezTo>
                  <a:cubicBezTo>
                    <a:pt x="1143" y="2477"/>
                    <a:pt x="1155" y="2477"/>
                    <a:pt x="1167" y="2465"/>
                  </a:cubicBezTo>
                  <a:lnTo>
                    <a:pt x="2584" y="1500"/>
                  </a:lnTo>
                  <a:cubicBezTo>
                    <a:pt x="2608" y="1488"/>
                    <a:pt x="2620" y="1465"/>
                    <a:pt x="2631" y="1441"/>
                  </a:cubicBezTo>
                  <a:cubicBezTo>
                    <a:pt x="2631" y="1417"/>
                    <a:pt x="2631" y="1393"/>
                    <a:pt x="2620" y="1369"/>
                  </a:cubicBezTo>
                  <a:lnTo>
                    <a:pt x="1703" y="48"/>
                  </a:lnTo>
                  <a:cubicBezTo>
                    <a:pt x="1679" y="16"/>
                    <a:pt x="1650" y="0"/>
                    <a:pt x="1619"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3" name="Google Shape;1423;p2"/>
            <p:cNvSpPr/>
            <p:nvPr/>
          </p:nvSpPr>
          <p:spPr>
            <a:xfrm>
              <a:off x="3745744" y="1763907"/>
              <a:ext cx="55623" cy="69883"/>
            </a:xfrm>
            <a:custGeom>
              <a:avLst/>
              <a:gdLst/>
              <a:ahLst/>
              <a:cxnLst/>
              <a:rect l="l" t="t" r="r" b="b"/>
              <a:pathLst>
                <a:path w="1763" h="2215" extrusionOk="0">
                  <a:moveTo>
                    <a:pt x="429" y="215"/>
                  </a:moveTo>
                  <a:lnTo>
                    <a:pt x="1536" y="429"/>
                  </a:lnTo>
                  <a:lnTo>
                    <a:pt x="1072" y="1989"/>
                  </a:lnTo>
                  <a:lnTo>
                    <a:pt x="202" y="1596"/>
                  </a:lnTo>
                  <a:lnTo>
                    <a:pt x="429" y="215"/>
                  </a:lnTo>
                  <a:close/>
                  <a:moveTo>
                    <a:pt x="369" y="0"/>
                  </a:moveTo>
                  <a:cubicBezTo>
                    <a:pt x="345" y="0"/>
                    <a:pt x="322" y="0"/>
                    <a:pt x="298" y="24"/>
                  </a:cubicBezTo>
                  <a:cubicBezTo>
                    <a:pt x="274" y="36"/>
                    <a:pt x="262" y="60"/>
                    <a:pt x="262" y="84"/>
                  </a:cubicBezTo>
                  <a:lnTo>
                    <a:pt x="12" y="1631"/>
                  </a:lnTo>
                  <a:cubicBezTo>
                    <a:pt x="0" y="1679"/>
                    <a:pt x="24" y="1715"/>
                    <a:pt x="60" y="1738"/>
                  </a:cubicBezTo>
                  <a:lnTo>
                    <a:pt x="1084" y="2203"/>
                  </a:lnTo>
                  <a:cubicBezTo>
                    <a:pt x="1095" y="2203"/>
                    <a:pt x="1107" y="2215"/>
                    <a:pt x="1131" y="2215"/>
                  </a:cubicBezTo>
                  <a:cubicBezTo>
                    <a:pt x="1143" y="2215"/>
                    <a:pt x="1155" y="2203"/>
                    <a:pt x="1167" y="2203"/>
                  </a:cubicBezTo>
                  <a:cubicBezTo>
                    <a:pt x="1191" y="2191"/>
                    <a:pt x="1203" y="2167"/>
                    <a:pt x="1215" y="2143"/>
                  </a:cubicBezTo>
                  <a:lnTo>
                    <a:pt x="1750" y="381"/>
                  </a:lnTo>
                  <a:cubicBezTo>
                    <a:pt x="1762" y="357"/>
                    <a:pt x="1750" y="334"/>
                    <a:pt x="1738" y="310"/>
                  </a:cubicBezTo>
                  <a:cubicBezTo>
                    <a:pt x="1726" y="286"/>
                    <a:pt x="1703" y="262"/>
                    <a:pt x="1679" y="262"/>
                  </a:cubicBezTo>
                  <a:lnTo>
                    <a:pt x="369" y="0"/>
                  </a:ln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24" name="Google Shape;1424;p2"/>
          <p:cNvGrpSpPr/>
          <p:nvPr/>
        </p:nvGrpSpPr>
        <p:grpSpPr>
          <a:xfrm flipH="1">
            <a:off x="568067" y="1046988"/>
            <a:ext cx="760670" cy="1616748"/>
            <a:chOff x="8230542" y="2865663"/>
            <a:chExt cx="760670" cy="1616748"/>
          </a:xfrm>
        </p:grpSpPr>
        <p:sp>
          <p:nvSpPr>
            <p:cNvPr id="1425" name="Google Shape;1425;p2"/>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6" name="Google Shape;1426;p2"/>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7" name="Google Shape;1427;p2"/>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8" name="Google Shape;1428;p2"/>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429" name="Google Shape;1429;p2"/>
          <p:cNvSpPr/>
          <p:nvPr/>
        </p:nvSpPr>
        <p:spPr>
          <a:xfrm>
            <a:off x="856727" y="3450765"/>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430" name="Google Shape;1430;p2"/>
          <p:cNvGrpSpPr/>
          <p:nvPr/>
        </p:nvGrpSpPr>
        <p:grpSpPr>
          <a:xfrm>
            <a:off x="2395615" y="1901887"/>
            <a:ext cx="184649" cy="262079"/>
            <a:chOff x="7619190" y="700187"/>
            <a:chExt cx="184649" cy="262079"/>
          </a:xfrm>
        </p:grpSpPr>
        <p:sp>
          <p:nvSpPr>
            <p:cNvPr id="1431" name="Google Shape;1431;p2"/>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2" name="Google Shape;1432;p2"/>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3" name="Google Shape;1433;p2"/>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4" name="Google Shape;1434;p2"/>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5" name="Google Shape;1435;p2"/>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6" name="Google Shape;1436;p2"/>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7" name="Google Shape;1437;p2"/>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8" name="Google Shape;1438;p2"/>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39" name="Google Shape;1439;p2"/>
          <p:cNvGrpSpPr/>
          <p:nvPr/>
        </p:nvGrpSpPr>
        <p:grpSpPr>
          <a:xfrm>
            <a:off x="1641124" y="1291559"/>
            <a:ext cx="205871" cy="226202"/>
            <a:chOff x="7065678" y="829299"/>
            <a:chExt cx="205871" cy="226202"/>
          </a:xfrm>
        </p:grpSpPr>
        <p:sp>
          <p:nvSpPr>
            <p:cNvPr id="1440" name="Google Shape;1440;p2"/>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1" name="Google Shape;1441;p2"/>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2" name="Google Shape;1442;p2"/>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3" name="Google Shape;1443;p2"/>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4" name="Google Shape;1444;p2"/>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5" name="Google Shape;1445;p2"/>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446" name="Google Shape;1446;p2"/>
          <p:cNvSpPr/>
          <p:nvPr/>
        </p:nvSpPr>
        <p:spPr>
          <a:xfrm>
            <a:off x="2191955" y="2890740"/>
            <a:ext cx="203679" cy="195740"/>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1"/>
        <p:cNvGrpSpPr/>
        <p:nvPr/>
      </p:nvGrpSpPr>
      <p:grpSpPr>
        <a:xfrm>
          <a:off x="0" y="0"/>
          <a:ext cx="0" cy="0"/>
          <a:chOff x="0" y="0"/>
          <a:chExt cx="0" cy="0"/>
        </a:xfrm>
      </p:grpSpPr>
      <p:sp>
        <p:nvSpPr>
          <p:cNvPr id="2302" name="Google Shape;2302;p20"/>
          <p:cNvSpPr/>
          <p:nvPr/>
        </p:nvSpPr>
        <p:spPr>
          <a:xfrm>
            <a:off x="1764662" y="1603417"/>
            <a:ext cx="1122933" cy="1112349"/>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rgbClr val="FEE2A9"/>
          </a:solidFill>
          <a:ln>
            <a:noFill/>
          </a:ln>
          <a:effectLst>
            <a:outerShdw blurRad="57150" dist="28575"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0"/>
          <p:cNvSpPr txBox="1">
            <a:spLocks noGrp="1"/>
          </p:cNvSpPr>
          <p:nvPr>
            <p:ph type="subTitle" idx="1"/>
          </p:nvPr>
        </p:nvSpPr>
        <p:spPr>
          <a:xfrm>
            <a:off x="2167016" y="1938814"/>
            <a:ext cx="318223" cy="457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500"/>
              <a:buNone/>
            </a:pPr>
            <a:r>
              <a:rPr lang="vi-VN" sz="2400">
                <a:solidFill>
                  <a:srgbClr val="151D1E"/>
                </a:solidFill>
                <a:latin typeface="Arial"/>
                <a:ea typeface="Arial"/>
                <a:cs typeface="Arial"/>
                <a:sym typeface="Arial"/>
              </a:rPr>
              <a:t>a</a:t>
            </a:r>
            <a:endParaRPr sz="2400">
              <a:solidFill>
                <a:srgbClr val="151D1E"/>
              </a:solidFill>
              <a:latin typeface="Arial"/>
              <a:ea typeface="Arial"/>
              <a:cs typeface="Arial"/>
              <a:sym typeface="Arial"/>
            </a:endParaRPr>
          </a:p>
        </p:txBody>
      </p:sp>
      <p:sp>
        <p:nvSpPr>
          <p:cNvPr id="2304" name="Google Shape;2304;p20"/>
          <p:cNvSpPr txBox="1">
            <a:spLocks noGrp="1"/>
          </p:cNvSpPr>
          <p:nvPr>
            <p:ph type="subTitle" idx="3"/>
          </p:nvPr>
        </p:nvSpPr>
        <p:spPr>
          <a:xfrm>
            <a:off x="467544" y="2787774"/>
            <a:ext cx="3600400" cy="1249176"/>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SzPts val="1400"/>
              <a:buNone/>
            </a:pPr>
            <a:r>
              <a:rPr lang="vi-VN" sz="1800" i="1">
                <a:solidFill>
                  <a:srgbClr val="151D1E"/>
                </a:solidFill>
                <a:latin typeface="Arial"/>
                <a:ea typeface="Arial"/>
                <a:cs typeface="Arial"/>
                <a:sym typeface="Arial"/>
              </a:rPr>
              <a:t>Đời cha ông với đời tôi</a:t>
            </a:r>
            <a:endParaRPr/>
          </a:p>
          <a:p>
            <a:pPr marL="0" lvl="0" indent="0" algn="ctr" rtl="0">
              <a:lnSpc>
                <a:spcPct val="150000"/>
              </a:lnSpc>
              <a:spcBef>
                <a:spcPts val="0"/>
              </a:spcBef>
              <a:spcAft>
                <a:spcPts val="0"/>
              </a:spcAft>
              <a:buSzPts val="1400"/>
              <a:buNone/>
            </a:pPr>
            <a:r>
              <a:rPr lang="vi-VN" sz="1800" i="1">
                <a:solidFill>
                  <a:srgbClr val="151D1E"/>
                </a:solidFill>
                <a:latin typeface="Arial"/>
                <a:ea typeface="Arial"/>
                <a:cs typeface="Arial"/>
                <a:sym typeface="Arial"/>
              </a:rPr>
              <a:t>Như con sông với chân trời đã xa</a:t>
            </a:r>
            <a:endParaRPr sz="1800" i="1">
              <a:solidFill>
                <a:srgbClr val="151D1E"/>
              </a:solidFill>
              <a:latin typeface="Arial"/>
              <a:ea typeface="Arial"/>
              <a:cs typeface="Arial"/>
              <a:sym typeface="Arial"/>
            </a:endParaRPr>
          </a:p>
        </p:txBody>
      </p:sp>
      <p:sp>
        <p:nvSpPr>
          <p:cNvPr id="2305" name="Google Shape;2305;p20"/>
          <p:cNvSpPr txBox="1">
            <a:spLocks noGrp="1"/>
          </p:cNvSpPr>
          <p:nvPr>
            <p:ph type="title"/>
          </p:nvPr>
        </p:nvSpPr>
        <p:spPr>
          <a:xfrm>
            <a:off x="720000" y="422825"/>
            <a:ext cx="7704000" cy="457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SzPts val="3500"/>
              <a:buNone/>
            </a:pPr>
            <a:r>
              <a:rPr lang="vi-VN" sz="2400">
                <a:solidFill>
                  <a:srgbClr val="151D1E"/>
                </a:solidFill>
                <a:latin typeface="Arial"/>
                <a:ea typeface="Arial"/>
                <a:cs typeface="Arial"/>
                <a:sym typeface="Arial"/>
              </a:rPr>
              <a:t>Bài tập 2: Chỉ ra các biện pháp tu từ được sử dụng trong những câu sau và nêu tác dụng của chúng</a:t>
            </a:r>
            <a:endParaRPr sz="2400">
              <a:solidFill>
                <a:srgbClr val="151D1E"/>
              </a:solidFill>
              <a:latin typeface="Arial"/>
              <a:ea typeface="Arial"/>
              <a:cs typeface="Arial"/>
              <a:sym typeface="Arial"/>
            </a:endParaRPr>
          </a:p>
        </p:txBody>
      </p:sp>
      <p:sp>
        <p:nvSpPr>
          <p:cNvPr id="2306" name="Google Shape;2306;p20"/>
          <p:cNvSpPr txBox="1">
            <a:spLocks noGrp="1"/>
          </p:cNvSpPr>
          <p:nvPr>
            <p:ph type="subTitle" idx="4"/>
          </p:nvPr>
        </p:nvSpPr>
        <p:spPr>
          <a:xfrm>
            <a:off x="4283968" y="1603417"/>
            <a:ext cx="4104456" cy="2624517"/>
          </a:xfrm>
          <a:prstGeom prst="rect">
            <a:avLst/>
          </a:prstGeom>
          <a:noFill/>
          <a:ln>
            <a:noFill/>
          </a:ln>
        </p:spPr>
        <p:txBody>
          <a:bodyPr spcFirstLastPara="1" wrap="square" lIns="91425" tIns="91425" rIns="91425" bIns="91425" anchor="t" anchorCtr="0">
            <a:noAutofit/>
          </a:bodyPr>
          <a:lstStyle/>
          <a:p>
            <a:pPr marL="139700" lvl="0" indent="0" algn="just" rtl="0">
              <a:lnSpc>
                <a:spcPct val="150000"/>
              </a:lnSpc>
              <a:spcBef>
                <a:spcPts val="0"/>
              </a:spcBef>
              <a:spcAft>
                <a:spcPts val="0"/>
              </a:spcAft>
              <a:buSzPts val="1400"/>
              <a:buNone/>
            </a:pPr>
            <a:r>
              <a:rPr lang="vi-VN" sz="1800">
                <a:solidFill>
                  <a:srgbClr val="151D1E"/>
                </a:solidFill>
                <a:latin typeface="Arial"/>
                <a:ea typeface="Arial"/>
                <a:cs typeface="Arial"/>
                <a:sym typeface="Arial"/>
              </a:rPr>
              <a:t>- Biện pháp tu từ so sánh, ví khoảng cách giữa </a:t>
            </a:r>
            <a:r>
              <a:rPr lang="vi-VN" sz="1800" i="1">
                <a:solidFill>
                  <a:srgbClr val="151D1E"/>
                </a:solidFill>
                <a:latin typeface="Arial"/>
                <a:ea typeface="Arial"/>
                <a:cs typeface="Arial"/>
                <a:sym typeface="Arial"/>
              </a:rPr>
              <a:t>Đời cha ông với đời tôi</a:t>
            </a:r>
            <a:r>
              <a:rPr lang="vi-VN" sz="1800">
                <a:solidFill>
                  <a:srgbClr val="151D1E"/>
                </a:solidFill>
                <a:latin typeface="Arial"/>
                <a:ea typeface="Arial"/>
                <a:cs typeface="Arial"/>
                <a:sym typeface="Arial"/>
              </a:rPr>
              <a:t> cũng xa như </a:t>
            </a:r>
            <a:r>
              <a:rPr lang="vi-VN" sz="1800" i="1">
                <a:solidFill>
                  <a:srgbClr val="151D1E"/>
                </a:solidFill>
                <a:latin typeface="Arial"/>
                <a:ea typeface="Arial"/>
                <a:cs typeface="Arial"/>
                <a:sym typeface="Arial"/>
              </a:rPr>
              <a:t>con sông với chân trời</a:t>
            </a:r>
            <a:r>
              <a:rPr lang="vi-VN" sz="1800">
                <a:solidFill>
                  <a:srgbClr val="151D1E"/>
                </a:solidFill>
                <a:latin typeface="Arial"/>
                <a:ea typeface="Arial"/>
                <a:cs typeface="Arial"/>
                <a:sym typeface="Arial"/>
              </a:rPr>
              <a:t>.</a:t>
            </a:r>
            <a:endParaRPr/>
          </a:p>
          <a:p>
            <a:pPr marL="139700" lvl="0" indent="0" algn="just" rtl="0">
              <a:lnSpc>
                <a:spcPct val="150000"/>
              </a:lnSpc>
              <a:spcBef>
                <a:spcPts val="0"/>
              </a:spcBef>
              <a:spcAft>
                <a:spcPts val="0"/>
              </a:spcAft>
              <a:buSzPts val="1400"/>
              <a:buNone/>
            </a:pPr>
            <a:r>
              <a:rPr lang="vi-VN" sz="1800">
                <a:solidFill>
                  <a:srgbClr val="151D1E"/>
                </a:solidFill>
                <a:latin typeface="Arial"/>
                <a:ea typeface="Arial"/>
                <a:cs typeface="Arial"/>
                <a:sym typeface="Arial"/>
              </a:rPr>
              <a:t>🡪 Tác dụng: Tác giả muốn diễn tả ý: giữa các thế hệ luôn có những khoảng cách.</a:t>
            </a:r>
            <a:endParaRPr sz="1800">
              <a:solidFill>
                <a:srgbClr val="151D1E"/>
              </a:solidFill>
              <a:latin typeface="Arial"/>
              <a:ea typeface="Arial"/>
              <a:cs typeface="Arial"/>
              <a:sym typeface="Arial"/>
            </a:endParaRPr>
          </a:p>
        </p:txBody>
      </p:sp>
      <p:cxnSp>
        <p:nvCxnSpPr>
          <p:cNvPr id="2307" name="Google Shape;2307;p20"/>
          <p:cNvCxnSpPr/>
          <p:nvPr/>
        </p:nvCxnSpPr>
        <p:spPr>
          <a:xfrm>
            <a:off x="4283968" y="1491630"/>
            <a:ext cx="0" cy="2808312"/>
          </a:xfrm>
          <a:prstGeom prst="straightConnector1">
            <a:avLst/>
          </a:prstGeom>
          <a:noFill/>
          <a:ln w="19050" cap="flat" cmpd="sng">
            <a:solidFill>
              <a:srgbClr val="A6D6CA"/>
            </a:solidFill>
            <a:prstDash val="solid"/>
            <a:round/>
            <a:headEnd type="none" w="sm" len="sm"/>
            <a:tailEnd type="none" w="sm" len="sm"/>
          </a:ln>
        </p:spPr>
      </p:cxnSp>
      <p:cxnSp>
        <p:nvCxnSpPr>
          <p:cNvPr id="2308" name="Google Shape;2308;p20"/>
          <p:cNvCxnSpPr/>
          <p:nvPr/>
        </p:nvCxnSpPr>
        <p:spPr>
          <a:xfrm>
            <a:off x="539552" y="3651870"/>
            <a:ext cx="504056" cy="0"/>
          </a:xfrm>
          <a:prstGeom prst="straightConnector1">
            <a:avLst/>
          </a:prstGeom>
          <a:noFill/>
          <a:ln w="19050" cap="flat" cmpd="sng">
            <a:solidFill>
              <a:srgbClr val="151D1E"/>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0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2"/>
        <p:cNvGrpSpPr/>
        <p:nvPr/>
      </p:nvGrpSpPr>
      <p:grpSpPr>
        <a:xfrm>
          <a:off x="0" y="0"/>
          <a:ext cx="0" cy="0"/>
          <a:chOff x="0" y="0"/>
          <a:chExt cx="0" cy="0"/>
        </a:xfrm>
      </p:grpSpPr>
      <p:sp>
        <p:nvSpPr>
          <p:cNvPr id="2313" name="Google Shape;2313;p21"/>
          <p:cNvSpPr/>
          <p:nvPr/>
        </p:nvSpPr>
        <p:spPr>
          <a:xfrm>
            <a:off x="1979712" y="1603417"/>
            <a:ext cx="1122933" cy="1112349"/>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accent1"/>
          </a:solidFill>
          <a:ln>
            <a:noFill/>
          </a:ln>
          <a:effectLst>
            <a:outerShdw blurRad="57150" dist="28575"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1"/>
          <p:cNvSpPr txBox="1">
            <a:spLocks noGrp="1"/>
          </p:cNvSpPr>
          <p:nvPr>
            <p:ph type="subTitle" idx="4"/>
          </p:nvPr>
        </p:nvSpPr>
        <p:spPr>
          <a:xfrm>
            <a:off x="323528" y="2787774"/>
            <a:ext cx="4176464" cy="1368152"/>
          </a:xfrm>
          <a:prstGeom prst="rect">
            <a:avLst/>
          </a:prstGeom>
          <a:noFill/>
          <a:ln>
            <a:noFill/>
          </a:ln>
        </p:spPr>
        <p:txBody>
          <a:bodyPr spcFirstLastPara="1" wrap="square" lIns="274300" tIns="91425" rIns="274300" bIns="91425" anchor="t" anchorCtr="0">
            <a:noAutofit/>
          </a:bodyPr>
          <a:lstStyle/>
          <a:p>
            <a:pPr marL="0" lvl="0" indent="0" algn="just" rtl="0">
              <a:lnSpc>
                <a:spcPct val="150000"/>
              </a:lnSpc>
              <a:spcBef>
                <a:spcPts val="0"/>
              </a:spcBef>
              <a:spcAft>
                <a:spcPts val="0"/>
              </a:spcAft>
              <a:buSzPts val="1400"/>
              <a:buNone/>
            </a:pPr>
            <a:r>
              <a:rPr lang="vi-VN" sz="1800" i="1">
                <a:solidFill>
                  <a:srgbClr val="151D1E"/>
                </a:solidFill>
                <a:latin typeface="Arial"/>
                <a:ea typeface="Arial"/>
                <a:cs typeface="Arial"/>
                <a:sym typeface="Arial"/>
              </a:rPr>
              <a:t>Gậy tre, chông tre chống lại sắt thép của quân thù. Tre xung phong vào xe tăng, đại bác.</a:t>
            </a:r>
            <a:endParaRPr sz="1800" i="1">
              <a:solidFill>
                <a:srgbClr val="151D1E"/>
              </a:solidFill>
              <a:latin typeface="Arial"/>
              <a:ea typeface="Arial"/>
              <a:cs typeface="Arial"/>
              <a:sym typeface="Arial"/>
            </a:endParaRPr>
          </a:p>
        </p:txBody>
      </p:sp>
      <p:sp>
        <p:nvSpPr>
          <p:cNvPr id="2315" name="Google Shape;2315;p21"/>
          <p:cNvSpPr txBox="1">
            <a:spLocks noGrp="1"/>
          </p:cNvSpPr>
          <p:nvPr>
            <p:ph type="title"/>
          </p:nvPr>
        </p:nvSpPr>
        <p:spPr>
          <a:xfrm>
            <a:off x="720000" y="422825"/>
            <a:ext cx="7704000" cy="457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SzPts val="3500"/>
              <a:buNone/>
            </a:pPr>
            <a:r>
              <a:rPr lang="vi-VN" sz="2400">
                <a:solidFill>
                  <a:srgbClr val="151D1E"/>
                </a:solidFill>
                <a:latin typeface="Arial"/>
                <a:ea typeface="Arial"/>
                <a:cs typeface="Arial"/>
                <a:sym typeface="Arial"/>
              </a:rPr>
              <a:t>Bài tập 2: Chỉ ra các biện pháp tu từ được sử dụng trong những câu sau và nêu tác dụng của chúng</a:t>
            </a:r>
            <a:endParaRPr sz="2400">
              <a:solidFill>
                <a:srgbClr val="151D1E"/>
              </a:solidFill>
              <a:latin typeface="Arial"/>
              <a:ea typeface="Arial"/>
              <a:cs typeface="Arial"/>
              <a:sym typeface="Arial"/>
            </a:endParaRPr>
          </a:p>
        </p:txBody>
      </p:sp>
      <p:sp>
        <p:nvSpPr>
          <p:cNvPr id="2316" name="Google Shape;2316;p21"/>
          <p:cNvSpPr txBox="1"/>
          <p:nvPr/>
        </p:nvSpPr>
        <p:spPr>
          <a:xfrm>
            <a:off x="2382066" y="1930991"/>
            <a:ext cx="318223" cy="45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2C3A3D"/>
              </a:buClr>
              <a:buSzPts val="2500"/>
              <a:buFont typeface="Bebas Neue"/>
              <a:buNone/>
            </a:pPr>
            <a:r>
              <a:rPr lang="vi-VN" sz="2400" b="0" i="0" u="none" strike="noStrike" cap="none">
                <a:solidFill>
                  <a:srgbClr val="151D1E"/>
                </a:solidFill>
                <a:latin typeface="Arial"/>
                <a:ea typeface="Arial"/>
                <a:cs typeface="Arial"/>
                <a:sym typeface="Arial"/>
              </a:rPr>
              <a:t>b</a:t>
            </a:r>
            <a:endParaRPr sz="2400" b="0" i="0" u="none" strike="noStrike" cap="none">
              <a:solidFill>
                <a:srgbClr val="151D1E"/>
              </a:solidFill>
              <a:latin typeface="Arial"/>
              <a:ea typeface="Arial"/>
              <a:cs typeface="Arial"/>
              <a:sym typeface="Arial"/>
            </a:endParaRPr>
          </a:p>
        </p:txBody>
      </p:sp>
      <p:cxnSp>
        <p:nvCxnSpPr>
          <p:cNvPr id="2317" name="Google Shape;2317;p21"/>
          <p:cNvCxnSpPr/>
          <p:nvPr/>
        </p:nvCxnSpPr>
        <p:spPr>
          <a:xfrm>
            <a:off x="4427984" y="1563638"/>
            <a:ext cx="0" cy="3146604"/>
          </a:xfrm>
          <a:prstGeom prst="straightConnector1">
            <a:avLst/>
          </a:prstGeom>
          <a:noFill/>
          <a:ln w="19050" cap="flat" cmpd="sng">
            <a:solidFill>
              <a:srgbClr val="A6D6CA"/>
            </a:solidFill>
            <a:prstDash val="solid"/>
            <a:round/>
            <a:headEnd type="none" w="sm" len="sm"/>
            <a:tailEnd type="none" w="sm" len="sm"/>
          </a:ln>
        </p:spPr>
      </p:cxnSp>
      <p:sp>
        <p:nvSpPr>
          <p:cNvPr id="2318" name="Google Shape;2318;p21"/>
          <p:cNvSpPr/>
          <p:nvPr/>
        </p:nvSpPr>
        <p:spPr>
          <a:xfrm>
            <a:off x="4499992" y="1419622"/>
            <a:ext cx="4032448" cy="3330399"/>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vi-VN" sz="1800" b="0" i="0" u="none" strike="noStrike" cap="none">
                <a:solidFill>
                  <a:srgbClr val="000000"/>
                </a:solidFill>
                <a:latin typeface="Arial"/>
                <a:ea typeface="Arial"/>
                <a:cs typeface="Arial"/>
                <a:sym typeface="Arial"/>
              </a:rPr>
              <a:t>- Biện pháp tu từ nhân hóa.</a:t>
            </a:r>
            <a:endParaRPr sz="1800" b="0" i="0" u="none" strike="noStrike" cap="none">
              <a:solidFill>
                <a:srgbClr val="000000"/>
              </a:solidFill>
              <a:latin typeface="Arial"/>
              <a:ea typeface="Arial"/>
              <a:cs typeface="Arial"/>
              <a:sym typeface="Arial"/>
            </a:endParaRPr>
          </a:p>
          <a:p>
            <a:pPr marL="0" marR="0" lvl="0" indent="0" algn="just" rtl="0">
              <a:lnSpc>
                <a:spcPct val="200000"/>
              </a:lnSpc>
              <a:spcBef>
                <a:spcPts val="0"/>
              </a:spcBef>
              <a:spcAft>
                <a:spcPts val="0"/>
              </a:spcAft>
              <a:buNone/>
            </a:pPr>
            <a:r>
              <a:rPr lang="vi-VN" sz="1800" b="0" i="0" u="none" strike="noStrike" cap="none">
                <a:solidFill>
                  <a:srgbClr val="000000"/>
                </a:solidFill>
                <a:latin typeface="Arial"/>
                <a:ea typeface="Arial"/>
                <a:cs typeface="Arial"/>
                <a:sym typeface="Arial"/>
              </a:rPr>
              <a:t>🡪 Làm cho câu văn thêm sinh động, hấp dẫn đồng thời nhấn mạnh tác dụng và phẩm chất cao quý của cây tre: tre cũng có những hành động và đức tính giống con người.</a:t>
            </a:r>
            <a:endParaRPr/>
          </a:p>
        </p:txBody>
      </p:sp>
      <p:cxnSp>
        <p:nvCxnSpPr>
          <p:cNvPr id="2319" name="Google Shape;2319;p21"/>
          <p:cNvCxnSpPr/>
          <p:nvPr/>
        </p:nvCxnSpPr>
        <p:spPr>
          <a:xfrm>
            <a:off x="2771800" y="3219822"/>
            <a:ext cx="1008112" cy="0"/>
          </a:xfrm>
          <a:prstGeom prst="straightConnector1">
            <a:avLst/>
          </a:prstGeom>
          <a:noFill/>
          <a:ln w="19050" cap="flat" cmpd="sng">
            <a:solidFill>
              <a:srgbClr val="151D1E"/>
            </a:solidFill>
            <a:prstDash val="solid"/>
            <a:round/>
            <a:headEnd type="none" w="sm" len="sm"/>
            <a:tailEnd type="none" w="sm" len="sm"/>
          </a:ln>
        </p:spPr>
      </p:cxnSp>
      <p:cxnSp>
        <p:nvCxnSpPr>
          <p:cNvPr id="2320" name="Google Shape;2320;p21"/>
          <p:cNvCxnSpPr/>
          <p:nvPr/>
        </p:nvCxnSpPr>
        <p:spPr>
          <a:xfrm>
            <a:off x="2987824" y="3651870"/>
            <a:ext cx="1224136" cy="0"/>
          </a:xfrm>
          <a:prstGeom prst="straightConnector1">
            <a:avLst/>
          </a:prstGeom>
          <a:noFill/>
          <a:ln w="19050" cap="flat" cmpd="sng">
            <a:solidFill>
              <a:srgbClr val="151D1E"/>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13"/>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314">
                                            <p:txEl>
                                              <p:pRg st="0" end="0"/>
                                            </p:txEl>
                                          </p:spTgt>
                                        </p:tgtEl>
                                        <p:attrNameLst>
                                          <p:attrName>style.visibility</p:attrName>
                                        </p:attrNameLst>
                                      </p:cBhvr>
                                      <p:to>
                                        <p:strVal val="visible"/>
                                      </p:to>
                                    </p:set>
                                    <p:animEffect transition="in" filter="fade">
                                      <p:cBhvr>
                                        <p:cTn id="11" dur="500"/>
                                        <p:tgtEl>
                                          <p:spTgt spid="23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31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32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3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318">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3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4"/>
        <p:cNvGrpSpPr/>
        <p:nvPr/>
      </p:nvGrpSpPr>
      <p:grpSpPr>
        <a:xfrm>
          <a:off x="0" y="0"/>
          <a:ext cx="0" cy="0"/>
          <a:chOff x="0" y="0"/>
          <a:chExt cx="0" cy="0"/>
        </a:xfrm>
      </p:grpSpPr>
      <p:sp>
        <p:nvSpPr>
          <p:cNvPr id="2325" name="Google Shape;2325;p22"/>
          <p:cNvSpPr/>
          <p:nvPr/>
        </p:nvSpPr>
        <p:spPr>
          <a:xfrm>
            <a:off x="1979712" y="1603417"/>
            <a:ext cx="1122933" cy="1112349"/>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chemeClr val="accent1"/>
          </a:solidFill>
          <a:ln>
            <a:noFill/>
          </a:ln>
          <a:effectLst>
            <a:outerShdw blurRad="57150" dist="28575"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2"/>
          <p:cNvSpPr txBox="1">
            <a:spLocks noGrp="1"/>
          </p:cNvSpPr>
          <p:nvPr>
            <p:ph type="subTitle" idx="4"/>
          </p:nvPr>
        </p:nvSpPr>
        <p:spPr>
          <a:xfrm>
            <a:off x="323528" y="2787774"/>
            <a:ext cx="4176464" cy="1368152"/>
          </a:xfrm>
          <a:prstGeom prst="rect">
            <a:avLst/>
          </a:prstGeom>
          <a:noFill/>
          <a:ln>
            <a:noFill/>
          </a:ln>
        </p:spPr>
        <p:txBody>
          <a:bodyPr spcFirstLastPara="1" wrap="square" lIns="274300" tIns="91425" rIns="274300" bIns="91425" anchor="t" anchorCtr="0">
            <a:noAutofit/>
          </a:bodyPr>
          <a:lstStyle/>
          <a:p>
            <a:pPr marL="0" lvl="0" indent="0" algn="just" rtl="0">
              <a:lnSpc>
                <a:spcPct val="150000"/>
              </a:lnSpc>
              <a:spcBef>
                <a:spcPts val="0"/>
              </a:spcBef>
              <a:spcAft>
                <a:spcPts val="0"/>
              </a:spcAft>
              <a:buSzPts val="1400"/>
              <a:buNone/>
            </a:pPr>
            <a:r>
              <a:rPr lang="vi-VN" sz="1800" i="1">
                <a:solidFill>
                  <a:srgbClr val="151D1E"/>
                </a:solidFill>
                <a:latin typeface="Arial"/>
                <a:ea typeface="Arial"/>
                <a:cs typeface="Arial"/>
                <a:sym typeface="Arial"/>
              </a:rPr>
              <a:t>Gậy tre, chông tre chống lại sắt thép của quân thù. Tre xung phong vào xe tăng, đại bác.</a:t>
            </a:r>
            <a:endParaRPr sz="1800" i="1">
              <a:solidFill>
                <a:srgbClr val="151D1E"/>
              </a:solidFill>
              <a:latin typeface="Arial"/>
              <a:ea typeface="Arial"/>
              <a:cs typeface="Arial"/>
              <a:sym typeface="Arial"/>
            </a:endParaRPr>
          </a:p>
        </p:txBody>
      </p:sp>
      <p:sp>
        <p:nvSpPr>
          <p:cNvPr id="2327" name="Google Shape;2327;p22"/>
          <p:cNvSpPr txBox="1">
            <a:spLocks noGrp="1"/>
          </p:cNvSpPr>
          <p:nvPr>
            <p:ph type="title"/>
          </p:nvPr>
        </p:nvSpPr>
        <p:spPr>
          <a:xfrm>
            <a:off x="720000" y="422825"/>
            <a:ext cx="7704000" cy="4572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SzPts val="3500"/>
              <a:buNone/>
            </a:pPr>
            <a:r>
              <a:rPr lang="vi-VN" sz="2400">
                <a:solidFill>
                  <a:srgbClr val="151D1E"/>
                </a:solidFill>
                <a:latin typeface="Arial"/>
                <a:ea typeface="Arial"/>
                <a:cs typeface="Arial"/>
                <a:sym typeface="Arial"/>
              </a:rPr>
              <a:t>Bài tập 2: Chỉ ra các biện pháp tu từ được sử dụng trong những câu sau và nêu tác dụng của chúng</a:t>
            </a:r>
            <a:endParaRPr sz="2400">
              <a:solidFill>
                <a:srgbClr val="151D1E"/>
              </a:solidFill>
              <a:latin typeface="Arial"/>
              <a:ea typeface="Arial"/>
              <a:cs typeface="Arial"/>
              <a:sym typeface="Arial"/>
            </a:endParaRPr>
          </a:p>
        </p:txBody>
      </p:sp>
      <p:sp>
        <p:nvSpPr>
          <p:cNvPr id="2328" name="Google Shape;2328;p22"/>
          <p:cNvSpPr txBox="1"/>
          <p:nvPr/>
        </p:nvSpPr>
        <p:spPr>
          <a:xfrm>
            <a:off x="2382066" y="1930991"/>
            <a:ext cx="318223" cy="45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2C3A3D"/>
              </a:buClr>
              <a:buSzPts val="2500"/>
              <a:buFont typeface="Bebas Neue"/>
              <a:buNone/>
            </a:pPr>
            <a:r>
              <a:rPr lang="vi-VN" sz="2400" b="0" i="0" u="none" strike="noStrike" cap="none">
                <a:solidFill>
                  <a:srgbClr val="151D1E"/>
                </a:solidFill>
                <a:latin typeface="Arial"/>
                <a:ea typeface="Arial"/>
                <a:cs typeface="Arial"/>
                <a:sym typeface="Arial"/>
              </a:rPr>
              <a:t>b</a:t>
            </a:r>
            <a:endParaRPr sz="2400" b="0" i="0" u="none" strike="noStrike" cap="none">
              <a:solidFill>
                <a:srgbClr val="151D1E"/>
              </a:solidFill>
              <a:latin typeface="Arial"/>
              <a:ea typeface="Arial"/>
              <a:cs typeface="Arial"/>
              <a:sym typeface="Arial"/>
            </a:endParaRPr>
          </a:p>
        </p:txBody>
      </p:sp>
      <p:cxnSp>
        <p:nvCxnSpPr>
          <p:cNvPr id="2329" name="Google Shape;2329;p22"/>
          <p:cNvCxnSpPr/>
          <p:nvPr/>
        </p:nvCxnSpPr>
        <p:spPr>
          <a:xfrm>
            <a:off x="4427984" y="1563638"/>
            <a:ext cx="0" cy="3146604"/>
          </a:xfrm>
          <a:prstGeom prst="straightConnector1">
            <a:avLst/>
          </a:prstGeom>
          <a:noFill/>
          <a:ln w="19050" cap="flat" cmpd="sng">
            <a:solidFill>
              <a:srgbClr val="A6D6CA"/>
            </a:solidFill>
            <a:prstDash val="solid"/>
            <a:round/>
            <a:headEnd type="none" w="sm" len="sm"/>
            <a:tailEnd type="none" w="sm" len="sm"/>
          </a:ln>
        </p:spPr>
      </p:cxnSp>
      <p:cxnSp>
        <p:nvCxnSpPr>
          <p:cNvPr id="2330" name="Google Shape;2330;p22"/>
          <p:cNvCxnSpPr/>
          <p:nvPr/>
        </p:nvCxnSpPr>
        <p:spPr>
          <a:xfrm>
            <a:off x="611560" y="3229913"/>
            <a:ext cx="792088" cy="0"/>
          </a:xfrm>
          <a:prstGeom prst="straightConnector1">
            <a:avLst/>
          </a:prstGeom>
          <a:noFill/>
          <a:ln w="19050" cap="flat" cmpd="sng">
            <a:solidFill>
              <a:srgbClr val="151D1E"/>
            </a:solidFill>
            <a:prstDash val="solid"/>
            <a:round/>
            <a:headEnd type="none" w="sm" len="sm"/>
            <a:tailEnd type="none" w="sm" len="sm"/>
          </a:ln>
        </p:spPr>
      </p:cxnSp>
      <p:cxnSp>
        <p:nvCxnSpPr>
          <p:cNvPr id="2331" name="Google Shape;2331;p22"/>
          <p:cNvCxnSpPr/>
          <p:nvPr/>
        </p:nvCxnSpPr>
        <p:spPr>
          <a:xfrm>
            <a:off x="1619672" y="3233514"/>
            <a:ext cx="1080617" cy="0"/>
          </a:xfrm>
          <a:prstGeom prst="straightConnector1">
            <a:avLst/>
          </a:prstGeom>
          <a:noFill/>
          <a:ln w="19050" cap="flat" cmpd="sng">
            <a:solidFill>
              <a:srgbClr val="151D1E"/>
            </a:solidFill>
            <a:prstDash val="solid"/>
            <a:round/>
            <a:headEnd type="none" w="sm" len="sm"/>
            <a:tailEnd type="none" w="sm" len="sm"/>
          </a:ln>
        </p:spPr>
      </p:cxnSp>
      <p:cxnSp>
        <p:nvCxnSpPr>
          <p:cNvPr id="2332" name="Google Shape;2332;p22"/>
          <p:cNvCxnSpPr/>
          <p:nvPr/>
        </p:nvCxnSpPr>
        <p:spPr>
          <a:xfrm>
            <a:off x="3887675" y="3233514"/>
            <a:ext cx="324285" cy="0"/>
          </a:xfrm>
          <a:prstGeom prst="straightConnector1">
            <a:avLst/>
          </a:prstGeom>
          <a:noFill/>
          <a:ln w="19050" cap="flat" cmpd="sng">
            <a:solidFill>
              <a:srgbClr val="151D1E"/>
            </a:solidFill>
            <a:prstDash val="solid"/>
            <a:round/>
            <a:headEnd type="none" w="sm" len="sm"/>
            <a:tailEnd type="none" w="sm" len="sm"/>
          </a:ln>
        </p:spPr>
      </p:cxnSp>
      <p:cxnSp>
        <p:nvCxnSpPr>
          <p:cNvPr id="2333" name="Google Shape;2333;p22"/>
          <p:cNvCxnSpPr/>
          <p:nvPr/>
        </p:nvCxnSpPr>
        <p:spPr>
          <a:xfrm>
            <a:off x="611063" y="3651870"/>
            <a:ext cx="432545" cy="0"/>
          </a:xfrm>
          <a:prstGeom prst="straightConnector1">
            <a:avLst/>
          </a:prstGeom>
          <a:noFill/>
          <a:ln w="19050" cap="flat" cmpd="sng">
            <a:solidFill>
              <a:srgbClr val="151D1E"/>
            </a:solidFill>
            <a:prstDash val="solid"/>
            <a:round/>
            <a:headEnd type="none" w="sm" len="sm"/>
            <a:tailEnd type="none" w="sm" len="sm"/>
          </a:ln>
        </p:spPr>
      </p:cxnSp>
      <p:sp>
        <p:nvSpPr>
          <p:cNvPr id="2334" name="Google Shape;2334;p22"/>
          <p:cNvSpPr/>
          <p:nvPr/>
        </p:nvSpPr>
        <p:spPr>
          <a:xfrm>
            <a:off x="4580114" y="1515656"/>
            <a:ext cx="1210588" cy="872034"/>
          </a:xfrm>
          <a:prstGeom prst="rect">
            <a:avLst/>
          </a:prstGeom>
          <a:solidFill>
            <a:srgbClr val="B2DE82"/>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gậy tre</a:t>
            </a:r>
            <a:endParaRPr/>
          </a:p>
          <a:p>
            <a:pPr marL="0" marR="0" lvl="0" indent="0" algn="l"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chông tre </a:t>
            </a:r>
            <a:endParaRPr sz="1800" b="0" i="0" u="none" strike="noStrike" cap="none">
              <a:solidFill>
                <a:srgbClr val="000000"/>
              </a:solidFill>
              <a:latin typeface="Arial"/>
              <a:ea typeface="Arial"/>
              <a:cs typeface="Arial"/>
              <a:sym typeface="Arial"/>
            </a:endParaRPr>
          </a:p>
        </p:txBody>
      </p:sp>
      <p:sp>
        <p:nvSpPr>
          <p:cNvPr id="2335" name="Google Shape;2335;p22"/>
          <p:cNvSpPr/>
          <p:nvPr/>
        </p:nvSpPr>
        <p:spPr>
          <a:xfrm>
            <a:off x="4580114" y="2572287"/>
            <a:ext cx="1239442" cy="507831"/>
          </a:xfrm>
          <a:prstGeom prst="rect">
            <a:avLst/>
          </a:prstGeom>
          <a:solidFill>
            <a:srgbClr val="FDD480"/>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sắt thép </a:t>
            </a:r>
            <a:endParaRPr sz="1800" b="0" i="0" u="none" strike="noStrike" cap="none">
              <a:solidFill>
                <a:srgbClr val="000000"/>
              </a:solidFill>
              <a:latin typeface="Arial"/>
              <a:ea typeface="Arial"/>
              <a:cs typeface="Arial"/>
              <a:sym typeface="Arial"/>
            </a:endParaRPr>
          </a:p>
        </p:txBody>
      </p:sp>
      <p:sp>
        <p:nvSpPr>
          <p:cNvPr id="2336" name="Google Shape;2336;p22"/>
          <p:cNvSpPr/>
          <p:nvPr/>
        </p:nvSpPr>
        <p:spPr>
          <a:xfrm>
            <a:off x="6372199" y="1491630"/>
            <a:ext cx="1672253" cy="923330"/>
          </a:xfrm>
          <a:prstGeom prst="rect">
            <a:avLst/>
          </a:prstGeom>
          <a:solidFill>
            <a:srgbClr val="B2DE82"/>
          </a:solid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vũ khí thô sơ</a:t>
            </a:r>
            <a:endParaRPr/>
          </a:p>
          <a:p>
            <a:pPr marL="0" marR="0" lvl="0" indent="0" algn="l" rtl="0">
              <a:lnSpc>
                <a:spcPct val="15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cxnSp>
        <p:nvCxnSpPr>
          <p:cNvPr id="2337" name="Google Shape;2337;p22"/>
          <p:cNvCxnSpPr>
            <a:stCxn id="2334" idx="3"/>
            <a:endCxn id="2336" idx="1"/>
          </p:cNvCxnSpPr>
          <p:nvPr/>
        </p:nvCxnSpPr>
        <p:spPr>
          <a:xfrm>
            <a:off x="5790702" y="1951673"/>
            <a:ext cx="581400" cy="1500"/>
          </a:xfrm>
          <a:prstGeom prst="straightConnector1">
            <a:avLst/>
          </a:prstGeom>
          <a:noFill/>
          <a:ln w="19050" cap="flat" cmpd="sng">
            <a:solidFill>
              <a:srgbClr val="151D1E"/>
            </a:solidFill>
            <a:prstDash val="solid"/>
            <a:round/>
            <a:headEnd type="none" w="sm" len="sm"/>
            <a:tailEnd type="stealth" w="med" len="med"/>
          </a:ln>
        </p:spPr>
      </p:cxnSp>
      <p:sp>
        <p:nvSpPr>
          <p:cNvPr id="2338" name="Google Shape;2338;p22"/>
          <p:cNvSpPr/>
          <p:nvPr/>
        </p:nvSpPr>
        <p:spPr>
          <a:xfrm>
            <a:off x="6372200" y="2571750"/>
            <a:ext cx="1672253" cy="507831"/>
          </a:xfrm>
          <a:prstGeom prst="rect">
            <a:avLst/>
          </a:prstGeom>
          <a:solidFill>
            <a:srgbClr val="B2DE82"/>
          </a:solid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vũ khí tiên tiến</a:t>
            </a:r>
            <a:endParaRPr/>
          </a:p>
        </p:txBody>
      </p:sp>
      <p:cxnSp>
        <p:nvCxnSpPr>
          <p:cNvPr id="2339" name="Google Shape;2339;p22"/>
          <p:cNvCxnSpPr>
            <a:stCxn id="2335" idx="3"/>
            <a:endCxn id="2338" idx="1"/>
          </p:cNvCxnSpPr>
          <p:nvPr/>
        </p:nvCxnSpPr>
        <p:spPr>
          <a:xfrm rot="10800000" flipH="1">
            <a:off x="5819556" y="2825602"/>
            <a:ext cx="552600" cy="600"/>
          </a:xfrm>
          <a:prstGeom prst="straightConnector1">
            <a:avLst/>
          </a:prstGeom>
          <a:noFill/>
          <a:ln w="19050" cap="flat" cmpd="sng">
            <a:solidFill>
              <a:srgbClr val="151D1E"/>
            </a:solidFill>
            <a:prstDash val="solid"/>
            <a:round/>
            <a:headEnd type="none" w="sm" len="sm"/>
            <a:tailEnd type="stealth" w="med" len="med"/>
          </a:ln>
        </p:spPr>
      </p:cxnSp>
      <p:sp>
        <p:nvSpPr>
          <p:cNvPr id="2340" name="Google Shape;2340;p22"/>
          <p:cNvSpPr/>
          <p:nvPr/>
        </p:nvSpPr>
        <p:spPr>
          <a:xfrm>
            <a:off x="4427984" y="3003798"/>
            <a:ext cx="4320480"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vi-VN" sz="1800" b="0" i="0" u="none" strike="noStrike" cap="none">
                <a:solidFill>
                  <a:srgbClr val="000000"/>
                </a:solidFill>
                <a:latin typeface="Arial"/>
                <a:ea typeface="Arial"/>
                <a:cs typeface="Arial"/>
                <a:sym typeface="Arial"/>
              </a:rPr>
              <a:t>🡪 Biện pháp tu từ hoán dụ.</a:t>
            </a:r>
            <a:endParaRPr sz="1800" b="0" i="0" u="none" strike="noStrike" cap="none">
              <a:solidFill>
                <a:srgbClr val="000000"/>
              </a:solidFill>
              <a:latin typeface="Arial"/>
              <a:ea typeface="Arial"/>
              <a:cs typeface="Arial"/>
              <a:sym typeface="Arial"/>
            </a:endParaRPr>
          </a:p>
          <a:p>
            <a:pPr marL="0" marR="0" lvl="0" indent="0" algn="just" rtl="0">
              <a:lnSpc>
                <a:spcPct val="200000"/>
              </a:lnSpc>
              <a:spcBef>
                <a:spcPts val="0"/>
              </a:spcBef>
              <a:spcAft>
                <a:spcPts val="0"/>
              </a:spcAft>
              <a:buNone/>
            </a:pPr>
            <a:r>
              <a:rPr lang="vi-VN" sz="1800" b="0" i="0" u="none" strike="noStrike" cap="none">
                <a:solidFill>
                  <a:srgbClr val="000000"/>
                </a:solidFill>
                <a:latin typeface="Arial"/>
                <a:ea typeface="Arial"/>
                <a:cs typeface="Arial"/>
                <a:sym typeface="Arial"/>
              </a:rPr>
              <a:t>🡪 Biến điều trừu tượng trở nên gần gũi, giúp người đọc dễ tiếp nhận.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40">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4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4"/>
        <p:cNvGrpSpPr/>
        <p:nvPr/>
      </p:nvGrpSpPr>
      <p:grpSpPr>
        <a:xfrm>
          <a:off x="0" y="0"/>
          <a:ext cx="0" cy="0"/>
          <a:chOff x="0" y="0"/>
          <a:chExt cx="0" cy="0"/>
        </a:xfrm>
      </p:grpSpPr>
      <p:sp>
        <p:nvSpPr>
          <p:cNvPr id="2345" name="Google Shape;2345;p23"/>
          <p:cNvSpPr txBox="1">
            <a:spLocks noGrp="1"/>
          </p:cNvSpPr>
          <p:nvPr>
            <p:ph type="title" idx="6"/>
          </p:nvPr>
        </p:nvSpPr>
        <p:spPr>
          <a:xfrm>
            <a:off x="720000" y="420344"/>
            <a:ext cx="7704000" cy="927269"/>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500"/>
              <a:buNone/>
            </a:pPr>
            <a:r>
              <a:rPr lang="vi-VN" sz="2800" b="1">
                <a:solidFill>
                  <a:srgbClr val="151D1E"/>
                </a:solidFill>
                <a:latin typeface="Arial"/>
                <a:ea typeface="Arial"/>
                <a:cs typeface="Arial"/>
                <a:sym typeface="Arial"/>
              </a:rPr>
              <a:t>2. Nghĩa của từ</a:t>
            </a:r>
            <a:endParaRPr sz="2400" b="1">
              <a:solidFill>
                <a:srgbClr val="151D1E"/>
              </a:solidFill>
              <a:latin typeface="Arial"/>
              <a:ea typeface="Arial"/>
              <a:cs typeface="Arial"/>
              <a:sym typeface="Arial"/>
            </a:endParaRPr>
          </a:p>
        </p:txBody>
      </p:sp>
      <p:sp>
        <p:nvSpPr>
          <p:cNvPr id="2346" name="Google Shape;2346;p23"/>
          <p:cNvSpPr txBox="1">
            <a:spLocks noGrp="1"/>
          </p:cNvSpPr>
          <p:nvPr>
            <p:ph type="title"/>
          </p:nvPr>
        </p:nvSpPr>
        <p:spPr>
          <a:xfrm>
            <a:off x="827585" y="915566"/>
            <a:ext cx="7476450" cy="1304112"/>
          </a:xfrm>
          <a:prstGeom prst="rect">
            <a:avLst/>
          </a:prstGeom>
          <a:noFill/>
          <a:ln>
            <a:noFill/>
          </a:ln>
        </p:spPr>
        <p:txBody>
          <a:bodyPr spcFirstLastPara="1" wrap="square" lIns="0" tIns="0" rIns="0" bIns="0" anchor="ctr" anchorCtr="0">
            <a:noAutofit/>
          </a:bodyPr>
          <a:lstStyle/>
          <a:p>
            <a:pPr marL="0" lvl="0" indent="0" algn="just" rtl="0">
              <a:lnSpc>
                <a:spcPct val="150000"/>
              </a:lnSpc>
              <a:spcBef>
                <a:spcPts val="0"/>
              </a:spcBef>
              <a:spcAft>
                <a:spcPts val="0"/>
              </a:spcAft>
              <a:buSzPts val="2500"/>
              <a:buNone/>
            </a:pPr>
            <a:r>
              <a:rPr lang="vi-VN" sz="1800">
                <a:solidFill>
                  <a:srgbClr val="151D1E"/>
                </a:solidFill>
                <a:latin typeface="Arial"/>
                <a:ea typeface="Arial"/>
                <a:cs typeface="Arial"/>
                <a:sym typeface="Arial"/>
              </a:rPr>
              <a:t>Bài tập 3: Những dòng thơ: </a:t>
            </a:r>
            <a:r>
              <a:rPr lang="vi-VN" sz="1800" i="1">
                <a:solidFill>
                  <a:srgbClr val="151D1E"/>
                </a:solidFill>
                <a:latin typeface="Arial"/>
                <a:ea typeface="Arial"/>
                <a:cs typeface="Arial"/>
                <a:sym typeface="Arial"/>
              </a:rPr>
              <a:t>Đẽo cày theo ý người ta/ Sẽ thành khúc gỗ chẳng ra việc gì</a:t>
            </a:r>
            <a:r>
              <a:rPr lang="vi-VN" sz="1800">
                <a:solidFill>
                  <a:srgbClr val="151D1E"/>
                </a:solidFill>
                <a:latin typeface="Arial"/>
                <a:ea typeface="Arial"/>
                <a:cs typeface="Arial"/>
                <a:sym typeface="Arial"/>
              </a:rPr>
              <a:t> gợi cho em liên tưởng đến thành ngữ nào? Giải thích ngắn gọn ý nghĩa của thành ngữ đó.</a:t>
            </a:r>
            <a:endParaRPr sz="1800">
              <a:solidFill>
                <a:srgbClr val="151D1E"/>
              </a:solidFill>
              <a:latin typeface="Arial"/>
              <a:ea typeface="Arial"/>
              <a:cs typeface="Arial"/>
              <a:sym typeface="Arial"/>
            </a:endParaRPr>
          </a:p>
        </p:txBody>
      </p:sp>
      <p:pic>
        <p:nvPicPr>
          <p:cNvPr id="2347" name="Google Shape;2347;p23"/>
          <p:cNvPicPr preferRelativeResize="0"/>
          <p:nvPr/>
        </p:nvPicPr>
        <p:blipFill rotWithShape="1">
          <a:blip r:embed="rId3">
            <a:alphaModFix/>
          </a:blip>
          <a:srcRect/>
          <a:stretch/>
        </p:blipFill>
        <p:spPr>
          <a:xfrm>
            <a:off x="611560" y="2326551"/>
            <a:ext cx="2818746" cy="2047995"/>
          </a:xfrm>
          <a:prstGeom prst="rect">
            <a:avLst/>
          </a:prstGeom>
          <a:noFill/>
          <a:ln>
            <a:noFill/>
          </a:ln>
        </p:spPr>
      </p:pic>
      <p:sp>
        <p:nvSpPr>
          <p:cNvPr id="2348" name="Google Shape;2348;p23"/>
          <p:cNvSpPr/>
          <p:nvPr/>
        </p:nvSpPr>
        <p:spPr>
          <a:xfrm>
            <a:off x="3923928" y="2291283"/>
            <a:ext cx="4572000" cy="2118529"/>
          </a:xfrm>
          <a:prstGeom prst="rect">
            <a:avLst/>
          </a:prstGeom>
          <a:solidFill>
            <a:srgbClr val="FDD480"/>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 Thành ngữ </a:t>
            </a:r>
            <a:r>
              <a:rPr lang="vi-VN" sz="1800" b="0" i="1" u="none" strike="noStrike" cap="none">
                <a:solidFill>
                  <a:srgbClr val="000000"/>
                </a:solidFill>
                <a:latin typeface="Arial"/>
                <a:ea typeface="Arial"/>
                <a:cs typeface="Arial"/>
                <a:sym typeface="Arial"/>
              </a:rPr>
              <a:t>Đẽo cày giữa đường</a:t>
            </a:r>
            <a:r>
              <a:rPr lang="vi-VN" sz="1800" b="0" i="0" u="none" strike="noStrike" cap="none">
                <a:solidFill>
                  <a:srgbClr val="000000"/>
                </a:solidFill>
                <a:latin typeface="Arial"/>
                <a:ea typeface="Arial"/>
                <a:cs typeface="Arial"/>
                <a:sym typeface="Arial"/>
              </a:rPr>
              <a:t>.</a:t>
            </a:r>
            <a:endParaRPr sz="1800" b="0" i="0" u="none" strike="noStrike" cap="none">
              <a:solidFill>
                <a:srgbClr val="000000"/>
              </a:solidFill>
              <a:latin typeface="Arial"/>
              <a:ea typeface="Arial"/>
              <a:cs typeface="Arial"/>
              <a:sym typeface="Arial"/>
            </a:endParaRPr>
          </a:p>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 Ý nghĩa: những người không độc lập, không có chính kiến, luôn bị tác động và thay đổi theo ý kiến người khác thì làm việc gì cũng không đạt được kết quả.</a:t>
            </a:r>
            <a:endParaRPr sz="18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2"/>
        <p:cNvGrpSpPr/>
        <p:nvPr/>
      </p:nvGrpSpPr>
      <p:grpSpPr>
        <a:xfrm>
          <a:off x="0" y="0"/>
          <a:ext cx="0" cy="0"/>
          <a:chOff x="0" y="0"/>
          <a:chExt cx="0" cy="0"/>
        </a:xfrm>
      </p:grpSpPr>
      <p:sp>
        <p:nvSpPr>
          <p:cNvPr id="2353" name="Google Shape;2353;p24"/>
          <p:cNvSpPr txBox="1">
            <a:spLocks noGrp="1"/>
          </p:cNvSpPr>
          <p:nvPr>
            <p:ph type="title" idx="6"/>
          </p:nvPr>
        </p:nvSpPr>
        <p:spPr>
          <a:xfrm>
            <a:off x="720000" y="420345"/>
            <a:ext cx="7704000" cy="457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500"/>
              <a:buNone/>
            </a:pPr>
            <a:r>
              <a:rPr lang="vi-VN" sz="2800" b="1">
                <a:solidFill>
                  <a:srgbClr val="151D1E"/>
                </a:solidFill>
                <a:latin typeface="Arial"/>
                <a:ea typeface="Arial"/>
                <a:cs typeface="Arial"/>
                <a:sym typeface="Arial"/>
              </a:rPr>
              <a:t>Vận dụng</a:t>
            </a:r>
            <a:endParaRPr sz="2800" b="1">
              <a:solidFill>
                <a:srgbClr val="151D1E"/>
              </a:solidFill>
              <a:latin typeface="Arial"/>
              <a:ea typeface="Arial"/>
              <a:cs typeface="Arial"/>
              <a:sym typeface="Arial"/>
            </a:endParaRPr>
          </a:p>
        </p:txBody>
      </p:sp>
      <p:sp>
        <p:nvSpPr>
          <p:cNvPr id="2354" name="Google Shape;2354;p24"/>
          <p:cNvSpPr txBox="1">
            <a:spLocks noGrp="1"/>
          </p:cNvSpPr>
          <p:nvPr>
            <p:ph type="title" idx="4"/>
          </p:nvPr>
        </p:nvSpPr>
        <p:spPr>
          <a:xfrm>
            <a:off x="755576" y="728181"/>
            <a:ext cx="7642912" cy="1483529"/>
          </a:xfrm>
          <a:prstGeom prst="rect">
            <a:avLst/>
          </a:prstGeom>
          <a:noFill/>
          <a:ln>
            <a:noFill/>
          </a:ln>
        </p:spPr>
        <p:txBody>
          <a:bodyPr spcFirstLastPara="1" wrap="square" lIns="0" tIns="91425" rIns="91425" bIns="91425" anchor="ctr" anchorCtr="0">
            <a:noAutofit/>
          </a:bodyPr>
          <a:lstStyle/>
          <a:p>
            <a:pPr marL="0" lvl="0" indent="0" algn="just" rtl="0">
              <a:lnSpc>
                <a:spcPct val="150000"/>
              </a:lnSpc>
              <a:spcBef>
                <a:spcPts val="0"/>
              </a:spcBef>
              <a:spcAft>
                <a:spcPts val="0"/>
              </a:spcAft>
              <a:buSzPts val="2500"/>
              <a:buNone/>
            </a:pPr>
            <a:r>
              <a:rPr lang="vi-VN" sz="1800">
                <a:solidFill>
                  <a:srgbClr val="151D1E"/>
                </a:solidFill>
                <a:latin typeface="Arial"/>
                <a:ea typeface="Arial"/>
                <a:cs typeface="Arial"/>
                <a:sym typeface="Arial"/>
              </a:rPr>
              <a:t>Bài tập 4: </a:t>
            </a:r>
            <a:r>
              <a:rPr lang="vi-VN" sz="1800" i="1">
                <a:solidFill>
                  <a:srgbClr val="151D1E"/>
                </a:solidFill>
                <a:latin typeface="Arial"/>
                <a:ea typeface="Arial"/>
                <a:cs typeface="Arial"/>
                <a:sym typeface="Arial"/>
              </a:rPr>
              <a:t>Tre già măng mọc</a:t>
            </a:r>
            <a:r>
              <a:rPr lang="vi-VN" sz="1800">
                <a:solidFill>
                  <a:srgbClr val="151D1E"/>
                </a:solidFill>
                <a:latin typeface="Arial"/>
                <a:ea typeface="Arial"/>
                <a:cs typeface="Arial"/>
                <a:sym typeface="Arial"/>
              </a:rPr>
              <a:t> là một thành ngữ quen thuộc. Dựa vào bài </a:t>
            </a:r>
            <a:r>
              <a:rPr lang="vi-VN" sz="1800" i="1">
                <a:solidFill>
                  <a:srgbClr val="151D1E"/>
                </a:solidFill>
                <a:latin typeface="Arial"/>
                <a:ea typeface="Arial"/>
                <a:cs typeface="Arial"/>
                <a:sym typeface="Arial"/>
              </a:rPr>
              <a:t>Cây tre Việt Nam</a:t>
            </a:r>
            <a:r>
              <a:rPr lang="vi-VN" sz="1800">
                <a:solidFill>
                  <a:srgbClr val="151D1E"/>
                </a:solidFill>
                <a:latin typeface="Arial"/>
                <a:ea typeface="Arial"/>
                <a:cs typeface="Arial"/>
                <a:sym typeface="Arial"/>
              </a:rPr>
              <a:t>, hãy viết một đoạn văn (5 – 7 dòng) nêu cách hiểu của em về thành ngữ này.</a:t>
            </a:r>
            <a:endParaRPr sz="1800">
              <a:solidFill>
                <a:srgbClr val="151D1E"/>
              </a:solidFill>
              <a:latin typeface="Arial"/>
              <a:ea typeface="Arial"/>
              <a:cs typeface="Arial"/>
              <a:sym typeface="Arial"/>
            </a:endParaRPr>
          </a:p>
        </p:txBody>
      </p:sp>
      <p:sp>
        <p:nvSpPr>
          <p:cNvPr id="2355" name="Google Shape;2355;p24"/>
          <p:cNvSpPr txBox="1"/>
          <p:nvPr/>
        </p:nvSpPr>
        <p:spPr>
          <a:xfrm>
            <a:off x="1043608" y="2175619"/>
            <a:ext cx="5112568" cy="133882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vi-VN" sz="1800" b="0" i="0" u="none" strike="noStrike" cap="none">
                <a:solidFill>
                  <a:srgbClr val="000000"/>
                </a:solidFill>
                <a:latin typeface="Arial"/>
                <a:ea typeface="Arial"/>
                <a:cs typeface="Arial"/>
                <a:sym typeface="Arial"/>
              </a:rPr>
              <a:t>Gợi ý:</a:t>
            </a:r>
            <a:endParaRPr/>
          </a:p>
          <a:p>
            <a:pPr marL="285750" marR="0" lvl="0" indent="-285750" algn="just" rtl="0">
              <a:lnSpc>
                <a:spcPct val="150000"/>
              </a:lnSpc>
              <a:spcBef>
                <a:spcPts val="0"/>
              </a:spcBef>
              <a:spcAft>
                <a:spcPts val="0"/>
              </a:spcAft>
              <a:buClr>
                <a:srgbClr val="000000"/>
              </a:buClr>
              <a:buSzPts val="1800"/>
              <a:buFont typeface="Arial"/>
              <a:buChar char="•"/>
            </a:pPr>
            <a:r>
              <a:rPr lang="vi-VN" sz="1800" b="0" i="1" u="none" strike="noStrike" cap="none">
                <a:solidFill>
                  <a:srgbClr val="000000"/>
                </a:solidFill>
                <a:latin typeface="Arial"/>
                <a:ea typeface="Arial"/>
                <a:cs typeface="Arial"/>
                <a:sym typeface="Arial"/>
              </a:rPr>
              <a:t>Tre già</a:t>
            </a:r>
            <a:r>
              <a:rPr lang="vi-VN" sz="1800" b="0" i="0" u="none" strike="noStrike" cap="none">
                <a:solidFill>
                  <a:srgbClr val="000000"/>
                </a:solidFill>
                <a:latin typeface="Arial"/>
                <a:ea typeface="Arial"/>
                <a:cs typeface="Arial"/>
                <a:sym typeface="Arial"/>
              </a:rPr>
              <a:t> và </a:t>
            </a:r>
            <a:r>
              <a:rPr lang="vi-VN" sz="1800" b="0" i="1" u="none" strike="noStrike" cap="none">
                <a:solidFill>
                  <a:srgbClr val="000000"/>
                </a:solidFill>
                <a:latin typeface="Arial"/>
                <a:ea typeface="Arial"/>
                <a:cs typeface="Arial"/>
                <a:sym typeface="Arial"/>
              </a:rPr>
              <a:t>măng mọc</a:t>
            </a:r>
            <a:r>
              <a:rPr lang="vi-VN" sz="1800" b="0" i="0" u="none" strike="noStrike" cap="none">
                <a:solidFill>
                  <a:srgbClr val="000000"/>
                </a:solidFill>
                <a:latin typeface="Arial"/>
                <a:ea typeface="Arial"/>
                <a:cs typeface="Arial"/>
                <a:sym typeface="Arial"/>
              </a:rPr>
              <a:t> nói đến điều gì?</a:t>
            </a:r>
            <a:endParaRPr/>
          </a:p>
          <a:p>
            <a:pPr marL="285750" marR="0" lvl="0" indent="-285750" algn="just" rtl="0">
              <a:lnSpc>
                <a:spcPct val="150000"/>
              </a:lnSpc>
              <a:spcBef>
                <a:spcPts val="0"/>
              </a:spcBef>
              <a:spcAft>
                <a:spcPts val="0"/>
              </a:spcAft>
              <a:buClr>
                <a:srgbClr val="000000"/>
              </a:buClr>
              <a:buSzPts val="1800"/>
              <a:buFont typeface="Arial"/>
              <a:buChar char="•"/>
            </a:pPr>
            <a:r>
              <a:rPr lang="vi-VN" sz="1800" b="0" i="0" u="none" strike="noStrike" cap="none">
                <a:solidFill>
                  <a:srgbClr val="000000"/>
                </a:solidFill>
                <a:latin typeface="Arial"/>
                <a:ea typeface="Arial"/>
                <a:cs typeface="Arial"/>
                <a:sym typeface="Arial"/>
              </a:rPr>
              <a:t>Biện pháp tu từ trong thành ngữ này là gì?</a:t>
            </a:r>
            <a:endParaRPr sz="1800" b="0" i="0" u="none" strike="noStrike" cap="none">
              <a:solidFill>
                <a:srgbClr val="000000"/>
              </a:solidFill>
              <a:latin typeface="Arial"/>
              <a:ea typeface="Arial"/>
              <a:cs typeface="Arial"/>
              <a:sym typeface="Arial"/>
            </a:endParaRPr>
          </a:p>
        </p:txBody>
      </p:sp>
      <p:pic>
        <p:nvPicPr>
          <p:cNvPr id="2356" name="Google Shape;2356;p24"/>
          <p:cNvPicPr preferRelativeResize="0"/>
          <p:nvPr/>
        </p:nvPicPr>
        <p:blipFill rotWithShape="1">
          <a:blip r:embed="rId3">
            <a:alphaModFix/>
          </a:blip>
          <a:srcRect/>
          <a:stretch/>
        </p:blipFill>
        <p:spPr>
          <a:xfrm>
            <a:off x="5796137" y="2012505"/>
            <a:ext cx="2808312" cy="1904972"/>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sp>
        <p:nvSpPr>
          <p:cNvPr id="2361" name="Google Shape;2361;p25"/>
          <p:cNvSpPr/>
          <p:nvPr/>
        </p:nvSpPr>
        <p:spPr>
          <a:xfrm rot="442">
            <a:off x="1979743" y="339622"/>
            <a:ext cx="4760053" cy="479100"/>
          </a:xfrm>
          <a:prstGeom prst="rect">
            <a:avLst/>
          </a:prstGeom>
          <a:solidFill>
            <a:schemeClr val="lt2"/>
          </a:solidFill>
          <a:ln>
            <a:noFill/>
          </a:ln>
          <a:effectLst>
            <a:outerShdw blurRad="57150" dist="28575" dir="2640000" algn="bl" rotWithShape="0">
              <a:schemeClr val="dk1">
                <a:alpha val="2470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2" name="Google Shape;2362;p25"/>
          <p:cNvSpPr txBox="1">
            <a:spLocks noGrp="1"/>
          </p:cNvSpPr>
          <p:nvPr>
            <p:ph type="title"/>
          </p:nvPr>
        </p:nvSpPr>
        <p:spPr>
          <a:xfrm>
            <a:off x="2419302" y="311658"/>
            <a:ext cx="3888432" cy="5319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3000"/>
              <a:buNone/>
            </a:pPr>
            <a:r>
              <a:rPr lang="vi-VN" sz="2800" b="1">
                <a:solidFill>
                  <a:srgbClr val="151D1E"/>
                </a:solidFill>
                <a:latin typeface="Arial"/>
                <a:ea typeface="Arial"/>
                <a:cs typeface="Arial"/>
                <a:sym typeface="Arial"/>
              </a:rPr>
              <a:t>Hướng dẫn về nhà</a:t>
            </a:r>
            <a:endParaRPr sz="2800" b="1">
              <a:solidFill>
                <a:srgbClr val="151D1E"/>
              </a:solidFill>
              <a:latin typeface="Arial"/>
              <a:ea typeface="Arial"/>
              <a:cs typeface="Arial"/>
              <a:sym typeface="Arial"/>
            </a:endParaRPr>
          </a:p>
        </p:txBody>
      </p:sp>
      <p:sp>
        <p:nvSpPr>
          <p:cNvPr id="2363" name="Google Shape;2363;p25"/>
          <p:cNvSpPr txBox="1">
            <a:spLocks noGrp="1"/>
          </p:cNvSpPr>
          <p:nvPr>
            <p:ph type="subTitle" idx="1"/>
          </p:nvPr>
        </p:nvSpPr>
        <p:spPr>
          <a:xfrm>
            <a:off x="2915816" y="1085125"/>
            <a:ext cx="5112568" cy="2554174"/>
          </a:xfrm>
          <a:prstGeom prst="rect">
            <a:avLst/>
          </a:prstGeom>
          <a:noFill/>
          <a:ln>
            <a:noFill/>
          </a:ln>
        </p:spPr>
        <p:txBody>
          <a:bodyPr spcFirstLastPara="1" wrap="square" lIns="0" tIns="0" rIns="0" bIns="0" anchor="ctr" anchorCtr="0">
            <a:noAutofit/>
          </a:bodyPr>
          <a:lstStyle/>
          <a:p>
            <a:pPr marL="0" lvl="0" indent="0" algn="just" rtl="0">
              <a:lnSpc>
                <a:spcPct val="150000"/>
              </a:lnSpc>
              <a:spcBef>
                <a:spcPts val="0"/>
              </a:spcBef>
              <a:spcAft>
                <a:spcPts val="0"/>
              </a:spcAft>
              <a:buSzPts val="2500"/>
              <a:buNone/>
            </a:pPr>
            <a:r>
              <a:rPr lang="vi-VN" sz="2000">
                <a:solidFill>
                  <a:srgbClr val="151D1E"/>
                </a:solidFill>
                <a:latin typeface="Arial"/>
                <a:ea typeface="Arial"/>
                <a:cs typeface="Arial"/>
                <a:sym typeface="Arial"/>
              </a:rPr>
              <a:t>- Ôn tập lại nội dung bài học.</a:t>
            </a:r>
            <a:endParaRPr sz="2000">
              <a:solidFill>
                <a:srgbClr val="151D1E"/>
              </a:solidFill>
              <a:latin typeface="Arial"/>
              <a:ea typeface="Arial"/>
              <a:cs typeface="Arial"/>
              <a:sym typeface="Arial"/>
            </a:endParaRPr>
          </a:p>
          <a:p>
            <a:pPr marL="0" lvl="0" indent="0" algn="just" rtl="0">
              <a:lnSpc>
                <a:spcPct val="150000"/>
              </a:lnSpc>
              <a:spcBef>
                <a:spcPts val="0"/>
              </a:spcBef>
              <a:spcAft>
                <a:spcPts val="0"/>
              </a:spcAft>
              <a:buSzPts val="2500"/>
              <a:buNone/>
            </a:pPr>
            <a:r>
              <a:rPr lang="vi-VN" sz="2000">
                <a:solidFill>
                  <a:srgbClr val="151D1E"/>
                </a:solidFill>
                <a:latin typeface="Arial"/>
                <a:ea typeface="Arial"/>
                <a:cs typeface="Arial"/>
                <a:sym typeface="Arial"/>
              </a:rPr>
              <a:t>- Chuẩn bị cho tiết </a:t>
            </a:r>
            <a:r>
              <a:rPr lang="vi-VN" sz="2000" i="1">
                <a:solidFill>
                  <a:srgbClr val="151D1E"/>
                </a:solidFill>
                <a:latin typeface="Arial"/>
                <a:ea typeface="Arial"/>
                <a:cs typeface="Arial"/>
                <a:sym typeface="Arial"/>
              </a:rPr>
              <a:t>Viết: Tập làm một bài thơ lục bát, Viết đoạn văn thể hiện cảm xúc về một bài thơ lục bát</a:t>
            </a:r>
            <a:r>
              <a:rPr lang="vi-VN" sz="2000">
                <a:solidFill>
                  <a:srgbClr val="151D1E"/>
                </a:solidFill>
                <a:latin typeface="Arial"/>
                <a:ea typeface="Arial"/>
                <a:cs typeface="Arial"/>
                <a:sym typeface="Arial"/>
              </a:rPr>
              <a:t>.</a:t>
            </a:r>
            <a:endParaRPr/>
          </a:p>
        </p:txBody>
      </p:sp>
      <p:grpSp>
        <p:nvGrpSpPr>
          <p:cNvPr id="2364" name="Google Shape;2364;p25"/>
          <p:cNvGrpSpPr/>
          <p:nvPr/>
        </p:nvGrpSpPr>
        <p:grpSpPr>
          <a:xfrm flipH="1">
            <a:off x="750182" y="1291556"/>
            <a:ext cx="1830097" cy="2560374"/>
            <a:chOff x="3314550" y="711715"/>
            <a:chExt cx="1327119" cy="1845580"/>
          </a:xfrm>
        </p:grpSpPr>
        <p:sp>
          <p:nvSpPr>
            <p:cNvPr id="2365" name="Google Shape;2365;p25"/>
            <p:cNvSpPr/>
            <p:nvPr/>
          </p:nvSpPr>
          <p:spPr>
            <a:xfrm>
              <a:off x="3314550" y="711715"/>
              <a:ext cx="1327119" cy="1845580"/>
            </a:xfrm>
            <a:custGeom>
              <a:avLst/>
              <a:gdLst/>
              <a:ahLst/>
              <a:cxnLst/>
              <a:rect l="l" t="t" r="r" b="b"/>
              <a:pathLst>
                <a:path w="42064" h="58497" extrusionOk="0">
                  <a:moveTo>
                    <a:pt x="31681" y="1"/>
                  </a:moveTo>
                  <a:cubicBezTo>
                    <a:pt x="30479" y="1"/>
                    <a:pt x="29324" y="537"/>
                    <a:pt x="28490" y="1489"/>
                  </a:cubicBezTo>
                  <a:cubicBezTo>
                    <a:pt x="28464" y="1487"/>
                    <a:pt x="28438" y="1486"/>
                    <a:pt x="28413" y="1486"/>
                  </a:cubicBezTo>
                  <a:cubicBezTo>
                    <a:pt x="27345" y="1486"/>
                    <a:pt x="26315" y="3126"/>
                    <a:pt x="25002" y="3382"/>
                  </a:cubicBezTo>
                  <a:cubicBezTo>
                    <a:pt x="23645" y="3930"/>
                    <a:pt x="22930" y="4906"/>
                    <a:pt x="22549" y="5894"/>
                  </a:cubicBezTo>
                  <a:cubicBezTo>
                    <a:pt x="19894" y="6859"/>
                    <a:pt x="21644" y="8204"/>
                    <a:pt x="17608" y="8478"/>
                  </a:cubicBezTo>
                  <a:cubicBezTo>
                    <a:pt x="17120" y="7192"/>
                    <a:pt x="16132" y="6645"/>
                    <a:pt x="15477" y="6418"/>
                  </a:cubicBezTo>
                  <a:cubicBezTo>
                    <a:pt x="15120" y="5156"/>
                    <a:pt x="13691" y="3763"/>
                    <a:pt x="12084" y="3537"/>
                  </a:cubicBezTo>
                  <a:cubicBezTo>
                    <a:pt x="11595" y="2811"/>
                    <a:pt x="10810" y="2061"/>
                    <a:pt x="9655" y="1846"/>
                  </a:cubicBezTo>
                  <a:cubicBezTo>
                    <a:pt x="8311" y="719"/>
                    <a:pt x="7097" y="242"/>
                    <a:pt x="6054" y="242"/>
                  </a:cubicBezTo>
                  <a:cubicBezTo>
                    <a:pt x="1082" y="242"/>
                    <a:pt x="0" y="11079"/>
                    <a:pt x="7273" y="13943"/>
                  </a:cubicBezTo>
                  <a:cubicBezTo>
                    <a:pt x="4940" y="16515"/>
                    <a:pt x="4583" y="19527"/>
                    <a:pt x="6809" y="22182"/>
                  </a:cubicBezTo>
                  <a:lnTo>
                    <a:pt x="654" y="24623"/>
                  </a:lnTo>
                  <a:lnTo>
                    <a:pt x="4285" y="35124"/>
                  </a:lnTo>
                  <a:cubicBezTo>
                    <a:pt x="6159" y="34510"/>
                    <a:pt x="6615" y="34094"/>
                    <a:pt x="7184" y="34094"/>
                  </a:cubicBezTo>
                  <a:cubicBezTo>
                    <a:pt x="7654" y="34094"/>
                    <a:pt x="8200" y="34376"/>
                    <a:pt x="9678" y="35065"/>
                  </a:cubicBezTo>
                  <a:cubicBezTo>
                    <a:pt x="10048" y="39768"/>
                    <a:pt x="9559" y="44899"/>
                    <a:pt x="12655" y="47804"/>
                  </a:cubicBezTo>
                  <a:cubicBezTo>
                    <a:pt x="12762" y="51912"/>
                    <a:pt x="13429" y="55186"/>
                    <a:pt x="14250" y="58496"/>
                  </a:cubicBezTo>
                  <a:lnTo>
                    <a:pt x="22704" y="58496"/>
                  </a:lnTo>
                  <a:lnTo>
                    <a:pt x="22478" y="55651"/>
                  </a:lnTo>
                  <a:lnTo>
                    <a:pt x="22478" y="55651"/>
                  </a:lnTo>
                  <a:cubicBezTo>
                    <a:pt x="23418" y="56091"/>
                    <a:pt x="23430" y="55984"/>
                    <a:pt x="23406" y="57055"/>
                  </a:cubicBezTo>
                  <a:cubicBezTo>
                    <a:pt x="25931" y="56770"/>
                    <a:pt x="29383" y="56401"/>
                    <a:pt x="31431" y="55520"/>
                  </a:cubicBezTo>
                  <a:cubicBezTo>
                    <a:pt x="30824" y="45256"/>
                    <a:pt x="31050" y="53376"/>
                    <a:pt x="35539" y="42578"/>
                  </a:cubicBezTo>
                  <a:lnTo>
                    <a:pt x="32669" y="42316"/>
                  </a:lnTo>
                  <a:cubicBezTo>
                    <a:pt x="33098" y="38196"/>
                    <a:pt x="38075" y="35839"/>
                    <a:pt x="35825" y="29957"/>
                  </a:cubicBezTo>
                  <a:cubicBezTo>
                    <a:pt x="38099" y="26837"/>
                    <a:pt x="38504" y="22789"/>
                    <a:pt x="36658" y="19241"/>
                  </a:cubicBezTo>
                  <a:lnTo>
                    <a:pt x="42063" y="13455"/>
                  </a:lnTo>
                  <a:lnTo>
                    <a:pt x="32277" y="13895"/>
                  </a:lnTo>
                  <a:cubicBezTo>
                    <a:pt x="32193" y="13538"/>
                    <a:pt x="32050" y="13217"/>
                    <a:pt x="31884" y="12919"/>
                  </a:cubicBezTo>
                  <a:cubicBezTo>
                    <a:pt x="36991" y="10347"/>
                    <a:pt x="37884" y="406"/>
                    <a:pt x="31681" y="1"/>
                  </a:cubicBezTo>
                  <a:close/>
                </a:path>
              </a:pathLst>
            </a:custGeom>
            <a:solidFill>
              <a:srgbClr val="FFFFFF"/>
            </a:solidFill>
            <a:ln>
              <a:noFill/>
            </a:ln>
            <a:effectLst>
              <a:outerShdw blurRad="42863" dist="28575" dir="2400000" algn="bl" rotWithShape="0">
                <a:schemeClr val="dk1">
                  <a:alpha val="2470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6" name="Google Shape;2366;p25"/>
            <p:cNvSpPr/>
            <p:nvPr/>
          </p:nvSpPr>
          <p:spPr>
            <a:xfrm>
              <a:off x="3616200" y="1061320"/>
              <a:ext cx="712178" cy="1400915"/>
            </a:xfrm>
            <a:custGeom>
              <a:avLst/>
              <a:gdLst/>
              <a:ahLst/>
              <a:cxnLst/>
              <a:rect l="l" t="t" r="r" b="b"/>
              <a:pathLst>
                <a:path w="22573" h="44403" extrusionOk="0">
                  <a:moveTo>
                    <a:pt x="12235" y="0"/>
                  </a:moveTo>
                  <a:cubicBezTo>
                    <a:pt x="8021" y="0"/>
                    <a:pt x="1" y="3842"/>
                    <a:pt x="213" y="7565"/>
                  </a:cubicBezTo>
                  <a:cubicBezTo>
                    <a:pt x="313" y="9333"/>
                    <a:pt x="1796" y="9862"/>
                    <a:pt x="3535" y="9862"/>
                  </a:cubicBezTo>
                  <a:cubicBezTo>
                    <a:pt x="6130" y="9862"/>
                    <a:pt x="9297" y="8684"/>
                    <a:pt x="9297" y="8684"/>
                  </a:cubicBezTo>
                  <a:lnTo>
                    <a:pt x="9297" y="8684"/>
                  </a:lnTo>
                  <a:lnTo>
                    <a:pt x="8666" y="15852"/>
                  </a:lnTo>
                  <a:cubicBezTo>
                    <a:pt x="8666" y="15852"/>
                    <a:pt x="1153" y="29508"/>
                    <a:pt x="6213" y="34592"/>
                  </a:cubicBezTo>
                  <a:cubicBezTo>
                    <a:pt x="6464" y="34842"/>
                    <a:pt x="6761" y="35092"/>
                    <a:pt x="7095" y="35318"/>
                  </a:cubicBezTo>
                  <a:cubicBezTo>
                    <a:pt x="6964" y="39807"/>
                    <a:pt x="8047" y="44403"/>
                    <a:pt x="8047" y="44403"/>
                  </a:cubicBezTo>
                  <a:lnTo>
                    <a:pt x="10869" y="44403"/>
                  </a:lnTo>
                  <a:cubicBezTo>
                    <a:pt x="10583" y="41105"/>
                    <a:pt x="10476" y="38426"/>
                    <a:pt x="10428" y="36688"/>
                  </a:cubicBezTo>
                  <a:lnTo>
                    <a:pt x="10428" y="36688"/>
                  </a:lnTo>
                  <a:cubicBezTo>
                    <a:pt x="11119" y="36842"/>
                    <a:pt x="11845" y="36950"/>
                    <a:pt x="12571" y="36985"/>
                  </a:cubicBezTo>
                  <a:cubicBezTo>
                    <a:pt x="12512" y="38450"/>
                    <a:pt x="12964" y="40307"/>
                    <a:pt x="15096" y="41760"/>
                  </a:cubicBezTo>
                  <a:cubicBezTo>
                    <a:pt x="15984" y="42361"/>
                    <a:pt x="17000" y="42527"/>
                    <a:pt x="17853" y="42527"/>
                  </a:cubicBezTo>
                  <a:cubicBezTo>
                    <a:pt x="18909" y="42527"/>
                    <a:pt x="19715" y="42272"/>
                    <a:pt x="19715" y="42272"/>
                  </a:cubicBezTo>
                  <a:lnTo>
                    <a:pt x="19608" y="39914"/>
                  </a:lnTo>
                  <a:cubicBezTo>
                    <a:pt x="19608" y="39914"/>
                    <a:pt x="19231" y="40198"/>
                    <a:pt x="18537" y="40198"/>
                  </a:cubicBezTo>
                  <a:cubicBezTo>
                    <a:pt x="18041" y="40198"/>
                    <a:pt x="17383" y="40053"/>
                    <a:pt x="16584" y="39557"/>
                  </a:cubicBezTo>
                  <a:cubicBezTo>
                    <a:pt x="15548" y="38902"/>
                    <a:pt x="15834" y="37593"/>
                    <a:pt x="16322" y="36509"/>
                  </a:cubicBezTo>
                  <a:cubicBezTo>
                    <a:pt x="16870" y="36330"/>
                    <a:pt x="17393" y="36080"/>
                    <a:pt x="17882" y="35783"/>
                  </a:cubicBezTo>
                  <a:cubicBezTo>
                    <a:pt x="18470" y="36323"/>
                    <a:pt x="19023" y="36531"/>
                    <a:pt x="19527" y="36531"/>
                  </a:cubicBezTo>
                  <a:cubicBezTo>
                    <a:pt x="21243" y="36531"/>
                    <a:pt x="22382" y="34104"/>
                    <a:pt x="22382" y="34104"/>
                  </a:cubicBezTo>
                  <a:lnTo>
                    <a:pt x="19870" y="33890"/>
                  </a:lnTo>
                  <a:cubicBezTo>
                    <a:pt x="20465" y="33021"/>
                    <a:pt x="20894" y="31949"/>
                    <a:pt x="21120" y="30651"/>
                  </a:cubicBezTo>
                  <a:cubicBezTo>
                    <a:pt x="22573" y="22245"/>
                    <a:pt x="16905" y="15542"/>
                    <a:pt x="16905" y="15542"/>
                  </a:cubicBezTo>
                  <a:cubicBezTo>
                    <a:pt x="16786" y="11065"/>
                    <a:pt x="16262" y="1755"/>
                    <a:pt x="14072" y="397"/>
                  </a:cubicBezTo>
                  <a:cubicBezTo>
                    <a:pt x="13630" y="125"/>
                    <a:pt x="12994" y="0"/>
                    <a:pt x="12235" y="0"/>
                  </a:cubicBezTo>
                  <a:close/>
                </a:path>
              </a:pathLst>
            </a:custGeom>
            <a:solidFill>
              <a:srgbClr val="BB7A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7" name="Google Shape;2367;p25"/>
            <p:cNvSpPr/>
            <p:nvPr/>
          </p:nvSpPr>
          <p:spPr>
            <a:xfrm>
              <a:off x="4003035" y="1499802"/>
              <a:ext cx="504895" cy="437283"/>
            </a:xfrm>
            <a:custGeom>
              <a:avLst/>
              <a:gdLst/>
              <a:ahLst/>
              <a:cxnLst/>
              <a:rect l="l" t="t" r="r" b="b"/>
              <a:pathLst>
                <a:path w="16003" h="13860" extrusionOk="0">
                  <a:moveTo>
                    <a:pt x="4843" y="0"/>
                  </a:moveTo>
                  <a:cubicBezTo>
                    <a:pt x="3372" y="0"/>
                    <a:pt x="2561" y="787"/>
                    <a:pt x="2561" y="787"/>
                  </a:cubicBezTo>
                  <a:cubicBezTo>
                    <a:pt x="1" y="7073"/>
                    <a:pt x="9097" y="13860"/>
                    <a:pt x="9097" y="13860"/>
                  </a:cubicBezTo>
                  <a:cubicBezTo>
                    <a:pt x="9097" y="13860"/>
                    <a:pt x="16003" y="8788"/>
                    <a:pt x="9990" y="2728"/>
                  </a:cubicBezTo>
                  <a:cubicBezTo>
                    <a:pt x="7852" y="579"/>
                    <a:pt x="6105" y="0"/>
                    <a:pt x="4843" y="0"/>
                  </a:cubicBezTo>
                  <a:close/>
                </a:path>
              </a:pathLst>
            </a:custGeom>
            <a:solidFill>
              <a:srgbClr val="FAB2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8" name="Google Shape;2368;p25"/>
            <p:cNvSpPr/>
            <p:nvPr/>
          </p:nvSpPr>
          <p:spPr>
            <a:xfrm>
              <a:off x="3961736" y="809804"/>
              <a:ext cx="436810" cy="317551"/>
            </a:xfrm>
            <a:custGeom>
              <a:avLst/>
              <a:gdLst/>
              <a:ahLst/>
              <a:cxnLst/>
              <a:rect l="l" t="t" r="r" b="b"/>
              <a:pathLst>
                <a:path w="13845" h="10065" extrusionOk="0">
                  <a:moveTo>
                    <a:pt x="12152" y="1"/>
                  </a:moveTo>
                  <a:cubicBezTo>
                    <a:pt x="11837" y="1"/>
                    <a:pt x="11518" y="167"/>
                    <a:pt x="11275" y="464"/>
                  </a:cubicBezTo>
                  <a:cubicBezTo>
                    <a:pt x="10371" y="1559"/>
                    <a:pt x="11442" y="5583"/>
                    <a:pt x="8894" y="5988"/>
                  </a:cubicBezTo>
                  <a:cubicBezTo>
                    <a:pt x="8849" y="5996"/>
                    <a:pt x="8808" y="5999"/>
                    <a:pt x="8772" y="5999"/>
                  </a:cubicBezTo>
                  <a:cubicBezTo>
                    <a:pt x="7583" y="5999"/>
                    <a:pt x="11196" y="2123"/>
                    <a:pt x="9751" y="1488"/>
                  </a:cubicBezTo>
                  <a:cubicBezTo>
                    <a:pt x="9678" y="1456"/>
                    <a:pt x="9607" y="1441"/>
                    <a:pt x="9538" y="1441"/>
                  </a:cubicBezTo>
                  <a:cubicBezTo>
                    <a:pt x="8270" y="1441"/>
                    <a:pt x="7939" y="6681"/>
                    <a:pt x="7133" y="6681"/>
                  </a:cubicBezTo>
                  <a:cubicBezTo>
                    <a:pt x="7109" y="6681"/>
                    <a:pt x="7085" y="6676"/>
                    <a:pt x="7061" y="6667"/>
                  </a:cubicBezTo>
                  <a:cubicBezTo>
                    <a:pt x="6244" y="6340"/>
                    <a:pt x="8076" y="3076"/>
                    <a:pt x="7002" y="3076"/>
                  </a:cubicBezTo>
                  <a:cubicBezTo>
                    <a:pt x="6901" y="3076"/>
                    <a:pt x="6776" y="3104"/>
                    <a:pt x="6620" y="3166"/>
                  </a:cubicBezTo>
                  <a:cubicBezTo>
                    <a:pt x="4810" y="3893"/>
                    <a:pt x="6549" y="7822"/>
                    <a:pt x="4215" y="8048"/>
                  </a:cubicBezTo>
                  <a:cubicBezTo>
                    <a:pt x="4214" y="8048"/>
                    <a:pt x="4212" y="8048"/>
                    <a:pt x="4211" y="8048"/>
                  </a:cubicBezTo>
                  <a:cubicBezTo>
                    <a:pt x="3954" y="8048"/>
                    <a:pt x="4836" y="5735"/>
                    <a:pt x="4096" y="5735"/>
                  </a:cubicBezTo>
                  <a:cubicBezTo>
                    <a:pt x="4051" y="5735"/>
                    <a:pt x="3999" y="5743"/>
                    <a:pt x="3941" y="5762"/>
                  </a:cubicBezTo>
                  <a:cubicBezTo>
                    <a:pt x="2929" y="6072"/>
                    <a:pt x="4965" y="8358"/>
                    <a:pt x="0" y="9572"/>
                  </a:cubicBezTo>
                  <a:cubicBezTo>
                    <a:pt x="0" y="9572"/>
                    <a:pt x="42" y="10065"/>
                    <a:pt x="464" y="10065"/>
                  </a:cubicBezTo>
                  <a:cubicBezTo>
                    <a:pt x="595" y="10065"/>
                    <a:pt x="762" y="10017"/>
                    <a:pt x="976" y="9893"/>
                  </a:cubicBezTo>
                  <a:cubicBezTo>
                    <a:pt x="976" y="9893"/>
                    <a:pt x="11811" y="8929"/>
                    <a:pt x="12990" y="4500"/>
                  </a:cubicBezTo>
                  <a:cubicBezTo>
                    <a:pt x="13844" y="1248"/>
                    <a:pt x="13013" y="1"/>
                    <a:pt x="1215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69" name="Google Shape;2369;p25"/>
            <p:cNvSpPr/>
            <p:nvPr/>
          </p:nvSpPr>
          <p:spPr>
            <a:xfrm>
              <a:off x="3958707" y="806775"/>
              <a:ext cx="437662" cy="323451"/>
            </a:xfrm>
            <a:custGeom>
              <a:avLst/>
              <a:gdLst/>
              <a:ahLst/>
              <a:cxnLst/>
              <a:rect l="l" t="t" r="r" b="b"/>
              <a:pathLst>
                <a:path w="13872" h="10252" extrusionOk="0">
                  <a:moveTo>
                    <a:pt x="12241" y="191"/>
                  </a:moveTo>
                  <a:cubicBezTo>
                    <a:pt x="12502" y="191"/>
                    <a:pt x="12753" y="322"/>
                    <a:pt x="12931" y="560"/>
                  </a:cubicBezTo>
                  <a:cubicBezTo>
                    <a:pt x="13241" y="965"/>
                    <a:pt x="13669" y="2024"/>
                    <a:pt x="12991" y="4572"/>
                  </a:cubicBezTo>
                  <a:cubicBezTo>
                    <a:pt x="11848" y="8894"/>
                    <a:pt x="1168" y="9882"/>
                    <a:pt x="1061" y="9894"/>
                  </a:cubicBezTo>
                  <a:cubicBezTo>
                    <a:pt x="1049" y="9894"/>
                    <a:pt x="1037" y="9894"/>
                    <a:pt x="1025" y="9906"/>
                  </a:cubicBezTo>
                  <a:cubicBezTo>
                    <a:pt x="834" y="10013"/>
                    <a:pt x="680" y="10061"/>
                    <a:pt x="561" y="10061"/>
                  </a:cubicBezTo>
                  <a:cubicBezTo>
                    <a:pt x="322" y="10061"/>
                    <a:pt x="227" y="9858"/>
                    <a:pt x="203" y="9739"/>
                  </a:cubicBezTo>
                  <a:cubicBezTo>
                    <a:pt x="3609" y="8882"/>
                    <a:pt x="3704" y="7477"/>
                    <a:pt x="3763" y="6632"/>
                  </a:cubicBezTo>
                  <a:cubicBezTo>
                    <a:pt x="3799" y="6215"/>
                    <a:pt x="3823" y="6013"/>
                    <a:pt x="4061" y="5941"/>
                  </a:cubicBezTo>
                  <a:cubicBezTo>
                    <a:pt x="4106" y="5928"/>
                    <a:pt x="4145" y="5921"/>
                    <a:pt x="4180" y="5921"/>
                  </a:cubicBezTo>
                  <a:cubicBezTo>
                    <a:pt x="4237" y="5921"/>
                    <a:pt x="4281" y="5940"/>
                    <a:pt x="4311" y="5977"/>
                  </a:cubicBezTo>
                  <a:cubicBezTo>
                    <a:pt x="4490" y="6191"/>
                    <a:pt x="4347" y="6930"/>
                    <a:pt x="4251" y="7418"/>
                  </a:cubicBezTo>
                  <a:cubicBezTo>
                    <a:pt x="4168" y="7882"/>
                    <a:pt x="4120" y="8096"/>
                    <a:pt x="4204" y="8192"/>
                  </a:cubicBezTo>
                  <a:cubicBezTo>
                    <a:pt x="4228" y="8215"/>
                    <a:pt x="4263" y="8239"/>
                    <a:pt x="4311" y="8239"/>
                  </a:cubicBezTo>
                  <a:cubicBezTo>
                    <a:pt x="5644" y="8108"/>
                    <a:pt x="5728" y="6870"/>
                    <a:pt x="5811" y="5667"/>
                  </a:cubicBezTo>
                  <a:cubicBezTo>
                    <a:pt x="5895" y="4644"/>
                    <a:pt x="5966" y="3667"/>
                    <a:pt x="6752" y="3346"/>
                  </a:cubicBezTo>
                  <a:cubicBezTo>
                    <a:pt x="6895" y="3298"/>
                    <a:pt x="7002" y="3262"/>
                    <a:pt x="7097" y="3262"/>
                  </a:cubicBezTo>
                  <a:cubicBezTo>
                    <a:pt x="7204" y="3262"/>
                    <a:pt x="7252" y="3310"/>
                    <a:pt x="7276" y="3346"/>
                  </a:cubicBezTo>
                  <a:cubicBezTo>
                    <a:pt x="7454" y="3572"/>
                    <a:pt x="7264" y="4286"/>
                    <a:pt x="7109" y="4929"/>
                  </a:cubicBezTo>
                  <a:cubicBezTo>
                    <a:pt x="6871" y="5822"/>
                    <a:pt x="6657" y="6656"/>
                    <a:pt x="7121" y="6846"/>
                  </a:cubicBezTo>
                  <a:cubicBezTo>
                    <a:pt x="7168" y="6858"/>
                    <a:pt x="7204" y="6870"/>
                    <a:pt x="7240" y="6870"/>
                  </a:cubicBezTo>
                  <a:cubicBezTo>
                    <a:pt x="7645" y="6870"/>
                    <a:pt x="7883" y="6013"/>
                    <a:pt x="8240" y="4620"/>
                  </a:cubicBezTo>
                  <a:cubicBezTo>
                    <a:pt x="8573" y="3298"/>
                    <a:pt x="9002" y="1631"/>
                    <a:pt x="9633" y="1631"/>
                  </a:cubicBezTo>
                  <a:cubicBezTo>
                    <a:pt x="9693" y="1631"/>
                    <a:pt x="9752" y="1655"/>
                    <a:pt x="9812" y="1679"/>
                  </a:cubicBezTo>
                  <a:cubicBezTo>
                    <a:pt x="9943" y="1738"/>
                    <a:pt x="10026" y="1822"/>
                    <a:pt x="10062" y="1941"/>
                  </a:cubicBezTo>
                  <a:cubicBezTo>
                    <a:pt x="10240" y="2465"/>
                    <a:pt x="9657" y="3501"/>
                    <a:pt x="9193" y="4346"/>
                  </a:cubicBezTo>
                  <a:cubicBezTo>
                    <a:pt x="8704" y="5227"/>
                    <a:pt x="8419" y="5787"/>
                    <a:pt x="8573" y="6048"/>
                  </a:cubicBezTo>
                  <a:cubicBezTo>
                    <a:pt x="8633" y="6144"/>
                    <a:pt x="8728" y="6191"/>
                    <a:pt x="8871" y="6191"/>
                  </a:cubicBezTo>
                  <a:cubicBezTo>
                    <a:pt x="8919" y="6191"/>
                    <a:pt x="8954" y="6191"/>
                    <a:pt x="9014" y="6179"/>
                  </a:cubicBezTo>
                  <a:cubicBezTo>
                    <a:pt x="10705" y="5906"/>
                    <a:pt x="10859" y="4155"/>
                    <a:pt x="10990" y="2596"/>
                  </a:cubicBezTo>
                  <a:cubicBezTo>
                    <a:pt x="11062" y="1774"/>
                    <a:pt x="11133" y="988"/>
                    <a:pt x="11443" y="619"/>
                  </a:cubicBezTo>
                  <a:cubicBezTo>
                    <a:pt x="11669" y="345"/>
                    <a:pt x="11955" y="191"/>
                    <a:pt x="12241" y="191"/>
                  </a:cubicBezTo>
                  <a:close/>
                  <a:moveTo>
                    <a:pt x="12241" y="0"/>
                  </a:moveTo>
                  <a:cubicBezTo>
                    <a:pt x="11895" y="0"/>
                    <a:pt x="11550" y="179"/>
                    <a:pt x="11300" y="500"/>
                  </a:cubicBezTo>
                  <a:cubicBezTo>
                    <a:pt x="10955" y="917"/>
                    <a:pt x="10883" y="1727"/>
                    <a:pt x="10800" y="2584"/>
                  </a:cubicBezTo>
                  <a:cubicBezTo>
                    <a:pt x="10669" y="4072"/>
                    <a:pt x="10526" y="5751"/>
                    <a:pt x="8978" y="5989"/>
                  </a:cubicBezTo>
                  <a:cubicBezTo>
                    <a:pt x="8943" y="6001"/>
                    <a:pt x="8907" y="6001"/>
                    <a:pt x="8871" y="6001"/>
                  </a:cubicBezTo>
                  <a:cubicBezTo>
                    <a:pt x="8764" y="6001"/>
                    <a:pt x="8740" y="5965"/>
                    <a:pt x="8740" y="5953"/>
                  </a:cubicBezTo>
                  <a:cubicBezTo>
                    <a:pt x="8621" y="5763"/>
                    <a:pt x="9014" y="5060"/>
                    <a:pt x="9359" y="4429"/>
                  </a:cubicBezTo>
                  <a:cubicBezTo>
                    <a:pt x="9871" y="3512"/>
                    <a:pt x="10443" y="2477"/>
                    <a:pt x="10240" y="1881"/>
                  </a:cubicBezTo>
                  <a:cubicBezTo>
                    <a:pt x="10181" y="1703"/>
                    <a:pt x="10062" y="1584"/>
                    <a:pt x="9883" y="1500"/>
                  </a:cubicBezTo>
                  <a:cubicBezTo>
                    <a:pt x="9800" y="1465"/>
                    <a:pt x="9716" y="1441"/>
                    <a:pt x="9633" y="1441"/>
                  </a:cubicBezTo>
                  <a:cubicBezTo>
                    <a:pt x="8847" y="1441"/>
                    <a:pt x="8442" y="3036"/>
                    <a:pt x="8050" y="4572"/>
                  </a:cubicBezTo>
                  <a:cubicBezTo>
                    <a:pt x="7800" y="5560"/>
                    <a:pt x="7514" y="6680"/>
                    <a:pt x="7228" y="6680"/>
                  </a:cubicBezTo>
                  <a:cubicBezTo>
                    <a:pt x="7216" y="6680"/>
                    <a:pt x="7204" y="6680"/>
                    <a:pt x="7192" y="6668"/>
                  </a:cubicBezTo>
                  <a:cubicBezTo>
                    <a:pt x="6871" y="6549"/>
                    <a:pt x="7097" y="5715"/>
                    <a:pt x="7288" y="4977"/>
                  </a:cubicBezTo>
                  <a:cubicBezTo>
                    <a:pt x="7478" y="4227"/>
                    <a:pt x="7657" y="3524"/>
                    <a:pt x="7430" y="3227"/>
                  </a:cubicBezTo>
                  <a:cubicBezTo>
                    <a:pt x="7351" y="3128"/>
                    <a:pt x="7243" y="3076"/>
                    <a:pt x="7100" y="3076"/>
                  </a:cubicBezTo>
                  <a:cubicBezTo>
                    <a:pt x="6984" y="3076"/>
                    <a:pt x="6845" y="3110"/>
                    <a:pt x="6680" y="3179"/>
                  </a:cubicBezTo>
                  <a:cubicBezTo>
                    <a:pt x="5787" y="3536"/>
                    <a:pt x="5704" y="4608"/>
                    <a:pt x="5633" y="5656"/>
                  </a:cubicBezTo>
                  <a:cubicBezTo>
                    <a:pt x="5549" y="6810"/>
                    <a:pt x="5466" y="7906"/>
                    <a:pt x="4347" y="8037"/>
                  </a:cubicBezTo>
                  <a:cubicBezTo>
                    <a:pt x="4347" y="7930"/>
                    <a:pt x="4394" y="7668"/>
                    <a:pt x="4442" y="7453"/>
                  </a:cubicBezTo>
                  <a:cubicBezTo>
                    <a:pt x="4561" y="6834"/>
                    <a:pt x="4692" y="6144"/>
                    <a:pt x="4466" y="5858"/>
                  </a:cubicBezTo>
                  <a:cubicBezTo>
                    <a:pt x="4393" y="5777"/>
                    <a:pt x="4298" y="5734"/>
                    <a:pt x="4184" y="5734"/>
                  </a:cubicBezTo>
                  <a:cubicBezTo>
                    <a:pt x="4131" y="5734"/>
                    <a:pt x="4074" y="5744"/>
                    <a:pt x="4013" y="5763"/>
                  </a:cubicBezTo>
                  <a:cubicBezTo>
                    <a:pt x="3632" y="5882"/>
                    <a:pt x="3609" y="6227"/>
                    <a:pt x="3585" y="6620"/>
                  </a:cubicBezTo>
                  <a:cubicBezTo>
                    <a:pt x="3525" y="7465"/>
                    <a:pt x="3430" y="8751"/>
                    <a:pt x="72" y="9585"/>
                  </a:cubicBezTo>
                  <a:cubicBezTo>
                    <a:pt x="25" y="9585"/>
                    <a:pt x="1" y="9632"/>
                    <a:pt x="1" y="9680"/>
                  </a:cubicBezTo>
                  <a:cubicBezTo>
                    <a:pt x="13" y="9882"/>
                    <a:pt x="156" y="10251"/>
                    <a:pt x="561" y="10251"/>
                  </a:cubicBezTo>
                  <a:cubicBezTo>
                    <a:pt x="715" y="10251"/>
                    <a:pt x="894" y="10192"/>
                    <a:pt x="1096" y="10073"/>
                  </a:cubicBezTo>
                  <a:cubicBezTo>
                    <a:pt x="1358" y="10049"/>
                    <a:pt x="3966" y="9799"/>
                    <a:pt x="6657" y="9037"/>
                  </a:cubicBezTo>
                  <a:cubicBezTo>
                    <a:pt x="10490" y="7977"/>
                    <a:pt x="12681" y="6489"/>
                    <a:pt x="13169" y="4608"/>
                  </a:cubicBezTo>
                  <a:cubicBezTo>
                    <a:pt x="13872" y="1988"/>
                    <a:pt x="13419" y="869"/>
                    <a:pt x="13086" y="441"/>
                  </a:cubicBezTo>
                  <a:cubicBezTo>
                    <a:pt x="12860" y="155"/>
                    <a:pt x="12562" y="0"/>
                    <a:pt x="1224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0" name="Google Shape;2370;p25"/>
            <p:cNvSpPr/>
            <p:nvPr/>
          </p:nvSpPr>
          <p:spPr>
            <a:xfrm>
              <a:off x="3493597" y="818259"/>
              <a:ext cx="429080" cy="327773"/>
            </a:xfrm>
            <a:custGeom>
              <a:avLst/>
              <a:gdLst/>
              <a:ahLst/>
              <a:cxnLst/>
              <a:rect l="l" t="t" r="r" b="b"/>
              <a:pathLst>
                <a:path w="13600" h="10389" extrusionOk="0">
                  <a:moveTo>
                    <a:pt x="1704" y="1"/>
                  </a:moveTo>
                  <a:cubicBezTo>
                    <a:pt x="850" y="1"/>
                    <a:pt x="1" y="1228"/>
                    <a:pt x="753" y="4470"/>
                  </a:cubicBezTo>
                  <a:cubicBezTo>
                    <a:pt x="1801" y="8935"/>
                    <a:pt x="12612" y="10197"/>
                    <a:pt x="12612" y="10197"/>
                  </a:cubicBezTo>
                  <a:cubicBezTo>
                    <a:pt x="12834" y="10336"/>
                    <a:pt x="13006" y="10388"/>
                    <a:pt x="13141" y="10388"/>
                  </a:cubicBezTo>
                  <a:cubicBezTo>
                    <a:pt x="13546" y="10388"/>
                    <a:pt x="13600" y="9911"/>
                    <a:pt x="13600" y="9911"/>
                  </a:cubicBezTo>
                  <a:cubicBezTo>
                    <a:pt x="8659" y="8542"/>
                    <a:pt x="10766" y="6327"/>
                    <a:pt x="9766" y="5982"/>
                  </a:cubicBezTo>
                  <a:cubicBezTo>
                    <a:pt x="9706" y="5962"/>
                    <a:pt x="9653" y="5953"/>
                    <a:pt x="9607" y="5953"/>
                  </a:cubicBezTo>
                  <a:cubicBezTo>
                    <a:pt x="8869" y="5953"/>
                    <a:pt x="9690" y="8268"/>
                    <a:pt x="9438" y="8268"/>
                  </a:cubicBezTo>
                  <a:cubicBezTo>
                    <a:pt x="9436" y="8268"/>
                    <a:pt x="9435" y="8268"/>
                    <a:pt x="9433" y="8268"/>
                  </a:cubicBezTo>
                  <a:cubicBezTo>
                    <a:pt x="7099" y="7970"/>
                    <a:pt x="8956" y="4089"/>
                    <a:pt x="7159" y="3315"/>
                  </a:cubicBezTo>
                  <a:cubicBezTo>
                    <a:pt x="6998" y="3246"/>
                    <a:pt x="6869" y="3214"/>
                    <a:pt x="6767" y="3214"/>
                  </a:cubicBezTo>
                  <a:cubicBezTo>
                    <a:pt x="5723" y="3214"/>
                    <a:pt x="7446" y="6500"/>
                    <a:pt x="6611" y="6804"/>
                  </a:cubicBezTo>
                  <a:cubicBezTo>
                    <a:pt x="6588" y="6812"/>
                    <a:pt x="6565" y="6816"/>
                    <a:pt x="6543" y="6816"/>
                  </a:cubicBezTo>
                  <a:cubicBezTo>
                    <a:pt x="5739" y="6816"/>
                    <a:pt x="5554" y="1523"/>
                    <a:pt x="4277" y="1523"/>
                  </a:cubicBezTo>
                  <a:cubicBezTo>
                    <a:pt x="4213" y="1523"/>
                    <a:pt x="4145" y="1536"/>
                    <a:pt x="4075" y="1565"/>
                  </a:cubicBezTo>
                  <a:cubicBezTo>
                    <a:pt x="2626" y="2140"/>
                    <a:pt x="6087" y="6092"/>
                    <a:pt x="4940" y="6092"/>
                  </a:cubicBezTo>
                  <a:cubicBezTo>
                    <a:pt x="4900" y="6092"/>
                    <a:pt x="4853" y="6088"/>
                    <a:pt x="4801" y="6077"/>
                  </a:cubicBezTo>
                  <a:cubicBezTo>
                    <a:pt x="2277" y="5601"/>
                    <a:pt x="3456" y="1613"/>
                    <a:pt x="2587" y="481"/>
                  </a:cubicBezTo>
                  <a:cubicBezTo>
                    <a:pt x="2349" y="175"/>
                    <a:pt x="2026" y="1"/>
                    <a:pt x="17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1" name="Google Shape;2371;p25"/>
            <p:cNvSpPr/>
            <p:nvPr/>
          </p:nvSpPr>
          <p:spPr>
            <a:xfrm>
              <a:off x="3495174" y="815388"/>
              <a:ext cx="430531" cy="333610"/>
            </a:xfrm>
            <a:custGeom>
              <a:avLst/>
              <a:gdLst/>
              <a:ahLst/>
              <a:cxnLst/>
              <a:rect l="l" t="t" r="r" b="b"/>
              <a:pathLst>
                <a:path w="13646" h="10574" extrusionOk="0">
                  <a:moveTo>
                    <a:pt x="1644" y="180"/>
                  </a:moveTo>
                  <a:cubicBezTo>
                    <a:pt x="1941" y="180"/>
                    <a:pt x="2239" y="346"/>
                    <a:pt x="2453" y="632"/>
                  </a:cubicBezTo>
                  <a:cubicBezTo>
                    <a:pt x="2751" y="1025"/>
                    <a:pt x="2799" y="1799"/>
                    <a:pt x="2846" y="2632"/>
                  </a:cubicBezTo>
                  <a:cubicBezTo>
                    <a:pt x="2941" y="4180"/>
                    <a:pt x="3049" y="5942"/>
                    <a:pt x="4727" y="6264"/>
                  </a:cubicBezTo>
                  <a:cubicBezTo>
                    <a:pt x="4789" y="6276"/>
                    <a:pt x="4843" y="6282"/>
                    <a:pt x="4892" y="6282"/>
                  </a:cubicBezTo>
                  <a:cubicBezTo>
                    <a:pt x="5030" y="6282"/>
                    <a:pt x="5118" y="6233"/>
                    <a:pt x="5180" y="6145"/>
                  </a:cubicBezTo>
                  <a:cubicBezTo>
                    <a:pt x="5335" y="5883"/>
                    <a:pt x="5061" y="5311"/>
                    <a:pt x="4596" y="4418"/>
                  </a:cubicBezTo>
                  <a:cubicBezTo>
                    <a:pt x="4156" y="3573"/>
                    <a:pt x="3608" y="2513"/>
                    <a:pt x="3799" y="2001"/>
                  </a:cubicBezTo>
                  <a:cubicBezTo>
                    <a:pt x="3846" y="1882"/>
                    <a:pt x="3930" y="1787"/>
                    <a:pt x="4061" y="1739"/>
                  </a:cubicBezTo>
                  <a:cubicBezTo>
                    <a:pt x="4120" y="1715"/>
                    <a:pt x="4180" y="1704"/>
                    <a:pt x="4227" y="1704"/>
                  </a:cubicBezTo>
                  <a:cubicBezTo>
                    <a:pt x="4870" y="1704"/>
                    <a:pt x="5239" y="3382"/>
                    <a:pt x="5549" y="4728"/>
                  </a:cubicBezTo>
                  <a:cubicBezTo>
                    <a:pt x="5870" y="6133"/>
                    <a:pt x="6085" y="7002"/>
                    <a:pt x="6501" y="7002"/>
                  </a:cubicBezTo>
                  <a:cubicBezTo>
                    <a:pt x="6525" y="7002"/>
                    <a:pt x="6561" y="6990"/>
                    <a:pt x="6597" y="6978"/>
                  </a:cubicBezTo>
                  <a:cubicBezTo>
                    <a:pt x="7073" y="6811"/>
                    <a:pt x="6882" y="5966"/>
                    <a:pt x="6668" y="5061"/>
                  </a:cubicBezTo>
                  <a:cubicBezTo>
                    <a:pt x="6525" y="4430"/>
                    <a:pt x="6359" y="3704"/>
                    <a:pt x="6537" y="3478"/>
                  </a:cubicBezTo>
                  <a:cubicBezTo>
                    <a:pt x="6561" y="3442"/>
                    <a:pt x="6609" y="3406"/>
                    <a:pt x="6716" y="3406"/>
                  </a:cubicBezTo>
                  <a:cubicBezTo>
                    <a:pt x="6811" y="3406"/>
                    <a:pt x="6930" y="3442"/>
                    <a:pt x="7073" y="3501"/>
                  </a:cubicBezTo>
                  <a:cubicBezTo>
                    <a:pt x="7847" y="3835"/>
                    <a:pt x="7894" y="4811"/>
                    <a:pt x="7942" y="5847"/>
                  </a:cubicBezTo>
                  <a:cubicBezTo>
                    <a:pt x="7990" y="7049"/>
                    <a:pt x="8049" y="8288"/>
                    <a:pt x="9383" y="8454"/>
                  </a:cubicBezTo>
                  <a:cubicBezTo>
                    <a:pt x="9418" y="8454"/>
                    <a:pt x="9454" y="8431"/>
                    <a:pt x="9478" y="8407"/>
                  </a:cubicBezTo>
                  <a:cubicBezTo>
                    <a:pt x="9561" y="8312"/>
                    <a:pt x="9526" y="8097"/>
                    <a:pt x="9454" y="7633"/>
                  </a:cubicBezTo>
                  <a:cubicBezTo>
                    <a:pt x="9371" y="7145"/>
                    <a:pt x="9252" y="6407"/>
                    <a:pt x="9430" y="6192"/>
                  </a:cubicBezTo>
                  <a:cubicBezTo>
                    <a:pt x="9458" y="6158"/>
                    <a:pt x="9498" y="6139"/>
                    <a:pt x="9550" y="6139"/>
                  </a:cubicBezTo>
                  <a:cubicBezTo>
                    <a:pt x="9587" y="6139"/>
                    <a:pt x="9631" y="6149"/>
                    <a:pt x="9680" y="6168"/>
                  </a:cubicBezTo>
                  <a:cubicBezTo>
                    <a:pt x="9930" y="6252"/>
                    <a:pt x="9942" y="6442"/>
                    <a:pt x="9966" y="6859"/>
                  </a:cubicBezTo>
                  <a:cubicBezTo>
                    <a:pt x="10002" y="7704"/>
                    <a:pt x="10049" y="9109"/>
                    <a:pt x="13443" y="10074"/>
                  </a:cubicBezTo>
                  <a:cubicBezTo>
                    <a:pt x="13407" y="10181"/>
                    <a:pt x="13312" y="10383"/>
                    <a:pt x="13086" y="10383"/>
                  </a:cubicBezTo>
                  <a:cubicBezTo>
                    <a:pt x="12955" y="10383"/>
                    <a:pt x="12800" y="10324"/>
                    <a:pt x="12609" y="10217"/>
                  </a:cubicBezTo>
                  <a:cubicBezTo>
                    <a:pt x="12597" y="10205"/>
                    <a:pt x="12586" y="10205"/>
                    <a:pt x="12574" y="10205"/>
                  </a:cubicBezTo>
                  <a:cubicBezTo>
                    <a:pt x="12466" y="10181"/>
                    <a:pt x="1822" y="8895"/>
                    <a:pt x="798" y="4537"/>
                  </a:cubicBezTo>
                  <a:cubicBezTo>
                    <a:pt x="203" y="1989"/>
                    <a:pt x="644" y="942"/>
                    <a:pt x="953" y="549"/>
                  </a:cubicBezTo>
                  <a:cubicBezTo>
                    <a:pt x="1144" y="311"/>
                    <a:pt x="1382" y="180"/>
                    <a:pt x="1644" y="180"/>
                  </a:cubicBezTo>
                  <a:close/>
                  <a:moveTo>
                    <a:pt x="1644" y="1"/>
                  </a:moveTo>
                  <a:cubicBezTo>
                    <a:pt x="1334" y="1"/>
                    <a:pt x="1036" y="156"/>
                    <a:pt x="810" y="430"/>
                  </a:cubicBezTo>
                  <a:cubicBezTo>
                    <a:pt x="477" y="858"/>
                    <a:pt x="1" y="1965"/>
                    <a:pt x="620" y="4585"/>
                  </a:cubicBezTo>
                  <a:cubicBezTo>
                    <a:pt x="1060" y="6466"/>
                    <a:pt x="3203" y="8026"/>
                    <a:pt x="7001" y="9193"/>
                  </a:cubicBezTo>
                  <a:cubicBezTo>
                    <a:pt x="9680" y="10026"/>
                    <a:pt x="12276" y="10359"/>
                    <a:pt x="12538" y="10383"/>
                  </a:cubicBezTo>
                  <a:cubicBezTo>
                    <a:pt x="12740" y="10514"/>
                    <a:pt x="12931" y="10574"/>
                    <a:pt x="13086" y="10574"/>
                  </a:cubicBezTo>
                  <a:cubicBezTo>
                    <a:pt x="13478" y="10574"/>
                    <a:pt x="13621" y="10205"/>
                    <a:pt x="13645" y="10014"/>
                  </a:cubicBezTo>
                  <a:cubicBezTo>
                    <a:pt x="13645" y="9966"/>
                    <a:pt x="13621" y="9931"/>
                    <a:pt x="13574" y="9919"/>
                  </a:cubicBezTo>
                  <a:cubicBezTo>
                    <a:pt x="10240" y="8990"/>
                    <a:pt x="10180" y="7704"/>
                    <a:pt x="10145" y="6859"/>
                  </a:cubicBezTo>
                  <a:cubicBezTo>
                    <a:pt x="10133" y="6454"/>
                    <a:pt x="10121" y="6121"/>
                    <a:pt x="9740" y="5990"/>
                  </a:cubicBezTo>
                  <a:cubicBezTo>
                    <a:pt x="9674" y="5965"/>
                    <a:pt x="9611" y="5953"/>
                    <a:pt x="9552" y="5953"/>
                  </a:cubicBezTo>
                  <a:cubicBezTo>
                    <a:pt x="9442" y="5953"/>
                    <a:pt x="9350" y="5995"/>
                    <a:pt x="9287" y="6073"/>
                  </a:cubicBezTo>
                  <a:cubicBezTo>
                    <a:pt x="9049" y="6359"/>
                    <a:pt x="9168" y="7049"/>
                    <a:pt x="9264" y="7669"/>
                  </a:cubicBezTo>
                  <a:cubicBezTo>
                    <a:pt x="9299" y="7883"/>
                    <a:pt x="9347" y="8157"/>
                    <a:pt x="9335" y="8264"/>
                  </a:cubicBezTo>
                  <a:cubicBezTo>
                    <a:pt x="8228" y="8085"/>
                    <a:pt x="8180" y="6990"/>
                    <a:pt x="8133" y="5835"/>
                  </a:cubicBezTo>
                  <a:cubicBezTo>
                    <a:pt x="8085" y="4787"/>
                    <a:pt x="8037" y="3716"/>
                    <a:pt x="7144" y="3323"/>
                  </a:cubicBezTo>
                  <a:cubicBezTo>
                    <a:pt x="6973" y="3251"/>
                    <a:pt x="6830" y="3215"/>
                    <a:pt x="6711" y="3215"/>
                  </a:cubicBezTo>
                  <a:cubicBezTo>
                    <a:pt x="6575" y="3215"/>
                    <a:pt x="6471" y="3263"/>
                    <a:pt x="6394" y="3359"/>
                  </a:cubicBezTo>
                  <a:cubicBezTo>
                    <a:pt x="6156" y="3656"/>
                    <a:pt x="6323" y="4359"/>
                    <a:pt x="6490" y="5109"/>
                  </a:cubicBezTo>
                  <a:cubicBezTo>
                    <a:pt x="6668" y="5847"/>
                    <a:pt x="6859" y="6692"/>
                    <a:pt x="6537" y="6811"/>
                  </a:cubicBezTo>
                  <a:lnTo>
                    <a:pt x="6501" y="6811"/>
                  </a:lnTo>
                  <a:cubicBezTo>
                    <a:pt x="6216" y="6811"/>
                    <a:pt x="5954" y="5633"/>
                    <a:pt x="5739" y="4692"/>
                  </a:cubicBezTo>
                  <a:cubicBezTo>
                    <a:pt x="5382" y="3132"/>
                    <a:pt x="5013" y="1513"/>
                    <a:pt x="4227" y="1513"/>
                  </a:cubicBezTo>
                  <a:cubicBezTo>
                    <a:pt x="4156" y="1513"/>
                    <a:pt x="4073" y="1537"/>
                    <a:pt x="3989" y="1561"/>
                  </a:cubicBezTo>
                  <a:cubicBezTo>
                    <a:pt x="3811" y="1644"/>
                    <a:pt x="3692" y="1763"/>
                    <a:pt x="3620" y="1930"/>
                  </a:cubicBezTo>
                  <a:cubicBezTo>
                    <a:pt x="3406" y="2525"/>
                    <a:pt x="3953" y="3573"/>
                    <a:pt x="4430" y="4513"/>
                  </a:cubicBezTo>
                  <a:cubicBezTo>
                    <a:pt x="4763" y="5144"/>
                    <a:pt x="5132" y="5859"/>
                    <a:pt x="5013" y="6049"/>
                  </a:cubicBezTo>
                  <a:cubicBezTo>
                    <a:pt x="5013" y="6061"/>
                    <a:pt x="4989" y="6097"/>
                    <a:pt x="4894" y="6097"/>
                  </a:cubicBezTo>
                  <a:cubicBezTo>
                    <a:pt x="4858" y="6097"/>
                    <a:pt x="4811" y="6085"/>
                    <a:pt x="4775" y="6085"/>
                  </a:cubicBezTo>
                  <a:cubicBezTo>
                    <a:pt x="3227" y="5787"/>
                    <a:pt x="3132" y="4109"/>
                    <a:pt x="3037" y="2620"/>
                  </a:cubicBezTo>
                  <a:cubicBezTo>
                    <a:pt x="2989" y="1763"/>
                    <a:pt x="2941" y="953"/>
                    <a:pt x="2608" y="525"/>
                  </a:cubicBezTo>
                  <a:cubicBezTo>
                    <a:pt x="2346" y="191"/>
                    <a:pt x="2001" y="1"/>
                    <a:pt x="164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2" name="Google Shape;2372;p25"/>
            <p:cNvSpPr/>
            <p:nvPr/>
          </p:nvSpPr>
          <p:spPr>
            <a:xfrm>
              <a:off x="4068028" y="1112905"/>
              <a:ext cx="204381" cy="99793"/>
            </a:xfrm>
            <a:custGeom>
              <a:avLst/>
              <a:gdLst/>
              <a:ahLst/>
              <a:cxnLst/>
              <a:rect l="l" t="t" r="r" b="b"/>
              <a:pathLst>
                <a:path w="6478" h="3163" extrusionOk="0">
                  <a:moveTo>
                    <a:pt x="1" y="1"/>
                  </a:moveTo>
                  <a:cubicBezTo>
                    <a:pt x="1125" y="2468"/>
                    <a:pt x="2505" y="3163"/>
                    <a:pt x="3701" y="3163"/>
                  </a:cubicBezTo>
                  <a:cubicBezTo>
                    <a:pt x="5241" y="3163"/>
                    <a:pt x="6478" y="2013"/>
                    <a:pt x="6478" y="2013"/>
                  </a:cubicBezTo>
                  <a:cubicBezTo>
                    <a:pt x="6037" y="1"/>
                    <a:pt x="1" y="1"/>
                    <a:pt x="1" y="1"/>
                  </a:cubicBezTo>
                  <a:close/>
                </a:path>
              </a:pathLst>
            </a:custGeom>
            <a:solidFill>
              <a:srgbClr val="BB7A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3" name="Google Shape;2373;p25"/>
            <p:cNvSpPr/>
            <p:nvPr/>
          </p:nvSpPr>
          <p:spPr>
            <a:xfrm>
              <a:off x="3584587" y="1162880"/>
              <a:ext cx="214508" cy="212994"/>
            </a:xfrm>
            <a:custGeom>
              <a:avLst/>
              <a:gdLst/>
              <a:ahLst/>
              <a:cxnLst/>
              <a:rect l="l" t="t" r="r" b="b"/>
              <a:pathLst>
                <a:path w="6799" h="6751" extrusionOk="0">
                  <a:moveTo>
                    <a:pt x="4239" y="0"/>
                  </a:moveTo>
                  <a:cubicBezTo>
                    <a:pt x="4239" y="0"/>
                    <a:pt x="0" y="2215"/>
                    <a:pt x="905" y="4929"/>
                  </a:cubicBezTo>
                  <a:cubicBezTo>
                    <a:pt x="1397" y="6412"/>
                    <a:pt x="2915" y="6751"/>
                    <a:pt x="4196" y="6751"/>
                  </a:cubicBezTo>
                  <a:cubicBezTo>
                    <a:pt x="5271" y="6751"/>
                    <a:pt x="6180" y="6513"/>
                    <a:pt x="6180" y="6513"/>
                  </a:cubicBezTo>
                  <a:cubicBezTo>
                    <a:pt x="6799" y="3405"/>
                    <a:pt x="4239" y="0"/>
                    <a:pt x="4239" y="0"/>
                  </a:cubicBezTo>
                  <a:close/>
                </a:path>
              </a:pathLst>
            </a:custGeom>
            <a:solidFill>
              <a:srgbClr val="F8C1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4" name="Google Shape;2374;p25"/>
            <p:cNvSpPr/>
            <p:nvPr/>
          </p:nvSpPr>
          <p:spPr>
            <a:xfrm>
              <a:off x="3676240" y="1312364"/>
              <a:ext cx="38333" cy="60513"/>
            </a:xfrm>
            <a:custGeom>
              <a:avLst/>
              <a:gdLst/>
              <a:ahLst/>
              <a:cxnLst/>
              <a:rect l="l" t="t" r="r" b="b"/>
              <a:pathLst>
                <a:path w="1215" h="1918" extrusionOk="0">
                  <a:moveTo>
                    <a:pt x="1108" y="1"/>
                  </a:moveTo>
                  <a:cubicBezTo>
                    <a:pt x="1048" y="1"/>
                    <a:pt x="1012" y="37"/>
                    <a:pt x="1012" y="96"/>
                  </a:cubicBezTo>
                  <a:cubicBezTo>
                    <a:pt x="1036" y="1680"/>
                    <a:pt x="834" y="1727"/>
                    <a:pt x="822" y="1727"/>
                  </a:cubicBezTo>
                  <a:cubicBezTo>
                    <a:pt x="821" y="1727"/>
                    <a:pt x="820" y="1728"/>
                    <a:pt x="819" y="1728"/>
                  </a:cubicBezTo>
                  <a:cubicBezTo>
                    <a:pt x="720" y="1728"/>
                    <a:pt x="426" y="1207"/>
                    <a:pt x="191" y="489"/>
                  </a:cubicBezTo>
                  <a:cubicBezTo>
                    <a:pt x="181" y="450"/>
                    <a:pt x="138" y="426"/>
                    <a:pt x="97" y="426"/>
                  </a:cubicBezTo>
                  <a:cubicBezTo>
                    <a:pt x="89" y="426"/>
                    <a:pt x="80" y="427"/>
                    <a:pt x="72" y="430"/>
                  </a:cubicBezTo>
                  <a:cubicBezTo>
                    <a:pt x="24" y="453"/>
                    <a:pt x="0" y="501"/>
                    <a:pt x="12" y="549"/>
                  </a:cubicBezTo>
                  <a:cubicBezTo>
                    <a:pt x="155" y="965"/>
                    <a:pt x="500" y="1918"/>
                    <a:pt x="834" y="1918"/>
                  </a:cubicBezTo>
                  <a:lnTo>
                    <a:pt x="858" y="1918"/>
                  </a:lnTo>
                  <a:cubicBezTo>
                    <a:pt x="1036" y="1882"/>
                    <a:pt x="1215" y="1644"/>
                    <a:pt x="1203" y="96"/>
                  </a:cubicBezTo>
                  <a:cubicBezTo>
                    <a:pt x="1203" y="37"/>
                    <a:pt x="1167" y="1"/>
                    <a:pt x="110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5" name="Google Shape;2375;p25"/>
            <p:cNvSpPr/>
            <p:nvPr/>
          </p:nvSpPr>
          <p:spPr>
            <a:xfrm>
              <a:off x="3613140" y="1194430"/>
              <a:ext cx="77140" cy="94555"/>
            </a:xfrm>
            <a:custGeom>
              <a:avLst/>
              <a:gdLst/>
              <a:ahLst/>
              <a:cxnLst/>
              <a:rect l="l" t="t" r="r" b="b"/>
              <a:pathLst>
                <a:path w="2445" h="2997" extrusionOk="0">
                  <a:moveTo>
                    <a:pt x="1846" y="0"/>
                  </a:moveTo>
                  <a:cubicBezTo>
                    <a:pt x="155" y="1143"/>
                    <a:pt x="0" y="2370"/>
                    <a:pt x="0" y="2370"/>
                  </a:cubicBezTo>
                  <a:cubicBezTo>
                    <a:pt x="546" y="2817"/>
                    <a:pt x="948" y="2997"/>
                    <a:pt x="1243" y="2997"/>
                  </a:cubicBezTo>
                  <a:cubicBezTo>
                    <a:pt x="2445" y="2997"/>
                    <a:pt x="1846" y="1"/>
                    <a:pt x="1846"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6" name="Google Shape;2376;p25"/>
            <p:cNvSpPr/>
            <p:nvPr/>
          </p:nvSpPr>
          <p:spPr>
            <a:xfrm>
              <a:off x="3944825" y="1133570"/>
              <a:ext cx="43602" cy="65025"/>
            </a:xfrm>
            <a:custGeom>
              <a:avLst/>
              <a:gdLst/>
              <a:ahLst/>
              <a:cxnLst/>
              <a:rect l="l" t="t" r="r" b="b"/>
              <a:pathLst>
                <a:path w="1382" h="2061" extrusionOk="0">
                  <a:moveTo>
                    <a:pt x="167" y="1"/>
                  </a:moveTo>
                  <a:cubicBezTo>
                    <a:pt x="119" y="1"/>
                    <a:pt x="72" y="36"/>
                    <a:pt x="72" y="84"/>
                  </a:cubicBezTo>
                  <a:cubicBezTo>
                    <a:pt x="48" y="370"/>
                    <a:pt x="0" y="1763"/>
                    <a:pt x="393" y="2013"/>
                  </a:cubicBezTo>
                  <a:cubicBezTo>
                    <a:pt x="429" y="2037"/>
                    <a:pt x="477" y="2060"/>
                    <a:pt x="536" y="2060"/>
                  </a:cubicBezTo>
                  <a:cubicBezTo>
                    <a:pt x="584" y="2060"/>
                    <a:pt x="643" y="2048"/>
                    <a:pt x="703" y="2013"/>
                  </a:cubicBezTo>
                  <a:cubicBezTo>
                    <a:pt x="1370" y="1656"/>
                    <a:pt x="1382" y="310"/>
                    <a:pt x="1382" y="251"/>
                  </a:cubicBezTo>
                  <a:cubicBezTo>
                    <a:pt x="1382" y="203"/>
                    <a:pt x="1334" y="167"/>
                    <a:pt x="1286" y="167"/>
                  </a:cubicBezTo>
                  <a:cubicBezTo>
                    <a:pt x="1227" y="167"/>
                    <a:pt x="1191" y="203"/>
                    <a:pt x="1191" y="251"/>
                  </a:cubicBezTo>
                  <a:cubicBezTo>
                    <a:pt x="1191" y="274"/>
                    <a:pt x="1179" y="1536"/>
                    <a:pt x="620" y="1846"/>
                  </a:cubicBezTo>
                  <a:cubicBezTo>
                    <a:pt x="584" y="1864"/>
                    <a:pt x="557" y="1870"/>
                    <a:pt x="538" y="1870"/>
                  </a:cubicBezTo>
                  <a:cubicBezTo>
                    <a:pt x="518" y="1870"/>
                    <a:pt x="506" y="1864"/>
                    <a:pt x="500" y="1858"/>
                  </a:cubicBezTo>
                  <a:cubicBezTo>
                    <a:pt x="262" y="1703"/>
                    <a:pt x="227" y="703"/>
                    <a:pt x="262" y="96"/>
                  </a:cubicBezTo>
                  <a:cubicBezTo>
                    <a:pt x="262" y="48"/>
                    <a:pt x="215" y="1"/>
                    <a:pt x="167"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7" name="Google Shape;2377;p25"/>
            <p:cNvSpPr/>
            <p:nvPr/>
          </p:nvSpPr>
          <p:spPr>
            <a:xfrm>
              <a:off x="3814113" y="1120729"/>
              <a:ext cx="45842" cy="56064"/>
            </a:xfrm>
            <a:custGeom>
              <a:avLst/>
              <a:gdLst/>
              <a:ahLst/>
              <a:cxnLst/>
              <a:rect l="l" t="t" r="r" b="b"/>
              <a:pathLst>
                <a:path w="1453" h="1777" extrusionOk="0">
                  <a:moveTo>
                    <a:pt x="244" y="0"/>
                  </a:moveTo>
                  <a:cubicBezTo>
                    <a:pt x="203" y="0"/>
                    <a:pt x="165" y="34"/>
                    <a:pt x="155" y="86"/>
                  </a:cubicBezTo>
                  <a:cubicBezTo>
                    <a:pt x="131" y="312"/>
                    <a:pt x="0" y="1491"/>
                    <a:pt x="345" y="1729"/>
                  </a:cubicBezTo>
                  <a:cubicBezTo>
                    <a:pt x="381" y="1753"/>
                    <a:pt x="429" y="1777"/>
                    <a:pt x="500" y="1777"/>
                  </a:cubicBezTo>
                  <a:cubicBezTo>
                    <a:pt x="548" y="1777"/>
                    <a:pt x="607" y="1753"/>
                    <a:pt x="679" y="1717"/>
                  </a:cubicBezTo>
                  <a:cubicBezTo>
                    <a:pt x="1334" y="1360"/>
                    <a:pt x="1453" y="229"/>
                    <a:pt x="1453" y="181"/>
                  </a:cubicBezTo>
                  <a:cubicBezTo>
                    <a:pt x="1453" y="122"/>
                    <a:pt x="1417" y="74"/>
                    <a:pt x="1369" y="74"/>
                  </a:cubicBezTo>
                  <a:cubicBezTo>
                    <a:pt x="1364" y="73"/>
                    <a:pt x="1359" y="72"/>
                    <a:pt x="1354" y="72"/>
                  </a:cubicBezTo>
                  <a:cubicBezTo>
                    <a:pt x="1312" y="72"/>
                    <a:pt x="1273" y="115"/>
                    <a:pt x="1262" y="158"/>
                  </a:cubicBezTo>
                  <a:cubicBezTo>
                    <a:pt x="1262" y="169"/>
                    <a:pt x="1155" y="1241"/>
                    <a:pt x="583" y="1551"/>
                  </a:cubicBezTo>
                  <a:cubicBezTo>
                    <a:pt x="546" y="1572"/>
                    <a:pt x="518" y="1579"/>
                    <a:pt x="497" y="1579"/>
                  </a:cubicBezTo>
                  <a:cubicBezTo>
                    <a:pt x="473" y="1579"/>
                    <a:pt x="459" y="1569"/>
                    <a:pt x="452" y="1562"/>
                  </a:cubicBezTo>
                  <a:cubicBezTo>
                    <a:pt x="262" y="1443"/>
                    <a:pt x="274" y="634"/>
                    <a:pt x="345" y="110"/>
                  </a:cubicBezTo>
                  <a:cubicBezTo>
                    <a:pt x="357" y="50"/>
                    <a:pt x="321" y="3"/>
                    <a:pt x="262" y="3"/>
                  </a:cubicBezTo>
                  <a:cubicBezTo>
                    <a:pt x="256" y="1"/>
                    <a:pt x="250" y="0"/>
                    <a:pt x="24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8" name="Google Shape;2378;p25"/>
            <p:cNvSpPr/>
            <p:nvPr/>
          </p:nvSpPr>
          <p:spPr>
            <a:xfrm>
              <a:off x="4099199" y="1143729"/>
              <a:ext cx="111971" cy="31582"/>
            </a:xfrm>
            <a:custGeom>
              <a:avLst/>
              <a:gdLst/>
              <a:ahLst/>
              <a:cxnLst/>
              <a:rect l="l" t="t" r="r" b="b"/>
              <a:pathLst>
                <a:path w="3549" h="1001" extrusionOk="0">
                  <a:moveTo>
                    <a:pt x="96" y="0"/>
                  </a:moveTo>
                  <a:cubicBezTo>
                    <a:pt x="48" y="0"/>
                    <a:pt x="1" y="48"/>
                    <a:pt x="1" y="95"/>
                  </a:cubicBezTo>
                  <a:cubicBezTo>
                    <a:pt x="1" y="155"/>
                    <a:pt x="48" y="191"/>
                    <a:pt x="96" y="191"/>
                  </a:cubicBezTo>
                  <a:cubicBezTo>
                    <a:pt x="122" y="190"/>
                    <a:pt x="148" y="190"/>
                    <a:pt x="174" y="190"/>
                  </a:cubicBezTo>
                  <a:cubicBezTo>
                    <a:pt x="1959" y="190"/>
                    <a:pt x="3382" y="988"/>
                    <a:pt x="3394" y="988"/>
                  </a:cubicBezTo>
                  <a:cubicBezTo>
                    <a:pt x="3406" y="1000"/>
                    <a:pt x="3418" y="1000"/>
                    <a:pt x="3442" y="1000"/>
                  </a:cubicBezTo>
                  <a:cubicBezTo>
                    <a:pt x="3477" y="1000"/>
                    <a:pt x="3501" y="988"/>
                    <a:pt x="3525" y="953"/>
                  </a:cubicBezTo>
                  <a:cubicBezTo>
                    <a:pt x="3549" y="905"/>
                    <a:pt x="3525" y="857"/>
                    <a:pt x="3489" y="822"/>
                  </a:cubicBezTo>
                  <a:cubicBezTo>
                    <a:pt x="3430" y="798"/>
                    <a:pt x="1965" y="0"/>
                    <a:pt x="96"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9" name="Google Shape;2379;p25"/>
            <p:cNvSpPr/>
            <p:nvPr/>
          </p:nvSpPr>
          <p:spPr>
            <a:xfrm>
              <a:off x="4175455" y="1299996"/>
              <a:ext cx="298684" cy="415861"/>
            </a:xfrm>
            <a:custGeom>
              <a:avLst/>
              <a:gdLst/>
              <a:ahLst/>
              <a:cxnLst/>
              <a:rect l="l" t="t" r="r" b="b"/>
              <a:pathLst>
                <a:path w="9467" h="13181" extrusionOk="0">
                  <a:moveTo>
                    <a:pt x="6335" y="0"/>
                  </a:moveTo>
                  <a:lnTo>
                    <a:pt x="3858" y="1357"/>
                  </a:lnTo>
                  <a:cubicBezTo>
                    <a:pt x="3858" y="1357"/>
                    <a:pt x="5752" y="3322"/>
                    <a:pt x="5406" y="5298"/>
                  </a:cubicBezTo>
                  <a:cubicBezTo>
                    <a:pt x="4692" y="9406"/>
                    <a:pt x="1" y="9454"/>
                    <a:pt x="1" y="9454"/>
                  </a:cubicBezTo>
                  <a:lnTo>
                    <a:pt x="1632" y="13180"/>
                  </a:lnTo>
                  <a:cubicBezTo>
                    <a:pt x="1632" y="13180"/>
                    <a:pt x="6728" y="12013"/>
                    <a:pt x="8204" y="7275"/>
                  </a:cubicBezTo>
                  <a:cubicBezTo>
                    <a:pt x="9466" y="3227"/>
                    <a:pt x="6335" y="0"/>
                    <a:pt x="6335" y="0"/>
                  </a:cubicBezTo>
                  <a:close/>
                </a:path>
              </a:pathLst>
            </a:custGeom>
            <a:solidFill>
              <a:srgbClr val="BB7A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0" name="Google Shape;2380;p25"/>
            <p:cNvSpPr/>
            <p:nvPr/>
          </p:nvSpPr>
          <p:spPr>
            <a:xfrm>
              <a:off x="3530857" y="1506207"/>
              <a:ext cx="423022" cy="235426"/>
            </a:xfrm>
            <a:custGeom>
              <a:avLst/>
              <a:gdLst/>
              <a:ahLst/>
              <a:cxnLst/>
              <a:rect l="l" t="t" r="r" b="b"/>
              <a:pathLst>
                <a:path w="13408" h="7462" extrusionOk="0">
                  <a:moveTo>
                    <a:pt x="2561" y="1"/>
                  </a:moveTo>
                  <a:lnTo>
                    <a:pt x="1" y="1203"/>
                  </a:lnTo>
                  <a:cubicBezTo>
                    <a:pt x="1" y="1203"/>
                    <a:pt x="751" y="5632"/>
                    <a:pt x="4751" y="7025"/>
                  </a:cubicBezTo>
                  <a:cubicBezTo>
                    <a:pt x="5652" y="7336"/>
                    <a:pt x="6527" y="7462"/>
                    <a:pt x="7351" y="7462"/>
                  </a:cubicBezTo>
                  <a:cubicBezTo>
                    <a:pt x="10819" y="7462"/>
                    <a:pt x="13407" y="5239"/>
                    <a:pt x="13407" y="5239"/>
                  </a:cubicBezTo>
                  <a:lnTo>
                    <a:pt x="11371" y="1703"/>
                  </a:lnTo>
                  <a:cubicBezTo>
                    <a:pt x="11371" y="1703"/>
                    <a:pt x="9561" y="4117"/>
                    <a:pt x="6925" y="4117"/>
                  </a:cubicBezTo>
                  <a:cubicBezTo>
                    <a:pt x="6270" y="4117"/>
                    <a:pt x="5564" y="3968"/>
                    <a:pt x="4823" y="3596"/>
                  </a:cubicBezTo>
                  <a:cubicBezTo>
                    <a:pt x="3025" y="2703"/>
                    <a:pt x="2561" y="1"/>
                    <a:pt x="2561" y="1"/>
                  </a:cubicBezTo>
                  <a:close/>
                </a:path>
              </a:pathLst>
            </a:custGeom>
            <a:solidFill>
              <a:srgbClr val="BB7A4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1" name="Google Shape;2381;p25"/>
            <p:cNvSpPr/>
            <p:nvPr/>
          </p:nvSpPr>
          <p:spPr>
            <a:xfrm>
              <a:off x="3794174" y="1649728"/>
              <a:ext cx="375319" cy="511489"/>
            </a:xfrm>
            <a:custGeom>
              <a:avLst/>
              <a:gdLst/>
              <a:ahLst/>
              <a:cxnLst/>
              <a:rect l="l" t="t" r="r" b="b"/>
              <a:pathLst>
                <a:path w="11896" h="16212" extrusionOk="0">
                  <a:moveTo>
                    <a:pt x="4889" y="1"/>
                  </a:moveTo>
                  <a:cubicBezTo>
                    <a:pt x="2438" y="1"/>
                    <a:pt x="1040" y="4005"/>
                    <a:pt x="572" y="7132"/>
                  </a:cubicBezTo>
                  <a:cubicBezTo>
                    <a:pt x="1" y="11037"/>
                    <a:pt x="1763" y="14204"/>
                    <a:pt x="1763" y="14204"/>
                  </a:cubicBezTo>
                  <a:cubicBezTo>
                    <a:pt x="1763" y="14204"/>
                    <a:pt x="2598" y="16212"/>
                    <a:pt x="5145" y="16212"/>
                  </a:cubicBezTo>
                  <a:cubicBezTo>
                    <a:pt x="6079" y="16212"/>
                    <a:pt x="7243" y="15942"/>
                    <a:pt x="8681" y="15204"/>
                  </a:cubicBezTo>
                  <a:cubicBezTo>
                    <a:pt x="11895" y="13549"/>
                    <a:pt x="10657" y="3679"/>
                    <a:pt x="6919" y="821"/>
                  </a:cubicBezTo>
                  <a:cubicBezTo>
                    <a:pt x="6175" y="249"/>
                    <a:pt x="5500" y="1"/>
                    <a:pt x="4889" y="1"/>
                  </a:cubicBezTo>
                  <a:close/>
                </a:path>
              </a:pathLst>
            </a:custGeom>
            <a:solidFill>
              <a:srgbClr val="F8C1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2" name="Google Shape;2382;p25"/>
            <p:cNvSpPr/>
            <p:nvPr/>
          </p:nvSpPr>
          <p:spPr>
            <a:xfrm>
              <a:off x="4113870" y="1536621"/>
              <a:ext cx="189710" cy="400464"/>
            </a:xfrm>
            <a:custGeom>
              <a:avLst/>
              <a:gdLst/>
              <a:ahLst/>
              <a:cxnLst/>
              <a:rect l="l" t="t" r="r" b="b"/>
              <a:pathLst>
                <a:path w="6013" h="12693" extrusionOk="0">
                  <a:moveTo>
                    <a:pt x="1119" y="1"/>
                  </a:moveTo>
                  <a:cubicBezTo>
                    <a:pt x="1119" y="1"/>
                    <a:pt x="0" y="4859"/>
                    <a:pt x="1167" y="8276"/>
                  </a:cubicBezTo>
                  <a:cubicBezTo>
                    <a:pt x="2334" y="11693"/>
                    <a:pt x="5584" y="12693"/>
                    <a:pt x="5584" y="12693"/>
                  </a:cubicBezTo>
                  <a:cubicBezTo>
                    <a:pt x="5596" y="11907"/>
                    <a:pt x="6013" y="10895"/>
                    <a:pt x="6013" y="10895"/>
                  </a:cubicBezTo>
                  <a:cubicBezTo>
                    <a:pt x="1762" y="9966"/>
                    <a:pt x="2405" y="1918"/>
                    <a:pt x="2405" y="1918"/>
                  </a:cubicBezTo>
                  <a:cubicBezTo>
                    <a:pt x="2477" y="1525"/>
                    <a:pt x="1120" y="1"/>
                    <a:pt x="1119" y="1"/>
                  </a:cubicBezTo>
                  <a:close/>
                </a:path>
              </a:pathLst>
            </a:custGeom>
            <a:solidFill>
              <a:srgbClr val="FAB2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3" name="Google Shape;2383;p25"/>
            <p:cNvSpPr/>
            <p:nvPr/>
          </p:nvSpPr>
          <p:spPr>
            <a:xfrm>
              <a:off x="3735964" y="1559937"/>
              <a:ext cx="153680" cy="363267"/>
            </a:xfrm>
            <a:custGeom>
              <a:avLst/>
              <a:gdLst/>
              <a:ahLst/>
              <a:cxnLst/>
              <a:rect l="l" t="t" r="r" b="b"/>
              <a:pathLst>
                <a:path w="4871" h="11514" extrusionOk="0">
                  <a:moveTo>
                    <a:pt x="4870" y="0"/>
                  </a:moveTo>
                  <a:lnTo>
                    <a:pt x="4870" y="0"/>
                  </a:lnTo>
                  <a:cubicBezTo>
                    <a:pt x="2775" y="286"/>
                    <a:pt x="786" y="5025"/>
                    <a:pt x="405" y="7715"/>
                  </a:cubicBezTo>
                  <a:cubicBezTo>
                    <a:pt x="1" y="10644"/>
                    <a:pt x="822" y="11513"/>
                    <a:pt x="822" y="11513"/>
                  </a:cubicBezTo>
                  <a:cubicBezTo>
                    <a:pt x="1751" y="6656"/>
                    <a:pt x="4870" y="0"/>
                    <a:pt x="4870" y="0"/>
                  </a:cubicBezTo>
                  <a:close/>
                </a:path>
              </a:pathLst>
            </a:custGeom>
            <a:solidFill>
              <a:srgbClr val="FAB2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4" name="Google Shape;2384;p25"/>
            <p:cNvSpPr/>
            <p:nvPr/>
          </p:nvSpPr>
          <p:spPr>
            <a:xfrm>
              <a:off x="3712175" y="1060216"/>
              <a:ext cx="223374" cy="152450"/>
            </a:xfrm>
            <a:custGeom>
              <a:avLst/>
              <a:gdLst/>
              <a:ahLst/>
              <a:cxnLst/>
              <a:rect l="l" t="t" r="r" b="b"/>
              <a:pathLst>
                <a:path w="7080" h="4832" extrusionOk="0">
                  <a:moveTo>
                    <a:pt x="3399" y="799"/>
                  </a:moveTo>
                  <a:cubicBezTo>
                    <a:pt x="5033" y="799"/>
                    <a:pt x="5823" y="3841"/>
                    <a:pt x="3541" y="4016"/>
                  </a:cubicBezTo>
                  <a:cubicBezTo>
                    <a:pt x="3439" y="4024"/>
                    <a:pt x="3342" y="4028"/>
                    <a:pt x="3250" y="4028"/>
                  </a:cubicBezTo>
                  <a:cubicBezTo>
                    <a:pt x="1094" y="4028"/>
                    <a:pt x="1719" y="1837"/>
                    <a:pt x="1719" y="1837"/>
                  </a:cubicBezTo>
                  <a:cubicBezTo>
                    <a:pt x="1719" y="1837"/>
                    <a:pt x="1921" y="897"/>
                    <a:pt x="3314" y="802"/>
                  </a:cubicBezTo>
                  <a:cubicBezTo>
                    <a:pt x="3343" y="800"/>
                    <a:pt x="3371" y="799"/>
                    <a:pt x="3399" y="799"/>
                  </a:cubicBezTo>
                  <a:close/>
                  <a:moveTo>
                    <a:pt x="3437" y="0"/>
                  </a:moveTo>
                  <a:cubicBezTo>
                    <a:pt x="3396" y="0"/>
                    <a:pt x="3355" y="1"/>
                    <a:pt x="3314" y="4"/>
                  </a:cubicBezTo>
                  <a:cubicBezTo>
                    <a:pt x="1231" y="135"/>
                    <a:pt x="933" y="1540"/>
                    <a:pt x="933" y="1540"/>
                  </a:cubicBezTo>
                  <a:cubicBezTo>
                    <a:pt x="933" y="1540"/>
                    <a:pt x="0" y="4832"/>
                    <a:pt x="3223" y="4832"/>
                  </a:cubicBezTo>
                  <a:cubicBezTo>
                    <a:pt x="3357" y="4832"/>
                    <a:pt x="3499" y="4826"/>
                    <a:pt x="3648" y="4814"/>
                  </a:cubicBezTo>
                  <a:cubicBezTo>
                    <a:pt x="7080" y="4545"/>
                    <a:pt x="5891" y="0"/>
                    <a:pt x="3437" y="0"/>
                  </a:cubicBezTo>
                  <a:close/>
                </a:path>
              </a:pathLst>
            </a:custGeom>
            <a:solidFill>
              <a:srgbClr val="98D5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5" name="Google Shape;2385;p25"/>
            <p:cNvSpPr/>
            <p:nvPr/>
          </p:nvSpPr>
          <p:spPr>
            <a:xfrm>
              <a:off x="3881220" y="1086497"/>
              <a:ext cx="223374" cy="152450"/>
            </a:xfrm>
            <a:custGeom>
              <a:avLst/>
              <a:gdLst/>
              <a:ahLst/>
              <a:cxnLst/>
              <a:rect l="l" t="t" r="r" b="b"/>
              <a:pathLst>
                <a:path w="7080" h="4832" extrusionOk="0">
                  <a:moveTo>
                    <a:pt x="3390" y="800"/>
                  </a:moveTo>
                  <a:cubicBezTo>
                    <a:pt x="5030" y="800"/>
                    <a:pt x="5827" y="3841"/>
                    <a:pt x="3540" y="4017"/>
                  </a:cubicBezTo>
                  <a:cubicBezTo>
                    <a:pt x="3438" y="4025"/>
                    <a:pt x="3342" y="4029"/>
                    <a:pt x="3250" y="4029"/>
                  </a:cubicBezTo>
                  <a:cubicBezTo>
                    <a:pt x="1094" y="4029"/>
                    <a:pt x="1719" y="1838"/>
                    <a:pt x="1719" y="1838"/>
                  </a:cubicBezTo>
                  <a:cubicBezTo>
                    <a:pt x="1719" y="1838"/>
                    <a:pt x="1921" y="897"/>
                    <a:pt x="3314" y="802"/>
                  </a:cubicBezTo>
                  <a:cubicBezTo>
                    <a:pt x="3339" y="801"/>
                    <a:pt x="3365" y="800"/>
                    <a:pt x="3390" y="800"/>
                  </a:cubicBezTo>
                  <a:close/>
                  <a:moveTo>
                    <a:pt x="3437" y="1"/>
                  </a:moveTo>
                  <a:cubicBezTo>
                    <a:pt x="3396" y="1"/>
                    <a:pt x="3355" y="2"/>
                    <a:pt x="3314" y="4"/>
                  </a:cubicBezTo>
                  <a:cubicBezTo>
                    <a:pt x="1231" y="135"/>
                    <a:pt x="933" y="1540"/>
                    <a:pt x="933" y="1540"/>
                  </a:cubicBezTo>
                  <a:cubicBezTo>
                    <a:pt x="933" y="1540"/>
                    <a:pt x="0" y="4832"/>
                    <a:pt x="3223" y="4832"/>
                  </a:cubicBezTo>
                  <a:cubicBezTo>
                    <a:pt x="3357" y="4832"/>
                    <a:pt x="3498" y="4826"/>
                    <a:pt x="3648" y="4814"/>
                  </a:cubicBezTo>
                  <a:cubicBezTo>
                    <a:pt x="7079" y="4545"/>
                    <a:pt x="5891" y="1"/>
                    <a:pt x="3437" y="1"/>
                  </a:cubicBezTo>
                  <a:close/>
                </a:path>
              </a:pathLst>
            </a:custGeom>
            <a:solidFill>
              <a:srgbClr val="98D5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6" name="Google Shape;2386;p25"/>
            <p:cNvSpPr/>
            <p:nvPr/>
          </p:nvSpPr>
          <p:spPr>
            <a:xfrm>
              <a:off x="4040611" y="1096751"/>
              <a:ext cx="81557" cy="46631"/>
            </a:xfrm>
            <a:custGeom>
              <a:avLst/>
              <a:gdLst/>
              <a:ahLst/>
              <a:cxnLst/>
              <a:rect l="l" t="t" r="r" b="b"/>
              <a:pathLst>
                <a:path w="2585" h="1478" extrusionOk="0">
                  <a:moveTo>
                    <a:pt x="2251" y="1"/>
                  </a:moveTo>
                  <a:lnTo>
                    <a:pt x="0" y="858"/>
                  </a:lnTo>
                  <a:lnTo>
                    <a:pt x="584" y="1477"/>
                  </a:lnTo>
                  <a:lnTo>
                    <a:pt x="2584" y="596"/>
                  </a:lnTo>
                  <a:lnTo>
                    <a:pt x="2251" y="1"/>
                  </a:lnTo>
                  <a:close/>
                </a:path>
              </a:pathLst>
            </a:custGeom>
            <a:solidFill>
              <a:srgbClr val="98D5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7" name="Google Shape;2387;p25"/>
            <p:cNvSpPr/>
            <p:nvPr/>
          </p:nvSpPr>
          <p:spPr>
            <a:xfrm>
              <a:off x="3882103" y="1121739"/>
              <a:ext cx="44328" cy="37797"/>
            </a:xfrm>
            <a:custGeom>
              <a:avLst/>
              <a:gdLst/>
              <a:ahLst/>
              <a:cxnLst/>
              <a:rect l="l" t="t" r="r" b="b"/>
              <a:pathLst>
                <a:path w="1405" h="1198" extrusionOk="0">
                  <a:moveTo>
                    <a:pt x="531" y="1"/>
                  </a:moveTo>
                  <a:cubicBezTo>
                    <a:pt x="374" y="1"/>
                    <a:pt x="197" y="36"/>
                    <a:pt x="0" y="126"/>
                  </a:cubicBezTo>
                  <a:lnTo>
                    <a:pt x="0" y="852"/>
                  </a:lnTo>
                  <a:cubicBezTo>
                    <a:pt x="0" y="852"/>
                    <a:pt x="28" y="850"/>
                    <a:pt x="75" y="850"/>
                  </a:cubicBezTo>
                  <a:cubicBezTo>
                    <a:pt x="271" y="850"/>
                    <a:pt x="803" y="881"/>
                    <a:pt x="1119" y="1197"/>
                  </a:cubicBezTo>
                  <a:lnTo>
                    <a:pt x="1405" y="471"/>
                  </a:lnTo>
                  <a:cubicBezTo>
                    <a:pt x="1405" y="471"/>
                    <a:pt x="1104" y="1"/>
                    <a:pt x="531" y="1"/>
                  </a:cubicBezTo>
                  <a:close/>
                </a:path>
              </a:pathLst>
            </a:custGeom>
            <a:solidFill>
              <a:srgbClr val="98D5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8" name="Google Shape;2388;p25"/>
            <p:cNvSpPr/>
            <p:nvPr/>
          </p:nvSpPr>
          <p:spPr>
            <a:xfrm>
              <a:off x="4297175" y="1289080"/>
              <a:ext cx="115725" cy="108595"/>
            </a:xfrm>
            <a:custGeom>
              <a:avLst/>
              <a:gdLst/>
              <a:ahLst/>
              <a:cxnLst/>
              <a:rect l="l" t="t" r="r" b="b"/>
              <a:pathLst>
                <a:path w="3668" h="3442" extrusionOk="0">
                  <a:moveTo>
                    <a:pt x="2584" y="1"/>
                  </a:moveTo>
                  <a:lnTo>
                    <a:pt x="0" y="1691"/>
                  </a:lnTo>
                  <a:lnTo>
                    <a:pt x="1167" y="3442"/>
                  </a:lnTo>
                  <a:lnTo>
                    <a:pt x="3668" y="2049"/>
                  </a:lnTo>
                  <a:lnTo>
                    <a:pt x="2584" y="1"/>
                  </a:ln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9" name="Google Shape;2389;p25"/>
            <p:cNvSpPr/>
            <p:nvPr/>
          </p:nvSpPr>
          <p:spPr>
            <a:xfrm>
              <a:off x="4105982" y="1292361"/>
              <a:ext cx="9402" cy="30193"/>
            </a:xfrm>
            <a:custGeom>
              <a:avLst/>
              <a:gdLst/>
              <a:ahLst/>
              <a:cxnLst/>
              <a:rect l="l" t="t" r="r" b="b"/>
              <a:pathLst>
                <a:path w="298" h="957" extrusionOk="0">
                  <a:moveTo>
                    <a:pt x="108" y="1"/>
                  </a:moveTo>
                  <a:cubicBezTo>
                    <a:pt x="100" y="1"/>
                    <a:pt x="91" y="2"/>
                    <a:pt x="84" y="4"/>
                  </a:cubicBezTo>
                  <a:cubicBezTo>
                    <a:pt x="36" y="4"/>
                    <a:pt x="0" y="63"/>
                    <a:pt x="12" y="111"/>
                  </a:cubicBezTo>
                  <a:cubicBezTo>
                    <a:pt x="12" y="111"/>
                    <a:pt x="107" y="623"/>
                    <a:pt x="107" y="873"/>
                  </a:cubicBezTo>
                  <a:cubicBezTo>
                    <a:pt x="107" y="921"/>
                    <a:pt x="155" y="956"/>
                    <a:pt x="203" y="956"/>
                  </a:cubicBezTo>
                  <a:cubicBezTo>
                    <a:pt x="262" y="956"/>
                    <a:pt x="298" y="921"/>
                    <a:pt x="298" y="873"/>
                  </a:cubicBezTo>
                  <a:cubicBezTo>
                    <a:pt x="298" y="599"/>
                    <a:pt x="203" y="99"/>
                    <a:pt x="191" y="75"/>
                  </a:cubicBezTo>
                  <a:cubicBezTo>
                    <a:pt x="191" y="26"/>
                    <a:pt x="149" y="1"/>
                    <a:pt x="10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0" name="Google Shape;2390;p25"/>
            <p:cNvSpPr/>
            <p:nvPr/>
          </p:nvSpPr>
          <p:spPr>
            <a:xfrm>
              <a:off x="4084938" y="1312301"/>
              <a:ext cx="9433" cy="30540"/>
            </a:xfrm>
            <a:custGeom>
              <a:avLst/>
              <a:gdLst/>
              <a:ahLst/>
              <a:cxnLst/>
              <a:rect l="l" t="t" r="r" b="b"/>
              <a:pathLst>
                <a:path w="299" h="968" extrusionOk="0">
                  <a:moveTo>
                    <a:pt x="103" y="1"/>
                  </a:moveTo>
                  <a:cubicBezTo>
                    <a:pt x="96" y="1"/>
                    <a:pt x="90" y="1"/>
                    <a:pt x="84" y="3"/>
                  </a:cubicBezTo>
                  <a:cubicBezTo>
                    <a:pt x="36" y="15"/>
                    <a:pt x="0" y="62"/>
                    <a:pt x="12" y="110"/>
                  </a:cubicBezTo>
                  <a:cubicBezTo>
                    <a:pt x="12" y="122"/>
                    <a:pt x="108" y="622"/>
                    <a:pt x="108" y="872"/>
                  </a:cubicBezTo>
                  <a:cubicBezTo>
                    <a:pt x="108" y="920"/>
                    <a:pt x="155" y="967"/>
                    <a:pt x="203" y="967"/>
                  </a:cubicBezTo>
                  <a:cubicBezTo>
                    <a:pt x="262" y="967"/>
                    <a:pt x="298" y="920"/>
                    <a:pt x="298" y="872"/>
                  </a:cubicBezTo>
                  <a:cubicBezTo>
                    <a:pt x="298" y="610"/>
                    <a:pt x="203" y="98"/>
                    <a:pt x="191" y="74"/>
                  </a:cubicBezTo>
                  <a:cubicBezTo>
                    <a:pt x="191" y="33"/>
                    <a:pt x="146" y="1"/>
                    <a:pt x="103"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1" name="Google Shape;2391;p25"/>
            <p:cNvSpPr/>
            <p:nvPr/>
          </p:nvSpPr>
          <p:spPr>
            <a:xfrm>
              <a:off x="4109358" y="1338613"/>
              <a:ext cx="9402" cy="30509"/>
            </a:xfrm>
            <a:custGeom>
              <a:avLst/>
              <a:gdLst/>
              <a:ahLst/>
              <a:cxnLst/>
              <a:rect l="l" t="t" r="r" b="b"/>
              <a:pathLst>
                <a:path w="298" h="967" extrusionOk="0">
                  <a:moveTo>
                    <a:pt x="102" y="0"/>
                  </a:moveTo>
                  <a:cubicBezTo>
                    <a:pt x="96" y="0"/>
                    <a:pt x="90" y="1"/>
                    <a:pt x="84" y="2"/>
                  </a:cubicBezTo>
                  <a:cubicBezTo>
                    <a:pt x="24" y="14"/>
                    <a:pt x="0" y="62"/>
                    <a:pt x="12" y="109"/>
                  </a:cubicBezTo>
                  <a:cubicBezTo>
                    <a:pt x="12" y="121"/>
                    <a:pt x="107" y="621"/>
                    <a:pt x="107" y="871"/>
                  </a:cubicBezTo>
                  <a:cubicBezTo>
                    <a:pt x="107" y="919"/>
                    <a:pt x="155" y="967"/>
                    <a:pt x="203" y="967"/>
                  </a:cubicBezTo>
                  <a:cubicBezTo>
                    <a:pt x="250" y="967"/>
                    <a:pt x="298" y="919"/>
                    <a:pt x="298" y="871"/>
                  </a:cubicBezTo>
                  <a:cubicBezTo>
                    <a:pt x="298" y="610"/>
                    <a:pt x="203" y="98"/>
                    <a:pt x="191" y="74"/>
                  </a:cubicBezTo>
                  <a:cubicBezTo>
                    <a:pt x="180" y="32"/>
                    <a:pt x="143" y="0"/>
                    <a:pt x="102"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2" name="Google Shape;2392;p25"/>
            <p:cNvSpPr/>
            <p:nvPr/>
          </p:nvSpPr>
          <p:spPr>
            <a:xfrm>
              <a:off x="4083424" y="1366851"/>
              <a:ext cx="9433" cy="30446"/>
            </a:xfrm>
            <a:custGeom>
              <a:avLst/>
              <a:gdLst/>
              <a:ahLst/>
              <a:cxnLst/>
              <a:rect l="l" t="t" r="r" b="b"/>
              <a:pathLst>
                <a:path w="299" h="965" extrusionOk="0">
                  <a:moveTo>
                    <a:pt x="84" y="0"/>
                  </a:moveTo>
                  <a:cubicBezTo>
                    <a:pt x="25" y="12"/>
                    <a:pt x="1" y="72"/>
                    <a:pt x="1" y="119"/>
                  </a:cubicBezTo>
                  <a:cubicBezTo>
                    <a:pt x="1" y="119"/>
                    <a:pt x="108" y="631"/>
                    <a:pt x="108" y="869"/>
                  </a:cubicBezTo>
                  <a:cubicBezTo>
                    <a:pt x="108" y="929"/>
                    <a:pt x="144" y="965"/>
                    <a:pt x="203" y="965"/>
                  </a:cubicBezTo>
                  <a:cubicBezTo>
                    <a:pt x="251" y="965"/>
                    <a:pt x="298" y="929"/>
                    <a:pt x="298" y="869"/>
                  </a:cubicBezTo>
                  <a:cubicBezTo>
                    <a:pt x="298" y="608"/>
                    <a:pt x="191" y="107"/>
                    <a:pt x="191" y="84"/>
                  </a:cubicBezTo>
                  <a:cubicBezTo>
                    <a:pt x="179" y="24"/>
                    <a:pt x="132" y="0"/>
                    <a:pt x="8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3" name="Google Shape;2393;p25"/>
            <p:cNvSpPr/>
            <p:nvPr/>
          </p:nvSpPr>
          <p:spPr>
            <a:xfrm>
              <a:off x="4109358" y="1382184"/>
              <a:ext cx="9402" cy="30509"/>
            </a:xfrm>
            <a:custGeom>
              <a:avLst/>
              <a:gdLst/>
              <a:ahLst/>
              <a:cxnLst/>
              <a:rect l="l" t="t" r="r" b="b"/>
              <a:pathLst>
                <a:path w="298" h="967" extrusionOk="0">
                  <a:moveTo>
                    <a:pt x="102" y="0"/>
                  </a:moveTo>
                  <a:cubicBezTo>
                    <a:pt x="96" y="0"/>
                    <a:pt x="90" y="1"/>
                    <a:pt x="84" y="2"/>
                  </a:cubicBezTo>
                  <a:cubicBezTo>
                    <a:pt x="24" y="14"/>
                    <a:pt x="0" y="62"/>
                    <a:pt x="12" y="122"/>
                  </a:cubicBezTo>
                  <a:cubicBezTo>
                    <a:pt x="12" y="122"/>
                    <a:pt x="107" y="622"/>
                    <a:pt x="107" y="872"/>
                  </a:cubicBezTo>
                  <a:cubicBezTo>
                    <a:pt x="107" y="931"/>
                    <a:pt x="155" y="967"/>
                    <a:pt x="203" y="967"/>
                  </a:cubicBezTo>
                  <a:cubicBezTo>
                    <a:pt x="250" y="967"/>
                    <a:pt x="298" y="931"/>
                    <a:pt x="298" y="872"/>
                  </a:cubicBezTo>
                  <a:cubicBezTo>
                    <a:pt x="298" y="610"/>
                    <a:pt x="203" y="98"/>
                    <a:pt x="191" y="86"/>
                  </a:cubicBezTo>
                  <a:cubicBezTo>
                    <a:pt x="180" y="34"/>
                    <a:pt x="143" y="0"/>
                    <a:pt x="102"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4" name="Google Shape;2394;p25"/>
            <p:cNvSpPr/>
            <p:nvPr/>
          </p:nvSpPr>
          <p:spPr>
            <a:xfrm>
              <a:off x="4081563" y="1423861"/>
              <a:ext cx="9781" cy="30540"/>
            </a:xfrm>
            <a:custGeom>
              <a:avLst/>
              <a:gdLst/>
              <a:ahLst/>
              <a:cxnLst/>
              <a:rect l="l" t="t" r="r" b="b"/>
              <a:pathLst>
                <a:path w="310" h="968" extrusionOk="0">
                  <a:moveTo>
                    <a:pt x="106" y="1"/>
                  </a:moveTo>
                  <a:cubicBezTo>
                    <a:pt x="99" y="1"/>
                    <a:pt x="91" y="2"/>
                    <a:pt x="84" y="3"/>
                  </a:cubicBezTo>
                  <a:cubicBezTo>
                    <a:pt x="36" y="15"/>
                    <a:pt x="0" y="63"/>
                    <a:pt x="12" y="122"/>
                  </a:cubicBezTo>
                  <a:cubicBezTo>
                    <a:pt x="12" y="122"/>
                    <a:pt x="119" y="634"/>
                    <a:pt x="119" y="872"/>
                  </a:cubicBezTo>
                  <a:cubicBezTo>
                    <a:pt x="119" y="932"/>
                    <a:pt x="155" y="967"/>
                    <a:pt x="215" y="967"/>
                  </a:cubicBezTo>
                  <a:cubicBezTo>
                    <a:pt x="262" y="967"/>
                    <a:pt x="298" y="932"/>
                    <a:pt x="310" y="872"/>
                  </a:cubicBezTo>
                  <a:cubicBezTo>
                    <a:pt x="310" y="610"/>
                    <a:pt x="203" y="98"/>
                    <a:pt x="203" y="86"/>
                  </a:cubicBezTo>
                  <a:cubicBezTo>
                    <a:pt x="192" y="35"/>
                    <a:pt x="155" y="1"/>
                    <a:pt x="10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5" name="Google Shape;2395;p25"/>
            <p:cNvSpPr/>
            <p:nvPr/>
          </p:nvSpPr>
          <p:spPr>
            <a:xfrm>
              <a:off x="4114627" y="1436261"/>
              <a:ext cx="9402" cy="30540"/>
            </a:xfrm>
            <a:custGeom>
              <a:avLst/>
              <a:gdLst/>
              <a:ahLst/>
              <a:cxnLst/>
              <a:rect l="l" t="t" r="r" b="b"/>
              <a:pathLst>
                <a:path w="298" h="968" extrusionOk="0">
                  <a:moveTo>
                    <a:pt x="106" y="1"/>
                  </a:moveTo>
                  <a:cubicBezTo>
                    <a:pt x="99" y="1"/>
                    <a:pt x="91" y="1"/>
                    <a:pt x="83" y="3"/>
                  </a:cubicBezTo>
                  <a:cubicBezTo>
                    <a:pt x="36" y="15"/>
                    <a:pt x="0" y="62"/>
                    <a:pt x="12" y="110"/>
                  </a:cubicBezTo>
                  <a:cubicBezTo>
                    <a:pt x="12" y="122"/>
                    <a:pt x="107" y="622"/>
                    <a:pt x="107" y="872"/>
                  </a:cubicBezTo>
                  <a:cubicBezTo>
                    <a:pt x="107" y="920"/>
                    <a:pt x="155" y="967"/>
                    <a:pt x="202" y="967"/>
                  </a:cubicBezTo>
                  <a:cubicBezTo>
                    <a:pt x="262" y="967"/>
                    <a:pt x="298" y="920"/>
                    <a:pt x="298" y="872"/>
                  </a:cubicBezTo>
                  <a:cubicBezTo>
                    <a:pt x="298" y="610"/>
                    <a:pt x="202" y="98"/>
                    <a:pt x="202" y="74"/>
                  </a:cubicBezTo>
                  <a:cubicBezTo>
                    <a:pt x="192" y="33"/>
                    <a:pt x="155" y="1"/>
                    <a:pt x="10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6" name="Google Shape;2396;p25"/>
            <p:cNvSpPr/>
            <p:nvPr/>
          </p:nvSpPr>
          <p:spPr>
            <a:xfrm>
              <a:off x="4088314" y="1472322"/>
              <a:ext cx="9433" cy="30540"/>
            </a:xfrm>
            <a:custGeom>
              <a:avLst/>
              <a:gdLst/>
              <a:ahLst/>
              <a:cxnLst/>
              <a:rect l="l" t="t" r="r" b="b"/>
              <a:pathLst>
                <a:path w="299" h="968" extrusionOk="0">
                  <a:moveTo>
                    <a:pt x="103" y="1"/>
                  </a:moveTo>
                  <a:cubicBezTo>
                    <a:pt x="96" y="1"/>
                    <a:pt x="90" y="1"/>
                    <a:pt x="84" y="3"/>
                  </a:cubicBezTo>
                  <a:cubicBezTo>
                    <a:pt x="24" y="15"/>
                    <a:pt x="1" y="62"/>
                    <a:pt x="12" y="110"/>
                  </a:cubicBezTo>
                  <a:cubicBezTo>
                    <a:pt x="12" y="122"/>
                    <a:pt x="108" y="622"/>
                    <a:pt x="108" y="872"/>
                  </a:cubicBezTo>
                  <a:cubicBezTo>
                    <a:pt x="108" y="920"/>
                    <a:pt x="143" y="967"/>
                    <a:pt x="203" y="967"/>
                  </a:cubicBezTo>
                  <a:cubicBezTo>
                    <a:pt x="251" y="967"/>
                    <a:pt x="298" y="920"/>
                    <a:pt x="298" y="872"/>
                  </a:cubicBezTo>
                  <a:cubicBezTo>
                    <a:pt x="298" y="610"/>
                    <a:pt x="203" y="98"/>
                    <a:pt x="191" y="74"/>
                  </a:cubicBezTo>
                  <a:cubicBezTo>
                    <a:pt x="181" y="33"/>
                    <a:pt x="143" y="1"/>
                    <a:pt x="103"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7" name="Google Shape;2397;p25"/>
            <p:cNvSpPr/>
            <p:nvPr/>
          </p:nvSpPr>
          <p:spPr>
            <a:xfrm>
              <a:off x="4116110" y="1484721"/>
              <a:ext cx="9812" cy="30540"/>
            </a:xfrm>
            <a:custGeom>
              <a:avLst/>
              <a:gdLst/>
              <a:ahLst/>
              <a:cxnLst/>
              <a:rect l="l" t="t" r="r" b="b"/>
              <a:pathLst>
                <a:path w="311" h="968" extrusionOk="0">
                  <a:moveTo>
                    <a:pt x="115" y="1"/>
                  </a:moveTo>
                  <a:cubicBezTo>
                    <a:pt x="108" y="1"/>
                    <a:pt x="102" y="1"/>
                    <a:pt x="96" y="3"/>
                  </a:cubicBezTo>
                  <a:cubicBezTo>
                    <a:pt x="36" y="15"/>
                    <a:pt x="1" y="62"/>
                    <a:pt x="13" y="110"/>
                  </a:cubicBezTo>
                  <a:cubicBezTo>
                    <a:pt x="13" y="110"/>
                    <a:pt x="120" y="622"/>
                    <a:pt x="120" y="872"/>
                  </a:cubicBezTo>
                  <a:cubicBezTo>
                    <a:pt x="120" y="920"/>
                    <a:pt x="155" y="967"/>
                    <a:pt x="215" y="967"/>
                  </a:cubicBezTo>
                  <a:cubicBezTo>
                    <a:pt x="263" y="967"/>
                    <a:pt x="310" y="920"/>
                    <a:pt x="310" y="872"/>
                  </a:cubicBezTo>
                  <a:cubicBezTo>
                    <a:pt x="310" y="598"/>
                    <a:pt x="203" y="98"/>
                    <a:pt x="203" y="74"/>
                  </a:cubicBezTo>
                  <a:cubicBezTo>
                    <a:pt x="193" y="33"/>
                    <a:pt x="155" y="1"/>
                    <a:pt x="11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8" name="Google Shape;2398;p25"/>
            <p:cNvSpPr/>
            <p:nvPr/>
          </p:nvSpPr>
          <p:spPr>
            <a:xfrm>
              <a:off x="4080048" y="1254091"/>
              <a:ext cx="9433" cy="30509"/>
            </a:xfrm>
            <a:custGeom>
              <a:avLst/>
              <a:gdLst/>
              <a:ahLst/>
              <a:cxnLst/>
              <a:rect l="l" t="t" r="r" b="b"/>
              <a:pathLst>
                <a:path w="299" h="967" extrusionOk="0">
                  <a:moveTo>
                    <a:pt x="103" y="0"/>
                  </a:moveTo>
                  <a:cubicBezTo>
                    <a:pt x="97" y="0"/>
                    <a:pt x="90" y="1"/>
                    <a:pt x="84" y="2"/>
                  </a:cubicBezTo>
                  <a:cubicBezTo>
                    <a:pt x="36" y="14"/>
                    <a:pt x="1" y="62"/>
                    <a:pt x="13" y="110"/>
                  </a:cubicBezTo>
                  <a:cubicBezTo>
                    <a:pt x="13" y="122"/>
                    <a:pt x="108" y="622"/>
                    <a:pt x="108" y="872"/>
                  </a:cubicBezTo>
                  <a:cubicBezTo>
                    <a:pt x="108" y="919"/>
                    <a:pt x="155" y="967"/>
                    <a:pt x="203" y="967"/>
                  </a:cubicBezTo>
                  <a:cubicBezTo>
                    <a:pt x="263" y="967"/>
                    <a:pt x="298" y="919"/>
                    <a:pt x="298" y="872"/>
                  </a:cubicBezTo>
                  <a:cubicBezTo>
                    <a:pt x="298" y="610"/>
                    <a:pt x="203" y="98"/>
                    <a:pt x="191" y="74"/>
                  </a:cubicBezTo>
                  <a:cubicBezTo>
                    <a:pt x="191" y="33"/>
                    <a:pt x="146" y="0"/>
                    <a:pt x="10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9" name="Google Shape;2399;p25"/>
            <p:cNvSpPr/>
            <p:nvPr/>
          </p:nvSpPr>
          <p:spPr>
            <a:xfrm>
              <a:off x="4097338" y="1231911"/>
              <a:ext cx="9781" cy="30162"/>
            </a:xfrm>
            <a:custGeom>
              <a:avLst/>
              <a:gdLst/>
              <a:ahLst/>
              <a:cxnLst/>
              <a:rect l="l" t="t" r="r" b="b"/>
              <a:pathLst>
                <a:path w="310" h="956" extrusionOk="0">
                  <a:moveTo>
                    <a:pt x="106" y="1"/>
                  </a:moveTo>
                  <a:cubicBezTo>
                    <a:pt x="99" y="1"/>
                    <a:pt x="91" y="1"/>
                    <a:pt x="84" y="3"/>
                  </a:cubicBezTo>
                  <a:cubicBezTo>
                    <a:pt x="36" y="15"/>
                    <a:pt x="0" y="63"/>
                    <a:pt x="12" y="110"/>
                  </a:cubicBezTo>
                  <a:cubicBezTo>
                    <a:pt x="12" y="110"/>
                    <a:pt x="119" y="622"/>
                    <a:pt x="119" y="872"/>
                  </a:cubicBezTo>
                  <a:cubicBezTo>
                    <a:pt x="119" y="920"/>
                    <a:pt x="155" y="955"/>
                    <a:pt x="215" y="955"/>
                  </a:cubicBezTo>
                  <a:cubicBezTo>
                    <a:pt x="262" y="955"/>
                    <a:pt x="310" y="920"/>
                    <a:pt x="310" y="872"/>
                  </a:cubicBezTo>
                  <a:cubicBezTo>
                    <a:pt x="310" y="610"/>
                    <a:pt x="203" y="98"/>
                    <a:pt x="203" y="74"/>
                  </a:cubicBezTo>
                  <a:cubicBezTo>
                    <a:pt x="192" y="33"/>
                    <a:pt x="155" y="1"/>
                    <a:pt x="10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0" name="Google Shape;2400;p25"/>
            <p:cNvSpPr/>
            <p:nvPr/>
          </p:nvSpPr>
          <p:spPr>
            <a:xfrm>
              <a:off x="3857305" y="2393425"/>
              <a:ext cx="101812" cy="68811"/>
            </a:xfrm>
            <a:custGeom>
              <a:avLst/>
              <a:gdLst/>
              <a:ahLst/>
              <a:cxnLst/>
              <a:rect l="l" t="t" r="r" b="b"/>
              <a:pathLst>
                <a:path w="3227" h="2181" extrusionOk="0">
                  <a:moveTo>
                    <a:pt x="1000" y="1"/>
                  </a:moveTo>
                  <a:cubicBezTo>
                    <a:pt x="547" y="1"/>
                    <a:pt x="155" y="22"/>
                    <a:pt x="0" y="85"/>
                  </a:cubicBezTo>
                  <a:lnTo>
                    <a:pt x="405" y="2181"/>
                  </a:lnTo>
                  <a:lnTo>
                    <a:pt x="3227" y="2181"/>
                  </a:lnTo>
                  <a:lnTo>
                    <a:pt x="3060" y="85"/>
                  </a:lnTo>
                  <a:cubicBezTo>
                    <a:pt x="3060" y="85"/>
                    <a:pt x="1907" y="1"/>
                    <a:pt x="100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1" name="Google Shape;2401;p25"/>
            <p:cNvSpPr/>
            <p:nvPr/>
          </p:nvSpPr>
          <p:spPr>
            <a:xfrm>
              <a:off x="3485772" y="1241755"/>
              <a:ext cx="957921" cy="455298"/>
            </a:xfrm>
            <a:custGeom>
              <a:avLst/>
              <a:gdLst/>
              <a:ahLst/>
              <a:cxnLst/>
              <a:rect l="l" t="t" r="r" b="b"/>
              <a:pathLst>
                <a:path w="30362" h="14431" extrusionOk="0">
                  <a:moveTo>
                    <a:pt x="30362" y="1"/>
                  </a:moveTo>
                  <a:lnTo>
                    <a:pt x="23325" y="310"/>
                  </a:lnTo>
                  <a:lnTo>
                    <a:pt x="1" y="9561"/>
                  </a:lnTo>
                  <a:lnTo>
                    <a:pt x="1680" y="14431"/>
                  </a:lnTo>
                  <a:lnTo>
                    <a:pt x="25635" y="4834"/>
                  </a:lnTo>
                  <a:lnTo>
                    <a:pt x="30362" y="1"/>
                  </a:lnTo>
                  <a:close/>
                </a:path>
              </a:pathLst>
            </a:custGeom>
            <a:solidFill>
              <a:srgbClr val="F58A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2" name="Google Shape;2402;p25"/>
            <p:cNvSpPr/>
            <p:nvPr/>
          </p:nvSpPr>
          <p:spPr>
            <a:xfrm>
              <a:off x="3485772" y="1487435"/>
              <a:ext cx="190120" cy="209618"/>
            </a:xfrm>
            <a:custGeom>
              <a:avLst/>
              <a:gdLst/>
              <a:ahLst/>
              <a:cxnLst/>
              <a:rect l="l" t="t" r="r" b="b"/>
              <a:pathLst>
                <a:path w="6026" h="6644" extrusionOk="0">
                  <a:moveTo>
                    <a:pt x="4454" y="0"/>
                  </a:moveTo>
                  <a:lnTo>
                    <a:pt x="1" y="1774"/>
                  </a:lnTo>
                  <a:lnTo>
                    <a:pt x="1680" y="6644"/>
                  </a:lnTo>
                  <a:lnTo>
                    <a:pt x="6026" y="5037"/>
                  </a:lnTo>
                  <a:lnTo>
                    <a:pt x="4454" y="0"/>
                  </a:lnTo>
                  <a:close/>
                </a:path>
              </a:pathLst>
            </a:custGeom>
            <a:solidFill>
              <a:srgbClr val="DB63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3" name="Google Shape;2403;p25"/>
            <p:cNvSpPr/>
            <p:nvPr/>
          </p:nvSpPr>
          <p:spPr>
            <a:xfrm>
              <a:off x="4194259" y="1241755"/>
              <a:ext cx="249434" cy="152544"/>
            </a:xfrm>
            <a:custGeom>
              <a:avLst/>
              <a:gdLst/>
              <a:ahLst/>
              <a:cxnLst/>
              <a:rect l="l" t="t" r="r" b="b"/>
              <a:pathLst>
                <a:path w="7906" h="4835" extrusionOk="0">
                  <a:moveTo>
                    <a:pt x="7906" y="1"/>
                  </a:moveTo>
                  <a:lnTo>
                    <a:pt x="869" y="310"/>
                  </a:lnTo>
                  <a:lnTo>
                    <a:pt x="0" y="1846"/>
                  </a:lnTo>
                  <a:lnTo>
                    <a:pt x="1774" y="2477"/>
                  </a:lnTo>
                  <a:lnTo>
                    <a:pt x="774" y="4251"/>
                  </a:lnTo>
                  <a:lnTo>
                    <a:pt x="3179" y="4834"/>
                  </a:lnTo>
                  <a:lnTo>
                    <a:pt x="7906" y="1"/>
                  </a:lnTo>
                  <a:close/>
                </a:path>
              </a:pathLst>
            </a:custGeom>
            <a:solidFill>
              <a:srgbClr val="F8C1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4" name="Google Shape;2404;p25"/>
            <p:cNvSpPr/>
            <p:nvPr/>
          </p:nvSpPr>
          <p:spPr>
            <a:xfrm>
              <a:off x="4332858" y="1241755"/>
              <a:ext cx="110835" cy="81557"/>
            </a:xfrm>
            <a:custGeom>
              <a:avLst/>
              <a:gdLst/>
              <a:ahLst/>
              <a:cxnLst/>
              <a:rect l="l" t="t" r="r" b="b"/>
              <a:pathLst>
                <a:path w="3513" h="2585" extrusionOk="0">
                  <a:moveTo>
                    <a:pt x="3513" y="1"/>
                  </a:moveTo>
                  <a:lnTo>
                    <a:pt x="1" y="155"/>
                  </a:lnTo>
                  <a:lnTo>
                    <a:pt x="1096" y="2584"/>
                  </a:lnTo>
                  <a:lnTo>
                    <a:pt x="3513" y="1"/>
                  </a:ln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5" name="Google Shape;2405;p25"/>
            <p:cNvSpPr/>
            <p:nvPr/>
          </p:nvSpPr>
          <p:spPr>
            <a:xfrm>
              <a:off x="3641314" y="1477433"/>
              <a:ext cx="57484" cy="159895"/>
            </a:xfrm>
            <a:custGeom>
              <a:avLst/>
              <a:gdLst/>
              <a:ahLst/>
              <a:cxnLst/>
              <a:rect l="l" t="t" r="r" b="b"/>
              <a:pathLst>
                <a:path w="1822" h="5068" extrusionOk="0">
                  <a:moveTo>
                    <a:pt x="104" y="0"/>
                  </a:moveTo>
                  <a:cubicBezTo>
                    <a:pt x="93" y="0"/>
                    <a:pt x="82" y="2"/>
                    <a:pt x="72" y="8"/>
                  </a:cubicBezTo>
                  <a:cubicBezTo>
                    <a:pt x="24" y="20"/>
                    <a:pt x="0" y="79"/>
                    <a:pt x="12" y="127"/>
                  </a:cubicBezTo>
                  <a:lnTo>
                    <a:pt x="1619" y="4996"/>
                  </a:lnTo>
                  <a:cubicBezTo>
                    <a:pt x="1643" y="5044"/>
                    <a:pt x="1679" y="5068"/>
                    <a:pt x="1715" y="5068"/>
                  </a:cubicBezTo>
                  <a:cubicBezTo>
                    <a:pt x="1727" y="5068"/>
                    <a:pt x="1738" y="5068"/>
                    <a:pt x="1738" y="5056"/>
                  </a:cubicBezTo>
                  <a:cubicBezTo>
                    <a:pt x="1786" y="5044"/>
                    <a:pt x="1822" y="4984"/>
                    <a:pt x="1798" y="4937"/>
                  </a:cubicBezTo>
                  <a:lnTo>
                    <a:pt x="191" y="67"/>
                  </a:lnTo>
                  <a:cubicBezTo>
                    <a:pt x="181" y="30"/>
                    <a:pt x="143" y="0"/>
                    <a:pt x="10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6" name="Google Shape;2406;p25"/>
            <p:cNvSpPr/>
            <p:nvPr/>
          </p:nvSpPr>
          <p:spPr>
            <a:xfrm>
              <a:off x="3656710" y="1297062"/>
              <a:ext cx="540956" cy="212174"/>
            </a:xfrm>
            <a:custGeom>
              <a:avLst/>
              <a:gdLst/>
              <a:ahLst/>
              <a:cxnLst/>
              <a:rect l="l" t="t" r="r" b="b"/>
              <a:pathLst>
                <a:path w="17146" h="6725" extrusionOk="0">
                  <a:moveTo>
                    <a:pt x="17040" y="0"/>
                  </a:moveTo>
                  <a:cubicBezTo>
                    <a:pt x="17028" y="0"/>
                    <a:pt x="17015" y="3"/>
                    <a:pt x="17002" y="10"/>
                  </a:cubicBezTo>
                  <a:lnTo>
                    <a:pt x="72" y="6546"/>
                  </a:lnTo>
                  <a:cubicBezTo>
                    <a:pt x="24" y="6570"/>
                    <a:pt x="0" y="6618"/>
                    <a:pt x="24" y="6665"/>
                  </a:cubicBezTo>
                  <a:cubicBezTo>
                    <a:pt x="36" y="6701"/>
                    <a:pt x="72" y="6725"/>
                    <a:pt x="107" y="6725"/>
                  </a:cubicBezTo>
                  <a:lnTo>
                    <a:pt x="143" y="6725"/>
                  </a:lnTo>
                  <a:lnTo>
                    <a:pt x="17074" y="188"/>
                  </a:lnTo>
                  <a:cubicBezTo>
                    <a:pt x="17121" y="164"/>
                    <a:pt x="17145" y="117"/>
                    <a:pt x="17121" y="57"/>
                  </a:cubicBezTo>
                  <a:cubicBezTo>
                    <a:pt x="17104" y="22"/>
                    <a:pt x="17074" y="0"/>
                    <a:pt x="17040"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7" name="Google Shape;2407;p25"/>
            <p:cNvSpPr/>
            <p:nvPr/>
          </p:nvSpPr>
          <p:spPr>
            <a:xfrm>
              <a:off x="3672864" y="1372940"/>
              <a:ext cx="549222" cy="205801"/>
            </a:xfrm>
            <a:custGeom>
              <a:avLst/>
              <a:gdLst/>
              <a:ahLst/>
              <a:cxnLst/>
              <a:rect l="l" t="t" r="r" b="b"/>
              <a:pathLst>
                <a:path w="17408" h="6523" extrusionOk="0">
                  <a:moveTo>
                    <a:pt x="17309" y="0"/>
                  </a:moveTo>
                  <a:cubicBezTo>
                    <a:pt x="17295" y="0"/>
                    <a:pt x="17280" y="3"/>
                    <a:pt x="17264" y="10"/>
                  </a:cubicBezTo>
                  <a:lnTo>
                    <a:pt x="72" y="6332"/>
                  </a:lnTo>
                  <a:cubicBezTo>
                    <a:pt x="24" y="6356"/>
                    <a:pt x="0" y="6403"/>
                    <a:pt x="12" y="6451"/>
                  </a:cubicBezTo>
                  <a:cubicBezTo>
                    <a:pt x="24" y="6499"/>
                    <a:pt x="60" y="6522"/>
                    <a:pt x="96" y="6522"/>
                  </a:cubicBezTo>
                  <a:cubicBezTo>
                    <a:pt x="107" y="6522"/>
                    <a:pt x="119" y="6522"/>
                    <a:pt x="131" y="6511"/>
                  </a:cubicBezTo>
                  <a:lnTo>
                    <a:pt x="17336" y="176"/>
                  </a:lnTo>
                  <a:cubicBezTo>
                    <a:pt x="17383" y="164"/>
                    <a:pt x="17407" y="105"/>
                    <a:pt x="17395" y="57"/>
                  </a:cubicBezTo>
                  <a:cubicBezTo>
                    <a:pt x="17378" y="22"/>
                    <a:pt x="17348" y="0"/>
                    <a:pt x="17309"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8" name="Google Shape;2408;p25"/>
            <p:cNvSpPr/>
            <p:nvPr/>
          </p:nvSpPr>
          <p:spPr>
            <a:xfrm>
              <a:off x="4321216" y="1634584"/>
              <a:ext cx="28963" cy="23789"/>
            </a:xfrm>
            <a:custGeom>
              <a:avLst/>
              <a:gdLst/>
              <a:ahLst/>
              <a:cxnLst/>
              <a:rect l="l" t="t" r="r" b="b"/>
              <a:pathLst>
                <a:path w="918" h="754" extrusionOk="0">
                  <a:moveTo>
                    <a:pt x="804" y="0"/>
                  </a:moveTo>
                  <a:cubicBezTo>
                    <a:pt x="780" y="0"/>
                    <a:pt x="756" y="9"/>
                    <a:pt x="739" y="27"/>
                  </a:cubicBezTo>
                  <a:cubicBezTo>
                    <a:pt x="560" y="218"/>
                    <a:pt x="227" y="527"/>
                    <a:pt x="84" y="563"/>
                  </a:cubicBezTo>
                  <a:cubicBezTo>
                    <a:pt x="24" y="575"/>
                    <a:pt x="0" y="623"/>
                    <a:pt x="12" y="670"/>
                  </a:cubicBezTo>
                  <a:cubicBezTo>
                    <a:pt x="12" y="718"/>
                    <a:pt x="60" y="754"/>
                    <a:pt x="96" y="754"/>
                  </a:cubicBezTo>
                  <a:lnTo>
                    <a:pt x="120" y="754"/>
                  </a:lnTo>
                  <a:cubicBezTo>
                    <a:pt x="370" y="694"/>
                    <a:pt x="822" y="218"/>
                    <a:pt x="882" y="158"/>
                  </a:cubicBezTo>
                  <a:cubicBezTo>
                    <a:pt x="917" y="123"/>
                    <a:pt x="905" y="63"/>
                    <a:pt x="870" y="27"/>
                  </a:cubicBezTo>
                  <a:cubicBezTo>
                    <a:pt x="852" y="9"/>
                    <a:pt x="828" y="0"/>
                    <a:pt x="80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9" name="Google Shape;2409;p25"/>
            <p:cNvSpPr/>
            <p:nvPr/>
          </p:nvSpPr>
          <p:spPr>
            <a:xfrm>
              <a:off x="4320838" y="1603192"/>
              <a:ext cx="28584" cy="23631"/>
            </a:xfrm>
            <a:custGeom>
              <a:avLst/>
              <a:gdLst/>
              <a:ahLst/>
              <a:cxnLst/>
              <a:rect l="l" t="t" r="r" b="b"/>
              <a:pathLst>
                <a:path w="906" h="749" extrusionOk="0">
                  <a:moveTo>
                    <a:pt x="816" y="1"/>
                  </a:moveTo>
                  <a:cubicBezTo>
                    <a:pt x="788" y="1"/>
                    <a:pt x="759" y="13"/>
                    <a:pt x="739" y="34"/>
                  </a:cubicBezTo>
                  <a:cubicBezTo>
                    <a:pt x="560" y="225"/>
                    <a:pt x="227" y="534"/>
                    <a:pt x="84" y="570"/>
                  </a:cubicBezTo>
                  <a:cubicBezTo>
                    <a:pt x="24" y="582"/>
                    <a:pt x="1" y="629"/>
                    <a:pt x="12" y="677"/>
                  </a:cubicBezTo>
                  <a:cubicBezTo>
                    <a:pt x="12" y="725"/>
                    <a:pt x="60" y="748"/>
                    <a:pt x="96" y="748"/>
                  </a:cubicBezTo>
                  <a:lnTo>
                    <a:pt x="120" y="748"/>
                  </a:lnTo>
                  <a:cubicBezTo>
                    <a:pt x="370" y="701"/>
                    <a:pt x="822" y="213"/>
                    <a:pt x="870" y="165"/>
                  </a:cubicBezTo>
                  <a:cubicBezTo>
                    <a:pt x="905" y="117"/>
                    <a:pt x="905" y="58"/>
                    <a:pt x="870" y="22"/>
                  </a:cubicBezTo>
                  <a:cubicBezTo>
                    <a:pt x="855" y="7"/>
                    <a:pt x="836" y="1"/>
                    <a:pt x="81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0" name="Google Shape;2410;p25"/>
            <p:cNvSpPr/>
            <p:nvPr/>
          </p:nvSpPr>
          <p:spPr>
            <a:xfrm>
              <a:off x="4357657" y="1587417"/>
              <a:ext cx="23694" cy="29247"/>
            </a:xfrm>
            <a:custGeom>
              <a:avLst/>
              <a:gdLst/>
              <a:ahLst/>
              <a:cxnLst/>
              <a:rect l="l" t="t" r="r" b="b"/>
              <a:pathLst>
                <a:path w="751" h="927" extrusionOk="0">
                  <a:moveTo>
                    <a:pt x="641" y="1"/>
                  </a:moveTo>
                  <a:cubicBezTo>
                    <a:pt x="608" y="1"/>
                    <a:pt x="577" y="23"/>
                    <a:pt x="560" y="58"/>
                  </a:cubicBezTo>
                  <a:cubicBezTo>
                    <a:pt x="441" y="284"/>
                    <a:pt x="203" y="677"/>
                    <a:pt x="72" y="748"/>
                  </a:cubicBezTo>
                  <a:cubicBezTo>
                    <a:pt x="24" y="772"/>
                    <a:pt x="0" y="832"/>
                    <a:pt x="24" y="879"/>
                  </a:cubicBezTo>
                  <a:cubicBezTo>
                    <a:pt x="48" y="915"/>
                    <a:pt x="72" y="927"/>
                    <a:pt x="108" y="927"/>
                  </a:cubicBezTo>
                  <a:cubicBezTo>
                    <a:pt x="131" y="927"/>
                    <a:pt x="143" y="927"/>
                    <a:pt x="155" y="915"/>
                  </a:cubicBezTo>
                  <a:cubicBezTo>
                    <a:pt x="381" y="796"/>
                    <a:pt x="691" y="213"/>
                    <a:pt x="727" y="141"/>
                  </a:cubicBezTo>
                  <a:cubicBezTo>
                    <a:pt x="750" y="94"/>
                    <a:pt x="727" y="34"/>
                    <a:pt x="679" y="10"/>
                  </a:cubicBezTo>
                  <a:cubicBezTo>
                    <a:pt x="666" y="4"/>
                    <a:pt x="653" y="1"/>
                    <a:pt x="64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1" name="Google Shape;2411;p25"/>
            <p:cNvSpPr/>
            <p:nvPr/>
          </p:nvSpPr>
          <p:spPr>
            <a:xfrm>
              <a:off x="4352009" y="1552775"/>
              <a:ext cx="23315" cy="28963"/>
            </a:xfrm>
            <a:custGeom>
              <a:avLst/>
              <a:gdLst/>
              <a:ahLst/>
              <a:cxnLst/>
              <a:rect l="l" t="t" r="r" b="b"/>
              <a:pathLst>
                <a:path w="739" h="918" extrusionOk="0">
                  <a:moveTo>
                    <a:pt x="630" y="1"/>
                  </a:moveTo>
                  <a:cubicBezTo>
                    <a:pt x="596" y="1"/>
                    <a:pt x="564" y="17"/>
                    <a:pt x="548" y="49"/>
                  </a:cubicBezTo>
                  <a:cubicBezTo>
                    <a:pt x="429" y="287"/>
                    <a:pt x="191" y="680"/>
                    <a:pt x="60" y="739"/>
                  </a:cubicBezTo>
                  <a:cubicBezTo>
                    <a:pt x="13" y="775"/>
                    <a:pt x="1" y="822"/>
                    <a:pt x="25" y="870"/>
                  </a:cubicBezTo>
                  <a:cubicBezTo>
                    <a:pt x="36" y="906"/>
                    <a:pt x="72" y="918"/>
                    <a:pt x="108" y="918"/>
                  </a:cubicBezTo>
                  <a:cubicBezTo>
                    <a:pt x="120" y="918"/>
                    <a:pt x="132" y="918"/>
                    <a:pt x="144" y="906"/>
                  </a:cubicBezTo>
                  <a:cubicBezTo>
                    <a:pt x="382" y="787"/>
                    <a:pt x="679" y="203"/>
                    <a:pt x="715" y="132"/>
                  </a:cubicBezTo>
                  <a:cubicBezTo>
                    <a:pt x="739" y="96"/>
                    <a:pt x="727" y="37"/>
                    <a:pt x="679" y="13"/>
                  </a:cubicBezTo>
                  <a:cubicBezTo>
                    <a:pt x="664" y="5"/>
                    <a:pt x="646" y="1"/>
                    <a:pt x="63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2" name="Google Shape;2412;p25"/>
            <p:cNvSpPr/>
            <p:nvPr/>
          </p:nvSpPr>
          <p:spPr>
            <a:xfrm>
              <a:off x="4387692" y="1545361"/>
              <a:ext cx="23694" cy="29247"/>
            </a:xfrm>
            <a:custGeom>
              <a:avLst/>
              <a:gdLst/>
              <a:ahLst/>
              <a:cxnLst/>
              <a:rect l="l" t="t" r="r" b="b"/>
              <a:pathLst>
                <a:path w="751" h="927" extrusionOk="0">
                  <a:moveTo>
                    <a:pt x="647" y="0"/>
                  </a:moveTo>
                  <a:cubicBezTo>
                    <a:pt x="614" y="0"/>
                    <a:pt x="578" y="22"/>
                    <a:pt x="560" y="57"/>
                  </a:cubicBezTo>
                  <a:cubicBezTo>
                    <a:pt x="441" y="284"/>
                    <a:pt x="203" y="676"/>
                    <a:pt x="72" y="748"/>
                  </a:cubicBezTo>
                  <a:cubicBezTo>
                    <a:pt x="25" y="772"/>
                    <a:pt x="1" y="831"/>
                    <a:pt x="25" y="879"/>
                  </a:cubicBezTo>
                  <a:cubicBezTo>
                    <a:pt x="48" y="903"/>
                    <a:pt x="72" y="926"/>
                    <a:pt x="108" y="926"/>
                  </a:cubicBezTo>
                  <a:cubicBezTo>
                    <a:pt x="132" y="926"/>
                    <a:pt x="144" y="926"/>
                    <a:pt x="156" y="915"/>
                  </a:cubicBezTo>
                  <a:cubicBezTo>
                    <a:pt x="382" y="795"/>
                    <a:pt x="691" y="212"/>
                    <a:pt x="727" y="141"/>
                  </a:cubicBezTo>
                  <a:cubicBezTo>
                    <a:pt x="751" y="93"/>
                    <a:pt x="727" y="33"/>
                    <a:pt x="680" y="10"/>
                  </a:cubicBezTo>
                  <a:cubicBezTo>
                    <a:pt x="670" y="3"/>
                    <a:pt x="659" y="0"/>
                    <a:pt x="64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3" name="Google Shape;2413;p25"/>
            <p:cNvSpPr/>
            <p:nvPr/>
          </p:nvSpPr>
          <p:spPr>
            <a:xfrm>
              <a:off x="4382833" y="1514915"/>
              <a:ext cx="23694" cy="29278"/>
            </a:xfrm>
            <a:custGeom>
              <a:avLst/>
              <a:gdLst/>
              <a:ahLst/>
              <a:cxnLst/>
              <a:rect l="l" t="t" r="r" b="b"/>
              <a:pathLst>
                <a:path w="751" h="928" extrusionOk="0">
                  <a:moveTo>
                    <a:pt x="641" y="1"/>
                  </a:moveTo>
                  <a:cubicBezTo>
                    <a:pt x="607" y="1"/>
                    <a:pt x="577" y="23"/>
                    <a:pt x="560" y="58"/>
                  </a:cubicBezTo>
                  <a:cubicBezTo>
                    <a:pt x="441" y="284"/>
                    <a:pt x="202" y="677"/>
                    <a:pt x="72" y="748"/>
                  </a:cubicBezTo>
                  <a:cubicBezTo>
                    <a:pt x="24" y="772"/>
                    <a:pt x="0" y="832"/>
                    <a:pt x="24" y="879"/>
                  </a:cubicBezTo>
                  <a:cubicBezTo>
                    <a:pt x="36" y="903"/>
                    <a:pt x="72" y="927"/>
                    <a:pt x="107" y="927"/>
                  </a:cubicBezTo>
                  <a:cubicBezTo>
                    <a:pt x="119" y="927"/>
                    <a:pt x="143" y="927"/>
                    <a:pt x="155" y="915"/>
                  </a:cubicBezTo>
                  <a:cubicBezTo>
                    <a:pt x="381" y="796"/>
                    <a:pt x="691" y="213"/>
                    <a:pt x="726" y="141"/>
                  </a:cubicBezTo>
                  <a:cubicBezTo>
                    <a:pt x="750" y="94"/>
                    <a:pt x="726" y="34"/>
                    <a:pt x="679" y="10"/>
                  </a:cubicBezTo>
                  <a:cubicBezTo>
                    <a:pt x="666" y="4"/>
                    <a:pt x="653" y="1"/>
                    <a:pt x="64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4" name="Google Shape;2414;p25"/>
            <p:cNvSpPr/>
            <p:nvPr/>
          </p:nvSpPr>
          <p:spPr>
            <a:xfrm>
              <a:off x="4412490" y="1492956"/>
              <a:ext cx="18078" cy="32055"/>
            </a:xfrm>
            <a:custGeom>
              <a:avLst/>
              <a:gdLst/>
              <a:ahLst/>
              <a:cxnLst/>
              <a:rect l="l" t="t" r="r" b="b"/>
              <a:pathLst>
                <a:path w="573" h="1016" extrusionOk="0">
                  <a:moveTo>
                    <a:pt x="476" y="1"/>
                  </a:moveTo>
                  <a:cubicBezTo>
                    <a:pt x="435" y="1"/>
                    <a:pt x="392" y="26"/>
                    <a:pt x="382" y="75"/>
                  </a:cubicBezTo>
                  <a:cubicBezTo>
                    <a:pt x="310" y="325"/>
                    <a:pt x="155" y="754"/>
                    <a:pt x="48" y="849"/>
                  </a:cubicBezTo>
                  <a:cubicBezTo>
                    <a:pt x="1" y="885"/>
                    <a:pt x="1" y="944"/>
                    <a:pt x="36" y="980"/>
                  </a:cubicBezTo>
                  <a:cubicBezTo>
                    <a:pt x="48" y="1004"/>
                    <a:pt x="84" y="1016"/>
                    <a:pt x="108" y="1016"/>
                  </a:cubicBezTo>
                  <a:cubicBezTo>
                    <a:pt x="132" y="1016"/>
                    <a:pt x="144" y="1004"/>
                    <a:pt x="167" y="992"/>
                  </a:cubicBezTo>
                  <a:cubicBezTo>
                    <a:pt x="358" y="825"/>
                    <a:pt x="548" y="194"/>
                    <a:pt x="560" y="123"/>
                  </a:cubicBezTo>
                  <a:cubicBezTo>
                    <a:pt x="572" y="75"/>
                    <a:pt x="548" y="16"/>
                    <a:pt x="501" y="4"/>
                  </a:cubicBezTo>
                  <a:cubicBezTo>
                    <a:pt x="493" y="2"/>
                    <a:pt x="485" y="1"/>
                    <a:pt x="47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5" name="Google Shape;2415;p25"/>
            <p:cNvSpPr/>
            <p:nvPr/>
          </p:nvSpPr>
          <p:spPr>
            <a:xfrm>
              <a:off x="4223916" y="2097990"/>
              <a:ext cx="18835" cy="31802"/>
            </a:xfrm>
            <a:custGeom>
              <a:avLst/>
              <a:gdLst/>
              <a:ahLst/>
              <a:cxnLst/>
              <a:rect l="l" t="t" r="r" b="b"/>
              <a:pathLst>
                <a:path w="597" h="1008" extrusionOk="0">
                  <a:moveTo>
                    <a:pt x="487" y="0"/>
                  </a:moveTo>
                  <a:cubicBezTo>
                    <a:pt x="446" y="0"/>
                    <a:pt x="415" y="30"/>
                    <a:pt x="406" y="67"/>
                  </a:cubicBezTo>
                  <a:cubicBezTo>
                    <a:pt x="322" y="317"/>
                    <a:pt x="167" y="746"/>
                    <a:pt x="48" y="829"/>
                  </a:cubicBezTo>
                  <a:cubicBezTo>
                    <a:pt x="1" y="865"/>
                    <a:pt x="1" y="925"/>
                    <a:pt x="25" y="972"/>
                  </a:cubicBezTo>
                  <a:cubicBezTo>
                    <a:pt x="48" y="996"/>
                    <a:pt x="72" y="1008"/>
                    <a:pt x="108" y="1008"/>
                  </a:cubicBezTo>
                  <a:cubicBezTo>
                    <a:pt x="120" y="1008"/>
                    <a:pt x="144" y="996"/>
                    <a:pt x="156" y="984"/>
                  </a:cubicBezTo>
                  <a:cubicBezTo>
                    <a:pt x="358" y="829"/>
                    <a:pt x="560" y="186"/>
                    <a:pt x="584" y="115"/>
                  </a:cubicBezTo>
                  <a:cubicBezTo>
                    <a:pt x="596" y="67"/>
                    <a:pt x="572" y="20"/>
                    <a:pt x="525" y="8"/>
                  </a:cubicBezTo>
                  <a:cubicBezTo>
                    <a:pt x="512" y="3"/>
                    <a:pt x="499" y="0"/>
                    <a:pt x="48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6" name="Google Shape;2416;p25"/>
            <p:cNvSpPr/>
            <p:nvPr/>
          </p:nvSpPr>
          <p:spPr>
            <a:xfrm>
              <a:off x="4209656" y="2069942"/>
              <a:ext cx="19182" cy="31676"/>
            </a:xfrm>
            <a:custGeom>
              <a:avLst/>
              <a:gdLst/>
              <a:ahLst/>
              <a:cxnLst/>
              <a:rect l="l" t="t" r="r" b="b"/>
              <a:pathLst>
                <a:path w="608" h="1004" extrusionOk="0">
                  <a:moveTo>
                    <a:pt x="500" y="1"/>
                  </a:moveTo>
                  <a:cubicBezTo>
                    <a:pt x="461" y="1"/>
                    <a:pt x="425" y="24"/>
                    <a:pt x="405" y="63"/>
                  </a:cubicBezTo>
                  <a:cubicBezTo>
                    <a:pt x="334" y="313"/>
                    <a:pt x="167" y="742"/>
                    <a:pt x="48" y="837"/>
                  </a:cubicBezTo>
                  <a:cubicBezTo>
                    <a:pt x="12" y="873"/>
                    <a:pt x="0" y="932"/>
                    <a:pt x="36" y="968"/>
                  </a:cubicBezTo>
                  <a:cubicBezTo>
                    <a:pt x="60" y="992"/>
                    <a:pt x="84" y="1004"/>
                    <a:pt x="107" y="1004"/>
                  </a:cubicBezTo>
                  <a:cubicBezTo>
                    <a:pt x="131" y="1004"/>
                    <a:pt x="155" y="1004"/>
                    <a:pt x="167" y="992"/>
                  </a:cubicBezTo>
                  <a:cubicBezTo>
                    <a:pt x="369" y="825"/>
                    <a:pt x="560" y="194"/>
                    <a:pt x="584" y="123"/>
                  </a:cubicBezTo>
                  <a:cubicBezTo>
                    <a:pt x="608" y="75"/>
                    <a:pt x="572" y="16"/>
                    <a:pt x="524" y="4"/>
                  </a:cubicBezTo>
                  <a:cubicBezTo>
                    <a:pt x="516" y="2"/>
                    <a:pt x="508" y="1"/>
                    <a:pt x="50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7" name="Google Shape;2417;p25"/>
            <p:cNvSpPr/>
            <p:nvPr/>
          </p:nvSpPr>
          <p:spPr>
            <a:xfrm>
              <a:off x="4238587" y="2042178"/>
              <a:ext cx="11295" cy="33916"/>
            </a:xfrm>
            <a:custGeom>
              <a:avLst/>
              <a:gdLst/>
              <a:ahLst/>
              <a:cxnLst/>
              <a:rect l="l" t="t" r="r" b="b"/>
              <a:pathLst>
                <a:path w="358" h="1075" extrusionOk="0">
                  <a:moveTo>
                    <a:pt x="244" y="1"/>
                  </a:moveTo>
                  <a:cubicBezTo>
                    <a:pt x="195" y="1"/>
                    <a:pt x="167" y="43"/>
                    <a:pt x="167" y="86"/>
                  </a:cubicBezTo>
                  <a:cubicBezTo>
                    <a:pt x="167" y="348"/>
                    <a:pt x="119" y="812"/>
                    <a:pt x="36" y="931"/>
                  </a:cubicBezTo>
                  <a:cubicBezTo>
                    <a:pt x="0" y="967"/>
                    <a:pt x="12" y="1027"/>
                    <a:pt x="48" y="1062"/>
                  </a:cubicBezTo>
                  <a:cubicBezTo>
                    <a:pt x="72" y="1074"/>
                    <a:pt x="83" y="1074"/>
                    <a:pt x="107" y="1074"/>
                  </a:cubicBezTo>
                  <a:cubicBezTo>
                    <a:pt x="143" y="1074"/>
                    <a:pt x="167" y="1062"/>
                    <a:pt x="191" y="1039"/>
                  </a:cubicBezTo>
                  <a:cubicBezTo>
                    <a:pt x="333" y="836"/>
                    <a:pt x="357" y="169"/>
                    <a:pt x="357" y="98"/>
                  </a:cubicBezTo>
                  <a:cubicBezTo>
                    <a:pt x="357" y="38"/>
                    <a:pt x="310" y="3"/>
                    <a:pt x="262" y="3"/>
                  </a:cubicBezTo>
                  <a:cubicBezTo>
                    <a:pt x="256" y="1"/>
                    <a:pt x="250" y="1"/>
                    <a:pt x="24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8" name="Google Shape;2418;p25"/>
            <p:cNvSpPr/>
            <p:nvPr/>
          </p:nvSpPr>
          <p:spPr>
            <a:xfrm>
              <a:off x="4217922" y="2013310"/>
              <a:ext cx="11295" cy="34232"/>
            </a:xfrm>
            <a:custGeom>
              <a:avLst/>
              <a:gdLst/>
              <a:ahLst/>
              <a:cxnLst/>
              <a:rect l="l" t="t" r="r" b="b"/>
              <a:pathLst>
                <a:path w="358" h="1085" extrusionOk="0">
                  <a:moveTo>
                    <a:pt x="262" y="1"/>
                  </a:moveTo>
                  <a:cubicBezTo>
                    <a:pt x="215" y="1"/>
                    <a:pt x="167" y="49"/>
                    <a:pt x="167" y="96"/>
                  </a:cubicBezTo>
                  <a:cubicBezTo>
                    <a:pt x="167" y="358"/>
                    <a:pt x="119" y="811"/>
                    <a:pt x="36" y="930"/>
                  </a:cubicBezTo>
                  <a:cubicBezTo>
                    <a:pt x="0" y="977"/>
                    <a:pt x="12" y="1037"/>
                    <a:pt x="60" y="1061"/>
                  </a:cubicBezTo>
                  <a:cubicBezTo>
                    <a:pt x="72" y="1072"/>
                    <a:pt x="95" y="1084"/>
                    <a:pt x="107" y="1084"/>
                  </a:cubicBezTo>
                  <a:cubicBezTo>
                    <a:pt x="143" y="1084"/>
                    <a:pt x="167" y="1072"/>
                    <a:pt x="191" y="1049"/>
                  </a:cubicBezTo>
                  <a:cubicBezTo>
                    <a:pt x="334" y="834"/>
                    <a:pt x="357" y="180"/>
                    <a:pt x="357" y="96"/>
                  </a:cubicBezTo>
                  <a:cubicBezTo>
                    <a:pt x="357" y="49"/>
                    <a:pt x="322" y="1"/>
                    <a:pt x="26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9" name="Google Shape;2419;p25"/>
            <p:cNvSpPr/>
            <p:nvPr/>
          </p:nvSpPr>
          <p:spPr>
            <a:xfrm>
              <a:off x="4247200" y="1991162"/>
              <a:ext cx="10948" cy="33853"/>
            </a:xfrm>
            <a:custGeom>
              <a:avLst/>
              <a:gdLst/>
              <a:ahLst/>
              <a:cxnLst/>
              <a:rect l="l" t="t" r="r" b="b"/>
              <a:pathLst>
                <a:path w="347" h="1073" extrusionOk="0">
                  <a:moveTo>
                    <a:pt x="251" y="0"/>
                  </a:moveTo>
                  <a:cubicBezTo>
                    <a:pt x="203" y="0"/>
                    <a:pt x="168" y="36"/>
                    <a:pt x="168" y="84"/>
                  </a:cubicBezTo>
                  <a:cubicBezTo>
                    <a:pt x="156" y="346"/>
                    <a:pt x="120" y="810"/>
                    <a:pt x="25" y="929"/>
                  </a:cubicBezTo>
                  <a:cubicBezTo>
                    <a:pt x="1" y="965"/>
                    <a:pt x="13" y="1024"/>
                    <a:pt x="49" y="1060"/>
                  </a:cubicBezTo>
                  <a:cubicBezTo>
                    <a:pt x="60" y="1072"/>
                    <a:pt x="84" y="1072"/>
                    <a:pt x="108" y="1072"/>
                  </a:cubicBezTo>
                  <a:cubicBezTo>
                    <a:pt x="132" y="1072"/>
                    <a:pt x="168" y="1060"/>
                    <a:pt x="180" y="1036"/>
                  </a:cubicBezTo>
                  <a:cubicBezTo>
                    <a:pt x="334" y="834"/>
                    <a:pt x="346" y="167"/>
                    <a:pt x="346" y="96"/>
                  </a:cubicBezTo>
                  <a:cubicBezTo>
                    <a:pt x="346" y="36"/>
                    <a:pt x="310" y="0"/>
                    <a:pt x="26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0" name="Google Shape;2420;p25"/>
            <p:cNvSpPr/>
            <p:nvPr/>
          </p:nvSpPr>
          <p:spPr>
            <a:xfrm>
              <a:off x="4229185" y="1965985"/>
              <a:ext cx="11295" cy="33853"/>
            </a:xfrm>
            <a:custGeom>
              <a:avLst/>
              <a:gdLst/>
              <a:ahLst/>
              <a:cxnLst/>
              <a:rect l="l" t="t" r="r" b="b"/>
              <a:pathLst>
                <a:path w="358" h="1073" extrusionOk="0">
                  <a:moveTo>
                    <a:pt x="262" y="1"/>
                  </a:moveTo>
                  <a:cubicBezTo>
                    <a:pt x="203" y="1"/>
                    <a:pt x="167" y="36"/>
                    <a:pt x="167" y="84"/>
                  </a:cubicBezTo>
                  <a:cubicBezTo>
                    <a:pt x="167" y="346"/>
                    <a:pt x="119" y="810"/>
                    <a:pt x="36" y="929"/>
                  </a:cubicBezTo>
                  <a:cubicBezTo>
                    <a:pt x="0" y="965"/>
                    <a:pt x="12" y="1025"/>
                    <a:pt x="60" y="1060"/>
                  </a:cubicBezTo>
                  <a:cubicBezTo>
                    <a:pt x="72" y="1072"/>
                    <a:pt x="96" y="1072"/>
                    <a:pt x="108" y="1072"/>
                  </a:cubicBezTo>
                  <a:cubicBezTo>
                    <a:pt x="143" y="1072"/>
                    <a:pt x="167" y="1060"/>
                    <a:pt x="191" y="1037"/>
                  </a:cubicBezTo>
                  <a:cubicBezTo>
                    <a:pt x="334" y="834"/>
                    <a:pt x="358" y="167"/>
                    <a:pt x="358" y="96"/>
                  </a:cubicBezTo>
                  <a:cubicBezTo>
                    <a:pt x="358" y="36"/>
                    <a:pt x="322" y="1"/>
                    <a:pt x="26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1" name="Google Shape;2421;p25"/>
            <p:cNvSpPr/>
            <p:nvPr/>
          </p:nvSpPr>
          <p:spPr>
            <a:xfrm>
              <a:off x="4246474" y="1935192"/>
              <a:ext cx="10538" cy="34579"/>
            </a:xfrm>
            <a:custGeom>
              <a:avLst/>
              <a:gdLst/>
              <a:ahLst/>
              <a:cxnLst/>
              <a:rect l="l" t="t" r="r" b="b"/>
              <a:pathLst>
                <a:path w="334" h="1096" extrusionOk="0">
                  <a:moveTo>
                    <a:pt x="83" y="0"/>
                  </a:moveTo>
                  <a:cubicBezTo>
                    <a:pt x="36" y="12"/>
                    <a:pt x="0" y="60"/>
                    <a:pt x="12" y="119"/>
                  </a:cubicBezTo>
                  <a:cubicBezTo>
                    <a:pt x="60" y="370"/>
                    <a:pt x="107" y="822"/>
                    <a:pt x="48" y="965"/>
                  </a:cubicBezTo>
                  <a:cubicBezTo>
                    <a:pt x="24" y="1012"/>
                    <a:pt x="48" y="1060"/>
                    <a:pt x="95" y="1084"/>
                  </a:cubicBezTo>
                  <a:cubicBezTo>
                    <a:pt x="107" y="1096"/>
                    <a:pt x="119" y="1096"/>
                    <a:pt x="143" y="1096"/>
                  </a:cubicBezTo>
                  <a:cubicBezTo>
                    <a:pt x="179" y="1096"/>
                    <a:pt x="203" y="1072"/>
                    <a:pt x="226" y="1036"/>
                  </a:cubicBezTo>
                  <a:cubicBezTo>
                    <a:pt x="333" y="810"/>
                    <a:pt x="214" y="155"/>
                    <a:pt x="203" y="84"/>
                  </a:cubicBezTo>
                  <a:cubicBezTo>
                    <a:pt x="191" y="24"/>
                    <a:pt x="143" y="0"/>
                    <a:pt x="8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2" name="Google Shape;2422;p25"/>
            <p:cNvSpPr/>
            <p:nvPr/>
          </p:nvSpPr>
          <p:spPr>
            <a:xfrm>
              <a:off x="4172458" y="2320607"/>
              <a:ext cx="65782" cy="83418"/>
            </a:xfrm>
            <a:custGeom>
              <a:avLst/>
              <a:gdLst/>
              <a:ahLst/>
              <a:cxnLst/>
              <a:rect l="l" t="t" r="r" b="b"/>
              <a:pathLst>
                <a:path w="2085" h="2644" extrusionOk="0">
                  <a:moveTo>
                    <a:pt x="1977" y="0"/>
                  </a:moveTo>
                  <a:cubicBezTo>
                    <a:pt x="1494" y="117"/>
                    <a:pt x="719" y="134"/>
                    <a:pt x="297" y="134"/>
                  </a:cubicBezTo>
                  <a:cubicBezTo>
                    <a:pt x="116" y="134"/>
                    <a:pt x="1" y="131"/>
                    <a:pt x="1" y="131"/>
                  </a:cubicBezTo>
                  <a:lnTo>
                    <a:pt x="1" y="131"/>
                  </a:lnTo>
                  <a:lnTo>
                    <a:pt x="96" y="2643"/>
                  </a:lnTo>
                  <a:cubicBezTo>
                    <a:pt x="1608" y="2453"/>
                    <a:pt x="2084" y="2358"/>
                    <a:pt x="2084" y="2358"/>
                  </a:cubicBezTo>
                  <a:lnTo>
                    <a:pt x="1977" y="0"/>
                  </a:ln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3" name="Google Shape;2423;p25"/>
            <p:cNvSpPr/>
            <p:nvPr/>
          </p:nvSpPr>
          <p:spPr>
            <a:xfrm>
              <a:off x="3827238" y="1872471"/>
              <a:ext cx="9812" cy="35336"/>
            </a:xfrm>
            <a:custGeom>
              <a:avLst/>
              <a:gdLst/>
              <a:ahLst/>
              <a:cxnLst/>
              <a:rect l="l" t="t" r="r" b="b"/>
              <a:pathLst>
                <a:path w="311" h="1120" extrusionOk="0">
                  <a:moveTo>
                    <a:pt x="120" y="0"/>
                  </a:moveTo>
                  <a:cubicBezTo>
                    <a:pt x="72" y="0"/>
                    <a:pt x="25" y="36"/>
                    <a:pt x="25" y="95"/>
                  </a:cubicBezTo>
                  <a:cubicBezTo>
                    <a:pt x="25" y="119"/>
                    <a:pt x="1" y="643"/>
                    <a:pt x="120" y="1048"/>
                  </a:cubicBezTo>
                  <a:cubicBezTo>
                    <a:pt x="132" y="1084"/>
                    <a:pt x="167" y="1119"/>
                    <a:pt x="203" y="1119"/>
                  </a:cubicBezTo>
                  <a:cubicBezTo>
                    <a:pt x="215" y="1119"/>
                    <a:pt x="227" y="1107"/>
                    <a:pt x="227" y="1107"/>
                  </a:cubicBezTo>
                  <a:cubicBezTo>
                    <a:pt x="275" y="1095"/>
                    <a:pt x="310" y="1048"/>
                    <a:pt x="298" y="988"/>
                  </a:cubicBezTo>
                  <a:cubicBezTo>
                    <a:pt x="191" y="631"/>
                    <a:pt x="215" y="107"/>
                    <a:pt x="215" y="107"/>
                  </a:cubicBezTo>
                  <a:cubicBezTo>
                    <a:pt x="215" y="48"/>
                    <a:pt x="179" y="12"/>
                    <a:pt x="120"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4" name="Google Shape;2424;p25"/>
            <p:cNvSpPr/>
            <p:nvPr/>
          </p:nvSpPr>
          <p:spPr>
            <a:xfrm>
              <a:off x="3825755" y="1935192"/>
              <a:ext cx="9781" cy="34957"/>
            </a:xfrm>
            <a:custGeom>
              <a:avLst/>
              <a:gdLst/>
              <a:ahLst/>
              <a:cxnLst/>
              <a:rect l="l" t="t" r="r" b="b"/>
              <a:pathLst>
                <a:path w="310" h="1108" extrusionOk="0">
                  <a:moveTo>
                    <a:pt x="131" y="0"/>
                  </a:moveTo>
                  <a:cubicBezTo>
                    <a:pt x="72" y="0"/>
                    <a:pt x="36" y="36"/>
                    <a:pt x="36" y="96"/>
                  </a:cubicBezTo>
                  <a:cubicBezTo>
                    <a:pt x="24" y="119"/>
                    <a:pt x="0" y="643"/>
                    <a:pt x="119" y="1048"/>
                  </a:cubicBezTo>
                  <a:cubicBezTo>
                    <a:pt x="131" y="1084"/>
                    <a:pt x="167" y="1108"/>
                    <a:pt x="214" y="1108"/>
                  </a:cubicBezTo>
                  <a:lnTo>
                    <a:pt x="238" y="1108"/>
                  </a:lnTo>
                  <a:cubicBezTo>
                    <a:pt x="286" y="1096"/>
                    <a:pt x="310" y="1048"/>
                    <a:pt x="298" y="989"/>
                  </a:cubicBezTo>
                  <a:cubicBezTo>
                    <a:pt x="191" y="620"/>
                    <a:pt x="214" y="108"/>
                    <a:pt x="214" y="96"/>
                  </a:cubicBezTo>
                  <a:cubicBezTo>
                    <a:pt x="226" y="48"/>
                    <a:pt x="179" y="0"/>
                    <a:pt x="13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5" name="Google Shape;2425;p25"/>
            <p:cNvSpPr/>
            <p:nvPr/>
          </p:nvSpPr>
          <p:spPr>
            <a:xfrm>
              <a:off x="3855034" y="1919417"/>
              <a:ext cx="9812" cy="35336"/>
            </a:xfrm>
            <a:custGeom>
              <a:avLst/>
              <a:gdLst/>
              <a:ahLst/>
              <a:cxnLst/>
              <a:rect l="l" t="t" r="r" b="b"/>
              <a:pathLst>
                <a:path w="311" h="1120" extrusionOk="0">
                  <a:moveTo>
                    <a:pt x="120" y="0"/>
                  </a:moveTo>
                  <a:cubicBezTo>
                    <a:pt x="60" y="0"/>
                    <a:pt x="25" y="48"/>
                    <a:pt x="25" y="96"/>
                  </a:cubicBezTo>
                  <a:cubicBezTo>
                    <a:pt x="25" y="119"/>
                    <a:pt x="1" y="655"/>
                    <a:pt x="108" y="1048"/>
                  </a:cubicBezTo>
                  <a:cubicBezTo>
                    <a:pt x="120" y="1084"/>
                    <a:pt x="167" y="1120"/>
                    <a:pt x="203" y="1120"/>
                  </a:cubicBezTo>
                  <a:cubicBezTo>
                    <a:pt x="215" y="1120"/>
                    <a:pt x="227" y="1120"/>
                    <a:pt x="227" y="1108"/>
                  </a:cubicBezTo>
                  <a:cubicBezTo>
                    <a:pt x="275" y="1096"/>
                    <a:pt x="310" y="1048"/>
                    <a:pt x="287" y="1000"/>
                  </a:cubicBezTo>
                  <a:cubicBezTo>
                    <a:pt x="191" y="631"/>
                    <a:pt x="215" y="108"/>
                    <a:pt x="215" y="108"/>
                  </a:cubicBezTo>
                  <a:cubicBezTo>
                    <a:pt x="215" y="48"/>
                    <a:pt x="179" y="12"/>
                    <a:pt x="120"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6" name="Google Shape;2426;p25"/>
            <p:cNvSpPr/>
            <p:nvPr/>
          </p:nvSpPr>
          <p:spPr>
            <a:xfrm>
              <a:off x="3856548" y="1981003"/>
              <a:ext cx="9781" cy="34989"/>
            </a:xfrm>
            <a:custGeom>
              <a:avLst/>
              <a:gdLst/>
              <a:ahLst/>
              <a:cxnLst/>
              <a:rect l="l" t="t" r="r" b="b"/>
              <a:pathLst>
                <a:path w="310" h="1109" extrusionOk="0">
                  <a:moveTo>
                    <a:pt x="119" y="1"/>
                  </a:moveTo>
                  <a:cubicBezTo>
                    <a:pt x="60" y="1"/>
                    <a:pt x="24" y="37"/>
                    <a:pt x="24" y="84"/>
                  </a:cubicBezTo>
                  <a:cubicBezTo>
                    <a:pt x="24" y="108"/>
                    <a:pt x="0" y="644"/>
                    <a:pt x="108" y="1037"/>
                  </a:cubicBezTo>
                  <a:cubicBezTo>
                    <a:pt x="119" y="1084"/>
                    <a:pt x="155" y="1108"/>
                    <a:pt x="203" y="1108"/>
                  </a:cubicBezTo>
                  <a:lnTo>
                    <a:pt x="227" y="1108"/>
                  </a:lnTo>
                  <a:cubicBezTo>
                    <a:pt x="274" y="1096"/>
                    <a:pt x="310" y="1037"/>
                    <a:pt x="286" y="989"/>
                  </a:cubicBezTo>
                  <a:cubicBezTo>
                    <a:pt x="179" y="620"/>
                    <a:pt x="203" y="96"/>
                    <a:pt x="203" y="96"/>
                  </a:cubicBezTo>
                  <a:cubicBezTo>
                    <a:pt x="215" y="49"/>
                    <a:pt x="167" y="1"/>
                    <a:pt x="11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7" name="Google Shape;2427;p25"/>
            <p:cNvSpPr/>
            <p:nvPr/>
          </p:nvSpPr>
          <p:spPr>
            <a:xfrm>
              <a:off x="3884722" y="1995611"/>
              <a:ext cx="9781" cy="35021"/>
            </a:xfrm>
            <a:custGeom>
              <a:avLst/>
              <a:gdLst/>
              <a:ahLst/>
              <a:cxnLst/>
              <a:rect l="l" t="t" r="r" b="b"/>
              <a:pathLst>
                <a:path w="310" h="1110" extrusionOk="0">
                  <a:moveTo>
                    <a:pt x="104" y="0"/>
                  </a:moveTo>
                  <a:cubicBezTo>
                    <a:pt x="62" y="0"/>
                    <a:pt x="24" y="43"/>
                    <a:pt x="24" y="86"/>
                  </a:cubicBezTo>
                  <a:cubicBezTo>
                    <a:pt x="24" y="109"/>
                    <a:pt x="0" y="645"/>
                    <a:pt x="108" y="1038"/>
                  </a:cubicBezTo>
                  <a:cubicBezTo>
                    <a:pt x="119" y="1086"/>
                    <a:pt x="167" y="1110"/>
                    <a:pt x="203" y="1110"/>
                  </a:cubicBezTo>
                  <a:cubicBezTo>
                    <a:pt x="215" y="1110"/>
                    <a:pt x="227" y="1110"/>
                    <a:pt x="227" y="1098"/>
                  </a:cubicBezTo>
                  <a:cubicBezTo>
                    <a:pt x="274" y="1086"/>
                    <a:pt x="310" y="1038"/>
                    <a:pt x="298" y="991"/>
                  </a:cubicBezTo>
                  <a:cubicBezTo>
                    <a:pt x="191" y="621"/>
                    <a:pt x="215" y="98"/>
                    <a:pt x="215" y="98"/>
                  </a:cubicBezTo>
                  <a:cubicBezTo>
                    <a:pt x="215" y="38"/>
                    <a:pt x="179" y="2"/>
                    <a:pt x="119" y="2"/>
                  </a:cubicBezTo>
                  <a:cubicBezTo>
                    <a:pt x="114" y="1"/>
                    <a:pt x="109" y="0"/>
                    <a:pt x="10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8" name="Google Shape;2428;p25"/>
            <p:cNvSpPr/>
            <p:nvPr/>
          </p:nvSpPr>
          <p:spPr>
            <a:xfrm>
              <a:off x="3874216" y="2035427"/>
              <a:ext cx="13535" cy="34263"/>
            </a:xfrm>
            <a:custGeom>
              <a:avLst/>
              <a:gdLst/>
              <a:ahLst/>
              <a:cxnLst/>
              <a:rect l="l" t="t" r="r" b="b"/>
              <a:pathLst>
                <a:path w="429" h="1086" extrusionOk="0">
                  <a:moveTo>
                    <a:pt x="102" y="1"/>
                  </a:moveTo>
                  <a:cubicBezTo>
                    <a:pt x="96" y="1"/>
                    <a:pt x="90" y="1"/>
                    <a:pt x="83" y="2"/>
                  </a:cubicBezTo>
                  <a:cubicBezTo>
                    <a:pt x="36" y="2"/>
                    <a:pt x="0" y="50"/>
                    <a:pt x="0" y="110"/>
                  </a:cubicBezTo>
                  <a:cubicBezTo>
                    <a:pt x="12" y="121"/>
                    <a:pt x="71" y="657"/>
                    <a:pt x="238" y="1026"/>
                  </a:cubicBezTo>
                  <a:cubicBezTo>
                    <a:pt x="262" y="1062"/>
                    <a:pt x="286" y="1086"/>
                    <a:pt x="321" y="1086"/>
                  </a:cubicBezTo>
                  <a:cubicBezTo>
                    <a:pt x="345" y="1086"/>
                    <a:pt x="357" y="1086"/>
                    <a:pt x="369" y="1074"/>
                  </a:cubicBezTo>
                  <a:cubicBezTo>
                    <a:pt x="417" y="1050"/>
                    <a:pt x="429" y="1003"/>
                    <a:pt x="417" y="955"/>
                  </a:cubicBezTo>
                  <a:cubicBezTo>
                    <a:pt x="250" y="610"/>
                    <a:pt x="191" y="86"/>
                    <a:pt x="191" y="86"/>
                  </a:cubicBezTo>
                  <a:cubicBezTo>
                    <a:pt x="191" y="43"/>
                    <a:pt x="152" y="1"/>
                    <a:pt x="10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9" name="Google Shape;2429;p25"/>
            <p:cNvSpPr/>
            <p:nvPr/>
          </p:nvSpPr>
          <p:spPr>
            <a:xfrm>
              <a:off x="3863300" y="2078240"/>
              <a:ext cx="13567" cy="34295"/>
            </a:xfrm>
            <a:custGeom>
              <a:avLst/>
              <a:gdLst/>
              <a:ahLst/>
              <a:cxnLst/>
              <a:rect l="l" t="t" r="r" b="b"/>
              <a:pathLst>
                <a:path w="430" h="1087" extrusionOk="0">
                  <a:moveTo>
                    <a:pt x="106" y="0"/>
                  </a:moveTo>
                  <a:cubicBezTo>
                    <a:pt x="99" y="0"/>
                    <a:pt x="92" y="1"/>
                    <a:pt x="84" y="3"/>
                  </a:cubicBezTo>
                  <a:cubicBezTo>
                    <a:pt x="36" y="3"/>
                    <a:pt x="1" y="50"/>
                    <a:pt x="13" y="98"/>
                  </a:cubicBezTo>
                  <a:cubicBezTo>
                    <a:pt x="13" y="122"/>
                    <a:pt x="72" y="658"/>
                    <a:pt x="239" y="1027"/>
                  </a:cubicBezTo>
                  <a:cubicBezTo>
                    <a:pt x="263" y="1062"/>
                    <a:pt x="286" y="1086"/>
                    <a:pt x="322" y="1086"/>
                  </a:cubicBezTo>
                  <a:cubicBezTo>
                    <a:pt x="346" y="1086"/>
                    <a:pt x="358" y="1074"/>
                    <a:pt x="370" y="1074"/>
                  </a:cubicBezTo>
                  <a:cubicBezTo>
                    <a:pt x="417" y="1050"/>
                    <a:pt x="429" y="991"/>
                    <a:pt x="417" y="943"/>
                  </a:cubicBezTo>
                  <a:cubicBezTo>
                    <a:pt x="251" y="598"/>
                    <a:pt x="191" y="86"/>
                    <a:pt x="191" y="86"/>
                  </a:cubicBezTo>
                  <a:cubicBezTo>
                    <a:pt x="191" y="34"/>
                    <a:pt x="155" y="0"/>
                    <a:pt x="106"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0" name="Google Shape;2430;p25"/>
            <p:cNvSpPr/>
            <p:nvPr/>
          </p:nvSpPr>
          <p:spPr>
            <a:xfrm>
              <a:off x="3861060" y="1864489"/>
              <a:ext cx="10159" cy="35052"/>
            </a:xfrm>
            <a:custGeom>
              <a:avLst/>
              <a:gdLst/>
              <a:ahLst/>
              <a:cxnLst/>
              <a:rect l="l" t="t" r="r" b="b"/>
              <a:pathLst>
                <a:path w="322" h="1111" extrusionOk="0">
                  <a:moveTo>
                    <a:pt x="219" y="1"/>
                  </a:moveTo>
                  <a:cubicBezTo>
                    <a:pt x="176" y="1"/>
                    <a:pt x="130" y="33"/>
                    <a:pt x="119" y="74"/>
                  </a:cubicBezTo>
                  <a:cubicBezTo>
                    <a:pt x="119" y="98"/>
                    <a:pt x="0" y="622"/>
                    <a:pt x="36" y="1027"/>
                  </a:cubicBezTo>
                  <a:cubicBezTo>
                    <a:pt x="36" y="1075"/>
                    <a:pt x="84" y="1110"/>
                    <a:pt x="131" y="1110"/>
                  </a:cubicBezTo>
                  <a:cubicBezTo>
                    <a:pt x="191" y="1110"/>
                    <a:pt x="227" y="1063"/>
                    <a:pt x="227" y="1015"/>
                  </a:cubicBezTo>
                  <a:cubicBezTo>
                    <a:pt x="191" y="634"/>
                    <a:pt x="310" y="122"/>
                    <a:pt x="310" y="122"/>
                  </a:cubicBezTo>
                  <a:cubicBezTo>
                    <a:pt x="322" y="74"/>
                    <a:pt x="286" y="15"/>
                    <a:pt x="238" y="3"/>
                  </a:cubicBezTo>
                  <a:cubicBezTo>
                    <a:pt x="232" y="1"/>
                    <a:pt x="226" y="1"/>
                    <a:pt x="21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1" name="Google Shape;2431;p25"/>
            <p:cNvSpPr/>
            <p:nvPr/>
          </p:nvSpPr>
          <p:spPr>
            <a:xfrm>
              <a:off x="3840394" y="1813031"/>
              <a:ext cx="10159" cy="35052"/>
            </a:xfrm>
            <a:custGeom>
              <a:avLst/>
              <a:gdLst/>
              <a:ahLst/>
              <a:cxnLst/>
              <a:rect l="l" t="t" r="r" b="b"/>
              <a:pathLst>
                <a:path w="322" h="1111" extrusionOk="0">
                  <a:moveTo>
                    <a:pt x="220" y="1"/>
                  </a:moveTo>
                  <a:cubicBezTo>
                    <a:pt x="179" y="1"/>
                    <a:pt x="142" y="33"/>
                    <a:pt x="131" y="74"/>
                  </a:cubicBezTo>
                  <a:cubicBezTo>
                    <a:pt x="120" y="98"/>
                    <a:pt x="0" y="622"/>
                    <a:pt x="36" y="1027"/>
                  </a:cubicBezTo>
                  <a:cubicBezTo>
                    <a:pt x="36" y="1074"/>
                    <a:pt x="84" y="1110"/>
                    <a:pt x="131" y="1110"/>
                  </a:cubicBezTo>
                  <a:lnTo>
                    <a:pt x="143" y="1110"/>
                  </a:lnTo>
                  <a:cubicBezTo>
                    <a:pt x="191" y="1110"/>
                    <a:pt x="227" y="1063"/>
                    <a:pt x="227" y="1015"/>
                  </a:cubicBezTo>
                  <a:cubicBezTo>
                    <a:pt x="191" y="634"/>
                    <a:pt x="310" y="122"/>
                    <a:pt x="310" y="122"/>
                  </a:cubicBezTo>
                  <a:cubicBezTo>
                    <a:pt x="322" y="74"/>
                    <a:pt x="286" y="15"/>
                    <a:pt x="239" y="3"/>
                  </a:cubicBezTo>
                  <a:cubicBezTo>
                    <a:pt x="232" y="1"/>
                    <a:pt x="226" y="1"/>
                    <a:pt x="2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2" name="Google Shape;2432;p25"/>
            <p:cNvSpPr/>
            <p:nvPr/>
          </p:nvSpPr>
          <p:spPr>
            <a:xfrm>
              <a:off x="3901633" y="2063979"/>
              <a:ext cx="13535" cy="34263"/>
            </a:xfrm>
            <a:custGeom>
              <a:avLst/>
              <a:gdLst/>
              <a:ahLst/>
              <a:cxnLst/>
              <a:rect l="l" t="t" r="r" b="b"/>
              <a:pathLst>
                <a:path w="429" h="1086" extrusionOk="0">
                  <a:moveTo>
                    <a:pt x="102" y="0"/>
                  </a:moveTo>
                  <a:cubicBezTo>
                    <a:pt x="96" y="0"/>
                    <a:pt x="90" y="1"/>
                    <a:pt x="84" y="2"/>
                  </a:cubicBezTo>
                  <a:cubicBezTo>
                    <a:pt x="36" y="2"/>
                    <a:pt x="0" y="50"/>
                    <a:pt x="0" y="109"/>
                  </a:cubicBezTo>
                  <a:cubicBezTo>
                    <a:pt x="0" y="121"/>
                    <a:pt x="60" y="657"/>
                    <a:pt x="238" y="1026"/>
                  </a:cubicBezTo>
                  <a:cubicBezTo>
                    <a:pt x="250" y="1062"/>
                    <a:pt x="286" y="1086"/>
                    <a:pt x="322" y="1086"/>
                  </a:cubicBezTo>
                  <a:cubicBezTo>
                    <a:pt x="334" y="1086"/>
                    <a:pt x="357" y="1086"/>
                    <a:pt x="369" y="1074"/>
                  </a:cubicBezTo>
                  <a:cubicBezTo>
                    <a:pt x="417" y="1050"/>
                    <a:pt x="429" y="1002"/>
                    <a:pt x="405" y="955"/>
                  </a:cubicBezTo>
                  <a:cubicBezTo>
                    <a:pt x="250" y="609"/>
                    <a:pt x="191" y="86"/>
                    <a:pt x="191" y="86"/>
                  </a:cubicBezTo>
                  <a:cubicBezTo>
                    <a:pt x="191" y="43"/>
                    <a:pt x="153" y="0"/>
                    <a:pt x="102"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3" name="Google Shape;2433;p25"/>
            <p:cNvSpPr/>
            <p:nvPr/>
          </p:nvSpPr>
          <p:spPr>
            <a:xfrm>
              <a:off x="3888855" y="2101303"/>
              <a:ext cx="20697" cy="31518"/>
            </a:xfrm>
            <a:custGeom>
              <a:avLst/>
              <a:gdLst/>
              <a:ahLst/>
              <a:cxnLst/>
              <a:rect l="l" t="t" r="r" b="b"/>
              <a:pathLst>
                <a:path w="656" h="999" extrusionOk="0">
                  <a:moveTo>
                    <a:pt x="122" y="1"/>
                  </a:moveTo>
                  <a:cubicBezTo>
                    <a:pt x="109" y="1"/>
                    <a:pt x="96" y="4"/>
                    <a:pt x="84" y="10"/>
                  </a:cubicBezTo>
                  <a:cubicBezTo>
                    <a:pt x="36" y="22"/>
                    <a:pt x="0" y="81"/>
                    <a:pt x="24" y="129"/>
                  </a:cubicBezTo>
                  <a:cubicBezTo>
                    <a:pt x="36" y="153"/>
                    <a:pt x="215" y="653"/>
                    <a:pt x="477" y="962"/>
                  </a:cubicBezTo>
                  <a:cubicBezTo>
                    <a:pt x="500" y="986"/>
                    <a:pt x="524" y="998"/>
                    <a:pt x="548" y="998"/>
                  </a:cubicBezTo>
                  <a:cubicBezTo>
                    <a:pt x="572" y="998"/>
                    <a:pt x="596" y="998"/>
                    <a:pt x="608" y="986"/>
                  </a:cubicBezTo>
                  <a:cubicBezTo>
                    <a:pt x="655" y="950"/>
                    <a:pt x="655" y="891"/>
                    <a:pt x="619" y="843"/>
                  </a:cubicBezTo>
                  <a:cubicBezTo>
                    <a:pt x="381" y="558"/>
                    <a:pt x="203" y="69"/>
                    <a:pt x="203" y="58"/>
                  </a:cubicBezTo>
                  <a:cubicBezTo>
                    <a:pt x="185" y="23"/>
                    <a:pt x="155" y="1"/>
                    <a:pt x="12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4" name="Google Shape;2434;p25"/>
            <p:cNvSpPr/>
            <p:nvPr/>
          </p:nvSpPr>
          <p:spPr>
            <a:xfrm>
              <a:off x="3835504" y="2015203"/>
              <a:ext cx="13567" cy="34579"/>
            </a:xfrm>
            <a:custGeom>
              <a:avLst/>
              <a:gdLst/>
              <a:ahLst/>
              <a:cxnLst/>
              <a:rect l="l" t="t" r="r" b="b"/>
              <a:pathLst>
                <a:path w="430" h="1096" extrusionOk="0">
                  <a:moveTo>
                    <a:pt x="84" y="0"/>
                  </a:moveTo>
                  <a:cubicBezTo>
                    <a:pt x="36" y="12"/>
                    <a:pt x="1" y="60"/>
                    <a:pt x="1" y="108"/>
                  </a:cubicBezTo>
                  <a:cubicBezTo>
                    <a:pt x="13" y="131"/>
                    <a:pt x="60" y="667"/>
                    <a:pt x="239" y="1036"/>
                  </a:cubicBezTo>
                  <a:cubicBezTo>
                    <a:pt x="251" y="1072"/>
                    <a:pt x="286" y="1096"/>
                    <a:pt x="322" y="1096"/>
                  </a:cubicBezTo>
                  <a:cubicBezTo>
                    <a:pt x="334" y="1096"/>
                    <a:pt x="346" y="1084"/>
                    <a:pt x="370" y="1084"/>
                  </a:cubicBezTo>
                  <a:cubicBezTo>
                    <a:pt x="405" y="1060"/>
                    <a:pt x="429" y="1001"/>
                    <a:pt x="405" y="953"/>
                  </a:cubicBezTo>
                  <a:cubicBezTo>
                    <a:pt x="251" y="608"/>
                    <a:pt x="191" y="96"/>
                    <a:pt x="191" y="84"/>
                  </a:cubicBezTo>
                  <a:cubicBezTo>
                    <a:pt x="191" y="36"/>
                    <a:pt x="144" y="0"/>
                    <a:pt x="8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5" name="Google Shape;2435;p25"/>
            <p:cNvSpPr/>
            <p:nvPr/>
          </p:nvSpPr>
          <p:spPr>
            <a:xfrm>
              <a:off x="4161952" y="1800348"/>
              <a:ext cx="83040" cy="78149"/>
            </a:xfrm>
            <a:custGeom>
              <a:avLst/>
              <a:gdLst/>
              <a:ahLst/>
              <a:cxnLst/>
              <a:rect l="l" t="t" r="r" b="b"/>
              <a:pathLst>
                <a:path w="2632" h="2477" extrusionOk="0">
                  <a:moveTo>
                    <a:pt x="1596" y="214"/>
                  </a:moveTo>
                  <a:lnTo>
                    <a:pt x="2405" y="1393"/>
                  </a:lnTo>
                  <a:lnTo>
                    <a:pt x="1143" y="2250"/>
                  </a:lnTo>
                  <a:lnTo>
                    <a:pt x="238" y="988"/>
                  </a:lnTo>
                  <a:lnTo>
                    <a:pt x="1596" y="214"/>
                  </a:lnTo>
                  <a:close/>
                  <a:moveTo>
                    <a:pt x="1619" y="0"/>
                  </a:moveTo>
                  <a:cubicBezTo>
                    <a:pt x="1604" y="0"/>
                    <a:pt x="1588" y="4"/>
                    <a:pt x="1572" y="12"/>
                  </a:cubicBezTo>
                  <a:lnTo>
                    <a:pt x="60" y="881"/>
                  </a:lnTo>
                  <a:cubicBezTo>
                    <a:pt x="36" y="893"/>
                    <a:pt x="12" y="917"/>
                    <a:pt x="12" y="941"/>
                  </a:cubicBezTo>
                  <a:cubicBezTo>
                    <a:pt x="0" y="964"/>
                    <a:pt x="12" y="988"/>
                    <a:pt x="24" y="1012"/>
                  </a:cubicBezTo>
                  <a:lnTo>
                    <a:pt x="1048" y="2441"/>
                  </a:lnTo>
                  <a:cubicBezTo>
                    <a:pt x="1060" y="2465"/>
                    <a:pt x="1084" y="2477"/>
                    <a:pt x="1119" y="2477"/>
                  </a:cubicBezTo>
                  <a:cubicBezTo>
                    <a:pt x="1143" y="2477"/>
                    <a:pt x="1155" y="2477"/>
                    <a:pt x="1167" y="2465"/>
                  </a:cubicBezTo>
                  <a:lnTo>
                    <a:pt x="2584" y="1500"/>
                  </a:lnTo>
                  <a:cubicBezTo>
                    <a:pt x="2608" y="1488"/>
                    <a:pt x="2620" y="1465"/>
                    <a:pt x="2631" y="1441"/>
                  </a:cubicBezTo>
                  <a:cubicBezTo>
                    <a:pt x="2631" y="1417"/>
                    <a:pt x="2631" y="1393"/>
                    <a:pt x="2620" y="1369"/>
                  </a:cubicBezTo>
                  <a:lnTo>
                    <a:pt x="1703" y="48"/>
                  </a:lnTo>
                  <a:cubicBezTo>
                    <a:pt x="1679" y="16"/>
                    <a:pt x="1650" y="0"/>
                    <a:pt x="1619"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6" name="Google Shape;2436;p25"/>
            <p:cNvSpPr/>
            <p:nvPr/>
          </p:nvSpPr>
          <p:spPr>
            <a:xfrm>
              <a:off x="3745744" y="1763907"/>
              <a:ext cx="55623" cy="69883"/>
            </a:xfrm>
            <a:custGeom>
              <a:avLst/>
              <a:gdLst/>
              <a:ahLst/>
              <a:cxnLst/>
              <a:rect l="l" t="t" r="r" b="b"/>
              <a:pathLst>
                <a:path w="1763" h="2215" extrusionOk="0">
                  <a:moveTo>
                    <a:pt x="429" y="215"/>
                  </a:moveTo>
                  <a:lnTo>
                    <a:pt x="1536" y="429"/>
                  </a:lnTo>
                  <a:lnTo>
                    <a:pt x="1072" y="1989"/>
                  </a:lnTo>
                  <a:lnTo>
                    <a:pt x="202" y="1596"/>
                  </a:lnTo>
                  <a:lnTo>
                    <a:pt x="429" y="215"/>
                  </a:lnTo>
                  <a:close/>
                  <a:moveTo>
                    <a:pt x="369" y="0"/>
                  </a:moveTo>
                  <a:cubicBezTo>
                    <a:pt x="345" y="0"/>
                    <a:pt x="322" y="0"/>
                    <a:pt x="298" y="24"/>
                  </a:cubicBezTo>
                  <a:cubicBezTo>
                    <a:pt x="274" y="36"/>
                    <a:pt x="262" y="60"/>
                    <a:pt x="262" y="84"/>
                  </a:cubicBezTo>
                  <a:lnTo>
                    <a:pt x="12" y="1631"/>
                  </a:lnTo>
                  <a:cubicBezTo>
                    <a:pt x="0" y="1679"/>
                    <a:pt x="24" y="1715"/>
                    <a:pt x="60" y="1738"/>
                  </a:cubicBezTo>
                  <a:lnTo>
                    <a:pt x="1084" y="2203"/>
                  </a:lnTo>
                  <a:cubicBezTo>
                    <a:pt x="1095" y="2203"/>
                    <a:pt x="1107" y="2215"/>
                    <a:pt x="1131" y="2215"/>
                  </a:cubicBezTo>
                  <a:cubicBezTo>
                    <a:pt x="1143" y="2215"/>
                    <a:pt x="1155" y="2203"/>
                    <a:pt x="1167" y="2203"/>
                  </a:cubicBezTo>
                  <a:cubicBezTo>
                    <a:pt x="1191" y="2191"/>
                    <a:pt x="1203" y="2167"/>
                    <a:pt x="1215" y="2143"/>
                  </a:cubicBezTo>
                  <a:lnTo>
                    <a:pt x="1750" y="381"/>
                  </a:lnTo>
                  <a:cubicBezTo>
                    <a:pt x="1762" y="357"/>
                    <a:pt x="1750" y="334"/>
                    <a:pt x="1738" y="310"/>
                  </a:cubicBezTo>
                  <a:cubicBezTo>
                    <a:pt x="1726" y="286"/>
                    <a:pt x="1703" y="262"/>
                    <a:pt x="1679" y="262"/>
                  </a:cubicBezTo>
                  <a:lnTo>
                    <a:pt x="369" y="0"/>
                  </a:ln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37" name="Google Shape;2437;p25"/>
          <p:cNvGrpSpPr/>
          <p:nvPr/>
        </p:nvGrpSpPr>
        <p:grpSpPr>
          <a:xfrm flipH="1">
            <a:off x="568067" y="1046988"/>
            <a:ext cx="760670" cy="1616748"/>
            <a:chOff x="8230542" y="2865663"/>
            <a:chExt cx="760670" cy="1616748"/>
          </a:xfrm>
        </p:grpSpPr>
        <p:sp>
          <p:nvSpPr>
            <p:cNvPr id="2438" name="Google Shape;2438;p25"/>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9" name="Google Shape;2439;p25"/>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0" name="Google Shape;2440;p25"/>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1" name="Google Shape;2441;p25"/>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442" name="Google Shape;2442;p25"/>
          <p:cNvSpPr/>
          <p:nvPr/>
        </p:nvSpPr>
        <p:spPr>
          <a:xfrm>
            <a:off x="856727" y="3450765"/>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443" name="Google Shape;2443;p25"/>
          <p:cNvGrpSpPr/>
          <p:nvPr/>
        </p:nvGrpSpPr>
        <p:grpSpPr>
          <a:xfrm>
            <a:off x="2395615" y="1901887"/>
            <a:ext cx="184649" cy="262079"/>
            <a:chOff x="7619190" y="700187"/>
            <a:chExt cx="184649" cy="262079"/>
          </a:xfrm>
        </p:grpSpPr>
        <p:sp>
          <p:nvSpPr>
            <p:cNvPr id="2444" name="Google Shape;2444;p25"/>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5" name="Google Shape;2445;p25"/>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6" name="Google Shape;2446;p25"/>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7" name="Google Shape;2447;p25"/>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8" name="Google Shape;2448;p25"/>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9" name="Google Shape;2449;p25"/>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0" name="Google Shape;2450;p25"/>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1" name="Google Shape;2451;p25"/>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52" name="Google Shape;2452;p25"/>
          <p:cNvGrpSpPr/>
          <p:nvPr/>
        </p:nvGrpSpPr>
        <p:grpSpPr>
          <a:xfrm>
            <a:off x="1641124" y="1291559"/>
            <a:ext cx="205871" cy="226202"/>
            <a:chOff x="7065678" y="829299"/>
            <a:chExt cx="205871" cy="226202"/>
          </a:xfrm>
        </p:grpSpPr>
        <p:sp>
          <p:nvSpPr>
            <p:cNvPr id="2453" name="Google Shape;2453;p25"/>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4" name="Google Shape;2454;p25"/>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5" name="Google Shape;2455;p25"/>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6" name="Google Shape;2456;p25"/>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7" name="Google Shape;2457;p25"/>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8" name="Google Shape;2458;p25"/>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459" name="Google Shape;2459;p25"/>
          <p:cNvSpPr/>
          <p:nvPr/>
        </p:nvSpPr>
        <p:spPr>
          <a:xfrm>
            <a:off x="2191955" y="2890740"/>
            <a:ext cx="203679" cy="195740"/>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3"/>
        <p:cNvGrpSpPr/>
        <p:nvPr/>
      </p:nvGrpSpPr>
      <p:grpSpPr>
        <a:xfrm>
          <a:off x="0" y="0"/>
          <a:ext cx="0" cy="0"/>
          <a:chOff x="0" y="0"/>
          <a:chExt cx="0" cy="0"/>
        </a:xfrm>
      </p:grpSpPr>
      <p:sp>
        <p:nvSpPr>
          <p:cNvPr id="2464" name="Google Shape;2464;p26"/>
          <p:cNvSpPr/>
          <p:nvPr/>
        </p:nvSpPr>
        <p:spPr>
          <a:xfrm rot="711">
            <a:off x="2403875" y="1614500"/>
            <a:ext cx="4353000" cy="1193400"/>
          </a:xfrm>
          <a:prstGeom prst="rect">
            <a:avLst/>
          </a:prstGeom>
          <a:solidFill>
            <a:schemeClr val="lt2"/>
          </a:solidFill>
          <a:ln>
            <a:noFill/>
          </a:ln>
          <a:effectLst>
            <a:outerShdw blurRad="57150" dist="28575" dir="2640000" algn="bl" rotWithShape="0">
              <a:schemeClr val="dk1">
                <a:alpha val="2470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5" name="Google Shape;2465;p26"/>
          <p:cNvSpPr txBox="1">
            <a:spLocks noGrp="1"/>
          </p:cNvSpPr>
          <p:nvPr>
            <p:ph type="title"/>
          </p:nvPr>
        </p:nvSpPr>
        <p:spPr>
          <a:xfrm>
            <a:off x="2483768" y="1708238"/>
            <a:ext cx="4176464" cy="10059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3500"/>
              <a:buNone/>
            </a:pPr>
            <a:r>
              <a:rPr lang="vi-VN" sz="3200" b="1">
                <a:solidFill>
                  <a:srgbClr val="151D1E"/>
                </a:solidFill>
                <a:latin typeface="Arial"/>
                <a:ea typeface="Arial"/>
                <a:cs typeface="Arial"/>
                <a:sym typeface="Arial"/>
              </a:rPr>
              <a:t>Hẹn gặp lại các em!</a:t>
            </a:r>
            <a:endParaRPr sz="3200" b="1">
              <a:solidFill>
                <a:srgbClr val="151D1E"/>
              </a:solidFill>
              <a:latin typeface="Arial"/>
              <a:ea typeface="Arial"/>
              <a:cs typeface="Arial"/>
              <a:sym typeface="Arial"/>
            </a:endParaRPr>
          </a:p>
        </p:txBody>
      </p:sp>
      <p:grpSp>
        <p:nvGrpSpPr>
          <p:cNvPr id="2466" name="Google Shape;2466;p26"/>
          <p:cNvGrpSpPr/>
          <p:nvPr/>
        </p:nvGrpSpPr>
        <p:grpSpPr>
          <a:xfrm>
            <a:off x="369880" y="237713"/>
            <a:ext cx="1775513" cy="2011691"/>
            <a:chOff x="1879688" y="805008"/>
            <a:chExt cx="1470892" cy="1673759"/>
          </a:xfrm>
        </p:grpSpPr>
        <p:sp>
          <p:nvSpPr>
            <p:cNvPr id="2467" name="Google Shape;2467;p26"/>
            <p:cNvSpPr/>
            <p:nvPr/>
          </p:nvSpPr>
          <p:spPr>
            <a:xfrm>
              <a:off x="1879688" y="805008"/>
              <a:ext cx="1450985" cy="1673759"/>
            </a:xfrm>
            <a:custGeom>
              <a:avLst/>
              <a:gdLst/>
              <a:ahLst/>
              <a:cxnLst/>
              <a:rect l="l" t="t" r="r" b="b"/>
              <a:pathLst>
                <a:path w="45990" h="53051" extrusionOk="0">
                  <a:moveTo>
                    <a:pt x="30589" y="1"/>
                  </a:moveTo>
                  <a:cubicBezTo>
                    <a:pt x="28744" y="1"/>
                    <a:pt x="26813" y="612"/>
                    <a:pt x="25023" y="1949"/>
                  </a:cubicBezTo>
                  <a:cubicBezTo>
                    <a:pt x="24807" y="1941"/>
                    <a:pt x="24593" y="1938"/>
                    <a:pt x="24382" y="1938"/>
                  </a:cubicBezTo>
                  <a:cubicBezTo>
                    <a:pt x="20131" y="1938"/>
                    <a:pt x="16955" y="3496"/>
                    <a:pt x="15617" y="4914"/>
                  </a:cubicBezTo>
                  <a:cubicBezTo>
                    <a:pt x="14688" y="4735"/>
                    <a:pt x="13810" y="4650"/>
                    <a:pt x="12985" y="4650"/>
                  </a:cubicBezTo>
                  <a:cubicBezTo>
                    <a:pt x="1516" y="4650"/>
                    <a:pt x="1" y="20995"/>
                    <a:pt x="7675" y="27714"/>
                  </a:cubicBezTo>
                  <a:cubicBezTo>
                    <a:pt x="6509" y="29286"/>
                    <a:pt x="5961" y="30774"/>
                    <a:pt x="6044" y="32191"/>
                  </a:cubicBezTo>
                  <a:cubicBezTo>
                    <a:pt x="3877" y="33965"/>
                    <a:pt x="4449" y="37061"/>
                    <a:pt x="6937" y="38692"/>
                  </a:cubicBezTo>
                  <a:cubicBezTo>
                    <a:pt x="7175" y="39382"/>
                    <a:pt x="7521" y="40168"/>
                    <a:pt x="8021" y="40918"/>
                  </a:cubicBezTo>
                  <a:cubicBezTo>
                    <a:pt x="6485" y="41954"/>
                    <a:pt x="6306" y="44454"/>
                    <a:pt x="7711" y="45705"/>
                  </a:cubicBezTo>
                  <a:cubicBezTo>
                    <a:pt x="8187" y="46324"/>
                    <a:pt x="8414" y="47252"/>
                    <a:pt x="9009" y="47764"/>
                  </a:cubicBezTo>
                  <a:cubicBezTo>
                    <a:pt x="9152" y="48026"/>
                    <a:pt x="9223" y="48324"/>
                    <a:pt x="9414" y="48574"/>
                  </a:cubicBezTo>
                  <a:cubicBezTo>
                    <a:pt x="10202" y="49627"/>
                    <a:pt x="11327" y="50031"/>
                    <a:pt x="12556" y="50031"/>
                  </a:cubicBezTo>
                  <a:cubicBezTo>
                    <a:pt x="15316" y="50031"/>
                    <a:pt x="18598" y="47991"/>
                    <a:pt x="19760" y="46681"/>
                  </a:cubicBezTo>
                  <a:cubicBezTo>
                    <a:pt x="21253" y="46981"/>
                    <a:pt x="22833" y="47135"/>
                    <a:pt x="24378" y="47135"/>
                  </a:cubicBezTo>
                  <a:cubicBezTo>
                    <a:pt x="25039" y="47135"/>
                    <a:pt x="25694" y="47107"/>
                    <a:pt x="26332" y="47050"/>
                  </a:cubicBezTo>
                  <a:lnTo>
                    <a:pt x="26332" y="47050"/>
                  </a:lnTo>
                  <a:cubicBezTo>
                    <a:pt x="26166" y="49681"/>
                    <a:pt x="25630" y="52765"/>
                    <a:pt x="29249" y="53051"/>
                  </a:cubicBezTo>
                  <a:cubicBezTo>
                    <a:pt x="29656" y="52983"/>
                    <a:pt x="30109" y="52959"/>
                    <a:pt x="30566" y="52959"/>
                  </a:cubicBezTo>
                  <a:cubicBezTo>
                    <a:pt x="31152" y="52959"/>
                    <a:pt x="31747" y="52999"/>
                    <a:pt x="32262" y="53039"/>
                  </a:cubicBezTo>
                  <a:cubicBezTo>
                    <a:pt x="32465" y="52992"/>
                    <a:pt x="32664" y="52976"/>
                    <a:pt x="32861" y="52976"/>
                  </a:cubicBezTo>
                  <a:cubicBezTo>
                    <a:pt x="33262" y="52976"/>
                    <a:pt x="33656" y="53043"/>
                    <a:pt x="34072" y="53051"/>
                  </a:cubicBezTo>
                  <a:cubicBezTo>
                    <a:pt x="35715" y="52944"/>
                    <a:pt x="37000" y="51574"/>
                    <a:pt x="37000" y="49943"/>
                  </a:cubicBezTo>
                  <a:cubicBezTo>
                    <a:pt x="37703" y="47121"/>
                    <a:pt x="38227" y="44514"/>
                    <a:pt x="38560" y="42145"/>
                  </a:cubicBezTo>
                  <a:lnTo>
                    <a:pt x="38703" y="42216"/>
                  </a:lnTo>
                  <a:lnTo>
                    <a:pt x="39453" y="35858"/>
                  </a:lnTo>
                  <a:cubicBezTo>
                    <a:pt x="43466" y="33691"/>
                    <a:pt x="43882" y="30596"/>
                    <a:pt x="40930" y="27298"/>
                  </a:cubicBezTo>
                  <a:cubicBezTo>
                    <a:pt x="43180" y="25702"/>
                    <a:pt x="44609" y="23738"/>
                    <a:pt x="45192" y="21428"/>
                  </a:cubicBezTo>
                  <a:cubicBezTo>
                    <a:pt x="45990" y="18273"/>
                    <a:pt x="44930" y="15439"/>
                    <a:pt x="44061" y="13808"/>
                  </a:cubicBezTo>
                  <a:cubicBezTo>
                    <a:pt x="44906" y="10877"/>
                    <a:pt x="42890" y="8046"/>
                    <a:pt x="40312" y="8046"/>
                  </a:cubicBezTo>
                  <a:cubicBezTo>
                    <a:pt x="39948" y="8046"/>
                    <a:pt x="39572" y="8103"/>
                    <a:pt x="39191" y="8224"/>
                  </a:cubicBezTo>
                  <a:cubicBezTo>
                    <a:pt x="38578" y="3196"/>
                    <a:pt x="34808" y="1"/>
                    <a:pt x="30589" y="1"/>
                  </a:cubicBezTo>
                  <a:close/>
                </a:path>
              </a:pathLst>
            </a:custGeom>
            <a:solidFill>
              <a:srgbClr val="FFFFFF"/>
            </a:solidFill>
            <a:ln>
              <a:noFill/>
            </a:ln>
            <a:effectLst>
              <a:outerShdw blurRad="57150" dist="28575" dir="2400000" algn="bl" rotWithShape="0">
                <a:schemeClr val="dk1">
                  <a:alpha val="2470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8" name="Google Shape;2468;p26"/>
            <p:cNvSpPr/>
            <p:nvPr/>
          </p:nvSpPr>
          <p:spPr>
            <a:xfrm>
              <a:off x="2178561" y="1955416"/>
              <a:ext cx="164186" cy="137590"/>
            </a:xfrm>
            <a:custGeom>
              <a:avLst/>
              <a:gdLst/>
              <a:ahLst/>
              <a:cxnLst/>
              <a:rect l="l" t="t" r="r" b="b"/>
              <a:pathLst>
                <a:path w="5204" h="4361" extrusionOk="0">
                  <a:moveTo>
                    <a:pt x="106" y="0"/>
                  </a:moveTo>
                  <a:cubicBezTo>
                    <a:pt x="99" y="0"/>
                    <a:pt x="91" y="1"/>
                    <a:pt x="84" y="2"/>
                  </a:cubicBezTo>
                  <a:cubicBezTo>
                    <a:pt x="36" y="14"/>
                    <a:pt x="0" y="62"/>
                    <a:pt x="12" y="110"/>
                  </a:cubicBezTo>
                  <a:cubicBezTo>
                    <a:pt x="36" y="229"/>
                    <a:pt x="524" y="3015"/>
                    <a:pt x="2322" y="4015"/>
                  </a:cubicBezTo>
                  <a:cubicBezTo>
                    <a:pt x="2739" y="4253"/>
                    <a:pt x="3191" y="4360"/>
                    <a:pt x="3679" y="4360"/>
                  </a:cubicBezTo>
                  <a:cubicBezTo>
                    <a:pt x="4132" y="4360"/>
                    <a:pt x="4620" y="4265"/>
                    <a:pt x="5132" y="4050"/>
                  </a:cubicBezTo>
                  <a:cubicBezTo>
                    <a:pt x="5179" y="4039"/>
                    <a:pt x="5203" y="3979"/>
                    <a:pt x="5191" y="3931"/>
                  </a:cubicBezTo>
                  <a:cubicBezTo>
                    <a:pt x="5174" y="3897"/>
                    <a:pt x="5144" y="3874"/>
                    <a:pt x="5110" y="3874"/>
                  </a:cubicBezTo>
                  <a:cubicBezTo>
                    <a:pt x="5098" y="3874"/>
                    <a:pt x="5085" y="3877"/>
                    <a:pt x="5072" y="3884"/>
                  </a:cubicBezTo>
                  <a:cubicBezTo>
                    <a:pt x="4583" y="4076"/>
                    <a:pt x="4120" y="4174"/>
                    <a:pt x="3684" y="4174"/>
                  </a:cubicBezTo>
                  <a:cubicBezTo>
                    <a:pt x="3230" y="4174"/>
                    <a:pt x="2806" y="4067"/>
                    <a:pt x="2417" y="3848"/>
                  </a:cubicBezTo>
                  <a:cubicBezTo>
                    <a:pt x="703" y="2896"/>
                    <a:pt x="203" y="110"/>
                    <a:pt x="203" y="74"/>
                  </a:cubicBezTo>
                  <a:cubicBezTo>
                    <a:pt x="192" y="32"/>
                    <a:pt x="155" y="0"/>
                    <a:pt x="106"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69" name="Google Shape;2469;p26"/>
            <p:cNvSpPr/>
            <p:nvPr/>
          </p:nvSpPr>
          <p:spPr>
            <a:xfrm>
              <a:off x="2113190" y="1873102"/>
              <a:ext cx="109352" cy="90296"/>
            </a:xfrm>
            <a:custGeom>
              <a:avLst/>
              <a:gdLst/>
              <a:ahLst/>
              <a:cxnLst/>
              <a:rect l="l" t="t" r="r" b="b"/>
              <a:pathLst>
                <a:path w="3466" h="2862" extrusionOk="0">
                  <a:moveTo>
                    <a:pt x="2144" y="182"/>
                  </a:moveTo>
                  <a:cubicBezTo>
                    <a:pt x="2179" y="194"/>
                    <a:pt x="2215" y="218"/>
                    <a:pt x="2251" y="254"/>
                  </a:cubicBezTo>
                  <a:cubicBezTo>
                    <a:pt x="2429" y="504"/>
                    <a:pt x="2346" y="1278"/>
                    <a:pt x="2298" y="1552"/>
                  </a:cubicBezTo>
                  <a:cubicBezTo>
                    <a:pt x="2287" y="1599"/>
                    <a:pt x="2310" y="1647"/>
                    <a:pt x="2370" y="1659"/>
                  </a:cubicBezTo>
                  <a:cubicBezTo>
                    <a:pt x="2376" y="1660"/>
                    <a:pt x="2382" y="1661"/>
                    <a:pt x="2389" y="1661"/>
                  </a:cubicBezTo>
                  <a:cubicBezTo>
                    <a:pt x="2429" y="1661"/>
                    <a:pt x="2467" y="1629"/>
                    <a:pt x="2477" y="1587"/>
                  </a:cubicBezTo>
                  <a:cubicBezTo>
                    <a:pt x="2596" y="1171"/>
                    <a:pt x="2798" y="706"/>
                    <a:pt x="2941" y="671"/>
                  </a:cubicBezTo>
                  <a:cubicBezTo>
                    <a:pt x="2941" y="671"/>
                    <a:pt x="2953" y="671"/>
                    <a:pt x="2989" y="694"/>
                  </a:cubicBezTo>
                  <a:cubicBezTo>
                    <a:pt x="3156" y="873"/>
                    <a:pt x="2679" y="1849"/>
                    <a:pt x="2144" y="2659"/>
                  </a:cubicBezTo>
                  <a:cubicBezTo>
                    <a:pt x="2132" y="2647"/>
                    <a:pt x="2120" y="2635"/>
                    <a:pt x="2108" y="2635"/>
                  </a:cubicBezTo>
                  <a:cubicBezTo>
                    <a:pt x="2084" y="2623"/>
                    <a:pt x="239" y="1742"/>
                    <a:pt x="560" y="921"/>
                  </a:cubicBezTo>
                  <a:cubicBezTo>
                    <a:pt x="572" y="873"/>
                    <a:pt x="596" y="873"/>
                    <a:pt x="596" y="873"/>
                  </a:cubicBezTo>
                  <a:lnTo>
                    <a:pt x="608" y="873"/>
                  </a:lnTo>
                  <a:cubicBezTo>
                    <a:pt x="763" y="873"/>
                    <a:pt x="1179" y="1325"/>
                    <a:pt x="1477" y="1754"/>
                  </a:cubicBezTo>
                  <a:cubicBezTo>
                    <a:pt x="1493" y="1786"/>
                    <a:pt x="1525" y="1802"/>
                    <a:pt x="1558" y="1802"/>
                  </a:cubicBezTo>
                  <a:cubicBezTo>
                    <a:pt x="1575" y="1802"/>
                    <a:pt x="1592" y="1798"/>
                    <a:pt x="1608" y="1790"/>
                  </a:cubicBezTo>
                  <a:cubicBezTo>
                    <a:pt x="1644" y="1766"/>
                    <a:pt x="1667" y="1706"/>
                    <a:pt x="1644" y="1659"/>
                  </a:cubicBezTo>
                  <a:cubicBezTo>
                    <a:pt x="1429" y="1290"/>
                    <a:pt x="1132" y="599"/>
                    <a:pt x="1215" y="373"/>
                  </a:cubicBezTo>
                  <a:cubicBezTo>
                    <a:pt x="1227" y="337"/>
                    <a:pt x="1239" y="337"/>
                    <a:pt x="1251" y="325"/>
                  </a:cubicBezTo>
                  <a:cubicBezTo>
                    <a:pt x="1263" y="325"/>
                    <a:pt x="1271" y="322"/>
                    <a:pt x="1280" y="322"/>
                  </a:cubicBezTo>
                  <a:cubicBezTo>
                    <a:pt x="1289" y="322"/>
                    <a:pt x="1298" y="325"/>
                    <a:pt x="1310" y="337"/>
                  </a:cubicBezTo>
                  <a:cubicBezTo>
                    <a:pt x="1525" y="433"/>
                    <a:pt x="1775" y="1147"/>
                    <a:pt x="1882" y="1564"/>
                  </a:cubicBezTo>
                  <a:cubicBezTo>
                    <a:pt x="1892" y="1605"/>
                    <a:pt x="1929" y="1637"/>
                    <a:pt x="1970" y="1637"/>
                  </a:cubicBezTo>
                  <a:cubicBezTo>
                    <a:pt x="1976" y="1637"/>
                    <a:pt x="1983" y="1637"/>
                    <a:pt x="1989" y="1635"/>
                  </a:cubicBezTo>
                  <a:cubicBezTo>
                    <a:pt x="2036" y="1623"/>
                    <a:pt x="2072" y="1576"/>
                    <a:pt x="2060" y="1528"/>
                  </a:cubicBezTo>
                  <a:cubicBezTo>
                    <a:pt x="1977" y="1099"/>
                    <a:pt x="1917" y="373"/>
                    <a:pt x="2072" y="206"/>
                  </a:cubicBezTo>
                  <a:cubicBezTo>
                    <a:pt x="2096" y="182"/>
                    <a:pt x="2120" y="182"/>
                    <a:pt x="2144" y="182"/>
                  </a:cubicBezTo>
                  <a:close/>
                  <a:moveTo>
                    <a:pt x="2126" y="1"/>
                  </a:moveTo>
                  <a:cubicBezTo>
                    <a:pt x="2057" y="1"/>
                    <a:pt x="1991" y="26"/>
                    <a:pt x="1941" y="75"/>
                  </a:cubicBezTo>
                  <a:cubicBezTo>
                    <a:pt x="1822" y="194"/>
                    <a:pt x="1786" y="444"/>
                    <a:pt x="1786" y="706"/>
                  </a:cubicBezTo>
                  <a:cubicBezTo>
                    <a:pt x="1679" y="468"/>
                    <a:pt x="1548" y="242"/>
                    <a:pt x="1394" y="171"/>
                  </a:cubicBezTo>
                  <a:cubicBezTo>
                    <a:pt x="1355" y="145"/>
                    <a:pt x="1317" y="133"/>
                    <a:pt x="1279" y="133"/>
                  </a:cubicBezTo>
                  <a:cubicBezTo>
                    <a:pt x="1246" y="133"/>
                    <a:pt x="1212" y="142"/>
                    <a:pt x="1179" y="159"/>
                  </a:cubicBezTo>
                  <a:cubicBezTo>
                    <a:pt x="1108" y="182"/>
                    <a:pt x="1060" y="242"/>
                    <a:pt x="1036" y="313"/>
                  </a:cubicBezTo>
                  <a:cubicBezTo>
                    <a:pt x="977" y="480"/>
                    <a:pt x="1048" y="766"/>
                    <a:pt x="1144" y="1040"/>
                  </a:cubicBezTo>
                  <a:cubicBezTo>
                    <a:pt x="959" y="844"/>
                    <a:pt x="753" y="682"/>
                    <a:pt x="589" y="682"/>
                  </a:cubicBezTo>
                  <a:cubicBezTo>
                    <a:pt x="583" y="682"/>
                    <a:pt x="578" y="682"/>
                    <a:pt x="572" y="683"/>
                  </a:cubicBezTo>
                  <a:cubicBezTo>
                    <a:pt x="512" y="694"/>
                    <a:pt x="429" y="730"/>
                    <a:pt x="382" y="849"/>
                  </a:cubicBezTo>
                  <a:cubicBezTo>
                    <a:pt x="1" y="1837"/>
                    <a:pt x="1941" y="2766"/>
                    <a:pt x="2025" y="2802"/>
                  </a:cubicBezTo>
                  <a:cubicBezTo>
                    <a:pt x="2036" y="2808"/>
                    <a:pt x="2051" y="2811"/>
                    <a:pt x="2065" y="2811"/>
                  </a:cubicBezTo>
                  <a:cubicBezTo>
                    <a:pt x="2078" y="2811"/>
                    <a:pt x="2090" y="2808"/>
                    <a:pt x="2096" y="2802"/>
                  </a:cubicBezTo>
                  <a:cubicBezTo>
                    <a:pt x="2108" y="2826"/>
                    <a:pt x="2120" y="2838"/>
                    <a:pt x="2132" y="2849"/>
                  </a:cubicBezTo>
                  <a:cubicBezTo>
                    <a:pt x="2156" y="2861"/>
                    <a:pt x="2167" y="2861"/>
                    <a:pt x="2191" y="2861"/>
                  </a:cubicBezTo>
                  <a:cubicBezTo>
                    <a:pt x="2215" y="2861"/>
                    <a:pt x="2251" y="2849"/>
                    <a:pt x="2263" y="2826"/>
                  </a:cubicBezTo>
                  <a:cubicBezTo>
                    <a:pt x="2548" y="2385"/>
                    <a:pt x="3465" y="944"/>
                    <a:pt x="3132" y="575"/>
                  </a:cubicBezTo>
                  <a:cubicBezTo>
                    <a:pt x="3061" y="505"/>
                    <a:pt x="2998" y="487"/>
                    <a:pt x="2945" y="487"/>
                  </a:cubicBezTo>
                  <a:cubicBezTo>
                    <a:pt x="2926" y="487"/>
                    <a:pt x="2909" y="489"/>
                    <a:pt x="2894" y="492"/>
                  </a:cubicBezTo>
                  <a:cubicBezTo>
                    <a:pt x="2763" y="516"/>
                    <a:pt x="2644" y="683"/>
                    <a:pt x="2537" y="873"/>
                  </a:cubicBezTo>
                  <a:cubicBezTo>
                    <a:pt x="2548" y="599"/>
                    <a:pt x="2513" y="313"/>
                    <a:pt x="2394" y="147"/>
                  </a:cubicBezTo>
                  <a:cubicBezTo>
                    <a:pt x="2334" y="63"/>
                    <a:pt x="2263" y="16"/>
                    <a:pt x="2167" y="4"/>
                  </a:cubicBezTo>
                  <a:cubicBezTo>
                    <a:pt x="2154" y="2"/>
                    <a:pt x="2140" y="1"/>
                    <a:pt x="212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0" name="Google Shape;2470;p26"/>
            <p:cNvSpPr/>
            <p:nvPr/>
          </p:nvSpPr>
          <p:spPr>
            <a:xfrm>
              <a:off x="2190582" y="1755610"/>
              <a:ext cx="888795" cy="624753"/>
            </a:xfrm>
            <a:custGeom>
              <a:avLst/>
              <a:gdLst/>
              <a:ahLst/>
              <a:cxnLst/>
              <a:rect l="l" t="t" r="r" b="b"/>
              <a:pathLst>
                <a:path w="28171" h="19802" extrusionOk="0">
                  <a:moveTo>
                    <a:pt x="23500" y="1"/>
                  </a:moveTo>
                  <a:cubicBezTo>
                    <a:pt x="18579" y="1"/>
                    <a:pt x="3312" y="9443"/>
                    <a:pt x="3322" y="9443"/>
                  </a:cubicBezTo>
                  <a:cubicBezTo>
                    <a:pt x="3393" y="10407"/>
                    <a:pt x="4501" y="11324"/>
                    <a:pt x="4501" y="11324"/>
                  </a:cubicBezTo>
                  <a:cubicBezTo>
                    <a:pt x="3584" y="12539"/>
                    <a:pt x="0" y="13312"/>
                    <a:pt x="0" y="13312"/>
                  </a:cubicBezTo>
                  <a:lnTo>
                    <a:pt x="2167" y="16753"/>
                  </a:lnTo>
                  <a:cubicBezTo>
                    <a:pt x="2382" y="16781"/>
                    <a:pt x="2595" y="16794"/>
                    <a:pt x="2804" y="16794"/>
                  </a:cubicBezTo>
                  <a:cubicBezTo>
                    <a:pt x="6274" y="16794"/>
                    <a:pt x="8858" y="13193"/>
                    <a:pt x="8858" y="13193"/>
                  </a:cubicBezTo>
                  <a:cubicBezTo>
                    <a:pt x="10977" y="13793"/>
                    <a:pt x="12927" y="13987"/>
                    <a:pt x="14569" y="13987"/>
                  </a:cubicBezTo>
                  <a:cubicBezTo>
                    <a:pt x="17625" y="13987"/>
                    <a:pt x="19610" y="13312"/>
                    <a:pt x="19610" y="13312"/>
                  </a:cubicBezTo>
                  <a:lnTo>
                    <a:pt x="19610" y="13312"/>
                  </a:lnTo>
                  <a:lnTo>
                    <a:pt x="19407" y="19801"/>
                  </a:lnTo>
                  <a:lnTo>
                    <a:pt x="24039" y="19801"/>
                  </a:lnTo>
                  <a:cubicBezTo>
                    <a:pt x="28170" y="3871"/>
                    <a:pt x="24849" y="537"/>
                    <a:pt x="24849" y="537"/>
                  </a:cubicBezTo>
                  <a:cubicBezTo>
                    <a:pt x="24618" y="165"/>
                    <a:pt x="24149" y="1"/>
                    <a:pt x="23500" y="1"/>
                  </a:cubicBezTo>
                  <a:close/>
                </a:path>
              </a:pathLst>
            </a:custGeom>
            <a:solidFill>
              <a:srgbClr val="ACDB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1" name="Google Shape;2471;p26"/>
            <p:cNvSpPr/>
            <p:nvPr/>
          </p:nvSpPr>
          <p:spPr>
            <a:xfrm>
              <a:off x="2192664" y="1467621"/>
              <a:ext cx="924257" cy="628949"/>
            </a:xfrm>
            <a:custGeom>
              <a:avLst/>
              <a:gdLst/>
              <a:ahLst/>
              <a:cxnLst/>
              <a:rect l="l" t="t" r="r" b="b"/>
              <a:pathLst>
                <a:path w="29295" h="19935" extrusionOk="0">
                  <a:moveTo>
                    <a:pt x="13044" y="0"/>
                  </a:moveTo>
                  <a:cubicBezTo>
                    <a:pt x="0" y="0"/>
                    <a:pt x="1787" y="18729"/>
                    <a:pt x="2827" y="19047"/>
                  </a:cubicBezTo>
                  <a:cubicBezTo>
                    <a:pt x="4359" y="19519"/>
                    <a:pt x="11440" y="19934"/>
                    <a:pt x="17351" y="19934"/>
                  </a:cubicBezTo>
                  <a:cubicBezTo>
                    <a:pt x="21869" y="19934"/>
                    <a:pt x="25705" y="19692"/>
                    <a:pt x="25854" y="19047"/>
                  </a:cubicBezTo>
                  <a:cubicBezTo>
                    <a:pt x="25854" y="19047"/>
                    <a:pt x="29295" y="3259"/>
                    <a:pt x="16793" y="450"/>
                  </a:cubicBezTo>
                  <a:cubicBezTo>
                    <a:pt x="15425" y="142"/>
                    <a:pt x="14178" y="0"/>
                    <a:pt x="13044" y="0"/>
                  </a:cubicBezTo>
                  <a:close/>
                </a:path>
              </a:pathLst>
            </a:custGeom>
            <a:solidFill>
              <a:srgbClr val="008E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2" name="Google Shape;2472;p26"/>
            <p:cNvSpPr/>
            <p:nvPr/>
          </p:nvSpPr>
          <p:spPr>
            <a:xfrm>
              <a:off x="2249927" y="1512233"/>
              <a:ext cx="266724" cy="484608"/>
            </a:xfrm>
            <a:custGeom>
              <a:avLst/>
              <a:gdLst/>
              <a:ahLst/>
              <a:cxnLst/>
              <a:rect l="l" t="t" r="r" b="b"/>
              <a:pathLst>
                <a:path w="8454" h="15360" extrusionOk="0">
                  <a:moveTo>
                    <a:pt x="4668" y="0"/>
                  </a:moveTo>
                  <a:lnTo>
                    <a:pt x="3822" y="2619"/>
                  </a:lnTo>
                  <a:cubicBezTo>
                    <a:pt x="3822" y="2619"/>
                    <a:pt x="8061" y="8251"/>
                    <a:pt x="0" y="13264"/>
                  </a:cubicBezTo>
                  <a:lnTo>
                    <a:pt x="346" y="15359"/>
                  </a:lnTo>
                  <a:cubicBezTo>
                    <a:pt x="346" y="15359"/>
                    <a:pt x="7668" y="13252"/>
                    <a:pt x="8037" y="8632"/>
                  </a:cubicBezTo>
                  <a:cubicBezTo>
                    <a:pt x="8454" y="3346"/>
                    <a:pt x="4668" y="0"/>
                    <a:pt x="4668" y="0"/>
                  </a:cubicBezTo>
                  <a:close/>
                </a:path>
              </a:pathLst>
            </a:custGeom>
            <a:solidFill>
              <a:srgbClr val="FAB2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3" name="Google Shape;2473;p26"/>
            <p:cNvSpPr/>
            <p:nvPr/>
          </p:nvSpPr>
          <p:spPr>
            <a:xfrm>
              <a:off x="2807763" y="1512233"/>
              <a:ext cx="222017" cy="478961"/>
            </a:xfrm>
            <a:custGeom>
              <a:avLst/>
              <a:gdLst/>
              <a:ahLst/>
              <a:cxnLst/>
              <a:rect l="l" t="t" r="r" b="b"/>
              <a:pathLst>
                <a:path w="7037" h="15181" extrusionOk="0">
                  <a:moveTo>
                    <a:pt x="3643" y="0"/>
                  </a:moveTo>
                  <a:cubicBezTo>
                    <a:pt x="3643" y="0"/>
                    <a:pt x="0" y="2846"/>
                    <a:pt x="286" y="7465"/>
                  </a:cubicBezTo>
                  <a:cubicBezTo>
                    <a:pt x="584" y="12085"/>
                    <a:pt x="6787" y="15180"/>
                    <a:pt x="6787" y="15180"/>
                  </a:cubicBezTo>
                  <a:lnTo>
                    <a:pt x="7037" y="13097"/>
                  </a:lnTo>
                  <a:cubicBezTo>
                    <a:pt x="893" y="9692"/>
                    <a:pt x="4489" y="2619"/>
                    <a:pt x="4489" y="2619"/>
                  </a:cubicBezTo>
                  <a:lnTo>
                    <a:pt x="3643" y="0"/>
                  </a:lnTo>
                  <a:close/>
                </a:path>
              </a:pathLst>
            </a:custGeom>
            <a:solidFill>
              <a:srgbClr val="FAB2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4" name="Google Shape;2474;p26"/>
            <p:cNvSpPr/>
            <p:nvPr/>
          </p:nvSpPr>
          <p:spPr>
            <a:xfrm>
              <a:off x="1996391" y="893380"/>
              <a:ext cx="1354189" cy="783860"/>
            </a:xfrm>
            <a:custGeom>
              <a:avLst/>
              <a:gdLst/>
              <a:ahLst/>
              <a:cxnLst/>
              <a:rect l="l" t="t" r="r" b="b"/>
              <a:pathLst>
                <a:path w="42922" h="24845" extrusionOk="0">
                  <a:moveTo>
                    <a:pt x="27160" y="0"/>
                  </a:moveTo>
                  <a:cubicBezTo>
                    <a:pt x="25133" y="0"/>
                    <a:pt x="23214" y="1230"/>
                    <a:pt x="22014" y="2196"/>
                  </a:cubicBezTo>
                  <a:cubicBezTo>
                    <a:pt x="21610" y="2174"/>
                    <a:pt x="21224" y="2163"/>
                    <a:pt x="20854" y="2163"/>
                  </a:cubicBezTo>
                  <a:cubicBezTo>
                    <a:pt x="14224" y="2163"/>
                    <a:pt x="13049" y="5613"/>
                    <a:pt x="13049" y="5613"/>
                  </a:cubicBezTo>
                  <a:cubicBezTo>
                    <a:pt x="13049" y="5613"/>
                    <a:pt x="11747" y="4923"/>
                    <a:pt x="9707" y="4923"/>
                  </a:cubicBezTo>
                  <a:cubicBezTo>
                    <a:pt x="8578" y="4923"/>
                    <a:pt x="7223" y="5134"/>
                    <a:pt x="5738" y="5792"/>
                  </a:cubicBezTo>
                  <a:cubicBezTo>
                    <a:pt x="0" y="8327"/>
                    <a:pt x="2001" y="23261"/>
                    <a:pt x="7996" y="23261"/>
                  </a:cubicBezTo>
                  <a:cubicBezTo>
                    <a:pt x="8195" y="23261"/>
                    <a:pt x="8399" y="23245"/>
                    <a:pt x="8608" y="23211"/>
                  </a:cubicBezTo>
                  <a:cubicBezTo>
                    <a:pt x="16573" y="21901"/>
                    <a:pt x="16573" y="18508"/>
                    <a:pt x="16573" y="18508"/>
                  </a:cubicBezTo>
                  <a:cubicBezTo>
                    <a:pt x="16573" y="18508"/>
                    <a:pt x="20079" y="24845"/>
                    <a:pt x="27073" y="24845"/>
                  </a:cubicBezTo>
                  <a:cubicBezTo>
                    <a:pt x="28792" y="24845"/>
                    <a:pt x="30721" y="24462"/>
                    <a:pt x="32861" y="23508"/>
                  </a:cubicBezTo>
                  <a:cubicBezTo>
                    <a:pt x="42922" y="19032"/>
                    <a:pt x="37064" y="11424"/>
                    <a:pt x="37064" y="11424"/>
                  </a:cubicBezTo>
                  <a:cubicBezTo>
                    <a:pt x="37064" y="11424"/>
                    <a:pt x="38040" y="9126"/>
                    <a:pt x="37064" y="8447"/>
                  </a:cubicBezTo>
                  <a:cubicBezTo>
                    <a:pt x="36886" y="8323"/>
                    <a:pt x="36730" y="8268"/>
                    <a:pt x="36591" y="8268"/>
                  </a:cubicBezTo>
                  <a:cubicBezTo>
                    <a:pt x="35642" y="8268"/>
                    <a:pt x="35552" y="10816"/>
                    <a:pt x="35552" y="10816"/>
                  </a:cubicBezTo>
                  <a:cubicBezTo>
                    <a:pt x="35552" y="10816"/>
                    <a:pt x="34598" y="10186"/>
                    <a:pt x="33791" y="10186"/>
                  </a:cubicBezTo>
                  <a:cubicBezTo>
                    <a:pt x="33329" y="10186"/>
                    <a:pt x="32914" y="10392"/>
                    <a:pt x="32754" y="11043"/>
                  </a:cubicBezTo>
                  <a:cubicBezTo>
                    <a:pt x="32563" y="11816"/>
                    <a:pt x="35314" y="12983"/>
                    <a:pt x="35314" y="12983"/>
                  </a:cubicBezTo>
                  <a:cubicBezTo>
                    <a:pt x="35314" y="12983"/>
                    <a:pt x="36016" y="16115"/>
                    <a:pt x="32706" y="16543"/>
                  </a:cubicBezTo>
                  <a:cubicBezTo>
                    <a:pt x="32652" y="16550"/>
                    <a:pt x="32598" y="16553"/>
                    <a:pt x="32545" y="16553"/>
                  </a:cubicBezTo>
                  <a:cubicBezTo>
                    <a:pt x="31363" y="16553"/>
                    <a:pt x="30463" y="14934"/>
                    <a:pt x="29575" y="12769"/>
                  </a:cubicBezTo>
                  <a:cubicBezTo>
                    <a:pt x="30789" y="12721"/>
                    <a:pt x="31873" y="12305"/>
                    <a:pt x="32420" y="11376"/>
                  </a:cubicBezTo>
                  <a:cubicBezTo>
                    <a:pt x="32849" y="10650"/>
                    <a:pt x="33575" y="2934"/>
                    <a:pt x="29480" y="613"/>
                  </a:cubicBezTo>
                  <a:cubicBezTo>
                    <a:pt x="28713" y="177"/>
                    <a:pt x="27929" y="0"/>
                    <a:pt x="27160" y="0"/>
                  </a:cubicBezTo>
                  <a:close/>
                </a:path>
              </a:pathLst>
            </a:custGeom>
            <a:solidFill>
              <a:srgbClr val="ACDB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5" name="Google Shape;2475;p26"/>
            <p:cNvSpPr/>
            <p:nvPr/>
          </p:nvSpPr>
          <p:spPr>
            <a:xfrm>
              <a:off x="2624426" y="1149724"/>
              <a:ext cx="56001" cy="84933"/>
            </a:xfrm>
            <a:custGeom>
              <a:avLst/>
              <a:gdLst/>
              <a:ahLst/>
              <a:cxnLst/>
              <a:rect l="l" t="t" r="r" b="b"/>
              <a:pathLst>
                <a:path w="1775" h="2692" extrusionOk="0">
                  <a:moveTo>
                    <a:pt x="1584" y="1"/>
                  </a:moveTo>
                  <a:cubicBezTo>
                    <a:pt x="1525" y="1"/>
                    <a:pt x="1489" y="48"/>
                    <a:pt x="1489" y="96"/>
                  </a:cubicBezTo>
                  <a:cubicBezTo>
                    <a:pt x="1513" y="655"/>
                    <a:pt x="1513" y="2167"/>
                    <a:pt x="1168" y="2465"/>
                  </a:cubicBezTo>
                  <a:cubicBezTo>
                    <a:pt x="1132" y="2492"/>
                    <a:pt x="1103" y="2505"/>
                    <a:pt x="1066" y="2505"/>
                  </a:cubicBezTo>
                  <a:cubicBezTo>
                    <a:pt x="1053" y="2505"/>
                    <a:pt x="1040" y="2504"/>
                    <a:pt x="1025" y="2501"/>
                  </a:cubicBezTo>
                  <a:cubicBezTo>
                    <a:pt x="501" y="2382"/>
                    <a:pt x="251" y="858"/>
                    <a:pt x="203" y="274"/>
                  </a:cubicBezTo>
                  <a:cubicBezTo>
                    <a:pt x="191" y="227"/>
                    <a:pt x="144" y="191"/>
                    <a:pt x="96" y="191"/>
                  </a:cubicBezTo>
                  <a:cubicBezTo>
                    <a:pt x="49" y="191"/>
                    <a:pt x="1" y="239"/>
                    <a:pt x="13" y="298"/>
                  </a:cubicBezTo>
                  <a:cubicBezTo>
                    <a:pt x="25" y="524"/>
                    <a:pt x="227" y="2525"/>
                    <a:pt x="989" y="2679"/>
                  </a:cubicBezTo>
                  <a:cubicBezTo>
                    <a:pt x="1013" y="2691"/>
                    <a:pt x="1037" y="2691"/>
                    <a:pt x="1061" y="2691"/>
                  </a:cubicBezTo>
                  <a:cubicBezTo>
                    <a:pt x="1144" y="2691"/>
                    <a:pt x="1215" y="2668"/>
                    <a:pt x="1287" y="2608"/>
                  </a:cubicBezTo>
                  <a:cubicBezTo>
                    <a:pt x="1775" y="2191"/>
                    <a:pt x="1692" y="310"/>
                    <a:pt x="1680" y="96"/>
                  </a:cubicBezTo>
                  <a:cubicBezTo>
                    <a:pt x="1680" y="36"/>
                    <a:pt x="1632" y="1"/>
                    <a:pt x="158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6" name="Google Shape;2476;p26"/>
            <p:cNvSpPr/>
            <p:nvPr/>
          </p:nvSpPr>
          <p:spPr>
            <a:xfrm>
              <a:off x="2719486" y="1137324"/>
              <a:ext cx="55623" cy="84933"/>
            </a:xfrm>
            <a:custGeom>
              <a:avLst/>
              <a:gdLst/>
              <a:ahLst/>
              <a:cxnLst/>
              <a:rect l="l" t="t" r="r" b="b"/>
              <a:pathLst>
                <a:path w="1763" h="2692" extrusionOk="0">
                  <a:moveTo>
                    <a:pt x="1572" y="1"/>
                  </a:moveTo>
                  <a:cubicBezTo>
                    <a:pt x="1524" y="1"/>
                    <a:pt x="1488" y="48"/>
                    <a:pt x="1488" y="96"/>
                  </a:cubicBezTo>
                  <a:cubicBezTo>
                    <a:pt x="1512" y="655"/>
                    <a:pt x="1512" y="2168"/>
                    <a:pt x="1167" y="2465"/>
                  </a:cubicBezTo>
                  <a:cubicBezTo>
                    <a:pt x="1131" y="2492"/>
                    <a:pt x="1096" y="2505"/>
                    <a:pt x="1060" y="2505"/>
                  </a:cubicBezTo>
                  <a:cubicBezTo>
                    <a:pt x="1048" y="2505"/>
                    <a:pt x="1036" y="2504"/>
                    <a:pt x="1024" y="2501"/>
                  </a:cubicBezTo>
                  <a:cubicBezTo>
                    <a:pt x="488" y="2382"/>
                    <a:pt x="250" y="858"/>
                    <a:pt x="191" y="274"/>
                  </a:cubicBezTo>
                  <a:cubicBezTo>
                    <a:pt x="191" y="227"/>
                    <a:pt x="143" y="191"/>
                    <a:pt x="95" y="191"/>
                  </a:cubicBezTo>
                  <a:cubicBezTo>
                    <a:pt x="36" y="191"/>
                    <a:pt x="0" y="239"/>
                    <a:pt x="0" y="298"/>
                  </a:cubicBezTo>
                  <a:cubicBezTo>
                    <a:pt x="24" y="524"/>
                    <a:pt x="215" y="2525"/>
                    <a:pt x="977" y="2680"/>
                  </a:cubicBezTo>
                  <a:cubicBezTo>
                    <a:pt x="1000" y="2691"/>
                    <a:pt x="1036" y="2691"/>
                    <a:pt x="1060" y="2691"/>
                  </a:cubicBezTo>
                  <a:cubicBezTo>
                    <a:pt x="1143" y="2691"/>
                    <a:pt x="1215" y="2656"/>
                    <a:pt x="1286" y="2608"/>
                  </a:cubicBezTo>
                  <a:cubicBezTo>
                    <a:pt x="1762" y="2191"/>
                    <a:pt x="1679" y="310"/>
                    <a:pt x="1679" y="96"/>
                  </a:cubicBezTo>
                  <a:cubicBezTo>
                    <a:pt x="1667" y="36"/>
                    <a:pt x="1631" y="1"/>
                    <a:pt x="157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7" name="Google Shape;2477;p26"/>
            <p:cNvSpPr/>
            <p:nvPr/>
          </p:nvSpPr>
          <p:spPr>
            <a:xfrm>
              <a:off x="2742770" y="1269077"/>
              <a:ext cx="163808" cy="109068"/>
            </a:xfrm>
            <a:custGeom>
              <a:avLst/>
              <a:gdLst/>
              <a:ahLst/>
              <a:cxnLst/>
              <a:rect l="l" t="t" r="r" b="b"/>
              <a:pathLst>
                <a:path w="5192" h="3457" extrusionOk="0">
                  <a:moveTo>
                    <a:pt x="5090" y="1"/>
                  </a:moveTo>
                  <a:cubicBezTo>
                    <a:pt x="5066" y="1"/>
                    <a:pt x="5043" y="10"/>
                    <a:pt x="5025" y="28"/>
                  </a:cubicBezTo>
                  <a:cubicBezTo>
                    <a:pt x="4037" y="1004"/>
                    <a:pt x="96" y="3266"/>
                    <a:pt x="60" y="3278"/>
                  </a:cubicBezTo>
                  <a:cubicBezTo>
                    <a:pt x="12" y="3314"/>
                    <a:pt x="0" y="3361"/>
                    <a:pt x="24" y="3409"/>
                  </a:cubicBezTo>
                  <a:cubicBezTo>
                    <a:pt x="36" y="3445"/>
                    <a:pt x="72" y="3456"/>
                    <a:pt x="108" y="3456"/>
                  </a:cubicBezTo>
                  <a:cubicBezTo>
                    <a:pt x="119" y="3456"/>
                    <a:pt x="143" y="3456"/>
                    <a:pt x="155" y="3445"/>
                  </a:cubicBezTo>
                  <a:cubicBezTo>
                    <a:pt x="310" y="3349"/>
                    <a:pt x="4156" y="1159"/>
                    <a:pt x="5156" y="158"/>
                  </a:cubicBezTo>
                  <a:cubicBezTo>
                    <a:pt x="5192" y="123"/>
                    <a:pt x="5192" y="63"/>
                    <a:pt x="5156" y="28"/>
                  </a:cubicBezTo>
                  <a:cubicBezTo>
                    <a:pt x="5138" y="10"/>
                    <a:pt x="5114" y="1"/>
                    <a:pt x="509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8" name="Google Shape;2478;p26"/>
            <p:cNvSpPr/>
            <p:nvPr/>
          </p:nvSpPr>
          <p:spPr>
            <a:xfrm>
              <a:off x="2697685" y="960013"/>
              <a:ext cx="228043" cy="321968"/>
            </a:xfrm>
            <a:custGeom>
              <a:avLst/>
              <a:gdLst/>
              <a:ahLst/>
              <a:cxnLst/>
              <a:rect l="l" t="t" r="r" b="b"/>
              <a:pathLst>
                <a:path w="7228" h="10205" extrusionOk="0">
                  <a:moveTo>
                    <a:pt x="108" y="1"/>
                  </a:moveTo>
                  <a:cubicBezTo>
                    <a:pt x="48" y="1"/>
                    <a:pt x="13" y="48"/>
                    <a:pt x="1" y="96"/>
                  </a:cubicBezTo>
                  <a:cubicBezTo>
                    <a:pt x="1" y="144"/>
                    <a:pt x="36" y="191"/>
                    <a:pt x="96" y="191"/>
                  </a:cubicBezTo>
                  <a:cubicBezTo>
                    <a:pt x="132" y="191"/>
                    <a:pt x="3965" y="525"/>
                    <a:pt x="7025" y="10133"/>
                  </a:cubicBezTo>
                  <a:cubicBezTo>
                    <a:pt x="7037" y="10181"/>
                    <a:pt x="7085" y="10205"/>
                    <a:pt x="7121" y="10205"/>
                  </a:cubicBezTo>
                  <a:lnTo>
                    <a:pt x="7144" y="10205"/>
                  </a:lnTo>
                  <a:cubicBezTo>
                    <a:pt x="7192" y="10181"/>
                    <a:pt x="7228" y="10133"/>
                    <a:pt x="7204" y="10085"/>
                  </a:cubicBezTo>
                  <a:cubicBezTo>
                    <a:pt x="4096" y="322"/>
                    <a:pt x="263" y="13"/>
                    <a:pt x="10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79" name="Google Shape;2479;p26"/>
            <p:cNvSpPr/>
            <p:nvPr/>
          </p:nvSpPr>
          <p:spPr>
            <a:xfrm>
              <a:off x="2234531" y="1162501"/>
              <a:ext cx="139009" cy="336607"/>
            </a:xfrm>
            <a:custGeom>
              <a:avLst/>
              <a:gdLst/>
              <a:ahLst/>
              <a:cxnLst/>
              <a:rect l="l" t="t" r="r" b="b"/>
              <a:pathLst>
                <a:path w="4406" h="10669" extrusionOk="0">
                  <a:moveTo>
                    <a:pt x="4300" y="0"/>
                  </a:moveTo>
                  <a:cubicBezTo>
                    <a:pt x="4154" y="0"/>
                    <a:pt x="2725" y="23"/>
                    <a:pt x="1631" y="1381"/>
                  </a:cubicBezTo>
                  <a:cubicBezTo>
                    <a:pt x="203" y="3132"/>
                    <a:pt x="0" y="6239"/>
                    <a:pt x="1036" y="10597"/>
                  </a:cubicBezTo>
                  <a:cubicBezTo>
                    <a:pt x="1048" y="10633"/>
                    <a:pt x="1084" y="10668"/>
                    <a:pt x="1131" y="10668"/>
                  </a:cubicBezTo>
                  <a:cubicBezTo>
                    <a:pt x="1143" y="10668"/>
                    <a:pt x="1143" y="10668"/>
                    <a:pt x="1155" y="10656"/>
                  </a:cubicBezTo>
                  <a:cubicBezTo>
                    <a:pt x="1203" y="10644"/>
                    <a:pt x="1238" y="10597"/>
                    <a:pt x="1227" y="10549"/>
                  </a:cubicBezTo>
                  <a:cubicBezTo>
                    <a:pt x="215" y="6311"/>
                    <a:pt x="405" y="3179"/>
                    <a:pt x="1774" y="1501"/>
                  </a:cubicBezTo>
                  <a:cubicBezTo>
                    <a:pt x="2809" y="213"/>
                    <a:pt x="4199" y="191"/>
                    <a:pt x="4304" y="191"/>
                  </a:cubicBezTo>
                  <a:cubicBezTo>
                    <a:pt x="4308" y="191"/>
                    <a:pt x="4310" y="191"/>
                    <a:pt x="4310" y="191"/>
                  </a:cubicBezTo>
                  <a:cubicBezTo>
                    <a:pt x="4358" y="191"/>
                    <a:pt x="4406" y="143"/>
                    <a:pt x="4406" y="96"/>
                  </a:cubicBezTo>
                  <a:cubicBezTo>
                    <a:pt x="4406" y="48"/>
                    <a:pt x="4370" y="0"/>
                    <a:pt x="4310" y="0"/>
                  </a:cubicBezTo>
                  <a:cubicBezTo>
                    <a:pt x="4308" y="0"/>
                    <a:pt x="4305" y="0"/>
                    <a:pt x="4300"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0" name="Google Shape;2480;p26"/>
            <p:cNvSpPr/>
            <p:nvPr/>
          </p:nvSpPr>
          <p:spPr>
            <a:xfrm>
              <a:off x="2791609" y="993772"/>
              <a:ext cx="202488" cy="217979"/>
            </a:xfrm>
            <a:custGeom>
              <a:avLst/>
              <a:gdLst/>
              <a:ahLst/>
              <a:cxnLst/>
              <a:rect l="l" t="t" r="r" b="b"/>
              <a:pathLst>
                <a:path w="6418" h="6909" extrusionOk="0">
                  <a:moveTo>
                    <a:pt x="89" y="0"/>
                  </a:moveTo>
                  <a:cubicBezTo>
                    <a:pt x="48" y="0"/>
                    <a:pt x="11" y="33"/>
                    <a:pt x="0" y="74"/>
                  </a:cubicBezTo>
                  <a:cubicBezTo>
                    <a:pt x="0" y="121"/>
                    <a:pt x="36" y="181"/>
                    <a:pt x="84" y="181"/>
                  </a:cubicBezTo>
                  <a:cubicBezTo>
                    <a:pt x="95" y="181"/>
                    <a:pt x="1310" y="407"/>
                    <a:pt x="2667" y="1336"/>
                  </a:cubicBezTo>
                  <a:cubicBezTo>
                    <a:pt x="3929" y="2181"/>
                    <a:pt x="5560" y="3836"/>
                    <a:pt x="6227" y="6825"/>
                  </a:cubicBezTo>
                  <a:cubicBezTo>
                    <a:pt x="6239" y="6872"/>
                    <a:pt x="6275" y="6908"/>
                    <a:pt x="6322" y="6908"/>
                  </a:cubicBezTo>
                  <a:cubicBezTo>
                    <a:pt x="6322" y="6908"/>
                    <a:pt x="6334" y="6908"/>
                    <a:pt x="6334" y="6896"/>
                  </a:cubicBezTo>
                  <a:cubicBezTo>
                    <a:pt x="6394" y="6884"/>
                    <a:pt x="6418" y="6837"/>
                    <a:pt x="6406" y="6789"/>
                  </a:cubicBezTo>
                  <a:cubicBezTo>
                    <a:pt x="5108" y="931"/>
                    <a:pt x="167" y="2"/>
                    <a:pt x="107" y="2"/>
                  </a:cubicBezTo>
                  <a:cubicBezTo>
                    <a:pt x="101" y="1"/>
                    <a:pt x="95" y="0"/>
                    <a:pt x="89"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1" name="Google Shape;2481;p26"/>
            <p:cNvSpPr/>
            <p:nvPr/>
          </p:nvSpPr>
          <p:spPr>
            <a:xfrm>
              <a:off x="2791231" y="1359689"/>
              <a:ext cx="173210" cy="97710"/>
            </a:xfrm>
            <a:custGeom>
              <a:avLst/>
              <a:gdLst/>
              <a:ahLst/>
              <a:cxnLst/>
              <a:rect l="l" t="t" r="r" b="b"/>
              <a:pathLst>
                <a:path w="5490" h="3097" extrusionOk="0">
                  <a:moveTo>
                    <a:pt x="5377" y="1"/>
                  </a:moveTo>
                  <a:cubicBezTo>
                    <a:pt x="5344" y="1"/>
                    <a:pt x="5314" y="14"/>
                    <a:pt x="5299" y="37"/>
                  </a:cubicBezTo>
                  <a:cubicBezTo>
                    <a:pt x="4048" y="2013"/>
                    <a:pt x="131" y="2894"/>
                    <a:pt x="84" y="2906"/>
                  </a:cubicBezTo>
                  <a:cubicBezTo>
                    <a:pt x="36" y="2918"/>
                    <a:pt x="0" y="2966"/>
                    <a:pt x="12" y="3013"/>
                  </a:cubicBezTo>
                  <a:cubicBezTo>
                    <a:pt x="24" y="3061"/>
                    <a:pt x="60" y="3097"/>
                    <a:pt x="107" y="3097"/>
                  </a:cubicBezTo>
                  <a:cubicBezTo>
                    <a:pt x="119" y="3097"/>
                    <a:pt x="119" y="3085"/>
                    <a:pt x="131" y="3085"/>
                  </a:cubicBezTo>
                  <a:cubicBezTo>
                    <a:pt x="286" y="3049"/>
                    <a:pt x="4167" y="2180"/>
                    <a:pt x="5453" y="144"/>
                  </a:cubicBezTo>
                  <a:cubicBezTo>
                    <a:pt x="5489" y="96"/>
                    <a:pt x="5465" y="37"/>
                    <a:pt x="5430" y="13"/>
                  </a:cubicBezTo>
                  <a:cubicBezTo>
                    <a:pt x="5413" y="5"/>
                    <a:pt x="5394" y="1"/>
                    <a:pt x="5377"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2" name="Google Shape;2482;p26"/>
            <p:cNvSpPr/>
            <p:nvPr/>
          </p:nvSpPr>
          <p:spPr>
            <a:xfrm>
              <a:off x="2569213" y="1367955"/>
              <a:ext cx="142795" cy="178100"/>
            </a:xfrm>
            <a:custGeom>
              <a:avLst/>
              <a:gdLst/>
              <a:ahLst/>
              <a:cxnLst/>
              <a:rect l="l" t="t" r="r" b="b"/>
              <a:pathLst>
                <a:path w="4526" h="5645" extrusionOk="0">
                  <a:moveTo>
                    <a:pt x="1152" y="0"/>
                  </a:moveTo>
                  <a:cubicBezTo>
                    <a:pt x="763" y="0"/>
                    <a:pt x="339" y="305"/>
                    <a:pt x="1" y="1311"/>
                  </a:cubicBezTo>
                  <a:cubicBezTo>
                    <a:pt x="1" y="1311"/>
                    <a:pt x="953" y="5395"/>
                    <a:pt x="4525" y="5645"/>
                  </a:cubicBezTo>
                  <a:cubicBezTo>
                    <a:pt x="4525" y="5645"/>
                    <a:pt x="2739" y="3156"/>
                    <a:pt x="2263" y="715"/>
                  </a:cubicBezTo>
                  <a:cubicBezTo>
                    <a:pt x="2263" y="715"/>
                    <a:pt x="1748" y="0"/>
                    <a:pt x="115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3" name="Google Shape;2483;p26"/>
            <p:cNvSpPr/>
            <p:nvPr/>
          </p:nvSpPr>
          <p:spPr>
            <a:xfrm>
              <a:off x="2016268" y="1606883"/>
              <a:ext cx="454951" cy="281268"/>
            </a:xfrm>
            <a:custGeom>
              <a:avLst/>
              <a:gdLst/>
              <a:ahLst/>
              <a:cxnLst/>
              <a:rect l="l" t="t" r="r" b="b"/>
              <a:pathLst>
                <a:path w="14420" h="8915" extrusionOk="0">
                  <a:moveTo>
                    <a:pt x="10252" y="0"/>
                  </a:moveTo>
                  <a:cubicBezTo>
                    <a:pt x="10252" y="1"/>
                    <a:pt x="1" y="7132"/>
                    <a:pt x="7406" y="8668"/>
                  </a:cubicBezTo>
                  <a:cubicBezTo>
                    <a:pt x="8237" y="8841"/>
                    <a:pt x="8978" y="8914"/>
                    <a:pt x="9637" y="8914"/>
                  </a:cubicBezTo>
                  <a:cubicBezTo>
                    <a:pt x="13245" y="8914"/>
                    <a:pt x="14419" y="6727"/>
                    <a:pt x="14419" y="6727"/>
                  </a:cubicBezTo>
                  <a:lnTo>
                    <a:pt x="12824" y="1989"/>
                  </a:lnTo>
                  <a:lnTo>
                    <a:pt x="9323" y="3739"/>
                  </a:lnTo>
                  <a:lnTo>
                    <a:pt x="10252" y="0"/>
                  </a:lnTo>
                  <a:close/>
                </a:path>
              </a:pathLst>
            </a:custGeom>
            <a:solidFill>
              <a:srgbClr val="ACDB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4" name="Google Shape;2484;p26"/>
            <p:cNvSpPr/>
            <p:nvPr/>
          </p:nvSpPr>
          <p:spPr>
            <a:xfrm>
              <a:off x="2835558" y="1606883"/>
              <a:ext cx="454919" cy="253094"/>
            </a:xfrm>
            <a:custGeom>
              <a:avLst/>
              <a:gdLst/>
              <a:ahLst/>
              <a:cxnLst/>
              <a:rect l="l" t="t" r="r" b="b"/>
              <a:pathLst>
                <a:path w="14419" h="8022" extrusionOk="0">
                  <a:moveTo>
                    <a:pt x="3001" y="0"/>
                  </a:moveTo>
                  <a:lnTo>
                    <a:pt x="4525" y="2548"/>
                  </a:lnTo>
                  <a:lnTo>
                    <a:pt x="1596" y="1084"/>
                  </a:lnTo>
                  <a:lnTo>
                    <a:pt x="0" y="5834"/>
                  </a:lnTo>
                  <a:cubicBezTo>
                    <a:pt x="0" y="5834"/>
                    <a:pt x="1175" y="8021"/>
                    <a:pt x="4782" y="8021"/>
                  </a:cubicBezTo>
                  <a:cubicBezTo>
                    <a:pt x="5442" y="8021"/>
                    <a:pt x="6183" y="7948"/>
                    <a:pt x="7013" y="7775"/>
                  </a:cubicBezTo>
                  <a:cubicBezTo>
                    <a:pt x="14419" y="6227"/>
                    <a:pt x="3001" y="1"/>
                    <a:pt x="3001" y="0"/>
                  </a:cubicBezTo>
                  <a:close/>
                </a:path>
              </a:pathLst>
            </a:custGeom>
            <a:solidFill>
              <a:srgbClr val="ACDB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5" name="Google Shape;2485;p26"/>
            <p:cNvSpPr/>
            <p:nvPr/>
          </p:nvSpPr>
          <p:spPr>
            <a:xfrm>
              <a:off x="2358112" y="1666576"/>
              <a:ext cx="116483" cy="167215"/>
            </a:xfrm>
            <a:custGeom>
              <a:avLst/>
              <a:gdLst/>
              <a:ahLst/>
              <a:cxnLst/>
              <a:rect l="l" t="t" r="r" b="b"/>
              <a:pathLst>
                <a:path w="3692" h="5300" extrusionOk="0">
                  <a:moveTo>
                    <a:pt x="1982" y="1"/>
                  </a:moveTo>
                  <a:cubicBezTo>
                    <a:pt x="1964" y="1"/>
                    <a:pt x="1946" y="5"/>
                    <a:pt x="1929" y="13"/>
                  </a:cubicBezTo>
                  <a:cubicBezTo>
                    <a:pt x="1846" y="73"/>
                    <a:pt x="0" y="1430"/>
                    <a:pt x="36" y="2311"/>
                  </a:cubicBezTo>
                  <a:cubicBezTo>
                    <a:pt x="36" y="2526"/>
                    <a:pt x="143" y="2692"/>
                    <a:pt x="346" y="2823"/>
                  </a:cubicBezTo>
                  <a:cubicBezTo>
                    <a:pt x="847" y="3128"/>
                    <a:pt x="1335" y="3217"/>
                    <a:pt x="1724" y="3217"/>
                  </a:cubicBezTo>
                  <a:cubicBezTo>
                    <a:pt x="1852" y="3217"/>
                    <a:pt x="1969" y="3207"/>
                    <a:pt x="2072" y="3192"/>
                  </a:cubicBezTo>
                  <a:lnTo>
                    <a:pt x="2072" y="3192"/>
                  </a:lnTo>
                  <a:cubicBezTo>
                    <a:pt x="1548" y="3585"/>
                    <a:pt x="715" y="4288"/>
                    <a:pt x="703" y="4764"/>
                  </a:cubicBezTo>
                  <a:cubicBezTo>
                    <a:pt x="703" y="4895"/>
                    <a:pt x="762" y="5014"/>
                    <a:pt x="870" y="5097"/>
                  </a:cubicBezTo>
                  <a:cubicBezTo>
                    <a:pt x="1060" y="5240"/>
                    <a:pt x="1358" y="5300"/>
                    <a:pt x="1691" y="5300"/>
                  </a:cubicBezTo>
                  <a:cubicBezTo>
                    <a:pt x="2525" y="5300"/>
                    <a:pt x="3548" y="4943"/>
                    <a:pt x="3608" y="4919"/>
                  </a:cubicBezTo>
                  <a:cubicBezTo>
                    <a:pt x="3668" y="4907"/>
                    <a:pt x="3691" y="4847"/>
                    <a:pt x="3668" y="4800"/>
                  </a:cubicBezTo>
                  <a:cubicBezTo>
                    <a:pt x="3658" y="4760"/>
                    <a:pt x="3615" y="4737"/>
                    <a:pt x="3574" y="4737"/>
                  </a:cubicBezTo>
                  <a:cubicBezTo>
                    <a:pt x="3565" y="4737"/>
                    <a:pt x="3557" y="4738"/>
                    <a:pt x="3548" y="4740"/>
                  </a:cubicBezTo>
                  <a:cubicBezTo>
                    <a:pt x="3176" y="4872"/>
                    <a:pt x="2333" y="5108"/>
                    <a:pt x="1677" y="5108"/>
                  </a:cubicBezTo>
                  <a:cubicBezTo>
                    <a:pt x="1389" y="5108"/>
                    <a:pt x="1137" y="5063"/>
                    <a:pt x="977" y="4943"/>
                  </a:cubicBezTo>
                  <a:cubicBezTo>
                    <a:pt x="917" y="4895"/>
                    <a:pt x="893" y="4847"/>
                    <a:pt x="893" y="4776"/>
                  </a:cubicBezTo>
                  <a:cubicBezTo>
                    <a:pt x="905" y="4288"/>
                    <a:pt x="2120" y="3359"/>
                    <a:pt x="2596" y="3049"/>
                  </a:cubicBezTo>
                  <a:cubicBezTo>
                    <a:pt x="2632" y="3026"/>
                    <a:pt x="2644" y="2966"/>
                    <a:pt x="2620" y="2919"/>
                  </a:cubicBezTo>
                  <a:cubicBezTo>
                    <a:pt x="2603" y="2893"/>
                    <a:pt x="2573" y="2873"/>
                    <a:pt x="2540" y="2873"/>
                  </a:cubicBezTo>
                  <a:cubicBezTo>
                    <a:pt x="2527" y="2873"/>
                    <a:pt x="2514" y="2876"/>
                    <a:pt x="2501" y="2883"/>
                  </a:cubicBezTo>
                  <a:cubicBezTo>
                    <a:pt x="2494" y="2883"/>
                    <a:pt x="2173" y="3021"/>
                    <a:pt x="1704" y="3021"/>
                  </a:cubicBezTo>
                  <a:cubicBezTo>
                    <a:pt x="1345" y="3021"/>
                    <a:pt x="900" y="2940"/>
                    <a:pt x="441" y="2657"/>
                  </a:cubicBezTo>
                  <a:cubicBezTo>
                    <a:pt x="298" y="2573"/>
                    <a:pt x="227" y="2454"/>
                    <a:pt x="227" y="2311"/>
                  </a:cubicBezTo>
                  <a:cubicBezTo>
                    <a:pt x="203" y="1656"/>
                    <a:pt x="1524" y="537"/>
                    <a:pt x="2036" y="168"/>
                  </a:cubicBezTo>
                  <a:cubicBezTo>
                    <a:pt x="2084" y="144"/>
                    <a:pt x="2096" y="85"/>
                    <a:pt x="2060" y="37"/>
                  </a:cubicBezTo>
                  <a:cubicBezTo>
                    <a:pt x="2045" y="14"/>
                    <a:pt x="2015" y="1"/>
                    <a:pt x="198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6" name="Google Shape;2486;p26"/>
            <p:cNvSpPr/>
            <p:nvPr/>
          </p:nvSpPr>
          <p:spPr>
            <a:xfrm>
              <a:off x="2832183" y="1665629"/>
              <a:ext cx="132258" cy="136990"/>
            </a:xfrm>
            <a:custGeom>
              <a:avLst/>
              <a:gdLst/>
              <a:ahLst/>
              <a:cxnLst/>
              <a:rect l="l" t="t" r="r" b="b"/>
              <a:pathLst>
                <a:path w="4192" h="4342" extrusionOk="0">
                  <a:moveTo>
                    <a:pt x="1920" y="0"/>
                  </a:moveTo>
                  <a:cubicBezTo>
                    <a:pt x="1881" y="0"/>
                    <a:pt x="1843" y="30"/>
                    <a:pt x="1834" y="67"/>
                  </a:cubicBezTo>
                  <a:cubicBezTo>
                    <a:pt x="1810" y="115"/>
                    <a:pt x="1846" y="162"/>
                    <a:pt x="1893" y="186"/>
                  </a:cubicBezTo>
                  <a:cubicBezTo>
                    <a:pt x="2453" y="365"/>
                    <a:pt x="3929" y="960"/>
                    <a:pt x="3989" y="1567"/>
                  </a:cubicBezTo>
                  <a:cubicBezTo>
                    <a:pt x="3989" y="1639"/>
                    <a:pt x="3965" y="1698"/>
                    <a:pt x="3917" y="1758"/>
                  </a:cubicBezTo>
                  <a:cubicBezTo>
                    <a:pt x="3642" y="2042"/>
                    <a:pt x="2715" y="2108"/>
                    <a:pt x="2031" y="2108"/>
                  </a:cubicBezTo>
                  <a:cubicBezTo>
                    <a:pt x="1799" y="2108"/>
                    <a:pt x="1594" y="2100"/>
                    <a:pt x="1453" y="2091"/>
                  </a:cubicBezTo>
                  <a:cubicBezTo>
                    <a:pt x="1405" y="2091"/>
                    <a:pt x="1369" y="2127"/>
                    <a:pt x="1357" y="2163"/>
                  </a:cubicBezTo>
                  <a:cubicBezTo>
                    <a:pt x="1345" y="2210"/>
                    <a:pt x="1369" y="2258"/>
                    <a:pt x="1405" y="2270"/>
                  </a:cubicBezTo>
                  <a:cubicBezTo>
                    <a:pt x="1417" y="2282"/>
                    <a:pt x="2619" y="2901"/>
                    <a:pt x="2667" y="3770"/>
                  </a:cubicBezTo>
                  <a:cubicBezTo>
                    <a:pt x="2679" y="3877"/>
                    <a:pt x="2643" y="3949"/>
                    <a:pt x="2572" y="4008"/>
                  </a:cubicBezTo>
                  <a:cubicBezTo>
                    <a:pt x="2442" y="4115"/>
                    <a:pt x="2203" y="4154"/>
                    <a:pt x="1918" y="4154"/>
                  </a:cubicBezTo>
                  <a:cubicBezTo>
                    <a:pt x="1312" y="4154"/>
                    <a:pt x="504" y="3974"/>
                    <a:pt x="131" y="3877"/>
                  </a:cubicBezTo>
                  <a:cubicBezTo>
                    <a:pt x="123" y="3875"/>
                    <a:pt x="115" y="3874"/>
                    <a:pt x="107" y="3874"/>
                  </a:cubicBezTo>
                  <a:cubicBezTo>
                    <a:pt x="68" y="3874"/>
                    <a:pt x="32" y="3897"/>
                    <a:pt x="12" y="3937"/>
                  </a:cubicBezTo>
                  <a:cubicBezTo>
                    <a:pt x="0" y="3996"/>
                    <a:pt x="36" y="4044"/>
                    <a:pt x="83" y="4056"/>
                  </a:cubicBezTo>
                  <a:cubicBezTo>
                    <a:pt x="226" y="4092"/>
                    <a:pt x="1155" y="4342"/>
                    <a:pt x="1893" y="4342"/>
                  </a:cubicBezTo>
                  <a:cubicBezTo>
                    <a:pt x="2227" y="4342"/>
                    <a:pt x="2524" y="4294"/>
                    <a:pt x="2691" y="4151"/>
                  </a:cubicBezTo>
                  <a:cubicBezTo>
                    <a:pt x="2810" y="4056"/>
                    <a:pt x="2869" y="3925"/>
                    <a:pt x="2858" y="3758"/>
                  </a:cubicBezTo>
                  <a:cubicBezTo>
                    <a:pt x="2822" y="3079"/>
                    <a:pt x="2203" y="2556"/>
                    <a:pt x="1810" y="2294"/>
                  </a:cubicBezTo>
                  <a:lnTo>
                    <a:pt x="1810" y="2294"/>
                  </a:lnTo>
                  <a:cubicBezTo>
                    <a:pt x="1879" y="2295"/>
                    <a:pt x="1956" y="2296"/>
                    <a:pt x="2038" y="2296"/>
                  </a:cubicBezTo>
                  <a:cubicBezTo>
                    <a:pt x="2701" y="2296"/>
                    <a:pt x="3709" y="2238"/>
                    <a:pt x="4048" y="1889"/>
                  </a:cubicBezTo>
                  <a:cubicBezTo>
                    <a:pt x="4143" y="1794"/>
                    <a:pt x="4191" y="1675"/>
                    <a:pt x="4179" y="1555"/>
                  </a:cubicBezTo>
                  <a:cubicBezTo>
                    <a:pt x="4084" y="698"/>
                    <a:pt x="2036" y="31"/>
                    <a:pt x="1953" y="8"/>
                  </a:cubicBezTo>
                  <a:cubicBezTo>
                    <a:pt x="1942" y="2"/>
                    <a:pt x="1931" y="0"/>
                    <a:pt x="1920"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7" name="Google Shape;2487;p26"/>
            <p:cNvSpPr/>
            <p:nvPr/>
          </p:nvSpPr>
          <p:spPr>
            <a:xfrm>
              <a:off x="2799118" y="2305684"/>
              <a:ext cx="152923" cy="77739"/>
            </a:xfrm>
            <a:custGeom>
              <a:avLst/>
              <a:gdLst/>
              <a:ahLst/>
              <a:cxnLst/>
              <a:rect l="l" t="t" r="r" b="b"/>
              <a:pathLst>
                <a:path w="4847" h="2464" extrusionOk="0">
                  <a:moveTo>
                    <a:pt x="1735" y="1"/>
                  </a:moveTo>
                  <a:cubicBezTo>
                    <a:pt x="1698" y="1"/>
                    <a:pt x="1660" y="7"/>
                    <a:pt x="1620" y="21"/>
                  </a:cubicBezTo>
                  <a:cubicBezTo>
                    <a:pt x="977" y="211"/>
                    <a:pt x="119" y="2116"/>
                    <a:pt x="24" y="2331"/>
                  </a:cubicBezTo>
                  <a:cubicBezTo>
                    <a:pt x="0" y="2378"/>
                    <a:pt x="24" y="2438"/>
                    <a:pt x="72" y="2462"/>
                  </a:cubicBezTo>
                  <a:lnTo>
                    <a:pt x="119" y="2462"/>
                  </a:lnTo>
                  <a:cubicBezTo>
                    <a:pt x="155" y="2462"/>
                    <a:pt x="179" y="2450"/>
                    <a:pt x="203" y="2414"/>
                  </a:cubicBezTo>
                  <a:cubicBezTo>
                    <a:pt x="453" y="1842"/>
                    <a:pt x="1203" y="330"/>
                    <a:pt x="1679" y="199"/>
                  </a:cubicBezTo>
                  <a:cubicBezTo>
                    <a:pt x="1697" y="190"/>
                    <a:pt x="1714" y="186"/>
                    <a:pt x="1730" y="186"/>
                  </a:cubicBezTo>
                  <a:cubicBezTo>
                    <a:pt x="1756" y="186"/>
                    <a:pt x="1781" y="197"/>
                    <a:pt x="1810" y="211"/>
                  </a:cubicBezTo>
                  <a:cubicBezTo>
                    <a:pt x="2358" y="568"/>
                    <a:pt x="2870" y="2378"/>
                    <a:pt x="2882" y="2402"/>
                  </a:cubicBezTo>
                  <a:cubicBezTo>
                    <a:pt x="2892" y="2433"/>
                    <a:pt x="2920" y="2464"/>
                    <a:pt x="2958" y="2464"/>
                  </a:cubicBezTo>
                  <a:cubicBezTo>
                    <a:pt x="2964" y="2464"/>
                    <a:pt x="2970" y="2463"/>
                    <a:pt x="2977" y="2462"/>
                  </a:cubicBezTo>
                  <a:cubicBezTo>
                    <a:pt x="3025" y="2462"/>
                    <a:pt x="3060" y="2426"/>
                    <a:pt x="3060" y="2390"/>
                  </a:cubicBezTo>
                  <a:cubicBezTo>
                    <a:pt x="3120" y="1866"/>
                    <a:pt x="3370" y="473"/>
                    <a:pt x="3739" y="235"/>
                  </a:cubicBezTo>
                  <a:cubicBezTo>
                    <a:pt x="3767" y="221"/>
                    <a:pt x="3795" y="215"/>
                    <a:pt x="3820" y="215"/>
                  </a:cubicBezTo>
                  <a:cubicBezTo>
                    <a:pt x="3838" y="215"/>
                    <a:pt x="3855" y="218"/>
                    <a:pt x="3870" y="223"/>
                  </a:cubicBezTo>
                  <a:cubicBezTo>
                    <a:pt x="4346" y="378"/>
                    <a:pt x="4596" y="1831"/>
                    <a:pt x="4656" y="2378"/>
                  </a:cubicBezTo>
                  <a:cubicBezTo>
                    <a:pt x="4656" y="2430"/>
                    <a:pt x="4692" y="2464"/>
                    <a:pt x="4740" y="2464"/>
                  </a:cubicBezTo>
                  <a:cubicBezTo>
                    <a:pt x="4748" y="2464"/>
                    <a:pt x="4755" y="2463"/>
                    <a:pt x="4763" y="2462"/>
                  </a:cubicBezTo>
                  <a:cubicBezTo>
                    <a:pt x="4810" y="2462"/>
                    <a:pt x="4846" y="2414"/>
                    <a:pt x="4834" y="2366"/>
                  </a:cubicBezTo>
                  <a:cubicBezTo>
                    <a:pt x="4822" y="2152"/>
                    <a:pt x="4608" y="271"/>
                    <a:pt x="3929" y="45"/>
                  </a:cubicBezTo>
                  <a:cubicBezTo>
                    <a:pt x="3894" y="31"/>
                    <a:pt x="3856" y="24"/>
                    <a:pt x="3819" y="24"/>
                  </a:cubicBezTo>
                  <a:cubicBezTo>
                    <a:pt x="3757" y="24"/>
                    <a:pt x="3696" y="43"/>
                    <a:pt x="3644" y="80"/>
                  </a:cubicBezTo>
                  <a:cubicBezTo>
                    <a:pt x="3263" y="318"/>
                    <a:pt x="3036" y="1354"/>
                    <a:pt x="2929" y="1950"/>
                  </a:cubicBezTo>
                  <a:cubicBezTo>
                    <a:pt x="2739" y="1366"/>
                    <a:pt x="2346" y="342"/>
                    <a:pt x="1905" y="56"/>
                  </a:cubicBezTo>
                  <a:cubicBezTo>
                    <a:pt x="1853" y="19"/>
                    <a:pt x="1796" y="1"/>
                    <a:pt x="173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8" name="Google Shape;2488;p26"/>
            <p:cNvSpPr/>
            <p:nvPr/>
          </p:nvSpPr>
          <p:spPr>
            <a:xfrm>
              <a:off x="2187206" y="2169199"/>
              <a:ext cx="109699" cy="117997"/>
            </a:xfrm>
            <a:custGeom>
              <a:avLst/>
              <a:gdLst/>
              <a:ahLst/>
              <a:cxnLst/>
              <a:rect l="l" t="t" r="r" b="b"/>
              <a:pathLst>
                <a:path w="3477" h="3740" extrusionOk="0">
                  <a:moveTo>
                    <a:pt x="1031" y="1"/>
                  </a:moveTo>
                  <a:cubicBezTo>
                    <a:pt x="535" y="1"/>
                    <a:pt x="119" y="96"/>
                    <a:pt x="83" y="108"/>
                  </a:cubicBezTo>
                  <a:cubicBezTo>
                    <a:pt x="36" y="120"/>
                    <a:pt x="0" y="168"/>
                    <a:pt x="12" y="215"/>
                  </a:cubicBezTo>
                  <a:cubicBezTo>
                    <a:pt x="22" y="257"/>
                    <a:pt x="60" y="289"/>
                    <a:pt x="100" y="289"/>
                  </a:cubicBezTo>
                  <a:cubicBezTo>
                    <a:pt x="107" y="289"/>
                    <a:pt x="113" y="288"/>
                    <a:pt x="119" y="287"/>
                  </a:cubicBezTo>
                  <a:cubicBezTo>
                    <a:pt x="131" y="287"/>
                    <a:pt x="556" y="190"/>
                    <a:pt x="1049" y="190"/>
                  </a:cubicBezTo>
                  <a:cubicBezTo>
                    <a:pt x="1518" y="190"/>
                    <a:pt x="2049" y="278"/>
                    <a:pt x="2346" y="620"/>
                  </a:cubicBezTo>
                  <a:cubicBezTo>
                    <a:pt x="2453" y="751"/>
                    <a:pt x="2500" y="882"/>
                    <a:pt x="2465" y="1025"/>
                  </a:cubicBezTo>
                  <a:cubicBezTo>
                    <a:pt x="2369" y="1608"/>
                    <a:pt x="1369" y="2180"/>
                    <a:pt x="1357" y="2192"/>
                  </a:cubicBezTo>
                  <a:cubicBezTo>
                    <a:pt x="1322" y="2216"/>
                    <a:pt x="1310" y="2263"/>
                    <a:pt x="1322" y="2311"/>
                  </a:cubicBezTo>
                  <a:cubicBezTo>
                    <a:pt x="1341" y="2350"/>
                    <a:pt x="1377" y="2373"/>
                    <a:pt x="1416" y="2373"/>
                  </a:cubicBezTo>
                  <a:cubicBezTo>
                    <a:pt x="1424" y="2373"/>
                    <a:pt x="1433" y="2372"/>
                    <a:pt x="1441" y="2370"/>
                  </a:cubicBezTo>
                  <a:cubicBezTo>
                    <a:pt x="1781" y="2264"/>
                    <a:pt x="2273" y="2162"/>
                    <a:pt x="2663" y="2162"/>
                  </a:cubicBezTo>
                  <a:cubicBezTo>
                    <a:pt x="2928" y="2162"/>
                    <a:pt x="3147" y="2209"/>
                    <a:pt x="3239" y="2335"/>
                  </a:cubicBezTo>
                  <a:cubicBezTo>
                    <a:pt x="3274" y="2370"/>
                    <a:pt x="3286" y="2430"/>
                    <a:pt x="3274" y="2489"/>
                  </a:cubicBezTo>
                  <a:cubicBezTo>
                    <a:pt x="3203" y="2858"/>
                    <a:pt x="2488" y="3382"/>
                    <a:pt x="2215" y="3561"/>
                  </a:cubicBezTo>
                  <a:cubicBezTo>
                    <a:pt x="2179" y="3585"/>
                    <a:pt x="2167" y="3644"/>
                    <a:pt x="2191" y="3692"/>
                  </a:cubicBezTo>
                  <a:cubicBezTo>
                    <a:pt x="2203" y="3716"/>
                    <a:pt x="2238" y="3740"/>
                    <a:pt x="2274" y="3740"/>
                  </a:cubicBezTo>
                  <a:cubicBezTo>
                    <a:pt x="2286" y="3740"/>
                    <a:pt x="2310" y="3728"/>
                    <a:pt x="2322" y="3716"/>
                  </a:cubicBezTo>
                  <a:cubicBezTo>
                    <a:pt x="2429" y="3644"/>
                    <a:pt x="3370" y="3025"/>
                    <a:pt x="3453" y="2525"/>
                  </a:cubicBezTo>
                  <a:cubicBezTo>
                    <a:pt x="3477" y="2406"/>
                    <a:pt x="3453" y="2299"/>
                    <a:pt x="3393" y="2216"/>
                  </a:cubicBezTo>
                  <a:cubicBezTo>
                    <a:pt x="3256" y="2032"/>
                    <a:pt x="2971" y="1971"/>
                    <a:pt x="2658" y="1971"/>
                  </a:cubicBezTo>
                  <a:cubicBezTo>
                    <a:pt x="2401" y="1971"/>
                    <a:pt x="2124" y="2012"/>
                    <a:pt x="1893" y="2061"/>
                  </a:cubicBezTo>
                  <a:cubicBezTo>
                    <a:pt x="2215" y="1811"/>
                    <a:pt x="2596" y="1442"/>
                    <a:pt x="2655" y="1061"/>
                  </a:cubicBezTo>
                  <a:cubicBezTo>
                    <a:pt x="2691" y="858"/>
                    <a:pt x="2631" y="668"/>
                    <a:pt x="2488" y="501"/>
                  </a:cubicBezTo>
                  <a:cubicBezTo>
                    <a:pt x="2138" y="102"/>
                    <a:pt x="1542" y="1"/>
                    <a:pt x="103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9" name="Google Shape;2489;p26"/>
            <p:cNvSpPr/>
            <p:nvPr/>
          </p:nvSpPr>
          <p:spPr>
            <a:xfrm>
              <a:off x="2894904" y="1394204"/>
              <a:ext cx="94303" cy="143963"/>
            </a:xfrm>
            <a:custGeom>
              <a:avLst/>
              <a:gdLst/>
              <a:ahLst/>
              <a:cxnLst/>
              <a:rect l="l" t="t" r="r" b="b"/>
              <a:pathLst>
                <a:path w="2989" h="4563" extrusionOk="0">
                  <a:moveTo>
                    <a:pt x="2883" y="0"/>
                  </a:moveTo>
                  <a:cubicBezTo>
                    <a:pt x="2834" y="0"/>
                    <a:pt x="2797" y="33"/>
                    <a:pt x="2786" y="74"/>
                  </a:cubicBezTo>
                  <a:cubicBezTo>
                    <a:pt x="2786" y="98"/>
                    <a:pt x="2203" y="3039"/>
                    <a:pt x="60" y="4384"/>
                  </a:cubicBezTo>
                  <a:cubicBezTo>
                    <a:pt x="12" y="4420"/>
                    <a:pt x="0" y="4479"/>
                    <a:pt x="24" y="4515"/>
                  </a:cubicBezTo>
                  <a:cubicBezTo>
                    <a:pt x="48" y="4551"/>
                    <a:pt x="72" y="4563"/>
                    <a:pt x="108" y="4563"/>
                  </a:cubicBezTo>
                  <a:cubicBezTo>
                    <a:pt x="119" y="4563"/>
                    <a:pt x="143" y="4563"/>
                    <a:pt x="155" y="4551"/>
                  </a:cubicBezTo>
                  <a:cubicBezTo>
                    <a:pt x="2370" y="3146"/>
                    <a:pt x="2965" y="133"/>
                    <a:pt x="2977" y="110"/>
                  </a:cubicBezTo>
                  <a:cubicBezTo>
                    <a:pt x="2989" y="62"/>
                    <a:pt x="2953" y="2"/>
                    <a:pt x="2906" y="2"/>
                  </a:cubicBezTo>
                  <a:cubicBezTo>
                    <a:pt x="2898" y="1"/>
                    <a:pt x="2890" y="0"/>
                    <a:pt x="288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0" name="Google Shape;2490;p26"/>
            <p:cNvSpPr/>
            <p:nvPr/>
          </p:nvSpPr>
          <p:spPr>
            <a:xfrm>
              <a:off x="3024858" y="1412251"/>
              <a:ext cx="16942" cy="154090"/>
            </a:xfrm>
            <a:custGeom>
              <a:avLst/>
              <a:gdLst/>
              <a:ahLst/>
              <a:cxnLst/>
              <a:rect l="l" t="t" r="r" b="b"/>
              <a:pathLst>
                <a:path w="537" h="4884" extrusionOk="0">
                  <a:moveTo>
                    <a:pt x="123" y="0"/>
                  </a:moveTo>
                  <a:cubicBezTo>
                    <a:pt x="118" y="0"/>
                    <a:pt x="113" y="1"/>
                    <a:pt x="108" y="2"/>
                  </a:cubicBezTo>
                  <a:cubicBezTo>
                    <a:pt x="49" y="2"/>
                    <a:pt x="13" y="50"/>
                    <a:pt x="13" y="97"/>
                  </a:cubicBezTo>
                  <a:cubicBezTo>
                    <a:pt x="25" y="133"/>
                    <a:pt x="346" y="3360"/>
                    <a:pt x="13" y="4764"/>
                  </a:cubicBezTo>
                  <a:cubicBezTo>
                    <a:pt x="1" y="4812"/>
                    <a:pt x="37" y="4872"/>
                    <a:pt x="84" y="4884"/>
                  </a:cubicBezTo>
                  <a:lnTo>
                    <a:pt x="108" y="4884"/>
                  </a:lnTo>
                  <a:cubicBezTo>
                    <a:pt x="144" y="4884"/>
                    <a:pt x="191" y="4848"/>
                    <a:pt x="203" y="4812"/>
                  </a:cubicBezTo>
                  <a:cubicBezTo>
                    <a:pt x="537" y="3371"/>
                    <a:pt x="215" y="216"/>
                    <a:pt x="203" y="85"/>
                  </a:cubicBezTo>
                  <a:cubicBezTo>
                    <a:pt x="203" y="43"/>
                    <a:pt x="165" y="0"/>
                    <a:pt x="12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1" name="Google Shape;2491;p26"/>
            <p:cNvSpPr/>
            <p:nvPr/>
          </p:nvSpPr>
          <p:spPr>
            <a:xfrm>
              <a:off x="2140228" y="1172156"/>
              <a:ext cx="193496" cy="246185"/>
            </a:xfrm>
            <a:custGeom>
              <a:avLst/>
              <a:gdLst/>
              <a:ahLst/>
              <a:cxnLst/>
              <a:rect l="l" t="t" r="r" b="b"/>
              <a:pathLst>
                <a:path w="6133" h="7803" extrusionOk="0">
                  <a:moveTo>
                    <a:pt x="6031" y="1"/>
                  </a:moveTo>
                  <a:cubicBezTo>
                    <a:pt x="6022" y="1"/>
                    <a:pt x="6012" y="2"/>
                    <a:pt x="6002" y="4"/>
                  </a:cubicBezTo>
                  <a:cubicBezTo>
                    <a:pt x="1" y="1516"/>
                    <a:pt x="691" y="7648"/>
                    <a:pt x="691" y="7719"/>
                  </a:cubicBezTo>
                  <a:cubicBezTo>
                    <a:pt x="703" y="7767"/>
                    <a:pt x="739" y="7802"/>
                    <a:pt x="787" y="7802"/>
                  </a:cubicBezTo>
                  <a:cubicBezTo>
                    <a:pt x="798" y="7802"/>
                    <a:pt x="798" y="7802"/>
                    <a:pt x="798" y="7791"/>
                  </a:cubicBezTo>
                  <a:cubicBezTo>
                    <a:pt x="858" y="7791"/>
                    <a:pt x="894" y="7743"/>
                    <a:pt x="882" y="7695"/>
                  </a:cubicBezTo>
                  <a:cubicBezTo>
                    <a:pt x="882" y="7636"/>
                    <a:pt x="215" y="1659"/>
                    <a:pt x="6049" y="182"/>
                  </a:cubicBezTo>
                  <a:cubicBezTo>
                    <a:pt x="6097" y="171"/>
                    <a:pt x="6132" y="123"/>
                    <a:pt x="6121" y="63"/>
                  </a:cubicBezTo>
                  <a:cubicBezTo>
                    <a:pt x="6111" y="24"/>
                    <a:pt x="6076" y="1"/>
                    <a:pt x="603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2" name="Google Shape;2492;p26"/>
            <p:cNvSpPr/>
            <p:nvPr/>
          </p:nvSpPr>
          <p:spPr>
            <a:xfrm>
              <a:off x="3062056" y="1401776"/>
              <a:ext cx="54140" cy="113485"/>
            </a:xfrm>
            <a:custGeom>
              <a:avLst/>
              <a:gdLst/>
              <a:ahLst/>
              <a:cxnLst/>
              <a:rect l="l" t="t" r="r" b="b"/>
              <a:pathLst>
                <a:path w="1716" h="3597" extrusionOk="0">
                  <a:moveTo>
                    <a:pt x="98" y="1"/>
                  </a:moveTo>
                  <a:cubicBezTo>
                    <a:pt x="81" y="1"/>
                    <a:pt x="64" y="5"/>
                    <a:pt x="48" y="12"/>
                  </a:cubicBezTo>
                  <a:cubicBezTo>
                    <a:pt x="13" y="48"/>
                    <a:pt x="1" y="108"/>
                    <a:pt x="25" y="143"/>
                  </a:cubicBezTo>
                  <a:cubicBezTo>
                    <a:pt x="36" y="167"/>
                    <a:pt x="1144" y="1846"/>
                    <a:pt x="1513" y="3513"/>
                  </a:cubicBezTo>
                  <a:cubicBezTo>
                    <a:pt x="1525" y="3561"/>
                    <a:pt x="1560" y="3596"/>
                    <a:pt x="1608" y="3596"/>
                  </a:cubicBezTo>
                  <a:cubicBezTo>
                    <a:pt x="1620" y="3596"/>
                    <a:pt x="1620" y="3596"/>
                    <a:pt x="1632" y="3584"/>
                  </a:cubicBezTo>
                  <a:cubicBezTo>
                    <a:pt x="1679" y="3572"/>
                    <a:pt x="1715" y="3525"/>
                    <a:pt x="1703" y="3477"/>
                  </a:cubicBezTo>
                  <a:cubicBezTo>
                    <a:pt x="1322" y="1775"/>
                    <a:pt x="191" y="60"/>
                    <a:pt x="179" y="48"/>
                  </a:cubicBezTo>
                  <a:cubicBezTo>
                    <a:pt x="163" y="16"/>
                    <a:pt x="132" y="1"/>
                    <a:pt x="9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3" name="Google Shape;2493;p26"/>
            <p:cNvSpPr/>
            <p:nvPr/>
          </p:nvSpPr>
          <p:spPr>
            <a:xfrm>
              <a:off x="3095877" y="1372183"/>
              <a:ext cx="78528" cy="70577"/>
            </a:xfrm>
            <a:custGeom>
              <a:avLst/>
              <a:gdLst/>
              <a:ahLst/>
              <a:cxnLst/>
              <a:rect l="l" t="t" r="r" b="b"/>
              <a:pathLst>
                <a:path w="2489" h="2237" extrusionOk="0">
                  <a:moveTo>
                    <a:pt x="115" y="1"/>
                  </a:moveTo>
                  <a:cubicBezTo>
                    <a:pt x="78" y="1"/>
                    <a:pt x="41" y="23"/>
                    <a:pt x="24" y="58"/>
                  </a:cubicBezTo>
                  <a:cubicBezTo>
                    <a:pt x="0" y="93"/>
                    <a:pt x="24" y="153"/>
                    <a:pt x="60" y="177"/>
                  </a:cubicBezTo>
                  <a:cubicBezTo>
                    <a:pt x="84" y="188"/>
                    <a:pt x="1691" y="1034"/>
                    <a:pt x="2298" y="2189"/>
                  </a:cubicBezTo>
                  <a:cubicBezTo>
                    <a:pt x="2310" y="2224"/>
                    <a:pt x="2346" y="2236"/>
                    <a:pt x="2382" y="2236"/>
                  </a:cubicBezTo>
                  <a:cubicBezTo>
                    <a:pt x="2393" y="2236"/>
                    <a:pt x="2405" y="2236"/>
                    <a:pt x="2417" y="2224"/>
                  </a:cubicBezTo>
                  <a:cubicBezTo>
                    <a:pt x="2465" y="2201"/>
                    <a:pt x="2489" y="2141"/>
                    <a:pt x="2465" y="2105"/>
                  </a:cubicBezTo>
                  <a:cubicBezTo>
                    <a:pt x="1822" y="903"/>
                    <a:pt x="215" y="46"/>
                    <a:pt x="155" y="10"/>
                  </a:cubicBezTo>
                  <a:cubicBezTo>
                    <a:pt x="142" y="4"/>
                    <a:pt x="129" y="1"/>
                    <a:pt x="11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4" name="Google Shape;2494;p26"/>
            <p:cNvSpPr/>
            <p:nvPr/>
          </p:nvSpPr>
          <p:spPr>
            <a:xfrm>
              <a:off x="3109759" y="1343504"/>
              <a:ext cx="59377" cy="21864"/>
            </a:xfrm>
            <a:custGeom>
              <a:avLst/>
              <a:gdLst/>
              <a:ahLst/>
              <a:cxnLst/>
              <a:rect l="l" t="t" r="r" b="b"/>
              <a:pathLst>
                <a:path w="1882" h="693" extrusionOk="0">
                  <a:moveTo>
                    <a:pt x="90" y="0"/>
                  </a:moveTo>
                  <a:cubicBezTo>
                    <a:pt x="39" y="0"/>
                    <a:pt x="1" y="43"/>
                    <a:pt x="1" y="85"/>
                  </a:cubicBezTo>
                  <a:cubicBezTo>
                    <a:pt x="1" y="145"/>
                    <a:pt x="37" y="181"/>
                    <a:pt x="84" y="193"/>
                  </a:cubicBezTo>
                  <a:cubicBezTo>
                    <a:pt x="96" y="193"/>
                    <a:pt x="1120" y="288"/>
                    <a:pt x="1715" y="681"/>
                  </a:cubicBezTo>
                  <a:cubicBezTo>
                    <a:pt x="1739" y="693"/>
                    <a:pt x="1751" y="693"/>
                    <a:pt x="1775" y="693"/>
                  </a:cubicBezTo>
                  <a:cubicBezTo>
                    <a:pt x="1799" y="693"/>
                    <a:pt x="1834" y="681"/>
                    <a:pt x="1846" y="657"/>
                  </a:cubicBezTo>
                  <a:cubicBezTo>
                    <a:pt x="1882" y="609"/>
                    <a:pt x="1870" y="550"/>
                    <a:pt x="1822" y="526"/>
                  </a:cubicBezTo>
                  <a:cubicBezTo>
                    <a:pt x="1180" y="97"/>
                    <a:pt x="144" y="2"/>
                    <a:pt x="108" y="2"/>
                  </a:cubicBezTo>
                  <a:cubicBezTo>
                    <a:pt x="102" y="1"/>
                    <a:pt x="96" y="0"/>
                    <a:pt x="90"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5" name="Google Shape;2495;p26"/>
            <p:cNvSpPr/>
            <p:nvPr/>
          </p:nvSpPr>
          <p:spPr>
            <a:xfrm>
              <a:off x="2610544" y="979511"/>
              <a:ext cx="34579" cy="11358"/>
            </a:xfrm>
            <a:custGeom>
              <a:avLst/>
              <a:gdLst/>
              <a:ahLst/>
              <a:cxnLst/>
              <a:rect l="l" t="t" r="r" b="b"/>
              <a:pathLst>
                <a:path w="1096" h="360" extrusionOk="0">
                  <a:moveTo>
                    <a:pt x="1007" y="0"/>
                  </a:moveTo>
                  <a:cubicBezTo>
                    <a:pt x="1001" y="0"/>
                    <a:pt x="995" y="1"/>
                    <a:pt x="989" y="2"/>
                  </a:cubicBezTo>
                  <a:cubicBezTo>
                    <a:pt x="917" y="2"/>
                    <a:pt x="262" y="38"/>
                    <a:pt x="48" y="192"/>
                  </a:cubicBezTo>
                  <a:cubicBezTo>
                    <a:pt x="12" y="216"/>
                    <a:pt x="0" y="276"/>
                    <a:pt x="36" y="323"/>
                  </a:cubicBezTo>
                  <a:cubicBezTo>
                    <a:pt x="60" y="347"/>
                    <a:pt x="84" y="359"/>
                    <a:pt x="108" y="359"/>
                  </a:cubicBezTo>
                  <a:cubicBezTo>
                    <a:pt x="131" y="359"/>
                    <a:pt x="155" y="347"/>
                    <a:pt x="167" y="335"/>
                  </a:cubicBezTo>
                  <a:cubicBezTo>
                    <a:pt x="286" y="252"/>
                    <a:pt x="739" y="204"/>
                    <a:pt x="1001" y="192"/>
                  </a:cubicBezTo>
                  <a:cubicBezTo>
                    <a:pt x="1048" y="181"/>
                    <a:pt x="1096" y="145"/>
                    <a:pt x="1096" y="85"/>
                  </a:cubicBezTo>
                  <a:cubicBezTo>
                    <a:pt x="1085" y="43"/>
                    <a:pt x="1055" y="0"/>
                    <a:pt x="100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6" name="Google Shape;2496;p26"/>
            <p:cNvSpPr/>
            <p:nvPr/>
          </p:nvSpPr>
          <p:spPr>
            <a:xfrm>
              <a:off x="2610165" y="1007591"/>
              <a:ext cx="34579" cy="9181"/>
            </a:xfrm>
            <a:custGeom>
              <a:avLst/>
              <a:gdLst/>
              <a:ahLst/>
              <a:cxnLst/>
              <a:rect l="l" t="t" r="r" b="b"/>
              <a:pathLst>
                <a:path w="1096" h="291" extrusionOk="0">
                  <a:moveTo>
                    <a:pt x="776" y="1"/>
                  </a:moveTo>
                  <a:cubicBezTo>
                    <a:pt x="540" y="1"/>
                    <a:pt x="199" y="17"/>
                    <a:pt x="48" y="112"/>
                  </a:cubicBezTo>
                  <a:cubicBezTo>
                    <a:pt x="12" y="136"/>
                    <a:pt x="0" y="195"/>
                    <a:pt x="24" y="243"/>
                  </a:cubicBezTo>
                  <a:cubicBezTo>
                    <a:pt x="36" y="267"/>
                    <a:pt x="72" y="291"/>
                    <a:pt x="108" y="291"/>
                  </a:cubicBezTo>
                  <a:cubicBezTo>
                    <a:pt x="120" y="291"/>
                    <a:pt x="143" y="279"/>
                    <a:pt x="155" y="267"/>
                  </a:cubicBezTo>
                  <a:cubicBezTo>
                    <a:pt x="249" y="211"/>
                    <a:pt x="555" y="191"/>
                    <a:pt x="809" y="191"/>
                  </a:cubicBezTo>
                  <a:cubicBezTo>
                    <a:pt x="878" y="191"/>
                    <a:pt x="944" y="193"/>
                    <a:pt x="1001" y="195"/>
                  </a:cubicBezTo>
                  <a:cubicBezTo>
                    <a:pt x="1048" y="195"/>
                    <a:pt x="1096" y="160"/>
                    <a:pt x="1096" y="100"/>
                  </a:cubicBezTo>
                  <a:cubicBezTo>
                    <a:pt x="1096" y="53"/>
                    <a:pt x="1060" y="5"/>
                    <a:pt x="1013" y="5"/>
                  </a:cubicBezTo>
                  <a:cubicBezTo>
                    <a:pt x="985" y="5"/>
                    <a:pt x="893" y="1"/>
                    <a:pt x="77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7" name="Google Shape;2497;p26"/>
            <p:cNvSpPr/>
            <p:nvPr/>
          </p:nvSpPr>
          <p:spPr>
            <a:xfrm>
              <a:off x="2669889" y="1010556"/>
              <a:ext cx="33853" cy="14481"/>
            </a:xfrm>
            <a:custGeom>
              <a:avLst/>
              <a:gdLst/>
              <a:ahLst/>
              <a:cxnLst/>
              <a:rect l="l" t="t" r="r" b="b"/>
              <a:pathLst>
                <a:path w="1073" h="459" extrusionOk="0">
                  <a:moveTo>
                    <a:pt x="147" y="1"/>
                  </a:moveTo>
                  <a:cubicBezTo>
                    <a:pt x="124" y="1"/>
                    <a:pt x="103" y="3"/>
                    <a:pt x="84" y="6"/>
                  </a:cubicBezTo>
                  <a:cubicBezTo>
                    <a:pt x="36" y="6"/>
                    <a:pt x="1" y="54"/>
                    <a:pt x="1" y="113"/>
                  </a:cubicBezTo>
                  <a:cubicBezTo>
                    <a:pt x="11" y="155"/>
                    <a:pt x="48" y="187"/>
                    <a:pt x="89" y="187"/>
                  </a:cubicBezTo>
                  <a:cubicBezTo>
                    <a:pt x="95" y="187"/>
                    <a:pt x="101" y="186"/>
                    <a:pt x="108" y="185"/>
                  </a:cubicBezTo>
                  <a:cubicBezTo>
                    <a:pt x="118" y="183"/>
                    <a:pt x="129" y="183"/>
                    <a:pt x="141" y="183"/>
                  </a:cubicBezTo>
                  <a:cubicBezTo>
                    <a:pt x="317" y="183"/>
                    <a:pt x="706" y="335"/>
                    <a:pt x="917" y="447"/>
                  </a:cubicBezTo>
                  <a:cubicBezTo>
                    <a:pt x="929" y="447"/>
                    <a:pt x="953" y="459"/>
                    <a:pt x="965" y="459"/>
                  </a:cubicBezTo>
                  <a:cubicBezTo>
                    <a:pt x="989" y="459"/>
                    <a:pt x="1025" y="435"/>
                    <a:pt x="1048" y="399"/>
                  </a:cubicBezTo>
                  <a:cubicBezTo>
                    <a:pt x="1072" y="351"/>
                    <a:pt x="1048" y="304"/>
                    <a:pt x="1001" y="280"/>
                  </a:cubicBezTo>
                  <a:cubicBezTo>
                    <a:pt x="935" y="247"/>
                    <a:pt x="422" y="1"/>
                    <a:pt x="147"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8" name="Google Shape;2498;p26"/>
            <p:cNvSpPr/>
            <p:nvPr/>
          </p:nvSpPr>
          <p:spPr>
            <a:xfrm>
              <a:off x="2708948" y="999356"/>
              <a:ext cx="33853" cy="14418"/>
            </a:xfrm>
            <a:custGeom>
              <a:avLst/>
              <a:gdLst/>
              <a:ahLst/>
              <a:cxnLst/>
              <a:rect l="l" t="t" r="r" b="b"/>
              <a:pathLst>
                <a:path w="1073" h="457" extrusionOk="0">
                  <a:moveTo>
                    <a:pt x="132" y="1"/>
                  </a:moveTo>
                  <a:cubicBezTo>
                    <a:pt x="115" y="1"/>
                    <a:pt x="99" y="2"/>
                    <a:pt x="84" y="4"/>
                  </a:cubicBezTo>
                  <a:cubicBezTo>
                    <a:pt x="37" y="16"/>
                    <a:pt x="1" y="64"/>
                    <a:pt x="1" y="123"/>
                  </a:cubicBezTo>
                  <a:cubicBezTo>
                    <a:pt x="11" y="164"/>
                    <a:pt x="48" y="197"/>
                    <a:pt x="97" y="197"/>
                  </a:cubicBezTo>
                  <a:cubicBezTo>
                    <a:pt x="104" y="197"/>
                    <a:pt x="112" y="196"/>
                    <a:pt x="120" y="195"/>
                  </a:cubicBezTo>
                  <a:cubicBezTo>
                    <a:pt x="129" y="193"/>
                    <a:pt x="140" y="192"/>
                    <a:pt x="151" y="192"/>
                  </a:cubicBezTo>
                  <a:cubicBezTo>
                    <a:pt x="318" y="192"/>
                    <a:pt x="706" y="345"/>
                    <a:pt x="918" y="456"/>
                  </a:cubicBezTo>
                  <a:lnTo>
                    <a:pt x="965" y="456"/>
                  </a:lnTo>
                  <a:cubicBezTo>
                    <a:pt x="1001" y="456"/>
                    <a:pt x="1037" y="445"/>
                    <a:pt x="1049" y="409"/>
                  </a:cubicBezTo>
                  <a:cubicBezTo>
                    <a:pt x="1072" y="361"/>
                    <a:pt x="1049" y="302"/>
                    <a:pt x="1001" y="278"/>
                  </a:cubicBezTo>
                  <a:cubicBezTo>
                    <a:pt x="945" y="255"/>
                    <a:pt x="404" y="1"/>
                    <a:pt x="13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9" name="Google Shape;2499;p26"/>
            <p:cNvSpPr/>
            <p:nvPr/>
          </p:nvSpPr>
          <p:spPr>
            <a:xfrm>
              <a:off x="2579372" y="1031285"/>
              <a:ext cx="34957" cy="7667"/>
            </a:xfrm>
            <a:custGeom>
              <a:avLst/>
              <a:gdLst/>
              <a:ahLst/>
              <a:cxnLst/>
              <a:rect l="l" t="t" r="r" b="b"/>
              <a:pathLst>
                <a:path w="1108" h="243" extrusionOk="0">
                  <a:moveTo>
                    <a:pt x="483" y="0"/>
                  </a:moveTo>
                  <a:cubicBezTo>
                    <a:pt x="315" y="0"/>
                    <a:pt x="151" y="15"/>
                    <a:pt x="60" y="64"/>
                  </a:cubicBezTo>
                  <a:cubicBezTo>
                    <a:pt x="12" y="87"/>
                    <a:pt x="0" y="147"/>
                    <a:pt x="24" y="195"/>
                  </a:cubicBezTo>
                  <a:cubicBezTo>
                    <a:pt x="36" y="218"/>
                    <a:pt x="72" y="242"/>
                    <a:pt x="107" y="242"/>
                  </a:cubicBezTo>
                  <a:cubicBezTo>
                    <a:pt x="119" y="242"/>
                    <a:pt x="131" y="242"/>
                    <a:pt x="143" y="230"/>
                  </a:cubicBezTo>
                  <a:cubicBezTo>
                    <a:pt x="198" y="200"/>
                    <a:pt x="313" y="189"/>
                    <a:pt x="447" y="189"/>
                  </a:cubicBezTo>
                  <a:cubicBezTo>
                    <a:pt x="630" y="189"/>
                    <a:pt x="849" y="210"/>
                    <a:pt x="1000" y="230"/>
                  </a:cubicBezTo>
                  <a:cubicBezTo>
                    <a:pt x="1048" y="230"/>
                    <a:pt x="1096" y="195"/>
                    <a:pt x="1107" y="147"/>
                  </a:cubicBezTo>
                  <a:cubicBezTo>
                    <a:pt x="1107" y="99"/>
                    <a:pt x="1072" y="52"/>
                    <a:pt x="1024" y="40"/>
                  </a:cubicBezTo>
                  <a:cubicBezTo>
                    <a:pt x="982" y="33"/>
                    <a:pt x="728" y="0"/>
                    <a:pt x="48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0" name="Google Shape;2500;p26"/>
            <p:cNvSpPr/>
            <p:nvPr/>
          </p:nvSpPr>
          <p:spPr>
            <a:xfrm>
              <a:off x="2663516" y="981247"/>
              <a:ext cx="34200" cy="13377"/>
            </a:xfrm>
            <a:custGeom>
              <a:avLst/>
              <a:gdLst/>
              <a:ahLst/>
              <a:cxnLst/>
              <a:rect l="l" t="t" r="r" b="b"/>
              <a:pathLst>
                <a:path w="1084" h="424" extrusionOk="0">
                  <a:moveTo>
                    <a:pt x="156" y="1"/>
                  </a:moveTo>
                  <a:cubicBezTo>
                    <a:pt x="129" y="1"/>
                    <a:pt x="105" y="2"/>
                    <a:pt x="84" y="7"/>
                  </a:cubicBezTo>
                  <a:cubicBezTo>
                    <a:pt x="36" y="18"/>
                    <a:pt x="0" y="66"/>
                    <a:pt x="12" y="114"/>
                  </a:cubicBezTo>
                  <a:cubicBezTo>
                    <a:pt x="22" y="155"/>
                    <a:pt x="60" y="187"/>
                    <a:pt x="101" y="187"/>
                  </a:cubicBezTo>
                  <a:cubicBezTo>
                    <a:pt x="107" y="187"/>
                    <a:pt x="113" y="187"/>
                    <a:pt x="119" y="185"/>
                  </a:cubicBezTo>
                  <a:cubicBezTo>
                    <a:pt x="129" y="183"/>
                    <a:pt x="141" y="183"/>
                    <a:pt x="153" y="183"/>
                  </a:cubicBezTo>
                  <a:cubicBezTo>
                    <a:pt x="323" y="183"/>
                    <a:pt x="719" y="323"/>
                    <a:pt x="941" y="411"/>
                  </a:cubicBezTo>
                  <a:cubicBezTo>
                    <a:pt x="953" y="411"/>
                    <a:pt x="965" y="423"/>
                    <a:pt x="976" y="423"/>
                  </a:cubicBezTo>
                  <a:cubicBezTo>
                    <a:pt x="1012" y="423"/>
                    <a:pt x="1048" y="399"/>
                    <a:pt x="1060" y="364"/>
                  </a:cubicBezTo>
                  <a:cubicBezTo>
                    <a:pt x="1084" y="316"/>
                    <a:pt x="1060" y="257"/>
                    <a:pt x="1012" y="233"/>
                  </a:cubicBezTo>
                  <a:cubicBezTo>
                    <a:pt x="947" y="211"/>
                    <a:pt x="435" y="1"/>
                    <a:pt x="15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1" name="Google Shape;2501;p26"/>
            <p:cNvSpPr/>
            <p:nvPr/>
          </p:nvSpPr>
          <p:spPr>
            <a:xfrm>
              <a:off x="2551955" y="1011818"/>
              <a:ext cx="34200" cy="11737"/>
            </a:xfrm>
            <a:custGeom>
              <a:avLst/>
              <a:gdLst/>
              <a:ahLst/>
              <a:cxnLst/>
              <a:rect l="l" t="t" r="r" b="b"/>
              <a:pathLst>
                <a:path w="1084" h="372" extrusionOk="0">
                  <a:moveTo>
                    <a:pt x="1003" y="0"/>
                  </a:moveTo>
                  <a:cubicBezTo>
                    <a:pt x="998" y="0"/>
                    <a:pt x="993" y="1"/>
                    <a:pt x="988" y="2"/>
                  </a:cubicBezTo>
                  <a:cubicBezTo>
                    <a:pt x="917" y="2"/>
                    <a:pt x="250" y="50"/>
                    <a:pt x="48" y="204"/>
                  </a:cubicBezTo>
                  <a:cubicBezTo>
                    <a:pt x="12" y="240"/>
                    <a:pt x="0" y="300"/>
                    <a:pt x="36" y="335"/>
                  </a:cubicBezTo>
                  <a:cubicBezTo>
                    <a:pt x="48" y="359"/>
                    <a:pt x="83" y="371"/>
                    <a:pt x="107" y="371"/>
                  </a:cubicBezTo>
                  <a:cubicBezTo>
                    <a:pt x="131" y="371"/>
                    <a:pt x="155" y="371"/>
                    <a:pt x="167" y="359"/>
                  </a:cubicBezTo>
                  <a:cubicBezTo>
                    <a:pt x="286" y="264"/>
                    <a:pt x="738" y="204"/>
                    <a:pt x="1000" y="192"/>
                  </a:cubicBezTo>
                  <a:cubicBezTo>
                    <a:pt x="1048" y="181"/>
                    <a:pt x="1083" y="145"/>
                    <a:pt x="1083" y="85"/>
                  </a:cubicBezTo>
                  <a:cubicBezTo>
                    <a:pt x="1083" y="43"/>
                    <a:pt x="1045" y="0"/>
                    <a:pt x="100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2" name="Google Shape;2502;p26"/>
            <p:cNvSpPr/>
            <p:nvPr/>
          </p:nvSpPr>
          <p:spPr>
            <a:xfrm>
              <a:off x="2494471" y="1003868"/>
              <a:ext cx="33096" cy="16658"/>
            </a:xfrm>
            <a:custGeom>
              <a:avLst/>
              <a:gdLst/>
              <a:ahLst/>
              <a:cxnLst/>
              <a:rect l="l" t="t" r="r" b="b"/>
              <a:pathLst>
                <a:path w="1049" h="528" extrusionOk="0">
                  <a:moveTo>
                    <a:pt x="942" y="1"/>
                  </a:moveTo>
                  <a:cubicBezTo>
                    <a:pt x="934" y="1"/>
                    <a:pt x="925" y="2"/>
                    <a:pt x="917" y="4"/>
                  </a:cubicBezTo>
                  <a:cubicBezTo>
                    <a:pt x="846" y="16"/>
                    <a:pt x="203" y="182"/>
                    <a:pt x="36" y="373"/>
                  </a:cubicBezTo>
                  <a:cubicBezTo>
                    <a:pt x="0" y="409"/>
                    <a:pt x="0" y="468"/>
                    <a:pt x="48" y="504"/>
                  </a:cubicBezTo>
                  <a:cubicBezTo>
                    <a:pt x="60" y="528"/>
                    <a:pt x="84" y="528"/>
                    <a:pt x="108" y="528"/>
                  </a:cubicBezTo>
                  <a:cubicBezTo>
                    <a:pt x="131" y="528"/>
                    <a:pt x="155" y="516"/>
                    <a:pt x="179" y="504"/>
                  </a:cubicBezTo>
                  <a:cubicBezTo>
                    <a:pt x="274" y="385"/>
                    <a:pt x="715" y="242"/>
                    <a:pt x="965" y="182"/>
                  </a:cubicBezTo>
                  <a:cubicBezTo>
                    <a:pt x="1012" y="171"/>
                    <a:pt x="1048" y="123"/>
                    <a:pt x="1036" y="63"/>
                  </a:cubicBezTo>
                  <a:cubicBezTo>
                    <a:pt x="1026" y="24"/>
                    <a:pt x="984" y="1"/>
                    <a:pt x="94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3" name="Google Shape;2503;p26"/>
            <p:cNvSpPr/>
            <p:nvPr/>
          </p:nvSpPr>
          <p:spPr>
            <a:xfrm>
              <a:off x="2507628" y="1032799"/>
              <a:ext cx="33064" cy="16658"/>
            </a:xfrm>
            <a:custGeom>
              <a:avLst/>
              <a:gdLst/>
              <a:ahLst/>
              <a:cxnLst/>
              <a:rect l="l" t="t" r="r" b="b"/>
              <a:pathLst>
                <a:path w="1048" h="528" extrusionOk="0">
                  <a:moveTo>
                    <a:pt x="942" y="1"/>
                  </a:moveTo>
                  <a:cubicBezTo>
                    <a:pt x="934" y="1"/>
                    <a:pt x="925" y="2"/>
                    <a:pt x="917" y="4"/>
                  </a:cubicBezTo>
                  <a:cubicBezTo>
                    <a:pt x="845" y="16"/>
                    <a:pt x="202" y="182"/>
                    <a:pt x="36" y="373"/>
                  </a:cubicBezTo>
                  <a:cubicBezTo>
                    <a:pt x="0" y="408"/>
                    <a:pt x="0" y="468"/>
                    <a:pt x="48" y="504"/>
                  </a:cubicBezTo>
                  <a:cubicBezTo>
                    <a:pt x="60" y="528"/>
                    <a:pt x="83" y="528"/>
                    <a:pt x="107" y="528"/>
                  </a:cubicBezTo>
                  <a:cubicBezTo>
                    <a:pt x="131" y="528"/>
                    <a:pt x="155" y="516"/>
                    <a:pt x="179" y="504"/>
                  </a:cubicBezTo>
                  <a:cubicBezTo>
                    <a:pt x="274" y="385"/>
                    <a:pt x="714" y="242"/>
                    <a:pt x="964" y="182"/>
                  </a:cubicBezTo>
                  <a:cubicBezTo>
                    <a:pt x="1012" y="170"/>
                    <a:pt x="1048" y="123"/>
                    <a:pt x="1036" y="63"/>
                  </a:cubicBezTo>
                  <a:cubicBezTo>
                    <a:pt x="1026" y="24"/>
                    <a:pt x="983" y="1"/>
                    <a:pt x="94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4" name="Google Shape;2504;p26"/>
            <p:cNvSpPr/>
            <p:nvPr/>
          </p:nvSpPr>
          <p:spPr>
            <a:xfrm>
              <a:off x="2466297" y="1056935"/>
              <a:ext cx="28206" cy="24451"/>
            </a:xfrm>
            <a:custGeom>
              <a:avLst/>
              <a:gdLst/>
              <a:ahLst/>
              <a:cxnLst/>
              <a:rect l="l" t="t" r="r" b="b"/>
              <a:pathLst>
                <a:path w="894" h="775" extrusionOk="0">
                  <a:moveTo>
                    <a:pt x="792" y="0"/>
                  </a:moveTo>
                  <a:cubicBezTo>
                    <a:pt x="774" y="0"/>
                    <a:pt x="755" y="4"/>
                    <a:pt x="739" y="13"/>
                  </a:cubicBezTo>
                  <a:cubicBezTo>
                    <a:pt x="679" y="48"/>
                    <a:pt x="119" y="405"/>
                    <a:pt x="24" y="644"/>
                  </a:cubicBezTo>
                  <a:cubicBezTo>
                    <a:pt x="0" y="691"/>
                    <a:pt x="24" y="751"/>
                    <a:pt x="72" y="775"/>
                  </a:cubicBezTo>
                  <a:lnTo>
                    <a:pt x="108" y="775"/>
                  </a:lnTo>
                  <a:cubicBezTo>
                    <a:pt x="143" y="775"/>
                    <a:pt x="179" y="763"/>
                    <a:pt x="191" y="715"/>
                  </a:cubicBezTo>
                  <a:cubicBezTo>
                    <a:pt x="250" y="584"/>
                    <a:pt x="620" y="310"/>
                    <a:pt x="846" y="167"/>
                  </a:cubicBezTo>
                  <a:cubicBezTo>
                    <a:pt x="881" y="144"/>
                    <a:pt x="893" y="84"/>
                    <a:pt x="870" y="36"/>
                  </a:cubicBezTo>
                  <a:cubicBezTo>
                    <a:pt x="854" y="13"/>
                    <a:pt x="824" y="0"/>
                    <a:pt x="792"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5" name="Google Shape;2505;p26"/>
            <p:cNvSpPr/>
            <p:nvPr/>
          </p:nvSpPr>
          <p:spPr>
            <a:xfrm>
              <a:off x="2453141" y="1032610"/>
              <a:ext cx="28206" cy="24735"/>
            </a:xfrm>
            <a:custGeom>
              <a:avLst/>
              <a:gdLst/>
              <a:ahLst/>
              <a:cxnLst/>
              <a:rect l="l" t="t" r="r" b="b"/>
              <a:pathLst>
                <a:path w="894" h="784" extrusionOk="0">
                  <a:moveTo>
                    <a:pt x="794" y="1"/>
                  </a:moveTo>
                  <a:cubicBezTo>
                    <a:pt x="776" y="1"/>
                    <a:pt x="758" y="7"/>
                    <a:pt x="739" y="22"/>
                  </a:cubicBezTo>
                  <a:cubicBezTo>
                    <a:pt x="679" y="57"/>
                    <a:pt x="120" y="414"/>
                    <a:pt x="24" y="653"/>
                  </a:cubicBezTo>
                  <a:cubicBezTo>
                    <a:pt x="1" y="700"/>
                    <a:pt x="24" y="760"/>
                    <a:pt x="72" y="784"/>
                  </a:cubicBezTo>
                  <a:lnTo>
                    <a:pt x="108" y="784"/>
                  </a:lnTo>
                  <a:cubicBezTo>
                    <a:pt x="144" y="784"/>
                    <a:pt x="179" y="760"/>
                    <a:pt x="191" y="724"/>
                  </a:cubicBezTo>
                  <a:cubicBezTo>
                    <a:pt x="251" y="593"/>
                    <a:pt x="620" y="319"/>
                    <a:pt x="834" y="176"/>
                  </a:cubicBezTo>
                  <a:cubicBezTo>
                    <a:pt x="882" y="153"/>
                    <a:pt x="894" y="93"/>
                    <a:pt x="870" y="45"/>
                  </a:cubicBezTo>
                  <a:cubicBezTo>
                    <a:pt x="848" y="17"/>
                    <a:pt x="822" y="1"/>
                    <a:pt x="79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6" name="Google Shape;2506;p26"/>
            <p:cNvSpPr/>
            <p:nvPr/>
          </p:nvSpPr>
          <p:spPr>
            <a:xfrm>
              <a:off x="2555710" y="984433"/>
              <a:ext cx="34200" cy="12809"/>
            </a:xfrm>
            <a:custGeom>
              <a:avLst/>
              <a:gdLst/>
              <a:ahLst/>
              <a:cxnLst/>
              <a:rect l="l" t="t" r="r" b="b"/>
              <a:pathLst>
                <a:path w="1084" h="406" extrusionOk="0">
                  <a:moveTo>
                    <a:pt x="976" y="1"/>
                  </a:moveTo>
                  <a:cubicBezTo>
                    <a:pt x="905" y="13"/>
                    <a:pt x="238" y="72"/>
                    <a:pt x="48" y="239"/>
                  </a:cubicBezTo>
                  <a:cubicBezTo>
                    <a:pt x="12" y="275"/>
                    <a:pt x="0" y="334"/>
                    <a:pt x="36" y="370"/>
                  </a:cubicBezTo>
                  <a:cubicBezTo>
                    <a:pt x="48" y="394"/>
                    <a:pt x="83" y="406"/>
                    <a:pt x="107" y="406"/>
                  </a:cubicBezTo>
                  <a:cubicBezTo>
                    <a:pt x="131" y="406"/>
                    <a:pt x="155" y="406"/>
                    <a:pt x="167" y="382"/>
                  </a:cubicBezTo>
                  <a:cubicBezTo>
                    <a:pt x="286" y="287"/>
                    <a:pt x="726" y="215"/>
                    <a:pt x="988" y="191"/>
                  </a:cubicBezTo>
                  <a:cubicBezTo>
                    <a:pt x="1048" y="179"/>
                    <a:pt x="1084" y="144"/>
                    <a:pt x="1072" y="84"/>
                  </a:cubicBezTo>
                  <a:cubicBezTo>
                    <a:pt x="1072" y="36"/>
                    <a:pt x="1024" y="1"/>
                    <a:pt x="97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507" name="Google Shape;2507;p26"/>
          <p:cNvGrpSpPr/>
          <p:nvPr/>
        </p:nvGrpSpPr>
        <p:grpSpPr>
          <a:xfrm>
            <a:off x="6282309" y="1991743"/>
            <a:ext cx="2629915" cy="2743849"/>
            <a:chOff x="6335542" y="1291595"/>
            <a:chExt cx="2629915" cy="2743849"/>
          </a:xfrm>
        </p:grpSpPr>
        <p:grpSp>
          <p:nvGrpSpPr>
            <p:cNvPr id="2508" name="Google Shape;2508;p26"/>
            <p:cNvGrpSpPr/>
            <p:nvPr/>
          </p:nvGrpSpPr>
          <p:grpSpPr>
            <a:xfrm>
              <a:off x="6648295" y="1291595"/>
              <a:ext cx="2317163" cy="2560307"/>
              <a:chOff x="4755818" y="2736310"/>
              <a:chExt cx="1518754" cy="1672529"/>
            </a:xfrm>
          </p:grpSpPr>
          <p:sp>
            <p:nvSpPr>
              <p:cNvPr id="2509" name="Google Shape;2509;p26"/>
              <p:cNvSpPr/>
              <p:nvPr/>
            </p:nvSpPr>
            <p:spPr>
              <a:xfrm>
                <a:off x="4755818" y="2736310"/>
                <a:ext cx="1518754" cy="1672529"/>
              </a:xfrm>
              <a:custGeom>
                <a:avLst/>
                <a:gdLst/>
                <a:ahLst/>
                <a:cxnLst/>
                <a:rect l="l" t="t" r="r" b="b"/>
                <a:pathLst>
                  <a:path w="48138" h="53012" extrusionOk="0">
                    <a:moveTo>
                      <a:pt x="23925" y="1"/>
                    </a:moveTo>
                    <a:cubicBezTo>
                      <a:pt x="20327" y="1"/>
                      <a:pt x="16812" y="2712"/>
                      <a:pt x="16110" y="6374"/>
                    </a:cubicBezTo>
                    <a:cubicBezTo>
                      <a:pt x="12479" y="7589"/>
                      <a:pt x="8407" y="10113"/>
                      <a:pt x="5490" y="12637"/>
                    </a:cubicBezTo>
                    <a:lnTo>
                      <a:pt x="5466" y="12589"/>
                    </a:lnTo>
                    <a:cubicBezTo>
                      <a:pt x="2299" y="15471"/>
                      <a:pt x="1" y="18554"/>
                      <a:pt x="1049" y="22019"/>
                    </a:cubicBezTo>
                    <a:cubicBezTo>
                      <a:pt x="1799" y="22460"/>
                      <a:pt x="2930" y="23245"/>
                      <a:pt x="3716" y="23448"/>
                    </a:cubicBezTo>
                    <a:lnTo>
                      <a:pt x="3144" y="27067"/>
                    </a:lnTo>
                    <a:cubicBezTo>
                      <a:pt x="1334" y="28496"/>
                      <a:pt x="715" y="31139"/>
                      <a:pt x="2073" y="33937"/>
                    </a:cubicBezTo>
                    <a:lnTo>
                      <a:pt x="1811" y="35580"/>
                    </a:lnTo>
                    <a:cubicBezTo>
                      <a:pt x="2351" y="35764"/>
                      <a:pt x="10567" y="39069"/>
                      <a:pt x="11374" y="39069"/>
                    </a:cubicBezTo>
                    <a:cubicBezTo>
                      <a:pt x="11402" y="39069"/>
                      <a:pt x="11422" y="39065"/>
                      <a:pt x="11431" y="39057"/>
                    </a:cubicBezTo>
                    <a:cubicBezTo>
                      <a:pt x="11526" y="39747"/>
                      <a:pt x="11645" y="40414"/>
                      <a:pt x="11800" y="41057"/>
                    </a:cubicBezTo>
                    <a:cubicBezTo>
                      <a:pt x="9347" y="43010"/>
                      <a:pt x="6395" y="44415"/>
                      <a:pt x="6204" y="47570"/>
                    </a:cubicBezTo>
                    <a:cubicBezTo>
                      <a:pt x="6292" y="50312"/>
                      <a:pt x="8686" y="51528"/>
                      <a:pt x="11127" y="51528"/>
                    </a:cubicBezTo>
                    <a:cubicBezTo>
                      <a:pt x="12331" y="51528"/>
                      <a:pt x="13547" y="51232"/>
                      <a:pt x="14503" y="50677"/>
                    </a:cubicBezTo>
                    <a:cubicBezTo>
                      <a:pt x="15004" y="52191"/>
                      <a:pt x="16903" y="53011"/>
                      <a:pt x="18785" y="53011"/>
                    </a:cubicBezTo>
                    <a:cubicBezTo>
                      <a:pt x="19584" y="53011"/>
                      <a:pt x="20379" y="52863"/>
                      <a:pt x="21063" y="52558"/>
                    </a:cubicBezTo>
                    <a:cubicBezTo>
                      <a:pt x="22528" y="52356"/>
                      <a:pt x="25040" y="50094"/>
                      <a:pt x="27254" y="48760"/>
                    </a:cubicBezTo>
                    <a:cubicBezTo>
                      <a:pt x="30280" y="50074"/>
                      <a:pt x="32897" y="50653"/>
                      <a:pt x="35143" y="50653"/>
                    </a:cubicBezTo>
                    <a:cubicBezTo>
                      <a:pt x="45942" y="50653"/>
                      <a:pt x="48137" y="37260"/>
                      <a:pt x="45673" y="27758"/>
                    </a:cubicBezTo>
                    <a:cubicBezTo>
                      <a:pt x="44245" y="22531"/>
                      <a:pt x="43923" y="19221"/>
                      <a:pt x="46292" y="13185"/>
                    </a:cubicBezTo>
                    <a:lnTo>
                      <a:pt x="46292" y="13185"/>
                    </a:lnTo>
                    <a:cubicBezTo>
                      <a:pt x="41101" y="13423"/>
                      <a:pt x="34053" y="14780"/>
                      <a:pt x="32231" y="22055"/>
                    </a:cubicBezTo>
                    <a:cubicBezTo>
                      <a:pt x="30969" y="16649"/>
                      <a:pt x="31255" y="16947"/>
                      <a:pt x="29779" y="12565"/>
                    </a:cubicBezTo>
                    <a:cubicBezTo>
                      <a:pt x="31719" y="8160"/>
                      <a:pt x="30945" y="4195"/>
                      <a:pt x="27564" y="1767"/>
                    </a:cubicBezTo>
                    <a:cubicBezTo>
                      <a:pt x="27219" y="1540"/>
                      <a:pt x="25409" y="135"/>
                      <a:pt x="25028" y="88"/>
                    </a:cubicBezTo>
                    <a:cubicBezTo>
                      <a:pt x="24661" y="29"/>
                      <a:pt x="24293" y="1"/>
                      <a:pt x="23925" y="1"/>
                    </a:cubicBezTo>
                    <a:close/>
                  </a:path>
                </a:pathLst>
              </a:custGeom>
              <a:solidFill>
                <a:srgbClr val="FFFFFF"/>
              </a:solidFill>
              <a:ln>
                <a:noFill/>
              </a:ln>
              <a:effectLst>
                <a:outerShdw blurRad="57150" dist="28575" dir="2400000" algn="bl" rotWithShape="0">
                  <a:schemeClr val="dk1">
                    <a:alpha val="2470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26"/>
              <p:cNvSpPr/>
              <p:nvPr/>
            </p:nvSpPr>
            <p:spPr>
              <a:xfrm>
                <a:off x="5046961" y="4042922"/>
                <a:ext cx="284770" cy="207473"/>
              </a:xfrm>
              <a:custGeom>
                <a:avLst/>
                <a:gdLst/>
                <a:ahLst/>
                <a:cxnLst/>
                <a:rect l="l" t="t" r="r" b="b"/>
                <a:pathLst>
                  <a:path w="9026" h="6576" extrusionOk="0">
                    <a:moveTo>
                      <a:pt x="6751" y="0"/>
                    </a:moveTo>
                    <a:cubicBezTo>
                      <a:pt x="6751" y="0"/>
                      <a:pt x="0" y="4275"/>
                      <a:pt x="0" y="5691"/>
                    </a:cubicBezTo>
                    <a:cubicBezTo>
                      <a:pt x="0" y="6217"/>
                      <a:pt x="600" y="6575"/>
                      <a:pt x="1592" y="6575"/>
                    </a:cubicBezTo>
                    <a:cubicBezTo>
                      <a:pt x="3275" y="6575"/>
                      <a:pt x="6089" y="5544"/>
                      <a:pt x="9025" y="2548"/>
                    </a:cubicBezTo>
                    <a:cubicBezTo>
                      <a:pt x="9025" y="2548"/>
                      <a:pt x="8430" y="96"/>
                      <a:pt x="6751" y="0"/>
                    </a:cubicBezTo>
                    <a:close/>
                  </a:path>
                </a:pathLst>
              </a:custGeom>
              <a:solidFill>
                <a:srgbClr val="F58A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26"/>
              <p:cNvSpPr/>
              <p:nvPr/>
            </p:nvSpPr>
            <p:spPr>
              <a:xfrm>
                <a:off x="4862520" y="2826953"/>
                <a:ext cx="1364159" cy="1395488"/>
              </a:xfrm>
              <a:custGeom>
                <a:avLst/>
                <a:gdLst/>
                <a:ahLst/>
                <a:cxnLst/>
                <a:rect l="l" t="t" r="r" b="b"/>
                <a:pathLst>
                  <a:path w="43238" h="44231" extrusionOk="0">
                    <a:moveTo>
                      <a:pt x="19122" y="1"/>
                    </a:moveTo>
                    <a:lnTo>
                      <a:pt x="19122" y="1"/>
                    </a:lnTo>
                    <a:cubicBezTo>
                      <a:pt x="16229" y="787"/>
                      <a:pt x="15514" y="3287"/>
                      <a:pt x="15467" y="5430"/>
                    </a:cubicBezTo>
                    <a:cubicBezTo>
                      <a:pt x="9287" y="6549"/>
                      <a:pt x="0" y="13991"/>
                      <a:pt x="1060" y="15991"/>
                    </a:cubicBezTo>
                    <a:cubicBezTo>
                      <a:pt x="1457" y="16737"/>
                      <a:pt x="3035" y="16989"/>
                      <a:pt x="4981" y="16989"/>
                    </a:cubicBezTo>
                    <a:cubicBezTo>
                      <a:pt x="8995" y="16989"/>
                      <a:pt x="14573" y="15920"/>
                      <a:pt x="14574" y="15919"/>
                    </a:cubicBezTo>
                    <a:lnTo>
                      <a:pt x="14574" y="15919"/>
                    </a:lnTo>
                    <a:cubicBezTo>
                      <a:pt x="14573" y="15920"/>
                      <a:pt x="5066" y="43721"/>
                      <a:pt x="18504" y="43721"/>
                    </a:cubicBezTo>
                    <a:cubicBezTo>
                      <a:pt x="18667" y="43721"/>
                      <a:pt x="18833" y="43717"/>
                      <a:pt x="19003" y="43709"/>
                    </a:cubicBezTo>
                    <a:cubicBezTo>
                      <a:pt x="20908" y="43613"/>
                      <a:pt x="22408" y="42994"/>
                      <a:pt x="23563" y="41994"/>
                    </a:cubicBezTo>
                    <a:cubicBezTo>
                      <a:pt x="26928" y="43562"/>
                      <a:pt x="29643" y="44231"/>
                      <a:pt x="31824" y="44231"/>
                    </a:cubicBezTo>
                    <a:cubicBezTo>
                      <a:pt x="43238" y="44231"/>
                      <a:pt x="40002" y="25915"/>
                      <a:pt x="38612" y="22396"/>
                    </a:cubicBezTo>
                    <a:cubicBezTo>
                      <a:pt x="36934" y="18146"/>
                      <a:pt x="38636" y="13372"/>
                      <a:pt x="38636" y="13371"/>
                    </a:cubicBezTo>
                    <a:lnTo>
                      <a:pt x="38636" y="13371"/>
                    </a:lnTo>
                    <a:cubicBezTo>
                      <a:pt x="28230" y="17158"/>
                      <a:pt x="32302" y="26004"/>
                      <a:pt x="32171" y="32219"/>
                    </a:cubicBezTo>
                    <a:cubicBezTo>
                      <a:pt x="32040" y="37994"/>
                      <a:pt x="26230" y="39399"/>
                      <a:pt x="25420" y="39565"/>
                    </a:cubicBezTo>
                    <a:cubicBezTo>
                      <a:pt x="29706" y="31255"/>
                      <a:pt x="24480" y="13383"/>
                      <a:pt x="24480" y="13383"/>
                    </a:cubicBezTo>
                    <a:cubicBezTo>
                      <a:pt x="24480" y="13383"/>
                      <a:pt x="24218" y="11276"/>
                      <a:pt x="23027" y="9204"/>
                    </a:cubicBezTo>
                    <a:cubicBezTo>
                      <a:pt x="24122" y="7287"/>
                      <a:pt x="25777" y="3287"/>
                      <a:pt x="22420" y="870"/>
                    </a:cubicBezTo>
                    <a:lnTo>
                      <a:pt x="20420" y="6347"/>
                    </a:lnTo>
                    <a:cubicBezTo>
                      <a:pt x="20015" y="6085"/>
                      <a:pt x="19574" y="5871"/>
                      <a:pt x="19086" y="5692"/>
                    </a:cubicBezTo>
                    <a:lnTo>
                      <a:pt x="19122" y="1"/>
                    </a:lnTo>
                    <a:close/>
                  </a:path>
                </a:pathLst>
              </a:custGeom>
              <a:solidFill>
                <a:srgbClr val="F58A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26"/>
              <p:cNvSpPr/>
              <p:nvPr/>
            </p:nvSpPr>
            <p:spPr>
              <a:xfrm>
                <a:off x="4895963" y="3257768"/>
                <a:ext cx="659048" cy="946342"/>
              </a:xfrm>
              <a:custGeom>
                <a:avLst/>
                <a:gdLst/>
                <a:ahLst/>
                <a:cxnLst/>
                <a:rect l="l" t="t" r="r" b="b"/>
                <a:pathLst>
                  <a:path w="20889" h="29995" extrusionOk="0">
                    <a:moveTo>
                      <a:pt x="11965" y="0"/>
                    </a:moveTo>
                    <a:cubicBezTo>
                      <a:pt x="7338" y="0"/>
                      <a:pt x="0" y="2336"/>
                      <a:pt x="0" y="2336"/>
                    </a:cubicBezTo>
                    <a:cubicBezTo>
                      <a:pt x="651" y="3346"/>
                      <a:pt x="2325" y="3685"/>
                      <a:pt x="4281" y="3685"/>
                    </a:cubicBezTo>
                    <a:cubicBezTo>
                      <a:pt x="8300" y="3685"/>
                      <a:pt x="13513" y="2253"/>
                      <a:pt x="13514" y="2253"/>
                    </a:cubicBezTo>
                    <a:lnTo>
                      <a:pt x="13514" y="2253"/>
                    </a:lnTo>
                    <a:cubicBezTo>
                      <a:pt x="13514" y="2253"/>
                      <a:pt x="12406" y="4372"/>
                      <a:pt x="10847" y="10861"/>
                    </a:cubicBezTo>
                    <a:cubicBezTo>
                      <a:pt x="7191" y="25922"/>
                      <a:pt x="14299" y="29994"/>
                      <a:pt x="14299" y="29994"/>
                    </a:cubicBezTo>
                    <a:cubicBezTo>
                      <a:pt x="14319" y="29994"/>
                      <a:pt x="14338" y="29995"/>
                      <a:pt x="14357" y="29995"/>
                    </a:cubicBezTo>
                    <a:cubicBezTo>
                      <a:pt x="20888" y="29995"/>
                      <a:pt x="17614" y="3626"/>
                      <a:pt x="15288" y="919"/>
                    </a:cubicBezTo>
                    <a:cubicBezTo>
                      <a:pt x="14708" y="251"/>
                      <a:pt x="13482" y="0"/>
                      <a:pt x="11965" y="0"/>
                    </a:cubicBezTo>
                    <a:close/>
                  </a:path>
                </a:pathLst>
              </a:custGeom>
              <a:solidFill>
                <a:srgbClr val="F3EA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26"/>
              <p:cNvSpPr/>
              <p:nvPr/>
            </p:nvSpPr>
            <p:spPr>
              <a:xfrm>
                <a:off x="5525511" y="2905481"/>
                <a:ext cx="110488" cy="176585"/>
              </a:xfrm>
              <a:custGeom>
                <a:avLst/>
                <a:gdLst/>
                <a:ahLst/>
                <a:cxnLst/>
                <a:rect l="l" t="t" r="r" b="b"/>
                <a:pathLst>
                  <a:path w="3502" h="5597" extrusionOk="0">
                    <a:moveTo>
                      <a:pt x="1977" y="0"/>
                    </a:moveTo>
                    <a:cubicBezTo>
                      <a:pt x="1918" y="0"/>
                      <a:pt x="1870" y="24"/>
                      <a:pt x="1858" y="72"/>
                    </a:cubicBezTo>
                    <a:lnTo>
                      <a:pt x="25" y="4215"/>
                    </a:lnTo>
                    <a:cubicBezTo>
                      <a:pt x="1" y="4275"/>
                      <a:pt x="25" y="4346"/>
                      <a:pt x="84" y="4382"/>
                    </a:cubicBezTo>
                    <a:cubicBezTo>
                      <a:pt x="102" y="4388"/>
                      <a:pt x="120" y="4391"/>
                      <a:pt x="137" y="4391"/>
                    </a:cubicBezTo>
                    <a:cubicBezTo>
                      <a:pt x="188" y="4391"/>
                      <a:pt x="233" y="4364"/>
                      <a:pt x="251" y="4310"/>
                    </a:cubicBezTo>
                    <a:lnTo>
                      <a:pt x="1954" y="465"/>
                    </a:lnTo>
                    <a:lnTo>
                      <a:pt x="1954" y="465"/>
                    </a:lnTo>
                    <a:cubicBezTo>
                      <a:pt x="2239" y="1334"/>
                      <a:pt x="2906" y="3917"/>
                      <a:pt x="1513" y="5382"/>
                    </a:cubicBezTo>
                    <a:cubicBezTo>
                      <a:pt x="1465" y="5429"/>
                      <a:pt x="1465" y="5513"/>
                      <a:pt x="1513" y="5560"/>
                    </a:cubicBezTo>
                    <a:cubicBezTo>
                      <a:pt x="1537" y="5584"/>
                      <a:pt x="1573" y="5596"/>
                      <a:pt x="1596" y="5596"/>
                    </a:cubicBezTo>
                    <a:cubicBezTo>
                      <a:pt x="1632" y="5596"/>
                      <a:pt x="1668" y="5584"/>
                      <a:pt x="1692" y="5560"/>
                    </a:cubicBezTo>
                    <a:cubicBezTo>
                      <a:pt x="3501" y="3667"/>
                      <a:pt x="2144" y="226"/>
                      <a:pt x="2084" y="84"/>
                    </a:cubicBezTo>
                    <a:cubicBezTo>
                      <a:pt x="2073" y="36"/>
                      <a:pt x="2025" y="0"/>
                      <a:pt x="197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26"/>
              <p:cNvSpPr/>
              <p:nvPr/>
            </p:nvSpPr>
            <p:spPr>
              <a:xfrm>
                <a:off x="4871922" y="3288624"/>
                <a:ext cx="71492" cy="83166"/>
              </a:xfrm>
              <a:custGeom>
                <a:avLst/>
                <a:gdLst/>
                <a:ahLst/>
                <a:cxnLst/>
                <a:rect l="l" t="t" r="r" b="b"/>
                <a:pathLst>
                  <a:path w="2266" h="2636" extrusionOk="0">
                    <a:moveTo>
                      <a:pt x="1000" y="1"/>
                    </a:moveTo>
                    <a:cubicBezTo>
                      <a:pt x="0" y="1108"/>
                      <a:pt x="155" y="2215"/>
                      <a:pt x="155" y="2215"/>
                    </a:cubicBezTo>
                    <a:cubicBezTo>
                      <a:pt x="636" y="2513"/>
                      <a:pt x="974" y="2635"/>
                      <a:pt x="1203" y="2635"/>
                    </a:cubicBezTo>
                    <a:cubicBezTo>
                      <a:pt x="2265" y="2635"/>
                      <a:pt x="1000" y="1"/>
                      <a:pt x="100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26"/>
              <p:cNvSpPr/>
              <p:nvPr/>
            </p:nvSpPr>
            <p:spPr>
              <a:xfrm>
                <a:off x="4970326" y="3314117"/>
                <a:ext cx="46221" cy="53793"/>
              </a:xfrm>
              <a:custGeom>
                <a:avLst/>
                <a:gdLst/>
                <a:ahLst/>
                <a:cxnLst/>
                <a:rect l="l" t="t" r="r" b="b"/>
                <a:pathLst>
                  <a:path w="1465" h="1705" extrusionOk="0">
                    <a:moveTo>
                      <a:pt x="1189" y="0"/>
                    </a:moveTo>
                    <a:cubicBezTo>
                      <a:pt x="1182" y="0"/>
                      <a:pt x="1175" y="1"/>
                      <a:pt x="1167" y="2"/>
                    </a:cubicBezTo>
                    <a:cubicBezTo>
                      <a:pt x="1096" y="14"/>
                      <a:pt x="1048" y="74"/>
                      <a:pt x="1060" y="145"/>
                    </a:cubicBezTo>
                    <a:cubicBezTo>
                      <a:pt x="1203" y="1324"/>
                      <a:pt x="1060" y="1455"/>
                      <a:pt x="1060" y="1455"/>
                    </a:cubicBezTo>
                    <a:cubicBezTo>
                      <a:pt x="929" y="1455"/>
                      <a:pt x="548" y="919"/>
                      <a:pt x="262" y="336"/>
                    </a:cubicBezTo>
                    <a:cubicBezTo>
                      <a:pt x="236" y="291"/>
                      <a:pt x="190" y="267"/>
                      <a:pt x="143" y="267"/>
                    </a:cubicBezTo>
                    <a:cubicBezTo>
                      <a:pt x="127" y="267"/>
                      <a:pt x="111" y="270"/>
                      <a:pt x="96" y="276"/>
                    </a:cubicBezTo>
                    <a:cubicBezTo>
                      <a:pt x="36" y="312"/>
                      <a:pt x="0" y="383"/>
                      <a:pt x="36" y="443"/>
                    </a:cubicBezTo>
                    <a:cubicBezTo>
                      <a:pt x="274" y="931"/>
                      <a:pt x="715" y="1705"/>
                      <a:pt x="1060" y="1705"/>
                    </a:cubicBezTo>
                    <a:cubicBezTo>
                      <a:pt x="1084" y="1705"/>
                      <a:pt x="1108" y="1693"/>
                      <a:pt x="1120" y="1693"/>
                    </a:cubicBezTo>
                    <a:cubicBezTo>
                      <a:pt x="1310" y="1633"/>
                      <a:pt x="1465" y="1407"/>
                      <a:pt x="1310" y="109"/>
                    </a:cubicBezTo>
                    <a:cubicBezTo>
                      <a:pt x="1299" y="45"/>
                      <a:pt x="1250" y="0"/>
                      <a:pt x="1189"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26"/>
              <p:cNvSpPr/>
              <p:nvPr/>
            </p:nvSpPr>
            <p:spPr>
              <a:xfrm>
                <a:off x="5220518" y="3115036"/>
                <a:ext cx="56348" cy="77834"/>
              </a:xfrm>
              <a:custGeom>
                <a:avLst/>
                <a:gdLst/>
                <a:ahLst/>
                <a:cxnLst/>
                <a:rect l="l" t="t" r="r" b="b"/>
                <a:pathLst>
                  <a:path w="1786" h="2467" extrusionOk="0">
                    <a:moveTo>
                      <a:pt x="1645" y="0"/>
                    </a:moveTo>
                    <a:cubicBezTo>
                      <a:pt x="1584" y="0"/>
                      <a:pt x="1535" y="45"/>
                      <a:pt x="1524" y="109"/>
                    </a:cubicBezTo>
                    <a:cubicBezTo>
                      <a:pt x="1395" y="1140"/>
                      <a:pt x="1059" y="2217"/>
                      <a:pt x="776" y="2217"/>
                    </a:cubicBezTo>
                    <a:cubicBezTo>
                      <a:pt x="771" y="2217"/>
                      <a:pt x="767" y="2217"/>
                      <a:pt x="762" y="2216"/>
                    </a:cubicBezTo>
                    <a:cubicBezTo>
                      <a:pt x="429" y="2181"/>
                      <a:pt x="262" y="954"/>
                      <a:pt x="250" y="133"/>
                    </a:cubicBezTo>
                    <a:cubicBezTo>
                      <a:pt x="250" y="61"/>
                      <a:pt x="191" y="14"/>
                      <a:pt x="131" y="14"/>
                    </a:cubicBezTo>
                    <a:lnTo>
                      <a:pt x="119" y="14"/>
                    </a:lnTo>
                    <a:cubicBezTo>
                      <a:pt x="60" y="14"/>
                      <a:pt x="0" y="73"/>
                      <a:pt x="0" y="133"/>
                    </a:cubicBezTo>
                    <a:cubicBezTo>
                      <a:pt x="0" y="514"/>
                      <a:pt x="60" y="2395"/>
                      <a:pt x="738" y="2466"/>
                    </a:cubicBezTo>
                    <a:lnTo>
                      <a:pt x="786" y="2466"/>
                    </a:lnTo>
                    <a:cubicBezTo>
                      <a:pt x="1429" y="2466"/>
                      <a:pt x="1703" y="692"/>
                      <a:pt x="1774" y="145"/>
                    </a:cubicBezTo>
                    <a:cubicBezTo>
                      <a:pt x="1786" y="73"/>
                      <a:pt x="1726" y="14"/>
                      <a:pt x="1667" y="2"/>
                    </a:cubicBezTo>
                    <a:cubicBezTo>
                      <a:pt x="1660" y="1"/>
                      <a:pt x="1652" y="0"/>
                      <a:pt x="16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26"/>
              <p:cNvSpPr/>
              <p:nvPr/>
            </p:nvSpPr>
            <p:spPr>
              <a:xfrm>
                <a:off x="5302390" y="3119895"/>
                <a:ext cx="56380" cy="77865"/>
              </a:xfrm>
              <a:custGeom>
                <a:avLst/>
                <a:gdLst/>
                <a:ahLst/>
                <a:cxnLst/>
                <a:rect l="l" t="t" r="r" b="b"/>
                <a:pathLst>
                  <a:path w="1787" h="2468" extrusionOk="0">
                    <a:moveTo>
                      <a:pt x="1646" y="1"/>
                    </a:moveTo>
                    <a:cubicBezTo>
                      <a:pt x="1584" y="1"/>
                      <a:pt x="1535" y="46"/>
                      <a:pt x="1525" y="110"/>
                    </a:cubicBezTo>
                    <a:cubicBezTo>
                      <a:pt x="1396" y="1129"/>
                      <a:pt x="1071" y="2218"/>
                      <a:pt x="788" y="2218"/>
                    </a:cubicBezTo>
                    <a:cubicBezTo>
                      <a:pt x="783" y="2218"/>
                      <a:pt x="779" y="2218"/>
                      <a:pt x="774" y="2217"/>
                    </a:cubicBezTo>
                    <a:cubicBezTo>
                      <a:pt x="429" y="2182"/>
                      <a:pt x="263" y="955"/>
                      <a:pt x="251" y="134"/>
                    </a:cubicBezTo>
                    <a:cubicBezTo>
                      <a:pt x="251" y="62"/>
                      <a:pt x="203" y="15"/>
                      <a:pt x="132" y="15"/>
                    </a:cubicBezTo>
                    <a:cubicBezTo>
                      <a:pt x="60" y="15"/>
                      <a:pt x="1" y="62"/>
                      <a:pt x="1" y="134"/>
                    </a:cubicBezTo>
                    <a:cubicBezTo>
                      <a:pt x="12" y="515"/>
                      <a:pt x="60" y="2384"/>
                      <a:pt x="739" y="2467"/>
                    </a:cubicBezTo>
                    <a:lnTo>
                      <a:pt x="786" y="2467"/>
                    </a:lnTo>
                    <a:cubicBezTo>
                      <a:pt x="1429" y="2467"/>
                      <a:pt x="1703" y="693"/>
                      <a:pt x="1775" y="134"/>
                    </a:cubicBezTo>
                    <a:cubicBezTo>
                      <a:pt x="1787" y="74"/>
                      <a:pt x="1739" y="3"/>
                      <a:pt x="1667" y="3"/>
                    </a:cubicBezTo>
                    <a:cubicBezTo>
                      <a:pt x="1660" y="1"/>
                      <a:pt x="1653" y="1"/>
                      <a:pt x="164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26"/>
              <p:cNvSpPr/>
              <p:nvPr/>
            </p:nvSpPr>
            <p:spPr>
              <a:xfrm>
                <a:off x="5294124" y="4075891"/>
                <a:ext cx="278019" cy="223406"/>
              </a:xfrm>
              <a:custGeom>
                <a:avLst/>
                <a:gdLst/>
                <a:ahLst/>
                <a:cxnLst/>
                <a:rect l="l" t="t" r="r" b="b"/>
                <a:pathLst>
                  <a:path w="8812" h="7081" extrusionOk="0">
                    <a:moveTo>
                      <a:pt x="6374" y="1"/>
                    </a:moveTo>
                    <a:cubicBezTo>
                      <a:pt x="6345" y="1"/>
                      <a:pt x="6316" y="2"/>
                      <a:pt x="6287" y="3"/>
                    </a:cubicBezTo>
                    <a:cubicBezTo>
                      <a:pt x="6287" y="3"/>
                      <a:pt x="1" y="4920"/>
                      <a:pt x="144" y="6337"/>
                    </a:cubicBezTo>
                    <a:cubicBezTo>
                      <a:pt x="190" y="6795"/>
                      <a:pt x="676" y="7080"/>
                      <a:pt x="1454" y="7080"/>
                    </a:cubicBezTo>
                    <a:cubicBezTo>
                      <a:pt x="3083" y="7080"/>
                      <a:pt x="5991" y="5830"/>
                      <a:pt x="8811" y="2301"/>
                    </a:cubicBezTo>
                    <a:cubicBezTo>
                      <a:pt x="8811" y="2301"/>
                      <a:pt x="8006" y="1"/>
                      <a:pt x="6374" y="1"/>
                    </a:cubicBezTo>
                    <a:close/>
                  </a:path>
                </a:pathLst>
              </a:custGeom>
              <a:solidFill>
                <a:srgbClr val="F58A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26"/>
              <p:cNvSpPr/>
              <p:nvPr/>
            </p:nvSpPr>
            <p:spPr>
              <a:xfrm>
                <a:off x="4989098" y="3470068"/>
                <a:ext cx="398981" cy="170559"/>
              </a:xfrm>
              <a:custGeom>
                <a:avLst/>
                <a:gdLst/>
                <a:ahLst/>
                <a:cxnLst/>
                <a:rect l="l" t="t" r="r" b="b"/>
                <a:pathLst>
                  <a:path w="12646" h="5406" extrusionOk="0">
                    <a:moveTo>
                      <a:pt x="9704" y="191"/>
                    </a:moveTo>
                    <a:cubicBezTo>
                      <a:pt x="10562" y="191"/>
                      <a:pt x="11466" y="596"/>
                      <a:pt x="12383" y="1393"/>
                    </a:cubicBezTo>
                    <a:lnTo>
                      <a:pt x="5382" y="5203"/>
                    </a:lnTo>
                    <a:lnTo>
                      <a:pt x="251" y="1393"/>
                    </a:lnTo>
                    <a:cubicBezTo>
                      <a:pt x="477" y="1167"/>
                      <a:pt x="1275" y="477"/>
                      <a:pt x="2322" y="477"/>
                    </a:cubicBezTo>
                    <a:cubicBezTo>
                      <a:pt x="3573" y="477"/>
                      <a:pt x="4728" y="1417"/>
                      <a:pt x="5775" y="3274"/>
                    </a:cubicBezTo>
                    <a:cubicBezTo>
                      <a:pt x="5799" y="3310"/>
                      <a:pt x="5835" y="3322"/>
                      <a:pt x="5871" y="3322"/>
                    </a:cubicBezTo>
                    <a:cubicBezTo>
                      <a:pt x="5906" y="3322"/>
                      <a:pt x="5930" y="3298"/>
                      <a:pt x="5942" y="3274"/>
                    </a:cubicBezTo>
                    <a:cubicBezTo>
                      <a:pt x="5954" y="3239"/>
                      <a:pt x="7335" y="191"/>
                      <a:pt x="9704" y="191"/>
                    </a:cubicBezTo>
                    <a:close/>
                    <a:moveTo>
                      <a:pt x="9704" y="0"/>
                    </a:moveTo>
                    <a:cubicBezTo>
                      <a:pt x="7514" y="0"/>
                      <a:pt x="6180" y="2370"/>
                      <a:pt x="5859" y="3024"/>
                    </a:cubicBezTo>
                    <a:cubicBezTo>
                      <a:pt x="4787" y="1215"/>
                      <a:pt x="3608" y="286"/>
                      <a:pt x="2322" y="286"/>
                    </a:cubicBezTo>
                    <a:cubicBezTo>
                      <a:pt x="989" y="286"/>
                      <a:pt x="72" y="1298"/>
                      <a:pt x="36" y="1346"/>
                    </a:cubicBezTo>
                    <a:cubicBezTo>
                      <a:pt x="13" y="1369"/>
                      <a:pt x="1" y="1393"/>
                      <a:pt x="13" y="1417"/>
                    </a:cubicBezTo>
                    <a:cubicBezTo>
                      <a:pt x="13" y="1441"/>
                      <a:pt x="25" y="1465"/>
                      <a:pt x="48" y="1489"/>
                    </a:cubicBezTo>
                    <a:lnTo>
                      <a:pt x="5323" y="5394"/>
                    </a:lnTo>
                    <a:cubicBezTo>
                      <a:pt x="5335" y="5406"/>
                      <a:pt x="5359" y="5406"/>
                      <a:pt x="5370" y="5406"/>
                    </a:cubicBezTo>
                    <a:cubicBezTo>
                      <a:pt x="5394" y="5406"/>
                      <a:pt x="5406" y="5406"/>
                      <a:pt x="5418" y="5394"/>
                    </a:cubicBezTo>
                    <a:lnTo>
                      <a:pt x="12598" y="1489"/>
                    </a:lnTo>
                    <a:cubicBezTo>
                      <a:pt x="12621" y="1477"/>
                      <a:pt x="12633" y="1453"/>
                      <a:pt x="12645" y="1417"/>
                    </a:cubicBezTo>
                    <a:cubicBezTo>
                      <a:pt x="12645" y="1393"/>
                      <a:pt x="12633" y="1358"/>
                      <a:pt x="12609" y="1334"/>
                    </a:cubicBezTo>
                    <a:cubicBezTo>
                      <a:pt x="11621" y="453"/>
                      <a:pt x="10645" y="0"/>
                      <a:pt x="970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26"/>
              <p:cNvSpPr/>
              <p:nvPr/>
            </p:nvSpPr>
            <p:spPr>
              <a:xfrm>
                <a:off x="5015032" y="3498589"/>
                <a:ext cx="365885" cy="89823"/>
              </a:xfrm>
              <a:custGeom>
                <a:avLst/>
                <a:gdLst/>
                <a:ahLst/>
                <a:cxnLst/>
                <a:rect l="l" t="t" r="r" b="b"/>
                <a:pathLst>
                  <a:path w="11597" h="2847" extrusionOk="0">
                    <a:moveTo>
                      <a:pt x="9206" y="1"/>
                    </a:moveTo>
                    <a:cubicBezTo>
                      <a:pt x="9115" y="1"/>
                      <a:pt x="9023" y="5"/>
                      <a:pt x="8930" y="13"/>
                    </a:cubicBezTo>
                    <a:cubicBezTo>
                      <a:pt x="6989" y="192"/>
                      <a:pt x="5394" y="2085"/>
                      <a:pt x="5001" y="2585"/>
                    </a:cubicBezTo>
                    <a:cubicBezTo>
                      <a:pt x="3928" y="697"/>
                      <a:pt x="2487" y="289"/>
                      <a:pt x="1440" y="289"/>
                    </a:cubicBezTo>
                    <a:cubicBezTo>
                      <a:pt x="652" y="289"/>
                      <a:pt x="87" y="520"/>
                      <a:pt x="72" y="525"/>
                    </a:cubicBezTo>
                    <a:cubicBezTo>
                      <a:pt x="24" y="549"/>
                      <a:pt x="0" y="608"/>
                      <a:pt x="24" y="656"/>
                    </a:cubicBezTo>
                    <a:cubicBezTo>
                      <a:pt x="42" y="691"/>
                      <a:pt x="78" y="713"/>
                      <a:pt x="115" y="713"/>
                    </a:cubicBezTo>
                    <a:cubicBezTo>
                      <a:pt x="129" y="713"/>
                      <a:pt x="142" y="710"/>
                      <a:pt x="155" y="704"/>
                    </a:cubicBezTo>
                    <a:cubicBezTo>
                      <a:pt x="165" y="699"/>
                      <a:pt x="696" y="481"/>
                      <a:pt x="1440" y="481"/>
                    </a:cubicBezTo>
                    <a:cubicBezTo>
                      <a:pt x="2458" y="481"/>
                      <a:pt x="3874" y="888"/>
                      <a:pt x="4906" y="2799"/>
                    </a:cubicBezTo>
                    <a:cubicBezTo>
                      <a:pt x="4929" y="2835"/>
                      <a:pt x="4953" y="2847"/>
                      <a:pt x="4989" y="2847"/>
                    </a:cubicBezTo>
                    <a:cubicBezTo>
                      <a:pt x="5025" y="2847"/>
                      <a:pt x="5049" y="2835"/>
                      <a:pt x="5072" y="2811"/>
                    </a:cubicBezTo>
                    <a:cubicBezTo>
                      <a:pt x="5084" y="2787"/>
                      <a:pt x="6846" y="394"/>
                      <a:pt x="8954" y="204"/>
                    </a:cubicBezTo>
                    <a:cubicBezTo>
                      <a:pt x="9044" y="195"/>
                      <a:pt x="9135" y="191"/>
                      <a:pt x="9224" y="191"/>
                    </a:cubicBezTo>
                    <a:cubicBezTo>
                      <a:pt x="10006" y="191"/>
                      <a:pt x="10746" y="516"/>
                      <a:pt x="11418" y="1168"/>
                    </a:cubicBezTo>
                    <a:cubicBezTo>
                      <a:pt x="11440" y="1185"/>
                      <a:pt x="11465" y="1193"/>
                      <a:pt x="11489" y="1193"/>
                    </a:cubicBezTo>
                    <a:cubicBezTo>
                      <a:pt x="11516" y="1193"/>
                      <a:pt x="11542" y="1182"/>
                      <a:pt x="11561" y="1156"/>
                    </a:cubicBezTo>
                    <a:cubicBezTo>
                      <a:pt x="11597" y="1120"/>
                      <a:pt x="11585" y="1061"/>
                      <a:pt x="11549" y="1025"/>
                    </a:cubicBezTo>
                    <a:cubicBezTo>
                      <a:pt x="10840" y="348"/>
                      <a:pt x="10053" y="1"/>
                      <a:pt x="920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1" name="Google Shape;2521;p26"/>
              <p:cNvSpPr/>
              <p:nvPr/>
            </p:nvSpPr>
            <p:spPr>
              <a:xfrm>
                <a:off x="5035698" y="3524397"/>
                <a:ext cx="326069" cy="78686"/>
              </a:xfrm>
              <a:custGeom>
                <a:avLst/>
                <a:gdLst/>
                <a:ahLst/>
                <a:cxnLst/>
                <a:rect l="l" t="t" r="r" b="b"/>
                <a:pathLst>
                  <a:path w="10335" h="2494" extrusionOk="0">
                    <a:moveTo>
                      <a:pt x="1059" y="1"/>
                    </a:moveTo>
                    <a:cubicBezTo>
                      <a:pt x="746" y="1"/>
                      <a:pt x="416" y="59"/>
                      <a:pt x="72" y="195"/>
                    </a:cubicBezTo>
                    <a:cubicBezTo>
                      <a:pt x="24" y="207"/>
                      <a:pt x="0" y="267"/>
                      <a:pt x="12" y="314"/>
                    </a:cubicBezTo>
                    <a:cubicBezTo>
                      <a:pt x="32" y="354"/>
                      <a:pt x="68" y="377"/>
                      <a:pt x="107" y="377"/>
                    </a:cubicBezTo>
                    <a:cubicBezTo>
                      <a:pt x="115" y="377"/>
                      <a:pt x="123" y="376"/>
                      <a:pt x="131" y="374"/>
                    </a:cubicBezTo>
                    <a:cubicBezTo>
                      <a:pt x="452" y="246"/>
                      <a:pt x="761" y="190"/>
                      <a:pt x="1054" y="190"/>
                    </a:cubicBezTo>
                    <a:cubicBezTo>
                      <a:pt x="2912" y="190"/>
                      <a:pt x="4159" y="2415"/>
                      <a:pt x="4179" y="2445"/>
                    </a:cubicBezTo>
                    <a:cubicBezTo>
                      <a:pt x="4191" y="2469"/>
                      <a:pt x="4215" y="2481"/>
                      <a:pt x="4239" y="2493"/>
                    </a:cubicBezTo>
                    <a:lnTo>
                      <a:pt x="4263" y="2493"/>
                    </a:lnTo>
                    <a:cubicBezTo>
                      <a:pt x="4274" y="2493"/>
                      <a:pt x="4298" y="2481"/>
                      <a:pt x="4310" y="2469"/>
                    </a:cubicBezTo>
                    <a:cubicBezTo>
                      <a:pt x="6480" y="875"/>
                      <a:pt x="8676" y="671"/>
                      <a:pt x="9669" y="671"/>
                    </a:cubicBezTo>
                    <a:cubicBezTo>
                      <a:pt x="10010" y="671"/>
                      <a:pt x="10210" y="695"/>
                      <a:pt x="10216" y="695"/>
                    </a:cubicBezTo>
                    <a:cubicBezTo>
                      <a:pt x="10224" y="697"/>
                      <a:pt x="10231" y="698"/>
                      <a:pt x="10238" y="698"/>
                    </a:cubicBezTo>
                    <a:cubicBezTo>
                      <a:pt x="10284" y="698"/>
                      <a:pt x="10313" y="665"/>
                      <a:pt x="10323" y="624"/>
                    </a:cubicBezTo>
                    <a:cubicBezTo>
                      <a:pt x="10335" y="564"/>
                      <a:pt x="10299" y="517"/>
                      <a:pt x="10240" y="517"/>
                    </a:cubicBezTo>
                    <a:cubicBezTo>
                      <a:pt x="10233" y="513"/>
                      <a:pt x="10009" y="483"/>
                      <a:pt x="9627" y="483"/>
                    </a:cubicBezTo>
                    <a:cubicBezTo>
                      <a:pt x="8602" y="483"/>
                      <a:pt x="6438" y="702"/>
                      <a:pt x="4286" y="2255"/>
                    </a:cubicBezTo>
                    <a:cubicBezTo>
                      <a:pt x="4024" y="1821"/>
                      <a:pt x="2803" y="1"/>
                      <a:pt x="105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26"/>
              <p:cNvSpPr/>
              <p:nvPr/>
            </p:nvSpPr>
            <p:spPr>
              <a:xfrm>
                <a:off x="4918868" y="3485086"/>
                <a:ext cx="534173" cy="386204"/>
              </a:xfrm>
              <a:custGeom>
                <a:avLst/>
                <a:gdLst/>
                <a:ahLst/>
                <a:cxnLst/>
                <a:rect l="l" t="t" r="r" b="b"/>
                <a:pathLst>
                  <a:path w="16931" h="12241" extrusionOk="0">
                    <a:moveTo>
                      <a:pt x="1489" y="1"/>
                    </a:moveTo>
                    <a:lnTo>
                      <a:pt x="0" y="9442"/>
                    </a:lnTo>
                    <a:lnTo>
                      <a:pt x="5965" y="11740"/>
                    </a:lnTo>
                    <a:lnTo>
                      <a:pt x="8775" y="12240"/>
                    </a:lnTo>
                    <a:lnTo>
                      <a:pt x="16931" y="10037"/>
                    </a:lnTo>
                    <a:lnTo>
                      <a:pt x="16264" y="382"/>
                    </a:lnTo>
                    <a:lnTo>
                      <a:pt x="9240" y="2965"/>
                    </a:lnTo>
                    <a:lnTo>
                      <a:pt x="6787" y="2525"/>
                    </a:lnTo>
                    <a:lnTo>
                      <a:pt x="1489" y="1"/>
                    </a:lnTo>
                    <a:close/>
                  </a:path>
                </a:pathLst>
              </a:custGeom>
              <a:solidFill>
                <a:srgbClr val="DF9F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26"/>
              <p:cNvSpPr/>
              <p:nvPr/>
            </p:nvSpPr>
            <p:spPr>
              <a:xfrm>
                <a:off x="5107064" y="3564718"/>
                <a:ext cx="103326" cy="306571"/>
              </a:xfrm>
              <a:custGeom>
                <a:avLst/>
                <a:gdLst/>
                <a:ahLst/>
                <a:cxnLst/>
                <a:rect l="l" t="t" r="r" b="b"/>
                <a:pathLst>
                  <a:path w="3275" h="9717" extrusionOk="0">
                    <a:moveTo>
                      <a:pt x="822" y="1"/>
                    </a:moveTo>
                    <a:lnTo>
                      <a:pt x="0" y="9216"/>
                    </a:lnTo>
                    <a:lnTo>
                      <a:pt x="2810" y="9716"/>
                    </a:lnTo>
                    <a:lnTo>
                      <a:pt x="3275" y="441"/>
                    </a:lnTo>
                    <a:lnTo>
                      <a:pt x="822" y="1"/>
                    </a:lnTo>
                    <a:close/>
                  </a:path>
                </a:pathLst>
              </a:custGeom>
              <a:solidFill>
                <a:srgbClr val="DB63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4" name="Google Shape;2524;p26"/>
              <p:cNvSpPr/>
              <p:nvPr/>
            </p:nvSpPr>
            <p:spPr>
              <a:xfrm>
                <a:off x="5184456" y="3535061"/>
                <a:ext cx="500762" cy="231261"/>
              </a:xfrm>
              <a:custGeom>
                <a:avLst/>
                <a:gdLst/>
                <a:ahLst/>
                <a:cxnLst/>
                <a:rect l="l" t="t" r="r" b="b"/>
                <a:pathLst>
                  <a:path w="15872" h="7330" extrusionOk="0">
                    <a:moveTo>
                      <a:pt x="13383" y="0"/>
                    </a:moveTo>
                    <a:cubicBezTo>
                      <a:pt x="11537" y="3381"/>
                      <a:pt x="0" y="5144"/>
                      <a:pt x="5429" y="6918"/>
                    </a:cubicBezTo>
                    <a:cubicBezTo>
                      <a:pt x="6315" y="7208"/>
                      <a:pt x="7169" y="7329"/>
                      <a:pt x="7977" y="7329"/>
                    </a:cubicBezTo>
                    <a:cubicBezTo>
                      <a:pt x="12109" y="7329"/>
                      <a:pt x="15050" y="4155"/>
                      <a:pt x="15050" y="4155"/>
                    </a:cubicBezTo>
                    <a:cubicBezTo>
                      <a:pt x="15871" y="1024"/>
                      <a:pt x="13383" y="0"/>
                      <a:pt x="13383" y="0"/>
                    </a:cubicBezTo>
                    <a:close/>
                  </a:path>
                </a:pathLst>
              </a:custGeom>
              <a:solidFill>
                <a:srgbClr val="F58A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5" name="Google Shape;2525;p26"/>
              <p:cNvSpPr/>
              <p:nvPr/>
            </p:nvSpPr>
            <p:spPr>
              <a:xfrm>
                <a:off x="5823785" y="3248808"/>
                <a:ext cx="272750" cy="425641"/>
              </a:xfrm>
              <a:custGeom>
                <a:avLst/>
                <a:gdLst/>
                <a:ahLst/>
                <a:cxnLst/>
                <a:rect l="l" t="t" r="r" b="b"/>
                <a:pathLst>
                  <a:path w="8645" h="13491" extrusionOk="0">
                    <a:moveTo>
                      <a:pt x="8168" y="0"/>
                    </a:moveTo>
                    <a:cubicBezTo>
                      <a:pt x="8168" y="1"/>
                      <a:pt x="0" y="941"/>
                      <a:pt x="1048" y="10668"/>
                    </a:cubicBezTo>
                    <a:lnTo>
                      <a:pt x="2084" y="13490"/>
                    </a:lnTo>
                    <a:lnTo>
                      <a:pt x="3620" y="11133"/>
                    </a:lnTo>
                    <a:lnTo>
                      <a:pt x="5156" y="13490"/>
                    </a:lnTo>
                    <a:lnTo>
                      <a:pt x="6085" y="11133"/>
                    </a:lnTo>
                    <a:lnTo>
                      <a:pt x="7728" y="12740"/>
                    </a:lnTo>
                    <a:lnTo>
                      <a:pt x="8644" y="10668"/>
                    </a:lnTo>
                    <a:cubicBezTo>
                      <a:pt x="8644" y="10668"/>
                      <a:pt x="6751" y="4453"/>
                      <a:pt x="8168" y="0"/>
                    </a:cubicBezTo>
                    <a:close/>
                  </a:path>
                </a:pathLst>
              </a:custGeom>
              <a:solidFill>
                <a:srgbClr val="F3EA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6" name="Google Shape;2526;p26"/>
              <p:cNvSpPr/>
              <p:nvPr/>
            </p:nvSpPr>
            <p:spPr>
              <a:xfrm>
                <a:off x="5372652" y="2859071"/>
                <a:ext cx="62753" cy="138473"/>
              </a:xfrm>
              <a:custGeom>
                <a:avLst/>
                <a:gdLst/>
                <a:ahLst/>
                <a:cxnLst/>
                <a:rect l="l" t="t" r="r" b="b"/>
                <a:pathLst>
                  <a:path w="1989" h="4389" extrusionOk="0">
                    <a:moveTo>
                      <a:pt x="1869" y="1"/>
                    </a:moveTo>
                    <a:cubicBezTo>
                      <a:pt x="1848" y="1"/>
                      <a:pt x="1828" y="7"/>
                      <a:pt x="1810" y="19"/>
                    </a:cubicBezTo>
                    <a:cubicBezTo>
                      <a:pt x="1786" y="31"/>
                      <a:pt x="1274" y="292"/>
                      <a:pt x="833" y="947"/>
                    </a:cubicBezTo>
                    <a:cubicBezTo>
                      <a:pt x="417" y="1555"/>
                      <a:pt x="0" y="2626"/>
                      <a:pt x="298" y="4293"/>
                    </a:cubicBezTo>
                    <a:cubicBezTo>
                      <a:pt x="310" y="4353"/>
                      <a:pt x="357" y="4388"/>
                      <a:pt x="417" y="4388"/>
                    </a:cubicBezTo>
                    <a:lnTo>
                      <a:pt x="441" y="4388"/>
                    </a:lnTo>
                    <a:cubicBezTo>
                      <a:pt x="512" y="4376"/>
                      <a:pt x="560" y="4317"/>
                      <a:pt x="548" y="4245"/>
                    </a:cubicBezTo>
                    <a:cubicBezTo>
                      <a:pt x="107" y="1769"/>
                      <a:pt x="1274" y="685"/>
                      <a:pt x="1738" y="352"/>
                    </a:cubicBezTo>
                    <a:lnTo>
                      <a:pt x="1738" y="4269"/>
                    </a:lnTo>
                    <a:cubicBezTo>
                      <a:pt x="1738" y="4341"/>
                      <a:pt x="1798" y="4388"/>
                      <a:pt x="1869" y="4388"/>
                    </a:cubicBezTo>
                    <a:cubicBezTo>
                      <a:pt x="1929" y="4388"/>
                      <a:pt x="1988" y="4341"/>
                      <a:pt x="1988" y="4269"/>
                    </a:cubicBezTo>
                    <a:lnTo>
                      <a:pt x="1988" y="126"/>
                    </a:lnTo>
                    <a:cubicBezTo>
                      <a:pt x="1988" y="90"/>
                      <a:pt x="1965" y="42"/>
                      <a:pt x="1929" y="19"/>
                    </a:cubicBezTo>
                    <a:cubicBezTo>
                      <a:pt x="1911" y="7"/>
                      <a:pt x="1890" y="1"/>
                      <a:pt x="186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26"/>
              <p:cNvSpPr/>
              <p:nvPr/>
            </p:nvSpPr>
            <p:spPr>
              <a:xfrm>
                <a:off x="5374134" y="3665962"/>
                <a:ext cx="77045" cy="98247"/>
              </a:xfrm>
              <a:custGeom>
                <a:avLst/>
                <a:gdLst/>
                <a:ahLst/>
                <a:cxnLst/>
                <a:rect l="l" t="t" r="r" b="b"/>
                <a:pathLst>
                  <a:path w="2442" h="3114" extrusionOk="0">
                    <a:moveTo>
                      <a:pt x="1073" y="1"/>
                    </a:moveTo>
                    <a:cubicBezTo>
                      <a:pt x="708" y="1"/>
                      <a:pt x="270" y="56"/>
                      <a:pt x="84" y="78"/>
                    </a:cubicBezTo>
                    <a:cubicBezTo>
                      <a:pt x="36" y="90"/>
                      <a:pt x="1" y="137"/>
                      <a:pt x="13" y="185"/>
                    </a:cubicBezTo>
                    <a:cubicBezTo>
                      <a:pt x="13" y="228"/>
                      <a:pt x="60" y="270"/>
                      <a:pt x="104" y="270"/>
                    </a:cubicBezTo>
                    <a:cubicBezTo>
                      <a:pt x="110" y="270"/>
                      <a:pt x="115" y="270"/>
                      <a:pt x="120" y="268"/>
                    </a:cubicBezTo>
                    <a:cubicBezTo>
                      <a:pt x="498" y="216"/>
                      <a:pt x="866" y="188"/>
                      <a:pt x="1126" y="188"/>
                    </a:cubicBezTo>
                    <a:cubicBezTo>
                      <a:pt x="1283" y="188"/>
                      <a:pt x="1399" y="198"/>
                      <a:pt x="1453" y="221"/>
                    </a:cubicBezTo>
                    <a:cubicBezTo>
                      <a:pt x="1358" y="399"/>
                      <a:pt x="679" y="899"/>
                      <a:pt x="48" y="1304"/>
                    </a:cubicBezTo>
                    <a:cubicBezTo>
                      <a:pt x="13" y="1328"/>
                      <a:pt x="1" y="1376"/>
                      <a:pt x="24" y="1423"/>
                    </a:cubicBezTo>
                    <a:cubicBezTo>
                      <a:pt x="34" y="1460"/>
                      <a:pt x="70" y="1475"/>
                      <a:pt x="109" y="1475"/>
                    </a:cubicBezTo>
                    <a:cubicBezTo>
                      <a:pt x="120" y="1475"/>
                      <a:pt x="132" y="1474"/>
                      <a:pt x="144" y="1471"/>
                    </a:cubicBezTo>
                    <a:cubicBezTo>
                      <a:pt x="713" y="1248"/>
                      <a:pt x="1269" y="1112"/>
                      <a:pt x="1548" y="1112"/>
                    </a:cubicBezTo>
                    <a:cubicBezTo>
                      <a:pt x="1643" y="1112"/>
                      <a:pt x="1706" y="1128"/>
                      <a:pt x="1727" y="1161"/>
                    </a:cubicBezTo>
                    <a:cubicBezTo>
                      <a:pt x="1727" y="1161"/>
                      <a:pt x="1727" y="1173"/>
                      <a:pt x="1727" y="1197"/>
                    </a:cubicBezTo>
                    <a:cubicBezTo>
                      <a:pt x="1644" y="1423"/>
                      <a:pt x="929" y="1828"/>
                      <a:pt x="501" y="2042"/>
                    </a:cubicBezTo>
                    <a:cubicBezTo>
                      <a:pt x="453" y="2054"/>
                      <a:pt x="429" y="2102"/>
                      <a:pt x="441" y="2149"/>
                    </a:cubicBezTo>
                    <a:cubicBezTo>
                      <a:pt x="465" y="2197"/>
                      <a:pt x="501" y="2221"/>
                      <a:pt x="548" y="2221"/>
                    </a:cubicBezTo>
                    <a:cubicBezTo>
                      <a:pt x="900" y="2166"/>
                      <a:pt x="1358" y="2119"/>
                      <a:pt x="1717" y="2119"/>
                    </a:cubicBezTo>
                    <a:cubicBezTo>
                      <a:pt x="1979" y="2119"/>
                      <a:pt x="2188" y="2144"/>
                      <a:pt x="2263" y="2209"/>
                    </a:cubicBezTo>
                    <a:cubicBezTo>
                      <a:pt x="2251" y="2268"/>
                      <a:pt x="2203" y="2340"/>
                      <a:pt x="2120" y="2423"/>
                    </a:cubicBezTo>
                    <a:cubicBezTo>
                      <a:pt x="1841" y="2680"/>
                      <a:pt x="1163" y="2927"/>
                      <a:pt x="481" y="2927"/>
                    </a:cubicBezTo>
                    <a:cubicBezTo>
                      <a:pt x="436" y="2927"/>
                      <a:pt x="391" y="2926"/>
                      <a:pt x="346" y="2923"/>
                    </a:cubicBezTo>
                    <a:cubicBezTo>
                      <a:pt x="286" y="2923"/>
                      <a:pt x="251" y="2959"/>
                      <a:pt x="251" y="3019"/>
                    </a:cubicBezTo>
                    <a:cubicBezTo>
                      <a:pt x="239" y="3066"/>
                      <a:pt x="286" y="3114"/>
                      <a:pt x="334" y="3114"/>
                    </a:cubicBezTo>
                    <a:lnTo>
                      <a:pt x="477" y="3114"/>
                    </a:lnTo>
                    <a:cubicBezTo>
                      <a:pt x="1239" y="3114"/>
                      <a:pt x="1941" y="2840"/>
                      <a:pt x="2251" y="2554"/>
                    </a:cubicBezTo>
                    <a:cubicBezTo>
                      <a:pt x="2370" y="2435"/>
                      <a:pt x="2441" y="2328"/>
                      <a:pt x="2441" y="2209"/>
                    </a:cubicBezTo>
                    <a:cubicBezTo>
                      <a:pt x="2441" y="2149"/>
                      <a:pt x="2418" y="2090"/>
                      <a:pt x="2370" y="2054"/>
                    </a:cubicBezTo>
                    <a:cubicBezTo>
                      <a:pt x="2261" y="1952"/>
                      <a:pt x="2006" y="1920"/>
                      <a:pt x="1715" y="1920"/>
                    </a:cubicBezTo>
                    <a:cubicBezTo>
                      <a:pt x="1497" y="1920"/>
                      <a:pt x="1258" y="1938"/>
                      <a:pt x="1048" y="1959"/>
                    </a:cubicBezTo>
                    <a:cubicBezTo>
                      <a:pt x="1394" y="1757"/>
                      <a:pt x="1822" y="1483"/>
                      <a:pt x="1894" y="1256"/>
                    </a:cubicBezTo>
                    <a:cubicBezTo>
                      <a:pt x="1929" y="1173"/>
                      <a:pt x="1906" y="1102"/>
                      <a:pt x="1882" y="1066"/>
                    </a:cubicBezTo>
                    <a:cubicBezTo>
                      <a:pt x="1829" y="965"/>
                      <a:pt x="1691" y="926"/>
                      <a:pt x="1512" y="926"/>
                    </a:cubicBezTo>
                    <a:cubicBezTo>
                      <a:pt x="1289" y="926"/>
                      <a:pt x="1003" y="987"/>
                      <a:pt x="739" y="1066"/>
                    </a:cubicBezTo>
                    <a:cubicBezTo>
                      <a:pt x="1179" y="756"/>
                      <a:pt x="1632" y="399"/>
                      <a:pt x="1644" y="221"/>
                    </a:cubicBezTo>
                    <a:cubicBezTo>
                      <a:pt x="1644" y="173"/>
                      <a:pt x="1632" y="137"/>
                      <a:pt x="1608" y="102"/>
                    </a:cubicBezTo>
                    <a:cubicBezTo>
                      <a:pt x="1527" y="25"/>
                      <a:pt x="1317" y="1"/>
                      <a:pt x="1073"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8" name="Google Shape;2528;p26"/>
              <p:cNvSpPr/>
              <p:nvPr/>
            </p:nvSpPr>
            <p:spPr>
              <a:xfrm>
                <a:off x="5450012" y="3547082"/>
                <a:ext cx="120616" cy="93546"/>
              </a:xfrm>
              <a:custGeom>
                <a:avLst/>
                <a:gdLst/>
                <a:ahLst/>
                <a:cxnLst/>
                <a:rect l="l" t="t" r="r" b="b"/>
                <a:pathLst>
                  <a:path w="3823" h="2965" extrusionOk="0">
                    <a:moveTo>
                      <a:pt x="3713" y="0"/>
                    </a:moveTo>
                    <a:cubicBezTo>
                      <a:pt x="3680" y="0"/>
                      <a:pt x="3648" y="16"/>
                      <a:pt x="3632" y="48"/>
                    </a:cubicBezTo>
                    <a:cubicBezTo>
                      <a:pt x="2513" y="1822"/>
                      <a:pt x="96" y="2774"/>
                      <a:pt x="72" y="2786"/>
                    </a:cubicBezTo>
                    <a:cubicBezTo>
                      <a:pt x="25" y="2798"/>
                      <a:pt x="1" y="2858"/>
                      <a:pt x="25" y="2905"/>
                    </a:cubicBezTo>
                    <a:cubicBezTo>
                      <a:pt x="36" y="2941"/>
                      <a:pt x="72" y="2965"/>
                      <a:pt x="108" y="2965"/>
                    </a:cubicBezTo>
                    <a:cubicBezTo>
                      <a:pt x="120" y="2965"/>
                      <a:pt x="132" y="2965"/>
                      <a:pt x="144" y="2953"/>
                    </a:cubicBezTo>
                    <a:cubicBezTo>
                      <a:pt x="239" y="2917"/>
                      <a:pt x="2632" y="1976"/>
                      <a:pt x="3787" y="143"/>
                    </a:cubicBezTo>
                    <a:cubicBezTo>
                      <a:pt x="3823" y="107"/>
                      <a:pt x="3811" y="48"/>
                      <a:pt x="3763" y="12"/>
                    </a:cubicBezTo>
                    <a:cubicBezTo>
                      <a:pt x="3747" y="4"/>
                      <a:pt x="3730" y="0"/>
                      <a:pt x="371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26"/>
              <p:cNvSpPr/>
              <p:nvPr/>
            </p:nvSpPr>
            <p:spPr>
              <a:xfrm>
                <a:off x="5465409" y="3647726"/>
                <a:ext cx="208514" cy="119511"/>
              </a:xfrm>
              <a:custGeom>
                <a:avLst/>
                <a:gdLst/>
                <a:ahLst/>
                <a:cxnLst/>
                <a:rect l="l" t="t" r="r" b="b"/>
                <a:pathLst>
                  <a:path w="6609" h="3788" extrusionOk="0">
                    <a:moveTo>
                      <a:pt x="6499" y="1"/>
                    </a:moveTo>
                    <a:cubicBezTo>
                      <a:pt x="6466" y="1"/>
                      <a:pt x="6434" y="17"/>
                      <a:pt x="6418" y="49"/>
                    </a:cubicBezTo>
                    <a:cubicBezTo>
                      <a:pt x="4835" y="2727"/>
                      <a:pt x="132" y="3597"/>
                      <a:pt x="84" y="3608"/>
                    </a:cubicBezTo>
                    <a:cubicBezTo>
                      <a:pt x="37" y="3608"/>
                      <a:pt x="1" y="3668"/>
                      <a:pt x="13" y="3716"/>
                    </a:cubicBezTo>
                    <a:cubicBezTo>
                      <a:pt x="25" y="3763"/>
                      <a:pt x="60" y="3787"/>
                      <a:pt x="108" y="3787"/>
                    </a:cubicBezTo>
                    <a:lnTo>
                      <a:pt x="120" y="3787"/>
                    </a:lnTo>
                    <a:cubicBezTo>
                      <a:pt x="322" y="3751"/>
                      <a:pt x="4954" y="2894"/>
                      <a:pt x="6585" y="144"/>
                    </a:cubicBezTo>
                    <a:cubicBezTo>
                      <a:pt x="6609" y="96"/>
                      <a:pt x="6597" y="37"/>
                      <a:pt x="6549" y="13"/>
                    </a:cubicBezTo>
                    <a:cubicBezTo>
                      <a:pt x="6533" y="5"/>
                      <a:pt x="6516" y="1"/>
                      <a:pt x="649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26"/>
              <p:cNvSpPr/>
              <p:nvPr/>
            </p:nvSpPr>
            <p:spPr>
              <a:xfrm>
                <a:off x="5607794" y="3229405"/>
                <a:ext cx="12431" cy="29941"/>
              </a:xfrm>
              <a:custGeom>
                <a:avLst/>
                <a:gdLst/>
                <a:ahLst/>
                <a:cxnLst/>
                <a:rect l="l" t="t" r="r" b="b"/>
                <a:pathLst>
                  <a:path w="394" h="949" extrusionOk="0">
                    <a:moveTo>
                      <a:pt x="104" y="1"/>
                    </a:moveTo>
                    <a:cubicBezTo>
                      <a:pt x="93" y="1"/>
                      <a:pt x="82" y="3"/>
                      <a:pt x="72" y="8"/>
                    </a:cubicBezTo>
                    <a:cubicBezTo>
                      <a:pt x="24" y="20"/>
                      <a:pt x="0" y="80"/>
                      <a:pt x="12" y="127"/>
                    </a:cubicBezTo>
                    <a:cubicBezTo>
                      <a:pt x="12" y="127"/>
                      <a:pt x="179" y="627"/>
                      <a:pt x="203" y="866"/>
                    </a:cubicBezTo>
                    <a:cubicBezTo>
                      <a:pt x="215" y="913"/>
                      <a:pt x="250" y="949"/>
                      <a:pt x="298" y="949"/>
                    </a:cubicBezTo>
                    <a:lnTo>
                      <a:pt x="310" y="949"/>
                    </a:lnTo>
                    <a:cubicBezTo>
                      <a:pt x="358" y="937"/>
                      <a:pt x="393" y="901"/>
                      <a:pt x="393" y="842"/>
                    </a:cubicBezTo>
                    <a:cubicBezTo>
                      <a:pt x="358" y="580"/>
                      <a:pt x="203" y="92"/>
                      <a:pt x="191" y="68"/>
                    </a:cubicBezTo>
                    <a:cubicBezTo>
                      <a:pt x="182" y="31"/>
                      <a:pt x="143" y="1"/>
                      <a:pt x="10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26"/>
              <p:cNvSpPr/>
              <p:nvPr/>
            </p:nvSpPr>
            <p:spPr>
              <a:xfrm>
                <a:off x="5589022" y="3251711"/>
                <a:ext cx="12778" cy="30193"/>
              </a:xfrm>
              <a:custGeom>
                <a:avLst/>
                <a:gdLst/>
                <a:ahLst/>
                <a:cxnLst/>
                <a:rect l="l" t="t" r="r" b="b"/>
                <a:pathLst>
                  <a:path w="405" h="957" extrusionOk="0">
                    <a:moveTo>
                      <a:pt x="108" y="1"/>
                    </a:moveTo>
                    <a:cubicBezTo>
                      <a:pt x="100" y="1"/>
                      <a:pt x="91" y="2"/>
                      <a:pt x="83" y="4"/>
                    </a:cubicBezTo>
                    <a:cubicBezTo>
                      <a:pt x="36" y="28"/>
                      <a:pt x="0" y="75"/>
                      <a:pt x="24" y="123"/>
                    </a:cubicBezTo>
                    <a:cubicBezTo>
                      <a:pt x="24" y="135"/>
                      <a:pt x="179" y="623"/>
                      <a:pt x="214" y="873"/>
                    </a:cubicBezTo>
                    <a:cubicBezTo>
                      <a:pt x="214" y="921"/>
                      <a:pt x="262" y="956"/>
                      <a:pt x="310" y="956"/>
                    </a:cubicBezTo>
                    <a:lnTo>
                      <a:pt x="322" y="956"/>
                    </a:lnTo>
                    <a:cubicBezTo>
                      <a:pt x="369" y="944"/>
                      <a:pt x="405" y="897"/>
                      <a:pt x="405" y="849"/>
                    </a:cubicBezTo>
                    <a:cubicBezTo>
                      <a:pt x="369" y="587"/>
                      <a:pt x="214" y="87"/>
                      <a:pt x="202" y="75"/>
                    </a:cubicBezTo>
                    <a:cubicBezTo>
                      <a:pt x="193" y="26"/>
                      <a:pt x="150" y="1"/>
                      <a:pt x="10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26"/>
              <p:cNvSpPr/>
              <p:nvPr/>
            </p:nvSpPr>
            <p:spPr>
              <a:xfrm>
                <a:off x="5616438" y="3274995"/>
                <a:ext cx="12778" cy="30193"/>
              </a:xfrm>
              <a:custGeom>
                <a:avLst/>
                <a:gdLst/>
                <a:ahLst/>
                <a:cxnLst/>
                <a:rect l="l" t="t" r="r" b="b"/>
                <a:pathLst>
                  <a:path w="405" h="957" extrusionOk="0">
                    <a:moveTo>
                      <a:pt x="107" y="1"/>
                    </a:moveTo>
                    <a:cubicBezTo>
                      <a:pt x="99" y="1"/>
                      <a:pt x="91" y="2"/>
                      <a:pt x="84" y="4"/>
                    </a:cubicBezTo>
                    <a:cubicBezTo>
                      <a:pt x="24" y="28"/>
                      <a:pt x="0" y="75"/>
                      <a:pt x="24" y="123"/>
                    </a:cubicBezTo>
                    <a:cubicBezTo>
                      <a:pt x="24" y="135"/>
                      <a:pt x="179" y="623"/>
                      <a:pt x="215" y="873"/>
                    </a:cubicBezTo>
                    <a:cubicBezTo>
                      <a:pt x="215" y="921"/>
                      <a:pt x="250" y="956"/>
                      <a:pt x="298" y="956"/>
                    </a:cubicBezTo>
                    <a:lnTo>
                      <a:pt x="310" y="956"/>
                    </a:lnTo>
                    <a:cubicBezTo>
                      <a:pt x="369" y="945"/>
                      <a:pt x="405" y="897"/>
                      <a:pt x="393" y="849"/>
                    </a:cubicBezTo>
                    <a:cubicBezTo>
                      <a:pt x="369" y="587"/>
                      <a:pt x="203" y="87"/>
                      <a:pt x="203" y="75"/>
                    </a:cubicBezTo>
                    <a:cubicBezTo>
                      <a:pt x="183" y="26"/>
                      <a:pt x="146" y="1"/>
                      <a:pt x="107"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26"/>
              <p:cNvSpPr/>
              <p:nvPr/>
            </p:nvSpPr>
            <p:spPr>
              <a:xfrm>
                <a:off x="5593880" y="3306198"/>
                <a:ext cx="12809" cy="30162"/>
              </a:xfrm>
              <a:custGeom>
                <a:avLst/>
                <a:gdLst/>
                <a:ahLst/>
                <a:cxnLst/>
                <a:rect l="l" t="t" r="r" b="b"/>
                <a:pathLst>
                  <a:path w="406" h="956" extrusionOk="0">
                    <a:moveTo>
                      <a:pt x="109" y="0"/>
                    </a:moveTo>
                    <a:cubicBezTo>
                      <a:pt x="100" y="0"/>
                      <a:pt x="92" y="1"/>
                      <a:pt x="84" y="3"/>
                    </a:cubicBezTo>
                    <a:cubicBezTo>
                      <a:pt x="37" y="27"/>
                      <a:pt x="1" y="75"/>
                      <a:pt x="25" y="122"/>
                    </a:cubicBezTo>
                    <a:cubicBezTo>
                      <a:pt x="25" y="134"/>
                      <a:pt x="179" y="622"/>
                      <a:pt x="215" y="872"/>
                    </a:cubicBezTo>
                    <a:cubicBezTo>
                      <a:pt x="215" y="920"/>
                      <a:pt x="263" y="956"/>
                      <a:pt x="310" y="956"/>
                    </a:cubicBezTo>
                    <a:lnTo>
                      <a:pt x="322" y="956"/>
                    </a:lnTo>
                    <a:cubicBezTo>
                      <a:pt x="370" y="944"/>
                      <a:pt x="406" y="896"/>
                      <a:pt x="406" y="848"/>
                    </a:cubicBezTo>
                    <a:cubicBezTo>
                      <a:pt x="370" y="587"/>
                      <a:pt x="215" y="86"/>
                      <a:pt x="203" y="75"/>
                    </a:cubicBezTo>
                    <a:cubicBezTo>
                      <a:pt x="193" y="25"/>
                      <a:pt x="150" y="0"/>
                      <a:pt x="109"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26"/>
              <p:cNvSpPr/>
              <p:nvPr/>
            </p:nvSpPr>
            <p:spPr>
              <a:xfrm>
                <a:off x="5621676" y="3318439"/>
                <a:ext cx="12431" cy="29941"/>
              </a:xfrm>
              <a:custGeom>
                <a:avLst/>
                <a:gdLst/>
                <a:ahLst/>
                <a:cxnLst/>
                <a:rect l="l" t="t" r="r" b="b"/>
                <a:pathLst>
                  <a:path w="394" h="949" extrusionOk="0">
                    <a:moveTo>
                      <a:pt x="105" y="0"/>
                    </a:moveTo>
                    <a:cubicBezTo>
                      <a:pt x="94" y="0"/>
                      <a:pt x="83" y="3"/>
                      <a:pt x="72" y="8"/>
                    </a:cubicBezTo>
                    <a:cubicBezTo>
                      <a:pt x="25" y="20"/>
                      <a:pt x="1" y="79"/>
                      <a:pt x="13" y="127"/>
                    </a:cubicBezTo>
                    <a:cubicBezTo>
                      <a:pt x="13" y="127"/>
                      <a:pt x="179" y="615"/>
                      <a:pt x="203" y="865"/>
                    </a:cubicBezTo>
                    <a:cubicBezTo>
                      <a:pt x="215" y="913"/>
                      <a:pt x="251" y="949"/>
                      <a:pt x="299" y="949"/>
                    </a:cubicBezTo>
                    <a:lnTo>
                      <a:pt x="310" y="949"/>
                    </a:lnTo>
                    <a:cubicBezTo>
                      <a:pt x="358" y="937"/>
                      <a:pt x="394" y="901"/>
                      <a:pt x="394" y="841"/>
                    </a:cubicBezTo>
                    <a:cubicBezTo>
                      <a:pt x="358" y="580"/>
                      <a:pt x="203" y="91"/>
                      <a:pt x="191" y="68"/>
                    </a:cubicBezTo>
                    <a:cubicBezTo>
                      <a:pt x="182" y="30"/>
                      <a:pt x="144" y="0"/>
                      <a:pt x="10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26"/>
              <p:cNvSpPr/>
              <p:nvPr/>
            </p:nvSpPr>
            <p:spPr>
              <a:xfrm>
                <a:off x="5599149" y="3363145"/>
                <a:ext cx="12809" cy="29941"/>
              </a:xfrm>
              <a:custGeom>
                <a:avLst/>
                <a:gdLst/>
                <a:ahLst/>
                <a:cxnLst/>
                <a:rect l="l" t="t" r="r" b="b"/>
                <a:pathLst>
                  <a:path w="406" h="949" extrusionOk="0">
                    <a:moveTo>
                      <a:pt x="115" y="0"/>
                    </a:moveTo>
                    <a:cubicBezTo>
                      <a:pt x="105" y="0"/>
                      <a:pt x="94" y="3"/>
                      <a:pt x="84" y="8"/>
                    </a:cubicBezTo>
                    <a:cubicBezTo>
                      <a:pt x="24" y="20"/>
                      <a:pt x="1" y="79"/>
                      <a:pt x="12" y="127"/>
                    </a:cubicBezTo>
                    <a:cubicBezTo>
                      <a:pt x="12" y="127"/>
                      <a:pt x="179" y="615"/>
                      <a:pt x="203" y="865"/>
                    </a:cubicBezTo>
                    <a:cubicBezTo>
                      <a:pt x="215" y="913"/>
                      <a:pt x="251" y="948"/>
                      <a:pt x="298" y="948"/>
                    </a:cubicBezTo>
                    <a:lnTo>
                      <a:pt x="310" y="948"/>
                    </a:lnTo>
                    <a:cubicBezTo>
                      <a:pt x="358" y="937"/>
                      <a:pt x="405" y="889"/>
                      <a:pt x="393" y="841"/>
                    </a:cubicBezTo>
                    <a:cubicBezTo>
                      <a:pt x="358" y="579"/>
                      <a:pt x="203" y="91"/>
                      <a:pt x="203" y="67"/>
                    </a:cubicBezTo>
                    <a:cubicBezTo>
                      <a:pt x="184" y="30"/>
                      <a:pt x="151" y="0"/>
                      <a:pt x="11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26"/>
              <p:cNvSpPr/>
              <p:nvPr/>
            </p:nvSpPr>
            <p:spPr>
              <a:xfrm>
                <a:off x="5633318" y="3371411"/>
                <a:ext cx="12809" cy="29941"/>
              </a:xfrm>
              <a:custGeom>
                <a:avLst/>
                <a:gdLst/>
                <a:ahLst/>
                <a:cxnLst/>
                <a:rect l="l" t="t" r="r" b="b"/>
                <a:pathLst>
                  <a:path w="406" h="949" extrusionOk="0">
                    <a:moveTo>
                      <a:pt x="115" y="0"/>
                    </a:moveTo>
                    <a:cubicBezTo>
                      <a:pt x="105" y="0"/>
                      <a:pt x="95" y="3"/>
                      <a:pt x="84" y="8"/>
                    </a:cubicBezTo>
                    <a:cubicBezTo>
                      <a:pt x="25" y="20"/>
                      <a:pt x="1" y="79"/>
                      <a:pt x="13" y="127"/>
                    </a:cubicBezTo>
                    <a:cubicBezTo>
                      <a:pt x="25" y="127"/>
                      <a:pt x="180" y="615"/>
                      <a:pt x="203" y="865"/>
                    </a:cubicBezTo>
                    <a:cubicBezTo>
                      <a:pt x="215" y="913"/>
                      <a:pt x="251" y="948"/>
                      <a:pt x="299" y="948"/>
                    </a:cubicBezTo>
                    <a:lnTo>
                      <a:pt x="311" y="948"/>
                    </a:lnTo>
                    <a:cubicBezTo>
                      <a:pt x="370" y="937"/>
                      <a:pt x="406" y="889"/>
                      <a:pt x="394" y="841"/>
                    </a:cubicBezTo>
                    <a:cubicBezTo>
                      <a:pt x="370" y="579"/>
                      <a:pt x="203" y="91"/>
                      <a:pt x="203" y="67"/>
                    </a:cubicBezTo>
                    <a:cubicBezTo>
                      <a:pt x="185" y="30"/>
                      <a:pt x="152" y="0"/>
                      <a:pt x="11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26"/>
              <p:cNvSpPr/>
              <p:nvPr/>
            </p:nvSpPr>
            <p:spPr>
              <a:xfrm>
                <a:off x="5611548" y="3410407"/>
                <a:ext cx="12431" cy="30004"/>
              </a:xfrm>
              <a:custGeom>
                <a:avLst/>
                <a:gdLst/>
                <a:ahLst/>
                <a:cxnLst/>
                <a:rect l="l" t="t" r="r" b="b"/>
                <a:pathLst>
                  <a:path w="394" h="951" extrusionOk="0">
                    <a:moveTo>
                      <a:pt x="110" y="1"/>
                    </a:moveTo>
                    <a:cubicBezTo>
                      <a:pt x="97" y="1"/>
                      <a:pt x="84" y="4"/>
                      <a:pt x="72" y="10"/>
                    </a:cubicBezTo>
                    <a:cubicBezTo>
                      <a:pt x="24" y="22"/>
                      <a:pt x="0" y="70"/>
                      <a:pt x="12" y="129"/>
                    </a:cubicBezTo>
                    <a:cubicBezTo>
                      <a:pt x="12" y="129"/>
                      <a:pt x="167" y="617"/>
                      <a:pt x="203" y="867"/>
                    </a:cubicBezTo>
                    <a:cubicBezTo>
                      <a:pt x="203" y="915"/>
                      <a:pt x="250" y="951"/>
                      <a:pt x="298" y="951"/>
                    </a:cubicBezTo>
                    <a:lnTo>
                      <a:pt x="310" y="951"/>
                    </a:lnTo>
                    <a:cubicBezTo>
                      <a:pt x="358" y="939"/>
                      <a:pt x="393" y="891"/>
                      <a:pt x="393" y="844"/>
                    </a:cubicBezTo>
                    <a:cubicBezTo>
                      <a:pt x="358" y="582"/>
                      <a:pt x="203" y="82"/>
                      <a:pt x="191" y="70"/>
                    </a:cubicBezTo>
                    <a:cubicBezTo>
                      <a:pt x="182" y="25"/>
                      <a:pt x="147"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26"/>
              <p:cNvSpPr/>
              <p:nvPr/>
            </p:nvSpPr>
            <p:spPr>
              <a:xfrm>
                <a:off x="5640858" y="3419241"/>
                <a:ext cx="12399" cy="29815"/>
              </a:xfrm>
              <a:custGeom>
                <a:avLst/>
                <a:gdLst/>
                <a:ahLst/>
                <a:cxnLst/>
                <a:rect l="l" t="t" r="r" b="b"/>
                <a:pathLst>
                  <a:path w="393" h="945" extrusionOk="0">
                    <a:moveTo>
                      <a:pt x="97" y="1"/>
                    </a:moveTo>
                    <a:cubicBezTo>
                      <a:pt x="88" y="1"/>
                      <a:pt x="80" y="2"/>
                      <a:pt x="72" y="4"/>
                    </a:cubicBezTo>
                    <a:cubicBezTo>
                      <a:pt x="24" y="16"/>
                      <a:pt x="0" y="75"/>
                      <a:pt x="12" y="123"/>
                    </a:cubicBezTo>
                    <a:cubicBezTo>
                      <a:pt x="12" y="135"/>
                      <a:pt x="179" y="623"/>
                      <a:pt x="203" y="861"/>
                    </a:cubicBezTo>
                    <a:cubicBezTo>
                      <a:pt x="214" y="909"/>
                      <a:pt x="250" y="945"/>
                      <a:pt x="298" y="945"/>
                    </a:cubicBezTo>
                    <a:lnTo>
                      <a:pt x="310" y="945"/>
                    </a:lnTo>
                    <a:cubicBezTo>
                      <a:pt x="357" y="945"/>
                      <a:pt x="393" y="897"/>
                      <a:pt x="393" y="837"/>
                    </a:cubicBezTo>
                    <a:cubicBezTo>
                      <a:pt x="357" y="575"/>
                      <a:pt x="203" y="87"/>
                      <a:pt x="191" y="63"/>
                    </a:cubicBezTo>
                    <a:cubicBezTo>
                      <a:pt x="181" y="24"/>
                      <a:pt x="138" y="1"/>
                      <a:pt x="97"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26"/>
              <p:cNvSpPr/>
              <p:nvPr/>
            </p:nvSpPr>
            <p:spPr>
              <a:xfrm>
                <a:off x="5577348" y="3194605"/>
                <a:ext cx="12809" cy="29815"/>
              </a:xfrm>
              <a:custGeom>
                <a:avLst/>
                <a:gdLst/>
                <a:ahLst/>
                <a:cxnLst/>
                <a:rect l="l" t="t" r="r" b="b"/>
                <a:pathLst>
                  <a:path w="406" h="945" extrusionOk="0">
                    <a:moveTo>
                      <a:pt x="109" y="1"/>
                    </a:moveTo>
                    <a:cubicBezTo>
                      <a:pt x="101" y="1"/>
                      <a:pt x="92" y="2"/>
                      <a:pt x="84" y="4"/>
                    </a:cubicBezTo>
                    <a:cubicBezTo>
                      <a:pt x="25" y="28"/>
                      <a:pt x="1" y="75"/>
                      <a:pt x="25" y="123"/>
                    </a:cubicBezTo>
                    <a:cubicBezTo>
                      <a:pt x="25" y="135"/>
                      <a:pt x="180" y="623"/>
                      <a:pt x="215" y="861"/>
                    </a:cubicBezTo>
                    <a:cubicBezTo>
                      <a:pt x="215" y="909"/>
                      <a:pt x="263" y="945"/>
                      <a:pt x="299" y="945"/>
                    </a:cubicBezTo>
                    <a:lnTo>
                      <a:pt x="311" y="945"/>
                    </a:lnTo>
                    <a:cubicBezTo>
                      <a:pt x="370" y="945"/>
                      <a:pt x="406" y="897"/>
                      <a:pt x="394" y="849"/>
                    </a:cubicBezTo>
                    <a:cubicBezTo>
                      <a:pt x="370" y="576"/>
                      <a:pt x="203" y="87"/>
                      <a:pt x="203" y="64"/>
                    </a:cubicBezTo>
                    <a:cubicBezTo>
                      <a:pt x="184" y="24"/>
                      <a:pt x="148" y="1"/>
                      <a:pt x="10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26"/>
              <p:cNvSpPr/>
              <p:nvPr/>
            </p:nvSpPr>
            <p:spPr>
              <a:xfrm>
                <a:off x="5592019" y="3170438"/>
                <a:ext cx="12809" cy="29941"/>
              </a:xfrm>
              <a:custGeom>
                <a:avLst/>
                <a:gdLst/>
                <a:ahLst/>
                <a:cxnLst/>
                <a:rect l="l" t="t" r="r" b="b"/>
                <a:pathLst>
                  <a:path w="406" h="949" extrusionOk="0">
                    <a:moveTo>
                      <a:pt x="116" y="0"/>
                    </a:moveTo>
                    <a:cubicBezTo>
                      <a:pt x="105" y="0"/>
                      <a:pt x="94" y="3"/>
                      <a:pt x="84" y="8"/>
                    </a:cubicBezTo>
                    <a:cubicBezTo>
                      <a:pt x="36" y="20"/>
                      <a:pt x="0" y="79"/>
                      <a:pt x="24" y="127"/>
                    </a:cubicBezTo>
                    <a:cubicBezTo>
                      <a:pt x="24" y="127"/>
                      <a:pt x="179" y="615"/>
                      <a:pt x="215" y="865"/>
                    </a:cubicBezTo>
                    <a:cubicBezTo>
                      <a:pt x="215" y="913"/>
                      <a:pt x="262" y="949"/>
                      <a:pt x="310" y="949"/>
                    </a:cubicBezTo>
                    <a:lnTo>
                      <a:pt x="322" y="949"/>
                    </a:lnTo>
                    <a:cubicBezTo>
                      <a:pt x="369" y="937"/>
                      <a:pt x="405" y="889"/>
                      <a:pt x="393" y="841"/>
                    </a:cubicBezTo>
                    <a:cubicBezTo>
                      <a:pt x="369" y="580"/>
                      <a:pt x="203" y="91"/>
                      <a:pt x="203" y="68"/>
                    </a:cubicBezTo>
                    <a:cubicBezTo>
                      <a:pt x="193" y="30"/>
                      <a:pt x="155" y="0"/>
                      <a:pt x="116"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26"/>
              <p:cNvSpPr/>
              <p:nvPr/>
            </p:nvSpPr>
            <p:spPr>
              <a:xfrm>
                <a:off x="5692316" y="3832546"/>
                <a:ext cx="7919" cy="30477"/>
              </a:xfrm>
              <a:custGeom>
                <a:avLst/>
                <a:gdLst/>
                <a:ahLst/>
                <a:cxnLst/>
                <a:rect l="l" t="t" r="r" b="b"/>
                <a:pathLst>
                  <a:path w="251" h="966" extrusionOk="0">
                    <a:moveTo>
                      <a:pt x="155" y="1"/>
                    </a:moveTo>
                    <a:cubicBezTo>
                      <a:pt x="107" y="1"/>
                      <a:pt x="60" y="36"/>
                      <a:pt x="60" y="96"/>
                    </a:cubicBezTo>
                    <a:cubicBezTo>
                      <a:pt x="60" y="96"/>
                      <a:pt x="60" y="608"/>
                      <a:pt x="12" y="858"/>
                    </a:cubicBezTo>
                    <a:cubicBezTo>
                      <a:pt x="0" y="906"/>
                      <a:pt x="36" y="953"/>
                      <a:pt x="84" y="965"/>
                    </a:cubicBezTo>
                    <a:lnTo>
                      <a:pt x="107" y="965"/>
                    </a:lnTo>
                    <a:cubicBezTo>
                      <a:pt x="155" y="965"/>
                      <a:pt x="191" y="941"/>
                      <a:pt x="203" y="894"/>
                    </a:cubicBezTo>
                    <a:cubicBezTo>
                      <a:pt x="250" y="632"/>
                      <a:pt x="250" y="108"/>
                      <a:pt x="250" y="96"/>
                    </a:cubicBezTo>
                    <a:cubicBezTo>
                      <a:pt x="250" y="36"/>
                      <a:pt x="215" y="1"/>
                      <a:pt x="15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26"/>
              <p:cNvSpPr/>
              <p:nvPr/>
            </p:nvSpPr>
            <p:spPr>
              <a:xfrm>
                <a:off x="5652879" y="3844945"/>
                <a:ext cx="7919" cy="30477"/>
              </a:xfrm>
              <a:custGeom>
                <a:avLst/>
                <a:gdLst/>
                <a:ahLst/>
                <a:cxnLst/>
                <a:rect l="l" t="t" r="r" b="b"/>
                <a:pathLst>
                  <a:path w="251" h="966" extrusionOk="0">
                    <a:moveTo>
                      <a:pt x="155" y="1"/>
                    </a:moveTo>
                    <a:cubicBezTo>
                      <a:pt x="107" y="1"/>
                      <a:pt x="60" y="36"/>
                      <a:pt x="60" y="84"/>
                    </a:cubicBezTo>
                    <a:cubicBezTo>
                      <a:pt x="60" y="96"/>
                      <a:pt x="60" y="608"/>
                      <a:pt x="12" y="858"/>
                    </a:cubicBezTo>
                    <a:cubicBezTo>
                      <a:pt x="0" y="906"/>
                      <a:pt x="36" y="953"/>
                      <a:pt x="83" y="965"/>
                    </a:cubicBezTo>
                    <a:lnTo>
                      <a:pt x="107" y="965"/>
                    </a:lnTo>
                    <a:cubicBezTo>
                      <a:pt x="155" y="965"/>
                      <a:pt x="191" y="929"/>
                      <a:pt x="203" y="894"/>
                    </a:cubicBezTo>
                    <a:cubicBezTo>
                      <a:pt x="250" y="632"/>
                      <a:pt x="250" y="108"/>
                      <a:pt x="250" y="84"/>
                    </a:cubicBezTo>
                    <a:cubicBezTo>
                      <a:pt x="250" y="36"/>
                      <a:pt x="214" y="1"/>
                      <a:pt x="15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26"/>
              <p:cNvSpPr/>
              <p:nvPr/>
            </p:nvSpPr>
            <p:spPr>
              <a:xfrm>
                <a:off x="5682157" y="3879871"/>
                <a:ext cx="7919" cy="30856"/>
              </a:xfrm>
              <a:custGeom>
                <a:avLst/>
                <a:gdLst/>
                <a:ahLst/>
                <a:cxnLst/>
                <a:rect l="l" t="t" r="r" b="b"/>
                <a:pathLst>
                  <a:path w="251" h="978" extrusionOk="0">
                    <a:moveTo>
                      <a:pt x="156" y="1"/>
                    </a:moveTo>
                    <a:cubicBezTo>
                      <a:pt x="96" y="1"/>
                      <a:pt x="60" y="49"/>
                      <a:pt x="60" y="96"/>
                    </a:cubicBezTo>
                    <a:cubicBezTo>
                      <a:pt x="60" y="108"/>
                      <a:pt x="60" y="620"/>
                      <a:pt x="13" y="858"/>
                    </a:cubicBezTo>
                    <a:cubicBezTo>
                      <a:pt x="1" y="918"/>
                      <a:pt x="37" y="965"/>
                      <a:pt x="84" y="977"/>
                    </a:cubicBezTo>
                    <a:lnTo>
                      <a:pt x="108" y="977"/>
                    </a:lnTo>
                    <a:cubicBezTo>
                      <a:pt x="144" y="977"/>
                      <a:pt x="191" y="942"/>
                      <a:pt x="191" y="894"/>
                    </a:cubicBezTo>
                    <a:cubicBezTo>
                      <a:pt x="251" y="632"/>
                      <a:pt x="251" y="120"/>
                      <a:pt x="251" y="96"/>
                    </a:cubicBezTo>
                    <a:cubicBezTo>
                      <a:pt x="251" y="49"/>
                      <a:pt x="203" y="1"/>
                      <a:pt x="15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26"/>
              <p:cNvSpPr/>
              <p:nvPr/>
            </p:nvSpPr>
            <p:spPr>
              <a:xfrm>
                <a:off x="5652879" y="3900158"/>
                <a:ext cx="7919" cy="30477"/>
              </a:xfrm>
              <a:custGeom>
                <a:avLst/>
                <a:gdLst/>
                <a:ahLst/>
                <a:cxnLst/>
                <a:rect l="l" t="t" r="r" b="b"/>
                <a:pathLst>
                  <a:path w="251" h="966" extrusionOk="0">
                    <a:moveTo>
                      <a:pt x="155" y="1"/>
                    </a:moveTo>
                    <a:cubicBezTo>
                      <a:pt x="107" y="1"/>
                      <a:pt x="60" y="37"/>
                      <a:pt x="60" y="84"/>
                    </a:cubicBezTo>
                    <a:cubicBezTo>
                      <a:pt x="60" y="96"/>
                      <a:pt x="60" y="608"/>
                      <a:pt x="12" y="858"/>
                    </a:cubicBezTo>
                    <a:cubicBezTo>
                      <a:pt x="0" y="906"/>
                      <a:pt x="36" y="953"/>
                      <a:pt x="83" y="965"/>
                    </a:cubicBezTo>
                    <a:lnTo>
                      <a:pt x="107" y="965"/>
                    </a:lnTo>
                    <a:cubicBezTo>
                      <a:pt x="155" y="965"/>
                      <a:pt x="191" y="941"/>
                      <a:pt x="203" y="894"/>
                    </a:cubicBezTo>
                    <a:cubicBezTo>
                      <a:pt x="250" y="632"/>
                      <a:pt x="250" y="108"/>
                      <a:pt x="250" y="84"/>
                    </a:cubicBezTo>
                    <a:cubicBezTo>
                      <a:pt x="250" y="37"/>
                      <a:pt x="214" y="1"/>
                      <a:pt x="15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26"/>
              <p:cNvSpPr/>
              <p:nvPr/>
            </p:nvSpPr>
            <p:spPr>
              <a:xfrm>
                <a:off x="5680296" y="3925335"/>
                <a:ext cx="8298" cy="30446"/>
              </a:xfrm>
              <a:custGeom>
                <a:avLst/>
                <a:gdLst/>
                <a:ahLst/>
                <a:cxnLst/>
                <a:rect l="l" t="t" r="r" b="b"/>
                <a:pathLst>
                  <a:path w="263" h="965" extrusionOk="0">
                    <a:moveTo>
                      <a:pt x="167" y="1"/>
                    </a:moveTo>
                    <a:cubicBezTo>
                      <a:pt x="107" y="1"/>
                      <a:pt x="72" y="36"/>
                      <a:pt x="72" y="96"/>
                    </a:cubicBezTo>
                    <a:cubicBezTo>
                      <a:pt x="72" y="96"/>
                      <a:pt x="60" y="608"/>
                      <a:pt x="12" y="858"/>
                    </a:cubicBezTo>
                    <a:cubicBezTo>
                      <a:pt x="0" y="905"/>
                      <a:pt x="36" y="953"/>
                      <a:pt x="84" y="965"/>
                    </a:cubicBezTo>
                    <a:lnTo>
                      <a:pt x="107" y="965"/>
                    </a:lnTo>
                    <a:cubicBezTo>
                      <a:pt x="155" y="965"/>
                      <a:pt x="191" y="941"/>
                      <a:pt x="203" y="894"/>
                    </a:cubicBezTo>
                    <a:cubicBezTo>
                      <a:pt x="250" y="632"/>
                      <a:pt x="262" y="108"/>
                      <a:pt x="262" y="96"/>
                    </a:cubicBezTo>
                    <a:cubicBezTo>
                      <a:pt x="262" y="36"/>
                      <a:pt x="215" y="1"/>
                      <a:pt x="167"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26"/>
              <p:cNvSpPr/>
              <p:nvPr/>
            </p:nvSpPr>
            <p:spPr>
              <a:xfrm>
                <a:off x="5642341" y="3949376"/>
                <a:ext cx="7919" cy="30446"/>
              </a:xfrm>
              <a:custGeom>
                <a:avLst/>
                <a:gdLst/>
                <a:ahLst/>
                <a:cxnLst/>
                <a:rect l="l" t="t" r="r" b="b"/>
                <a:pathLst>
                  <a:path w="251" h="965" extrusionOk="0">
                    <a:moveTo>
                      <a:pt x="156" y="1"/>
                    </a:moveTo>
                    <a:cubicBezTo>
                      <a:pt x="108" y="1"/>
                      <a:pt x="60" y="36"/>
                      <a:pt x="60" y="96"/>
                    </a:cubicBezTo>
                    <a:cubicBezTo>
                      <a:pt x="60" y="96"/>
                      <a:pt x="60" y="620"/>
                      <a:pt x="13" y="858"/>
                    </a:cubicBezTo>
                    <a:cubicBezTo>
                      <a:pt x="1" y="905"/>
                      <a:pt x="36" y="953"/>
                      <a:pt x="84" y="965"/>
                    </a:cubicBezTo>
                    <a:lnTo>
                      <a:pt x="108" y="965"/>
                    </a:lnTo>
                    <a:cubicBezTo>
                      <a:pt x="144" y="965"/>
                      <a:pt x="191" y="941"/>
                      <a:pt x="191" y="894"/>
                    </a:cubicBezTo>
                    <a:cubicBezTo>
                      <a:pt x="251" y="632"/>
                      <a:pt x="251" y="120"/>
                      <a:pt x="251" y="96"/>
                    </a:cubicBezTo>
                    <a:cubicBezTo>
                      <a:pt x="251" y="48"/>
                      <a:pt x="203" y="1"/>
                      <a:pt x="15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26"/>
              <p:cNvSpPr/>
              <p:nvPr/>
            </p:nvSpPr>
            <p:spPr>
              <a:xfrm>
                <a:off x="5666382" y="3972281"/>
                <a:ext cx="7919" cy="30856"/>
              </a:xfrm>
              <a:custGeom>
                <a:avLst/>
                <a:gdLst/>
                <a:ahLst/>
                <a:cxnLst/>
                <a:rect l="l" t="t" r="r" b="b"/>
                <a:pathLst>
                  <a:path w="251" h="978" extrusionOk="0">
                    <a:moveTo>
                      <a:pt x="156" y="1"/>
                    </a:moveTo>
                    <a:cubicBezTo>
                      <a:pt x="108" y="1"/>
                      <a:pt x="60" y="49"/>
                      <a:pt x="60" y="96"/>
                    </a:cubicBezTo>
                    <a:cubicBezTo>
                      <a:pt x="60" y="96"/>
                      <a:pt x="60" y="620"/>
                      <a:pt x="13" y="858"/>
                    </a:cubicBezTo>
                    <a:cubicBezTo>
                      <a:pt x="1" y="906"/>
                      <a:pt x="36" y="965"/>
                      <a:pt x="84" y="965"/>
                    </a:cubicBezTo>
                    <a:cubicBezTo>
                      <a:pt x="96" y="977"/>
                      <a:pt x="96" y="977"/>
                      <a:pt x="108" y="977"/>
                    </a:cubicBezTo>
                    <a:cubicBezTo>
                      <a:pt x="144" y="977"/>
                      <a:pt x="191" y="941"/>
                      <a:pt x="191" y="894"/>
                    </a:cubicBezTo>
                    <a:cubicBezTo>
                      <a:pt x="251" y="632"/>
                      <a:pt x="251" y="120"/>
                      <a:pt x="251" y="96"/>
                    </a:cubicBezTo>
                    <a:cubicBezTo>
                      <a:pt x="251" y="49"/>
                      <a:pt x="203" y="1"/>
                      <a:pt x="15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26"/>
              <p:cNvSpPr/>
              <p:nvPr/>
            </p:nvSpPr>
            <p:spPr>
              <a:xfrm>
                <a:off x="5624326" y="4002348"/>
                <a:ext cx="7919" cy="30446"/>
              </a:xfrm>
              <a:custGeom>
                <a:avLst/>
                <a:gdLst/>
                <a:ahLst/>
                <a:cxnLst/>
                <a:rect l="l" t="t" r="r" b="b"/>
                <a:pathLst>
                  <a:path w="251" h="965" extrusionOk="0">
                    <a:moveTo>
                      <a:pt x="155" y="0"/>
                    </a:moveTo>
                    <a:cubicBezTo>
                      <a:pt x="107" y="0"/>
                      <a:pt x="60" y="36"/>
                      <a:pt x="60" y="96"/>
                    </a:cubicBezTo>
                    <a:cubicBezTo>
                      <a:pt x="60" y="96"/>
                      <a:pt x="60" y="620"/>
                      <a:pt x="12" y="858"/>
                    </a:cubicBezTo>
                    <a:cubicBezTo>
                      <a:pt x="0" y="905"/>
                      <a:pt x="36" y="953"/>
                      <a:pt x="84" y="965"/>
                    </a:cubicBezTo>
                    <a:lnTo>
                      <a:pt x="95" y="965"/>
                    </a:lnTo>
                    <a:cubicBezTo>
                      <a:pt x="143" y="965"/>
                      <a:pt x="179" y="941"/>
                      <a:pt x="191" y="893"/>
                    </a:cubicBezTo>
                    <a:cubicBezTo>
                      <a:pt x="250" y="631"/>
                      <a:pt x="250" y="119"/>
                      <a:pt x="250" y="96"/>
                    </a:cubicBezTo>
                    <a:cubicBezTo>
                      <a:pt x="250" y="36"/>
                      <a:pt x="203" y="0"/>
                      <a:pt x="15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26"/>
              <p:cNvSpPr/>
              <p:nvPr/>
            </p:nvSpPr>
            <p:spPr>
              <a:xfrm>
                <a:off x="5647231" y="4020300"/>
                <a:ext cx="12431" cy="29783"/>
              </a:xfrm>
              <a:custGeom>
                <a:avLst/>
                <a:gdLst/>
                <a:ahLst/>
                <a:cxnLst/>
                <a:rect l="l" t="t" r="r" b="b"/>
                <a:pathLst>
                  <a:path w="394" h="944" extrusionOk="0">
                    <a:moveTo>
                      <a:pt x="287" y="1"/>
                    </a:moveTo>
                    <a:cubicBezTo>
                      <a:pt x="239" y="1"/>
                      <a:pt x="201" y="33"/>
                      <a:pt x="191" y="74"/>
                    </a:cubicBezTo>
                    <a:cubicBezTo>
                      <a:pt x="191" y="86"/>
                      <a:pt x="108" y="586"/>
                      <a:pt x="12" y="824"/>
                    </a:cubicBezTo>
                    <a:cubicBezTo>
                      <a:pt x="1" y="872"/>
                      <a:pt x="24" y="920"/>
                      <a:pt x="72" y="943"/>
                    </a:cubicBezTo>
                    <a:lnTo>
                      <a:pt x="108" y="943"/>
                    </a:lnTo>
                    <a:cubicBezTo>
                      <a:pt x="143" y="943"/>
                      <a:pt x="179" y="920"/>
                      <a:pt x="191" y="884"/>
                    </a:cubicBezTo>
                    <a:cubicBezTo>
                      <a:pt x="286" y="634"/>
                      <a:pt x="382" y="134"/>
                      <a:pt x="382" y="110"/>
                    </a:cubicBezTo>
                    <a:cubicBezTo>
                      <a:pt x="393" y="51"/>
                      <a:pt x="358" y="3"/>
                      <a:pt x="310" y="3"/>
                    </a:cubicBezTo>
                    <a:cubicBezTo>
                      <a:pt x="302" y="1"/>
                      <a:pt x="295" y="1"/>
                      <a:pt x="287"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26"/>
              <p:cNvSpPr/>
              <p:nvPr/>
            </p:nvSpPr>
            <p:spPr>
              <a:xfrm>
                <a:off x="5667139" y="3786736"/>
                <a:ext cx="7919" cy="30824"/>
              </a:xfrm>
              <a:custGeom>
                <a:avLst/>
                <a:gdLst/>
                <a:ahLst/>
                <a:cxnLst/>
                <a:rect l="l" t="t" r="r" b="b"/>
                <a:pathLst>
                  <a:path w="251" h="977" extrusionOk="0">
                    <a:moveTo>
                      <a:pt x="155" y="0"/>
                    </a:moveTo>
                    <a:cubicBezTo>
                      <a:pt x="108" y="0"/>
                      <a:pt x="60" y="48"/>
                      <a:pt x="60" y="95"/>
                    </a:cubicBezTo>
                    <a:cubicBezTo>
                      <a:pt x="60" y="95"/>
                      <a:pt x="60" y="619"/>
                      <a:pt x="12" y="857"/>
                    </a:cubicBezTo>
                    <a:cubicBezTo>
                      <a:pt x="1" y="905"/>
                      <a:pt x="36" y="953"/>
                      <a:pt x="84" y="965"/>
                    </a:cubicBezTo>
                    <a:cubicBezTo>
                      <a:pt x="96" y="977"/>
                      <a:pt x="96" y="977"/>
                      <a:pt x="108" y="977"/>
                    </a:cubicBezTo>
                    <a:cubicBezTo>
                      <a:pt x="155" y="977"/>
                      <a:pt x="191" y="941"/>
                      <a:pt x="203" y="893"/>
                    </a:cubicBezTo>
                    <a:cubicBezTo>
                      <a:pt x="251" y="631"/>
                      <a:pt x="251" y="119"/>
                      <a:pt x="251" y="95"/>
                    </a:cubicBezTo>
                    <a:cubicBezTo>
                      <a:pt x="251" y="48"/>
                      <a:pt x="215" y="0"/>
                      <a:pt x="15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1" name="Google Shape;2551;p26"/>
              <p:cNvSpPr/>
              <p:nvPr/>
            </p:nvSpPr>
            <p:spPr>
              <a:xfrm>
                <a:off x="5691559" y="3768310"/>
                <a:ext cx="7919" cy="30856"/>
              </a:xfrm>
              <a:custGeom>
                <a:avLst/>
                <a:gdLst/>
                <a:ahLst/>
                <a:cxnLst/>
                <a:rect l="l" t="t" r="r" b="b"/>
                <a:pathLst>
                  <a:path w="251" h="978" extrusionOk="0">
                    <a:moveTo>
                      <a:pt x="155" y="1"/>
                    </a:moveTo>
                    <a:cubicBezTo>
                      <a:pt x="108" y="1"/>
                      <a:pt x="60" y="48"/>
                      <a:pt x="60" y="96"/>
                    </a:cubicBezTo>
                    <a:cubicBezTo>
                      <a:pt x="60" y="108"/>
                      <a:pt x="60" y="620"/>
                      <a:pt x="12" y="858"/>
                    </a:cubicBezTo>
                    <a:cubicBezTo>
                      <a:pt x="0" y="918"/>
                      <a:pt x="36" y="965"/>
                      <a:pt x="84" y="977"/>
                    </a:cubicBezTo>
                    <a:lnTo>
                      <a:pt x="108" y="977"/>
                    </a:lnTo>
                    <a:cubicBezTo>
                      <a:pt x="143" y="977"/>
                      <a:pt x="191" y="941"/>
                      <a:pt x="203" y="894"/>
                    </a:cubicBezTo>
                    <a:cubicBezTo>
                      <a:pt x="250" y="632"/>
                      <a:pt x="250" y="120"/>
                      <a:pt x="250" y="96"/>
                    </a:cubicBezTo>
                    <a:cubicBezTo>
                      <a:pt x="250" y="48"/>
                      <a:pt x="215" y="1"/>
                      <a:pt x="15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2" name="Google Shape;2552;p26"/>
              <p:cNvSpPr/>
              <p:nvPr/>
            </p:nvSpPr>
            <p:spPr>
              <a:xfrm>
                <a:off x="5283239" y="4086019"/>
                <a:ext cx="16564" cy="28679"/>
              </a:xfrm>
              <a:custGeom>
                <a:avLst/>
                <a:gdLst/>
                <a:ahLst/>
                <a:cxnLst/>
                <a:rect l="l" t="t" r="r" b="b"/>
                <a:pathLst>
                  <a:path w="525" h="909" extrusionOk="0">
                    <a:moveTo>
                      <a:pt x="109" y="0"/>
                    </a:moveTo>
                    <a:cubicBezTo>
                      <a:pt x="100" y="0"/>
                      <a:pt x="92" y="1"/>
                      <a:pt x="84" y="3"/>
                    </a:cubicBezTo>
                    <a:cubicBezTo>
                      <a:pt x="36" y="15"/>
                      <a:pt x="0" y="63"/>
                      <a:pt x="24" y="123"/>
                    </a:cubicBezTo>
                    <a:cubicBezTo>
                      <a:pt x="96" y="373"/>
                      <a:pt x="322" y="837"/>
                      <a:pt x="334" y="849"/>
                    </a:cubicBezTo>
                    <a:cubicBezTo>
                      <a:pt x="358" y="885"/>
                      <a:pt x="381" y="908"/>
                      <a:pt x="417" y="908"/>
                    </a:cubicBezTo>
                    <a:cubicBezTo>
                      <a:pt x="429" y="908"/>
                      <a:pt x="453" y="896"/>
                      <a:pt x="465" y="896"/>
                    </a:cubicBezTo>
                    <a:cubicBezTo>
                      <a:pt x="512" y="873"/>
                      <a:pt x="524" y="813"/>
                      <a:pt x="500" y="765"/>
                    </a:cubicBezTo>
                    <a:cubicBezTo>
                      <a:pt x="500" y="765"/>
                      <a:pt x="262" y="301"/>
                      <a:pt x="203" y="63"/>
                    </a:cubicBezTo>
                    <a:cubicBezTo>
                      <a:pt x="193" y="24"/>
                      <a:pt x="150" y="0"/>
                      <a:pt x="109"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3" name="Google Shape;2553;p26"/>
              <p:cNvSpPr/>
              <p:nvPr/>
            </p:nvSpPr>
            <p:spPr>
              <a:xfrm>
                <a:off x="5297500" y="4049610"/>
                <a:ext cx="16564" cy="28647"/>
              </a:xfrm>
              <a:custGeom>
                <a:avLst/>
                <a:gdLst/>
                <a:ahLst/>
                <a:cxnLst/>
                <a:rect l="l" t="t" r="r" b="b"/>
                <a:pathLst>
                  <a:path w="525" h="908" extrusionOk="0">
                    <a:moveTo>
                      <a:pt x="95" y="0"/>
                    </a:moveTo>
                    <a:cubicBezTo>
                      <a:pt x="88" y="0"/>
                      <a:pt x="80" y="1"/>
                      <a:pt x="72" y="3"/>
                    </a:cubicBezTo>
                    <a:cubicBezTo>
                      <a:pt x="25" y="14"/>
                      <a:pt x="1" y="74"/>
                      <a:pt x="13" y="122"/>
                    </a:cubicBezTo>
                    <a:cubicBezTo>
                      <a:pt x="84" y="372"/>
                      <a:pt x="322" y="836"/>
                      <a:pt x="334" y="860"/>
                    </a:cubicBezTo>
                    <a:cubicBezTo>
                      <a:pt x="346" y="896"/>
                      <a:pt x="382" y="907"/>
                      <a:pt x="418" y="907"/>
                    </a:cubicBezTo>
                    <a:cubicBezTo>
                      <a:pt x="429" y="907"/>
                      <a:pt x="441" y="907"/>
                      <a:pt x="453" y="896"/>
                    </a:cubicBezTo>
                    <a:cubicBezTo>
                      <a:pt x="501" y="872"/>
                      <a:pt x="525" y="824"/>
                      <a:pt x="501" y="776"/>
                    </a:cubicBezTo>
                    <a:cubicBezTo>
                      <a:pt x="489" y="765"/>
                      <a:pt x="263" y="312"/>
                      <a:pt x="191" y="74"/>
                    </a:cubicBezTo>
                    <a:cubicBezTo>
                      <a:pt x="181" y="33"/>
                      <a:pt x="144" y="0"/>
                      <a:pt x="9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4" name="Google Shape;2554;p26"/>
              <p:cNvSpPr/>
              <p:nvPr/>
            </p:nvSpPr>
            <p:spPr>
              <a:xfrm>
                <a:off x="5255822" y="4041533"/>
                <a:ext cx="16564" cy="28458"/>
              </a:xfrm>
              <a:custGeom>
                <a:avLst/>
                <a:gdLst/>
                <a:ahLst/>
                <a:cxnLst/>
                <a:rect l="l" t="t" r="r" b="b"/>
                <a:pathLst>
                  <a:path w="525" h="902" extrusionOk="0">
                    <a:moveTo>
                      <a:pt x="114" y="1"/>
                    </a:moveTo>
                    <a:cubicBezTo>
                      <a:pt x="104" y="1"/>
                      <a:pt x="94" y="3"/>
                      <a:pt x="84" y="9"/>
                    </a:cubicBezTo>
                    <a:cubicBezTo>
                      <a:pt x="24" y="20"/>
                      <a:pt x="0" y="68"/>
                      <a:pt x="12" y="116"/>
                    </a:cubicBezTo>
                    <a:cubicBezTo>
                      <a:pt x="84" y="378"/>
                      <a:pt x="322" y="842"/>
                      <a:pt x="334" y="854"/>
                    </a:cubicBezTo>
                    <a:cubicBezTo>
                      <a:pt x="345" y="890"/>
                      <a:pt x="381" y="902"/>
                      <a:pt x="417" y="902"/>
                    </a:cubicBezTo>
                    <a:lnTo>
                      <a:pt x="453" y="902"/>
                    </a:lnTo>
                    <a:cubicBezTo>
                      <a:pt x="500" y="878"/>
                      <a:pt x="524" y="818"/>
                      <a:pt x="500" y="771"/>
                    </a:cubicBezTo>
                    <a:cubicBezTo>
                      <a:pt x="500" y="771"/>
                      <a:pt x="262" y="306"/>
                      <a:pt x="191" y="68"/>
                    </a:cubicBezTo>
                    <a:cubicBezTo>
                      <a:pt x="181" y="31"/>
                      <a:pt x="150" y="1"/>
                      <a:pt x="11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5" name="Google Shape;2555;p26"/>
              <p:cNvSpPr/>
              <p:nvPr/>
            </p:nvSpPr>
            <p:spPr>
              <a:xfrm>
                <a:off x="5265571" y="4003011"/>
                <a:ext cx="16564" cy="28679"/>
              </a:xfrm>
              <a:custGeom>
                <a:avLst/>
                <a:gdLst/>
                <a:ahLst/>
                <a:cxnLst/>
                <a:rect l="l" t="t" r="r" b="b"/>
                <a:pathLst>
                  <a:path w="525" h="909" extrusionOk="0">
                    <a:moveTo>
                      <a:pt x="108" y="0"/>
                    </a:moveTo>
                    <a:cubicBezTo>
                      <a:pt x="100" y="0"/>
                      <a:pt x="92" y="1"/>
                      <a:pt x="84" y="3"/>
                    </a:cubicBezTo>
                    <a:cubicBezTo>
                      <a:pt x="25" y="15"/>
                      <a:pt x="1" y="63"/>
                      <a:pt x="13" y="110"/>
                    </a:cubicBezTo>
                    <a:cubicBezTo>
                      <a:pt x="84" y="372"/>
                      <a:pt x="322" y="837"/>
                      <a:pt x="334" y="849"/>
                    </a:cubicBezTo>
                    <a:cubicBezTo>
                      <a:pt x="346" y="884"/>
                      <a:pt x="382" y="908"/>
                      <a:pt x="417" y="908"/>
                    </a:cubicBezTo>
                    <a:cubicBezTo>
                      <a:pt x="429" y="908"/>
                      <a:pt x="441" y="896"/>
                      <a:pt x="453" y="896"/>
                    </a:cubicBezTo>
                    <a:cubicBezTo>
                      <a:pt x="501" y="872"/>
                      <a:pt x="525" y="813"/>
                      <a:pt x="501" y="765"/>
                    </a:cubicBezTo>
                    <a:cubicBezTo>
                      <a:pt x="501" y="765"/>
                      <a:pt x="263" y="301"/>
                      <a:pt x="191" y="63"/>
                    </a:cubicBezTo>
                    <a:cubicBezTo>
                      <a:pt x="181" y="23"/>
                      <a:pt x="147" y="0"/>
                      <a:pt x="10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6" name="Google Shape;2556;p26"/>
              <p:cNvSpPr/>
              <p:nvPr/>
            </p:nvSpPr>
            <p:spPr>
              <a:xfrm>
                <a:off x="5288129" y="3996606"/>
                <a:ext cx="16532" cy="28679"/>
              </a:xfrm>
              <a:custGeom>
                <a:avLst/>
                <a:gdLst/>
                <a:ahLst/>
                <a:cxnLst/>
                <a:rect l="l" t="t" r="r" b="b"/>
                <a:pathLst>
                  <a:path w="524" h="909" extrusionOk="0">
                    <a:moveTo>
                      <a:pt x="108" y="1"/>
                    </a:moveTo>
                    <a:cubicBezTo>
                      <a:pt x="100" y="1"/>
                      <a:pt x="91" y="2"/>
                      <a:pt x="83" y="4"/>
                    </a:cubicBezTo>
                    <a:cubicBezTo>
                      <a:pt x="36" y="16"/>
                      <a:pt x="0" y="75"/>
                      <a:pt x="12" y="123"/>
                    </a:cubicBezTo>
                    <a:cubicBezTo>
                      <a:pt x="95" y="373"/>
                      <a:pt x="322" y="837"/>
                      <a:pt x="334" y="861"/>
                    </a:cubicBezTo>
                    <a:cubicBezTo>
                      <a:pt x="345" y="885"/>
                      <a:pt x="381" y="909"/>
                      <a:pt x="417" y="909"/>
                    </a:cubicBezTo>
                    <a:cubicBezTo>
                      <a:pt x="429" y="909"/>
                      <a:pt x="453" y="909"/>
                      <a:pt x="464" y="897"/>
                    </a:cubicBezTo>
                    <a:cubicBezTo>
                      <a:pt x="512" y="873"/>
                      <a:pt x="524" y="813"/>
                      <a:pt x="500" y="778"/>
                    </a:cubicBezTo>
                    <a:cubicBezTo>
                      <a:pt x="500" y="766"/>
                      <a:pt x="262" y="313"/>
                      <a:pt x="203" y="75"/>
                    </a:cubicBezTo>
                    <a:cubicBezTo>
                      <a:pt x="193" y="26"/>
                      <a:pt x="150" y="1"/>
                      <a:pt x="10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7" name="Google Shape;2557;p26"/>
              <p:cNvSpPr/>
              <p:nvPr/>
            </p:nvSpPr>
            <p:spPr>
              <a:xfrm>
                <a:off x="5281725" y="3925335"/>
                <a:ext cx="10191" cy="30446"/>
              </a:xfrm>
              <a:custGeom>
                <a:avLst/>
                <a:gdLst/>
                <a:ahLst/>
                <a:cxnLst/>
                <a:rect l="l" t="t" r="r" b="b"/>
                <a:pathLst>
                  <a:path w="323" h="965" extrusionOk="0">
                    <a:moveTo>
                      <a:pt x="96" y="1"/>
                    </a:moveTo>
                    <a:cubicBezTo>
                      <a:pt x="36" y="1"/>
                      <a:pt x="1" y="48"/>
                      <a:pt x="1" y="96"/>
                    </a:cubicBezTo>
                    <a:cubicBezTo>
                      <a:pt x="13" y="358"/>
                      <a:pt x="120" y="870"/>
                      <a:pt x="132" y="894"/>
                    </a:cubicBezTo>
                    <a:cubicBezTo>
                      <a:pt x="132" y="929"/>
                      <a:pt x="179" y="965"/>
                      <a:pt x="215" y="965"/>
                    </a:cubicBezTo>
                    <a:lnTo>
                      <a:pt x="239" y="965"/>
                    </a:lnTo>
                    <a:cubicBezTo>
                      <a:pt x="286" y="953"/>
                      <a:pt x="322" y="894"/>
                      <a:pt x="310" y="846"/>
                    </a:cubicBezTo>
                    <a:cubicBezTo>
                      <a:pt x="310" y="846"/>
                      <a:pt x="191" y="334"/>
                      <a:pt x="191" y="96"/>
                    </a:cubicBezTo>
                    <a:cubicBezTo>
                      <a:pt x="191" y="36"/>
                      <a:pt x="144" y="1"/>
                      <a:pt x="9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8" name="Google Shape;2558;p26"/>
              <p:cNvSpPr/>
              <p:nvPr/>
            </p:nvSpPr>
            <p:spPr>
              <a:xfrm>
                <a:off x="5332804" y="4141263"/>
                <a:ext cx="16564" cy="29026"/>
              </a:xfrm>
              <a:custGeom>
                <a:avLst/>
                <a:gdLst/>
                <a:ahLst/>
                <a:cxnLst/>
                <a:rect l="l" t="t" r="r" b="b"/>
                <a:pathLst>
                  <a:path w="525" h="920" extrusionOk="0">
                    <a:moveTo>
                      <a:pt x="103" y="0"/>
                    </a:moveTo>
                    <a:cubicBezTo>
                      <a:pt x="97" y="0"/>
                      <a:pt x="91" y="1"/>
                      <a:pt x="84" y="3"/>
                    </a:cubicBezTo>
                    <a:cubicBezTo>
                      <a:pt x="25" y="27"/>
                      <a:pt x="1" y="74"/>
                      <a:pt x="13" y="122"/>
                    </a:cubicBezTo>
                    <a:cubicBezTo>
                      <a:pt x="84" y="384"/>
                      <a:pt x="322" y="848"/>
                      <a:pt x="334" y="860"/>
                    </a:cubicBezTo>
                    <a:cubicBezTo>
                      <a:pt x="346" y="896"/>
                      <a:pt x="382" y="919"/>
                      <a:pt x="418" y="919"/>
                    </a:cubicBezTo>
                    <a:cubicBezTo>
                      <a:pt x="430" y="919"/>
                      <a:pt x="442" y="908"/>
                      <a:pt x="453" y="908"/>
                    </a:cubicBezTo>
                    <a:cubicBezTo>
                      <a:pt x="501" y="884"/>
                      <a:pt x="525" y="824"/>
                      <a:pt x="501" y="777"/>
                    </a:cubicBezTo>
                    <a:cubicBezTo>
                      <a:pt x="501" y="777"/>
                      <a:pt x="263" y="312"/>
                      <a:pt x="191" y="74"/>
                    </a:cubicBezTo>
                    <a:cubicBezTo>
                      <a:pt x="181" y="33"/>
                      <a:pt x="144" y="0"/>
                      <a:pt x="10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9" name="Google Shape;2559;p26"/>
              <p:cNvSpPr/>
              <p:nvPr/>
            </p:nvSpPr>
            <p:spPr>
              <a:xfrm>
                <a:off x="5240047" y="3996259"/>
                <a:ext cx="15428" cy="29026"/>
              </a:xfrm>
              <a:custGeom>
                <a:avLst/>
                <a:gdLst/>
                <a:ahLst/>
                <a:cxnLst/>
                <a:rect l="l" t="t" r="r" b="b"/>
                <a:pathLst>
                  <a:path w="489" h="920" extrusionOk="0">
                    <a:moveTo>
                      <a:pt x="94" y="1"/>
                    </a:moveTo>
                    <a:cubicBezTo>
                      <a:pt x="87" y="1"/>
                      <a:pt x="79" y="1"/>
                      <a:pt x="72" y="3"/>
                    </a:cubicBezTo>
                    <a:cubicBezTo>
                      <a:pt x="24" y="15"/>
                      <a:pt x="0" y="74"/>
                      <a:pt x="12" y="122"/>
                    </a:cubicBezTo>
                    <a:cubicBezTo>
                      <a:pt x="72" y="384"/>
                      <a:pt x="286" y="848"/>
                      <a:pt x="298" y="872"/>
                    </a:cubicBezTo>
                    <a:cubicBezTo>
                      <a:pt x="310" y="908"/>
                      <a:pt x="345" y="920"/>
                      <a:pt x="381" y="920"/>
                    </a:cubicBezTo>
                    <a:lnTo>
                      <a:pt x="417" y="920"/>
                    </a:lnTo>
                    <a:cubicBezTo>
                      <a:pt x="464" y="896"/>
                      <a:pt x="488" y="836"/>
                      <a:pt x="464" y="789"/>
                    </a:cubicBezTo>
                    <a:cubicBezTo>
                      <a:pt x="464" y="789"/>
                      <a:pt x="250" y="312"/>
                      <a:pt x="191" y="74"/>
                    </a:cubicBezTo>
                    <a:cubicBezTo>
                      <a:pt x="180" y="33"/>
                      <a:pt x="143" y="1"/>
                      <a:pt x="9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0" name="Google Shape;2560;p26"/>
              <p:cNvSpPr/>
              <p:nvPr/>
            </p:nvSpPr>
            <p:spPr>
              <a:xfrm>
                <a:off x="5259198" y="3949376"/>
                <a:ext cx="10159" cy="30446"/>
              </a:xfrm>
              <a:custGeom>
                <a:avLst/>
                <a:gdLst/>
                <a:ahLst/>
                <a:cxnLst/>
                <a:rect l="l" t="t" r="r" b="b"/>
                <a:pathLst>
                  <a:path w="322" h="965" extrusionOk="0">
                    <a:moveTo>
                      <a:pt x="96" y="1"/>
                    </a:moveTo>
                    <a:cubicBezTo>
                      <a:pt x="36" y="1"/>
                      <a:pt x="0" y="48"/>
                      <a:pt x="0" y="96"/>
                    </a:cubicBezTo>
                    <a:cubicBezTo>
                      <a:pt x="0" y="370"/>
                      <a:pt x="119" y="870"/>
                      <a:pt x="119" y="894"/>
                    </a:cubicBezTo>
                    <a:cubicBezTo>
                      <a:pt x="131" y="941"/>
                      <a:pt x="167" y="965"/>
                      <a:pt x="215" y="965"/>
                    </a:cubicBezTo>
                    <a:lnTo>
                      <a:pt x="238" y="965"/>
                    </a:lnTo>
                    <a:cubicBezTo>
                      <a:pt x="286" y="953"/>
                      <a:pt x="322" y="905"/>
                      <a:pt x="310" y="858"/>
                    </a:cubicBezTo>
                    <a:cubicBezTo>
                      <a:pt x="298" y="846"/>
                      <a:pt x="191" y="346"/>
                      <a:pt x="191" y="96"/>
                    </a:cubicBezTo>
                    <a:cubicBezTo>
                      <a:pt x="191" y="48"/>
                      <a:pt x="131" y="13"/>
                      <a:pt x="9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1" name="Google Shape;2561;p26"/>
              <p:cNvSpPr/>
              <p:nvPr/>
            </p:nvSpPr>
            <p:spPr>
              <a:xfrm>
                <a:off x="5229131" y="3937734"/>
                <a:ext cx="12809" cy="30067"/>
              </a:xfrm>
              <a:custGeom>
                <a:avLst/>
                <a:gdLst/>
                <a:ahLst/>
                <a:cxnLst/>
                <a:rect l="l" t="t" r="r" b="b"/>
                <a:pathLst>
                  <a:path w="406" h="953" extrusionOk="0">
                    <a:moveTo>
                      <a:pt x="84" y="1"/>
                    </a:moveTo>
                    <a:cubicBezTo>
                      <a:pt x="37" y="12"/>
                      <a:pt x="1" y="60"/>
                      <a:pt x="1" y="108"/>
                    </a:cubicBezTo>
                    <a:cubicBezTo>
                      <a:pt x="37" y="370"/>
                      <a:pt x="203" y="870"/>
                      <a:pt x="203" y="882"/>
                    </a:cubicBezTo>
                    <a:cubicBezTo>
                      <a:pt x="215" y="929"/>
                      <a:pt x="251" y="953"/>
                      <a:pt x="299" y="953"/>
                    </a:cubicBezTo>
                    <a:cubicBezTo>
                      <a:pt x="299" y="953"/>
                      <a:pt x="310" y="953"/>
                      <a:pt x="322" y="941"/>
                    </a:cubicBezTo>
                    <a:cubicBezTo>
                      <a:pt x="370" y="929"/>
                      <a:pt x="406" y="870"/>
                      <a:pt x="382" y="822"/>
                    </a:cubicBezTo>
                    <a:cubicBezTo>
                      <a:pt x="382" y="822"/>
                      <a:pt x="215" y="334"/>
                      <a:pt x="191" y="84"/>
                    </a:cubicBezTo>
                    <a:cubicBezTo>
                      <a:pt x="179" y="36"/>
                      <a:pt x="132" y="1"/>
                      <a:pt x="8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2" name="Google Shape;2562;p26"/>
              <p:cNvSpPr/>
              <p:nvPr/>
            </p:nvSpPr>
            <p:spPr>
              <a:xfrm>
                <a:off x="5255443" y="3887759"/>
                <a:ext cx="9055" cy="30477"/>
              </a:xfrm>
              <a:custGeom>
                <a:avLst/>
                <a:gdLst/>
                <a:ahLst/>
                <a:cxnLst/>
                <a:rect l="l" t="t" r="r" b="b"/>
                <a:pathLst>
                  <a:path w="287" h="966" extrusionOk="0">
                    <a:moveTo>
                      <a:pt x="96" y="1"/>
                    </a:moveTo>
                    <a:cubicBezTo>
                      <a:pt x="48" y="13"/>
                      <a:pt x="0" y="37"/>
                      <a:pt x="0" y="96"/>
                    </a:cubicBezTo>
                    <a:cubicBezTo>
                      <a:pt x="0" y="358"/>
                      <a:pt x="84" y="870"/>
                      <a:pt x="96" y="894"/>
                    </a:cubicBezTo>
                    <a:cubicBezTo>
                      <a:pt x="96" y="930"/>
                      <a:pt x="143" y="965"/>
                      <a:pt x="179" y="965"/>
                    </a:cubicBezTo>
                    <a:lnTo>
                      <a:pt x="203" y="965"/>
                    </a:lnTo>
                    <a:cubicBezTo>
                      <a:pt x="250" y="953"/>
                      <a:pt x="286" y="906"/>
                      <a:pt x="274" y="858"/>
                    </a:cubicBezTo>
                    <a:cubicBezTo>
                      <a:pt x="274" y="858"/>
                      <a:pt x="191" y="346"/>
                      <a:pt x="191" y="96"/>
                    </a:cubicBezTo>
                    <a:cubicBezTo>
                      <a:pt x="191" y="49"/>
                      <a:pt x="155" y="1"/>
                      <a:pt x="9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26"/>
              <p:cNvSpPr/>
              <p:nvPr/>
            </p:nvSpPr>
            <p:spPr>
              <a:xfrm>
                <a:off x="5230266" y="3879808"/>
                <a:ext cx="8298" cy="30919"/>
              </a:xfrm>
              <a:custGeom>
                <a:avLst/>
                <a:gdLst/>
                <a:ahLst/>
                <a:cxnLst/>
                <a:rect l="l" t="t" r="r" b="b"/>
                <a:pathLst>
                  <a:path w="263" h="980" extrusionOk="0">
                    <a:moveTo>
                      <a:pt x="160" y="1"/>
                    </a:moveTo>
                    <a:cubicBezTo>
                      <a:pt x="117" y="1"/>
                      <a:pt x="70" y="33"/>
                      <a:pt x="60" y="74"/>
                    </a:cubicBezTo>
                    <a:cubicBezTo>
                      <a:pt x="12" y="336"/>
                      <a:pt x="12" y="860"/>
                      <a:pt x="12" y="884"/>
                    </a:cubicBezTo>
                    <a:cubicBezTo>
                      <a:pt x="1" y="932"/>
                      <a:pt x="48" y="979"/>
                      <a:pt x="96" y="979"/>
                    </a:cubicBezTo>
                    <a:cubicBezTo>
                      <a:pt x="155" y="979"/>
                      <a:pt x="191" y="932"/>
                      <a:pt x="191" y="884"/>
                    </a:cubicBezTo>
                    <a:cubicBezTo>
                      <a:pt x="191" y="872"/>
                      <a:pt x="203" y="360"/>
                      <a:pt x="251" y="122"/>
                    </a:cubicBezTo>
                    <a:cubicBezTo>
                      <a:pt x="263" y="62"/>
                      <a:pt x="227" y="15"/>
                      <a:pt x="179" y="3"/>
                    </a:cubicBezTo>
                    <a:cubicBezTo>
                      <a:pt x="173" y="1"/>
                      <a:pt x="166" y="1"/>
                      <a:pt x="16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26"/>
              <p:cNvSpPr/>
              <p:nvPr/>
            </p:nvSpPr>
            <p:spPr>
              <a:xfrm>
                <a:off x="5312896" y="4097282"/>
                <a:ext cx="16564" cy="28679"/>
              </a:xfrm>
              <a:custGeom>
                <a:avLst/>
                <a:gdLst/>
                <a:ahLst/>
                <a:cxnLst/>
                <a:rect l="l" t="t" r="r" b="b"/>
                <a:pathLst>
                  <a:path w="525" h="909" extrusionOk="0">
                    <a:moveTo>
                      <a:pt x="102" y="1"/>
                    </a:moveTo>
                    <a:cubicBezTo>
                      <a:pt x="92" y="1"/>
                      <a:pt x="83" y="2"/>
                      <a:pt x="72" y="4"/>
                    </a:cubicBezTo>
                    <a:cubicBezTo>
                      <a:pt x="25" y="16"/>
                      <a:pt x="1" y="63"/>
                      <a:pt x="13" y="123"/>
                    </a:cubicBezTo>
                    <a:cubicBezTo>
                      <a:pt x="84" y="373"/>
                      <a:pt x="322" y="837"/>
                      <a:pt x="334" y="861"/>
                    </a:cubicBezTo>
                    <a:cubicBezTo>
                      <a:pt x="346" y="885"/>
                      <a:pt x="382" y="909"/>
                      <a:pt x="418" y="909"/>
                    </a:cubicBezTo>
                    <a:cubicBezTo>
                      <a:pt x="430" y="909"/>
                      <a:pt x="441" y="909"/>
                      <a:pt x="453" y="897"/>
                    </a:cubicBezTo>
                    <a:cubicBezTo>
                      <a:pt x="501" y="873"/>
                      <a:pt x="525" y="813"/>
                      <a:pt x="501" y="766"/>
                    </a:cubicBezTo>
                    <a:cubicBezTo>
                      <a:pt x="489" y="766"/>
                      <a:pt x="263" y="301"/>
                      <a:pt x="191" y="63"/>
                    </a:cubicBezTo>
                    <a:cubicBezTo>
                      <a:pt x="182" y="24"/>
                      <a:pt x="147" y="1"/>
                      <a:pt x="10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26"/>
              <p:cNvSpPr/>
              <p:nvPr/>
            </p:nvSpPr>
            <p:spPr>
              <a:xfrm>
                <a:off x="5300875" y="4134669"/>
                <a:ext cx="23347" cy="23978"/>
              </a:xfrm>
              <a:custGeom>
                <a:avLst/>
                <a:gdLst/>
                <a:ahLst/>
                <a:cxnLst/>
                <a:rect l="l" t="t" r="r" b="b"/>
                <a:pathLst>
                  <a:path w="740" h="760" extrusionOk="0">
                    <a:moveTo>
                      <a:pt x="108" y="0"/>
                    </a:moveTo>
                    <a:cubicBezTo>
                      <a:pt x="88" y="0"/>
                      <a:pt x="67" y="7"/>
                      <a:pt x="49" y="21"/>
                    </a:cubicBezTo>
                    <a:cubicBezTo>
                      <a:pt x="13" y="45"/>
                      <a:pt x="1" y="105"/>
                      <a:pt x="25" y="152"/>
                    </a:cubicBezTo>
                    <a:cubicBezTo>
                      <a:pt x="180" y="366"/>
                      <a:pt x="561" y="724"/>
                      <a:pt x="572" y="736"/>
                    </a:cubicBezTo>
                    <a:cubicBezTo>
                      <a:pt x="596" y="759"/>
                      <a:pt x="620" y="759"/>
                      <a:pt x="644" y="759"/>
                    </a:cubicBezTo>
                    <a:cubicBezTo>
                      <a:pt x="668" y="759"/>
                      <a:pt x="692" y="747"/>
                      <a:pt x="703" y="736"/>
                    </a:cubicBezTo>
                    <a:cubicBezTo>
                      <a:pt x="739" y="700"/>
                      <a:pt x="739" y="640"/>
                      <a:pt x="703" y="605"/>
                    </a:cubicBezTo>
                    <a:cubicBezTo>
                      <a:pt x="703" y="605"/>
                      <a:pt x="322" y="247"/>
                      <a:pt x="180" y="45"/>
                    </a:cubicBezTo>
                    <a:cubicBezTo>
                      <a:pt x="165" y="16"/>
                      <a:pt x="138" y="0"/>
                      <a:pt x="10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26"/>
              <p:cNvSpPr/>
              <p:nvPr/>
            </p:nvSpPr>
            <p:spPr>
              <a:xfrm>
                <a:off x="5984942" y="4153725"/>
                <a:ext cx="22180" cy="25587"/>
              </a:xfrm>
              <a:custGeom>
                <a:avLst/>
                <a:gdLst/>
                <a:ahLst/>
                <a:cxnLst/>
                <a:rect l="l" t="t" r="r" b="b"/>
                <a:pathLst>
                  <a:path w="703" h="811" extrusionOk="0">
                    <a:moveTo>
                      <a:pt x="593" y="1"/>
                    </a:moveTo>
                    <a:cubicBezTo>
                      <a:pt x="560" y="1"/>
                      <a:pt x="528" y="16"/>
                      <a:pt x="512" y="48"/>
                    </a:cubicBezTo>
                    <a:cubicBezTo>
                      <a:pt x="381" y="263"/>
                      <a:pt x="36" y="655"/>
                      <a:pt x="36" y="655"/>
                    </a:cubicBezTo>
                    <a:cubicBezTo>
                      <a:pt x="0" y="691"/>
                      <a:pt x="12" y="751"/>
                      <a:pt x="48" y="786"/>
                    </a:cubicBezTo>
                    <a:cubicBezTo>
                      <a:pt x="60" y="798"/>
                      <a:pt x="84" y="810"/>
                      <a:pt x="107" y="810"/>
                    </a:cubicBezTo>
                    <a:cubicBezTo>
                      <a:pt x="131" y="810"/>
                      <a:pt x="167" y="798"/>
                      <a:pt x="179" y="786"/>
                    </a:cubicBezTo>
                    <a:cubicBezTo>
                      <a:pt x="191" y="763"/>
                      <a:pt x="536" y="382"/>
                      <a:pt x="679" y="143"/>
                    </a:cubicBezTo>
                    <a:cubicBezTo>
                      <a:pt x="703" y="108"/>
                      <a:pt x="691" y="48"/>
                      <a:pt x="643" y="13"/>
                    </a:cubicBezTo>
                    <a:cubicBezTo>
                      <a:pt x="627" y="5"/>
                      <a:pt x="610" y="1"/>
                      <a:pt x="593"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7" name="Google Shape;2567;p26"/>
              <p:cNvSpPr/>
              <p:nvPr/>
            </p:nvSpPr>
            <p:spPr>
              <a:xfrm>
                <a:off x="5978159" y="4114666"/>
                <a:ext cx="22211" cy="25208"/>
              </a:xfrm>
              <a:custGeom>
                <a:avLst/>
                <a:gdLst/>
                <a:ahLst/>
                <a:cxnLst/>
                <a:rect l="l" t="t" r="r" b="b"/>
                <a:pathLst>
                  <a:path w="704" h="799" extrusionOk="0">
                    <a:moveTo>
                      <a:pt x="594" y="0"/>
                    </a:moveTo>
                    <a:cubicBezTo>
                      <a:pt x="561" y="0"/>
                      <a:pt x="529" y="16"/>
                      <a:pt x="513" y="48"/>
                    </a:cubicBezTo>
                    <a:cubicBezTo>
                      <a:pt x="382" y="250"/>
                      <a:pt x="37" y="643"/>
                      <a:pt x="37" y="643"/>
                    </a:cubicBezTo>
                    <a:cubicBezTo>
                      <a:pt x="1" y="691"/>
                      <a:pt x="1" y="750"/>
                      <a:pt x="37" y="774"/>
                    </a:cubicBezTo>
                    <a:cubicBezTo>
                      <a:pt x="60" y="798"/>
                      <a:pt x="84" y="798"/>
                      <a:pt x="108" y="798"/>
                    </a:cubicBezTo>
                    <a:cubicBezTo>
                      <a:pt x="132" y="798"/>
                      <a:pt x="156" y="786"/>
                      <a:pt x="180" y="774"/>
                    </a:cubicBezTo>
                    <a:cubicBezTo>
                      <a:pt x="191" y="762"/>
                      <a:pt x="537" y="369"/>
                      <a:pt x="668" y="143"/>
                    </a:cubicBezTo>
                    <a:cubicBezTo>
                      <a:pt x="703" y="96"/>
                      <a:pt x="680" y="36"/>
                      <a:pt x="644" y="12"/>
                    </a:cubicBezTo>
                    <a:cubicBezTo>
                      <a:pt x="628" y="4"/>
                      <a:pt x="611" y="0"/>
                      <a:pt x="59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8" name="Google Shape;2568;p26"/>
              <p:cNvSpPr/>
              <p:nvPr/>
            </p:nvSpPr>
            <p:spPr>
              <a:xfrm>
                <a:off x="6025516" y="4114666"/>
                <a:ext cx="22180" cy="25208"/>
              </a:xfrm>
              <a:custGeom>
                <a:avLst/>
                <a:gdLst/>
                <a:ahLst/>
                <a:cxnLst/>
                <a:rect l="l" t="t" r="r" b="b"/>
                <a:pathLst>
                  <a:path w="703" h="799" extrusionOk="0">
                    <a:moveTo>
                      <a:pt x="593" y="0"/>
                    </a:moveTo>
                    <a:cubicBezTo>
                      <a:pt x="560" y="0"/>
                      <a:pt x="528" y="16"/>
                      <a:pt x="512" y="48"/>
                    </a:cubicBezTo>
                    <a:cubicBezTo>
                      <a:pt x="381" y="250"/>
                      <a:pt x="36" y="643"/>
                      <a:pt x="36" y="643"/>
                    </a:cubicBezTo>
                    <a:cubicBezTo>
                      <a:pt x="0" y="691"/>
                      <a:pt x="0" y="750"/>
                      <a:pt x="48" y="774"/>
                    </a:cubicBezTo>
                    <a:cubicBezTo>
                      <a:pt x="60" y="798"/>
                      <a:pt x="83" y="798"/>
                      <a:pt x="107" y="798"/>
                    </a:cubicBezTo>
                    <a:cubicBezTo>
                      <a:pt x="131" y="798"/>
                      <a:pt x="155" y="786"/>
                      <a:pt x="179" y="774"/>
                    </a:cubicBezTo>
                    <a:cubicBezTo>
                      <a:pt x="191" y="762"/>
                      <a:pt x="536" y="369"/>
                      <a:pt x="679" y="143"/>
                    </a:cubicBezTo>
                    <a:cubicBezTo>
                      <a:pt x="703" y="96"/>
                      <a:pt x="679" y="36"/>
                      <a:pt x="643" y="12"/>
                    </a:cubicBezTo>
                    <a:cubicBezTo>
                      <a:pt x="627" y="4"/>
                      <a:pt x="610" y="0"/>
                      <a:pt x="59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9" name="Google Shape;2569;p26"/>
              <p:cNvSpPr/>
              <p:nvPr/>
            </p:nvSpPr>
            <p:spPr>
              <a:xfrm>
                <a:off x="6012738" y="4064533"/>
                <a:ext cx="22180" cy="25366"/>
              </a:xfrm>
              <a:custGeom>
                <a:avLst/>
                <a:gdLst/>
                <a:ahLst/>
                <a:cxnLst/>
                <a:rect l="l" t="t" r="r" b="b"/>
                <a:pathLst>
                  <a:path w="703" h="804" extrusionOk="0">
                    <a:moveTo>
                      <a:pt x="594" y="0"/>
                    </a:moveTo>
                    <a:cubicBezTo>
                      <a:pt x="564" y="0"/>
                      <a:pt x="536" y="18"/>
                      <a:pt x="512" y="42"/>
                    </a:cubicBezTo>
                    <a:cubicBezTo>
                      <a:pt x="393" y="256"/>
                      <a:pt x="48" y="649"/>
                      <a:pt x="36" y="649"/>
                    </a:cubicBezTo>
                    <a:cubicBezTo>
                      <a:pt x="0" y="684"/>
                      <a:pt x="12" y="744"/>
                      <a:pt x="48" y="780"/>
                    </a:cubicBezTo>
                    <a:cubicBezTo>
                      <a:pt x="72" y="804"/>
                      <a:pt x="84" y="804"/>
                      <a:pt x="107" y="804"/>
                    </a:cubicBezTo>
                    <a:cubicBezTo>
                      <a:pt x="131" y="804"/>
                      <a:pt x="167" y="792"/>
                      <a:pt x="179" y="780"/>
                    </a:cubicBezTo>
                    <a:cubicBezTo>
                      <a:pt x="191" y="756"/>
                      <a:pt x="536" y="375"/>
                      <a:pt x="679" y="149"/>
                    </a:cubicBezTo>
                    <a:cubicBezTo>
                      <a:pt x="703" y="101"/>
                      <a:pt x="691" y="42"/>
                      <a:pt x="643" y="18"/>
                    </a:cubicBezTo>
                    <a:cubicBezTo>
                      <a:pt x="627" y="5"/>
                      <a:pt x="610" y="0"/>
                      <a:pt x="59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26"/>
              <p:cNvSpPr/>
              <p:nvPr/>
            </p:nvSpPr>
            <p:spPr>
              <a:xfrm>
                <a:off x="5992830" y="4052292"/>
                <a:ext cx="21801" cy="25587"/>
              </a:xfrm>
              <a:custGeom>
                <a:avLst/>
                <a:gdLst/>
                <a:ahLst/>
                <a:cxnLst/>
                <a:rect l="l" t="t" r="r" b="b"/>
                <a:pathLst>
                  <a:path w="691" h="811" extrusionOk="0">
                    <a:moveTo>
                      <a:pt x="590" y="1"/>
                    </a:moveTo>
                    <a:cubicBezTo>
                      <a:pt x="560" y="1"/>
                      <a:pt x="528" y="17"/>
                      <a:pt x="512" y="49"/>
                    </a:cubicBezTo>
                    <a:cubicBezTo>
                      <a:pt x="381" y="263"/>
                      <a:pt x="36" y="656"/>
                      <a:pt x="36" y="656"/>
                    </a:cubicBezTo>
                    <a:cubicBezTo>
                      <a:pt x="0" y="691"/>
                      <a:pt x="0" y="751"/>
                      <a:pt x="36" y="787"/>
                    </a:cubicBezTo>
                    <a:cubicBezTo>
                      <a:pt x="60" y="799"/>
                      <a:pt x="84" y="811"/>
                      <a:pt x="107" y="811"/>
                    </a:cubicBezTo>
                    <a:cubicBezTo>
                      <a:pt x="131" y="811"/>
                      <a:pt x="155" y="799"/>
                      <a:pt x="167" y="787"/>
                    </a:cubicBezTo>
                    <a:cubicBezTo>
                      <a:pt x="191" y="763"/>
                      <a:pt x="536" y="382"/>
                      <a:pt x="667" y="144"/>
                    </a:cubicBezTo>
                    <a:cubicBezTo>
                      <a:pt x="691" y="108"/>
                      <a:pt x="679" y="49"/>
                      <a:pt x="631" y="13"/>
                    </a:cubicBezTo>
                    <a:cubicBezTo>
                      <a:pt x="619" y="5"/>
                      <a:pt x="605" y="1"/>
                      <a:pt x="59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1" name="Google Shape;2571;p26"/>
              <p:cNvSpPr/>
              <p:nvPr/>
            </p:nvSpPr>
            <p:spPr>
              <a:xfrm>
                <a:off x="5952257" y="4096809"/>
                <a:ext cx="22180" cy="25398"/>
              </a:xfrm>
              <a:custGeom>
                <a:avLst/>
                <a:gdLst/>
                <a:ahLst/>
                <a:cxnLst/>
                <a:rect l="l" t="t" r="r" b="b"/>
                <a:pathLst>
                  <a:path w="703" h="805" extrusionOk="0">
                    <a:moveTo>
                      <a:pt x="591" y="1"/>
                    </a:moveTo>
                    <a:cubicBezTo>
                      <a:pt x="559" y="1"/>
                      <a:pt x="528" y="19"/>
                      <a:pt x="512" y="42"/>
                    </a:cubicBezTo>
                    <a:cubicBezTo>
                      <a:pt x="381" y="257"/>
                      <a:pt x="36" y="650"/>
                      <a:pt x="36" y="650"/>
                    </a:cubicBezTo>
                    <a:cubicBezTo>
                      <a:pt x="0" y="685"/>
                      <a:pt x="0" y="745"/>
                      <a:pt x="36" y="781"/>
                    </a:cubicBezTo>
                    <a:cubicBezTo>
                      <a:pt x="60" y="804"/>
                      <a:pt x="84" y="804"/>
                      <a:pt x="108" y="804"/>
                    </a:cubicBezTo>
                    <a:cubicBezTo>
                      <a:pt x="131" y="804"/>
                      <a:pt x="155" y="793"/>
                      <a:pt x="179" y="781"/>
                    </a:cubicBezTo>
                    <a:cubicBezTo>
                      <a:pt x="191" y="757"/>
                      <a:pt x="536" y="376"/>
                      <a:pt x="667" y="150"/>
                    </a:cubicBezTo>
                    <a:cubicBezTo>
                      <a:pt x="703" y="102"/>
                      <a:pt x="679" y="42"/>
                      <a:pt x="643" y="19"/>
                    </a:cubicBezTo>
                    <a:cubicBezTo>
                      <a:pt x="627" y="6"/>
                      <a:pt x="609" y="1"/>
                      <a:pt x="59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2" name="Google Shape;2572;p26"/>
              <p:cNvSpPr/>
              <p:nvPr/>
            </p:nvSpPr>
            <p:spPr>
              <a:xfrm>
                <a:off x="5906793" y="4149119"/>
                <a:ext cx="25966" cy="21549"/>
              </a:xfrm>
              <a:custGeom>
                <a:avLst/>
                <a:gdLst/>
                <a:ahLst/>
                <a:cxnLst/>
                <a:rect l="l" t="t" r="r" b="b"/>
                <a:pathLst>
                  <a:path w="823" h="683" extrusionOk="0">
                    <a:moveTo>
                      <a:pt x="711" y="1"/>
                    </a:moveTo>
                    <a:cubicBezTo>
                      <a:pt x="685" y="1"/>
                      <a:pt x="662" y="10"/>
                      <a:pt x="644" y="28"/>
                    </a:cubicBezTo>
                    <a:cubicBezTo>
                      <a:pt x="477" y="206"/>
                      <a:pt x="60" y="504"/>
                      <a:pt x="48" y="516"/>
                    </a:cubicBezTo>
                    <a:cubicBezTo>
                      <a:pt x="13" y="539"/>
                      <a:pt x="1" y="599"/>
                      <a:pt x="25" y="647"/>
                    </a:cubicBezTo>
                    <a:cubicBezTo>
                      <a:pt x="48" y="670"/>
                      <a:pt x="72" y="682"/>
                      <a:pt x="108" y="682"/>
                    </a:cubicBezTo>
                    <a:cubicBezTo>
                      <a:pt x="120" y="682"/>
                      <a:pt x="144" y="682"/>
                      <a:pt x="156" y="670"/>
                    </a:cubicBezTo>
                    <a:cubicBezTo>
                      <a:pt x="179" y="659"/>
                      <a:pt x="608" y="349"/>
                      <a:pt x="787" y="159"/>
                    </a:cubicBezTo>
                    <a:cubicBezTo>
                      <a:pt x="822" y="123"/>
                      <a:pt x="822" y="63"/>
                      <a:pt x="787" y="28"/>
                    </a:cubicBezTo>
                    <a:cubicBezTo>
                      <a:pt x="763" y="10"/>
                      <a:pt x="736" y="1"/>
                      <a:pt x="71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3" name="Google Shape;2573;p26"/>
              <p:cNvSpPr/>
              <p:nvPr/>
            </p:nvSpPr>
            <p:spPr>
              <a:xfrm>
                <a:off x="6022866" y="3984586"/>
                <a:ext cx="16942" cy="28679"/>
              </a:xfrm>
              <a:custGeom>
                <a:avLst/>
                <a:gdLst/>
                <a:ahLst/>
                <a:cxnLst/>
                <a:rect l="l" t="t" r="r" b="b"/>
                <a:pathLst>
                  <a:path w="537" h="909" extrusionOk="0">
                    <a:moveTo>
                      <a:pt x="436" y="1"/>
                    </a:moveTo>
                    <a:cubicBezTo>
                      <a:pt x="391" y="1"/>
                      <a:pt x="356" y="26"/>
                      <a:pt x="346" y="75"/>
                    </a:cubicBezTo>
                    <a:cubicBezTo>
                      <a:pt x="275" y="313"/>
                      <a:pt x="36" y="766"/>
                      <a:pt x="25" y="778"/>
                    </a:cubicBezTo>
                    <a:cubicBezTo>
                      <a:pt x="1" y="825"/>
                      <a:pt x="25" y="885"/>
                      <a:pt x="72" y="897"/>
                    </a:cubicBezTo>
                    <a:cubicBezTo>
                      <a:pt x="84" y="909"/>
                      <a:pt x="96" y="909"/>
                      <a:pt x="108" y="909"/>
                    </a:cubicBezTo>
                    <a:cubicBezTo>
                      <a:pt x="144" y="909"/>
                      <a:pt x="179" y="897"/>
                      <a:pt x="191" y="861"/>
                    </a:cubicBezTo>
                    <a:cubicBezTo>
                      <a:pt x="203" y="837"/>
                      <a:pt x="453" y="385"/>
                      <a:pt x="525" y="123"/>
                    </a:cubicBezTo>
                    <a:cubicBezTo>
                      <a:pt x="537" y="75"/>
                      <a:pt x="513" y="28"/>
                      <a:pt x="465" y="4"/>
                    </a:cubicBezTo>
                    <a:cubicBezTo>
                      <a:pt x="455" y="2"/>
                      <a:pt x="446" y="1"/>
                      <a:pt x="43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4" name="Google Shape;2574;p26"/>
              <p:cNvSpPr/>
              <p:nvPr/>
            </p:nvSpPr>
            <p:spPr>
              <a:xfrm>
                <a:off x="5892533" y="4188367"/>
                <a:ext cx="30824" cy="12336"/>
              </a:xfrm>
              <a:custGeom>
                <a:avLst/>
                <a:gdLst/>
                <a:ahLst/>
                <a:cxnLst/>
                <a:rect l="l" t="t" r="r" b="b"/>
                <a:pathLst>
                  <a:path w="977" h="391" extrusionOk="0">
                    <a:moveTo>
                      <a:pt x="872" y="1"/>
                    </a:moveTo>
                    <a:cubicBezTo>
                      <a:pt x="859" y="1"/>
                      <a:pt x="846" y="3"/>
                      <a:pt x="834" y="10"/>
                    </a:cubicBezTo>
                    <a:cubicBezTo>
                      <a:pt x="596" y="105"/>
                      <a:pt x="96" y="200"/>
                      <a:pt x="84" y="212"/>
                    </a:cubicBezTo>
                    <a:cubicBezTo>
                      <a:pt x="36" y="212"/>
                      <a:pt x="0" y="272"/>
                      <a:pt x="12" y="319"/>
                    </a:cubicBezTo>
                    <a:cubicBezTo>
                      <a:pt x="24" y="367"/>
                      <a:pt x="60" y="391"/>
                      <a:pt x="107" y="391"/>
                    </a:cubicBezTo>
                    <a:lnTo>
                      <a:pt x="119" y="391"/>
                    </a:lnTo>
                    <a:cubicBezTo>
                      <a:pt x="143" y="391"/>
                      <a:pt x="655" y="284"/>
                      <a:pt x="905" y="177"/>
                    </a:cubicBezTo>
                    <a:cubicBezTo>
                      <a:pt x="953" y="165"/>
                      <a:pt x="977" y="105"/>
                      <a:pt x="953" y="57"/>
                    </a:cubicBezTo>
                    <a:cubicBezTo>
                      <a:pt x="935" y="23"/>
                      <a:pt x="905" y="1"/>
                      <a:pt x="87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26"/>
              <p:cNvSpPr/>
              <p:nvPr/>
            </p:nvSpPr>
            <p:spPr>
              <a:xfrm>
                <a:off x="5839560" y="4196034"/>
                <a:ext cx="30446" cy="12936"/>
              </a:xfrm>
              <a:custGeom>
                <a:avLst/>
                <a:gdLst/>
                <a:ahLst/>
                <a:cxnLst/>
                <a:rect l="l" t="t" r="r" b="b"/>
                <a:pathLst>
                  <a:path w="965" h="410" extrusionOk="0">
                    <a:moveTo>
                      <a:pt x="857" y="1"/>
                    </a:moveTo>
                    <a:cubicBezTo>
                      <a:pt x="845" y="1"/>
                      <a:pt x="833" y="2"/>
                      <a:pt x="822" y="5"/>
                    </a:cubicBezTo>
                    <a:cubicBezTo>
                      <a:pt x="596" y="112"/>
                      <a:pt x="96" y="219"/>
                      <a:pt x="84" y="219"/>
                    </a:cubicBezTo>
                    <a:cubicBezTo>
                      <a:pt x="36" y="231"/>
                      <a:pt x="1" y="279"/>
                      <a:pt x="12" y="338"/>
                    </a:cubicBezTo>
                    <a:cubicBezTo>
                      <a:pt x="24" y="374"/>
                      <a:pt x="60" y="410"/>
                      <a:pt x="108" y="410"/>
                    </a:cubicBezTo>
                    <a:lnTo>
                      <a:pt x="120" y="410"/>
                    </a:lnTo>
                    <a:cubicBezTo>
                      <a:pt x="143" y="398"/>
                      <a:pt x="655" y="291"/>
                      <a:pt x="893" y="184"/>
                    </a:cubicBezTo>
                    <a:cubicBezTo>
                      <a:pt x="941" y="160"/>
                      <a:pt x="965" y="100"/>
                      <a:pt x="953" y="53"/>
                    </a:cubicBezTo>
                    <a:cubicBezTo>
                      <a:pt x="935" y="16"/>
                      <a:pt x="896" y="1"/>
                      <a:pt x="857"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26"/>
              <p:cNvSpPr/>
              <p:nvPr/>
            </p:nvSpPr>
            <p:spPr>
              <a:xfrm>
                <a:off x="6047285" y="4069203"/>
                <a:ext cx="21454" cy="25966"/>
              </a:xfrm>
              <a:custGeom>
                <a:avLst/>
                <a:gdLst/>
                <a:ahLst/>
                <a:cxnLst/>
                <a:rect l="l" t="t" r="r" b="b"/>
                <a:pathLst>
                  <a:path w="680" h="823" extrusionOk="0">
                    <a:moveTo>
                      <a:pt x="570" y="1"/>
                    </a:moveTo>
                    <a:cubicBezTo>
                      <a:pt x="536" y="1"/>
                      <a:pt x="505" y="17"/>
                      <a:pt x="489" y="48"/>
                    </a:cubicBezTo>
                    <a:cubicBezTo>
                      <a:pt x="370" y="263"/>
                      <a:pt x="36" y="667"/>
                      <a:pt x="36" y="667"/>
                    </a:cubicBezTo>
                    <a:cubicBezTo>
                      <a:pt x="1" y="715"/>
                      <a:pt x="13" y="775"/>
                      <a:pt x="48" y="798"/>
                    </a:cubicBezTo>
                    <a:cubicBezTo>
                      <a:pt x="72" y="822"/>
                      <a:pt x="84" y="822"/>
                      <a:pt x="108" y="822"/>
                    </a:cubicBezTo>
                    <a:cubicBezTo>
                      <a:pt x="132" y="822"/>
                      <a:pt x="167" y="810"/>
                      <a:pt x="179" y="787"/>
                    </a:cubicBezTo>
                    <a:cubicBezTo>
                      <a:pt x="191" y="775"/>
                      <a:pt x="525" y="370"/>
                      <a:pt x="656" y="144"/>
                    </a:cubicBezTo>
                    <a:cubicBezTo>
                      <a:pt x="679" y="96"/>
                      <a:pt x="667" y="36"/>
                      <a:pt x="620" y="13"/>
                    </a:cubicBezTo>
                    <a:cubicBezTo>
                      <a:pt x="604" y="5"/>
                      <a:pt x="587" y="1"/>
                      <a:pt x="57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7" name="Google Shape;2577;p26"/>
              <p:cNvSpPr/>
              <p:nvPr/>
            </p:nvSpPr>
            <p:spPr>
              <a:xfrm>
                <a:off x="6038641" y="4014274"/>
                <a:ext cx="16564" cy="28679"/>
              </a:xfrm>
              <a:custGeom>
                <a:avLst/>
                <a:gdLst/>
                <a:ahLst/>
                <a:cxnLst/>
                <a:rect l="l" t="t" r="r" b="b"/>
                <a:pathLst>
                  <a:path w="525" h="909" extrusionOk="0">
                    <a:moveTo>
                      <a:pt x="424" y="0"/>
                    </a:moveTo>
                    <a:cubicBezTo>
                      <a:pt x="378" y="0"/>
                      <a:pt x="344" y="23"/>
                      <a:pt x="334" y="63"/>
                    </a:cubicBezTo>
                    <a:cubicBezTo>
                      <a:pt x="263" y="301"/>
                      <a:pt x="25" y="765"/>
                      <a:pt x="25" y="777"/>
                    </a:cubicBezTo>
                    <a:cubicBezTo>
                      <a:pt x="1" y="813"/>
                      <a:pt x="13" y="873"/>
                      <a:pt x="60" y="896"/>
                    </a:cubicBezTo>
                    <a:cubicBezTo>
                      <a:pt x="72" y="908"/>
                      <a:pt x="96" y="908"/>
                      <a:pt x="108" y="908"/>
                    </a:cubicBezTo>
                    <a:cubicBezTo>
                      <a:pt x="144" y="908"/>
                      <a:pt x="168" y="896"/>
                      <a:pt x="191" y="861"/>
                    </a:cubicBezTo>
                    <a:cubicBezTo>
                      <a:pt x="203" y="837"/>
                      <a:pt x="441" y="372"/>
                      <a:pt x="513" y="122"/>
                    </a:cubicBezTo>
                    <a:cubicBezTo>
                      <a:pt x="525" y="75"/>
                      <a:pt x="501" y="15"/>
                      <a:pt x="453" y="3"/>
                    </a:cubicBezTo>
                    <a:cubicBezTo>
                      <a:pt x="443" y="1"/>
                      <a:pt x="433" y="0"/>
                      <a:pt x="42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8" name="Google Shape;2578;p26"/>
              <p:cNvSpPr/>
              <p:nvPr/>
            </p:nvSpPr>
            <p:spPr>
              <a:xfrm>
                <a:off x="6068329" y="4010678"/>
                <a:ext cx="18804" cy="27764"/>
              </a:xfrm>
              <a:custGeom>
                <a:avLst/>
                <a:gdLst/>
                <a:ahLst/>
                <a:cxnLst/>
                <a:rect l="l" t="t" r="r" b="b"/>
                <a:pathLst>
                  <a:path w="596" h="880" extrusionOk="0">
                    <a:moveTo>
                      <a:pt x="486" y="1"/>
                    </a:moveTo>
                    <a:cubicBezTo>
                      <a:pt x="453" y="1"/>
                      <a:pt x="423" y="23"/>
                      <a:pt x="405" y="58"/>
                    </a:cubicBezTo>
                    <a:cubicBezTo>
                      <a:pt x="310" y="296"/>
                      <a:pt x="24" y="725"/>
                      <a:pt x="24" y="725"/>
                    </a:cubicBezTo>
                    <a:cubicBezTo>
                      <a:pt x="0" y="772"/>
                      <a:pt x="12" y="832"/>
                      <a:pt x="48" y="856"/>
                    </a:cubicBezTo>
                    <a:cubicBezTo>
                      <a:pt x="72" y="867"/>
                      <a:pt x="84" y="879"/>
                      <a:pt x="108" y="879"/>
                    </a:cubicBezTo>
                    <a:cubicBezTo>
                      <a:pt x="131" y="879"/>
                      <a:pt x="167" y="856"/>
                      <a:pt x="179" y="832"/>
                    </a:cubicBezTo>
                    <a:cubicBezTo>
                      <a:pt x="191" y="820"/>
                      <a:pt x="477" y="379"/>
                      <a:pt x="584" y="129"/>
                    </a:cubicBezTo>
                    <a:cubicBezTo>
                      <a:pt x="596" y="82"/>
                      <a:pt x="572" y="22"/>
                      <a:pt x="524" y="10"/>
                    </a:cubicBezTo>
                    <a:cubicBezTo>
                      <a:pt x="512" y="4"/>
                      <a:pt x="499" y="1"/>
                      <a:pt x="48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9" name="Google Shape;2579;p26"/>
              <p:cNvSpPr/>
              <p:nvPr/>
            </p:nvSpPr>
            <p:spPr>
              <a:xfrm>
                <a:off x="6058927" y="3954929"/>
                <a:ext cx="15807" cy="29405"/>
              </a:xfrm>
              <a:custGeom>
                <a:avLst/>
                <a:gdLst/>
                <a:ahLst/>
                <a:cxnLst/>
                <a:rect l="l" t="t" r="r" b="b"/>
                <a:pathLst>
                  <a:path w="501" h="932" extrusionOk="0">
                    <a:moveTo>
                      <a:pt x="399" y="1"/>
                    </a:moveTo>
                    <a:cubicBezTo>
                      <a:pt x="358" y="1"/>
                      <a:pt x="321" y="33"/>
                      <a:pt x="310" y="75"/>
                    </a:cubicBezTo>
                    <a:cubicBezTo>
                      <a:pt x="251" y="313"/>
                      <a:pt x="25" y="789"/>
                      <a:pt x="25" y="789"/>
                    </a:cubicBezTo>
                    <a:cubicBezTo>
                      <a:pt x="1" y="837"/>
                      <a:pt x="25" y="896"/>
                      <a:pt x="72" y="920"/>
                    </a:cubicBezTo>
                    <a:cubicBezTo>
                      <a:pt x="84" y="920"/>
                      <a:pt x="96" y="932"/>
                      <a:pt x="120" y="932"/>
                    </a:cubicBezTo>
                    <a:cubicBezTo>
                      <a:pt x="156" y="932"/>
                      <a:pt x="179" y="908"/>
                      <a:pt x="203" y="872"/>
                    </a:cubicBezTo>
                    <a:cubicBezTo>
                      <a:pt x="203" y="849"/>
                      <a:pt x="429" y="372"/>
                      <a:pt x="489" y="122"/>
                    </a:cubicBezTo>
                    <a:cubicBezTo>
                      <a:pt x="501" y="63"/>
                      <a:pt x="465" y="15"/>
                      <a:pt x="417" y="3"/>
                    </a:cubicBezTo>
                    <a:cubicBezTo>
                      <a:pt x="411" y="2"/>
                      <a:pt x="405" y="1"/>
                      <a:pt x="39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0" name="Google Shape;2580;p26"/>
              <p:cNvSpPr/>
              <p:nvPr/>
            </p:nvSpPr>
            <p:spPr>
              <a:xfrm>
                <a:off x="6075838" y="3910980"/>
                <a:ext cx="15807" cy="29026"/>
              </a:xfrm>
              <a:custGeom>
                <a:avLst/>
                <a:gdLst/>
                <a:ahLst/>
                <a:cxnLst/>
                <a:rect l="l" t="t" r="r" b="b"/>
                <a:pathLst>
                  <a:path w="501" h="920" extrusionOk="0">
                    <a:moveTo>
                      <a:pt x="394" y="0"/>
                    </a:moveTo>
                    <a:cubicBezTo>
                      <a:pt x="355" y="0"/>
                      <a:pt x="320" y="25"/>
                      <a:pt x="310" y="75"/>
                    </a:cubicBezTo>
                    <a:cubicBezTo>
                      <a:pt x="251" y="313"/>
                      <a:pt x="24" y="789"/>
                      <a:pt x="24" y="789"/>
                    </a:cubicBezTo>
                    <a:cubicBezTo>
                      <a:pt x="1" y="837"/>
                      <a:pt x="24" y="896"/>
                      <a:pt x="72" y="920"/>
                    </a:cubicBezTo>
                    <a:lnTo>
                      <a:pt x="120" y="920"/>
                    </a:lnTo>
                    <a:cubicBezTo>
                      <a:pt x="155" y="920"/>
                      <a:pt x="179" y="908"/>
                      <a:pt x="203" y="872"/>
                    </a:cubicBezTo>
                    <a:cubicBezTo>
                      <a:pt x="203" y="849"/>
                      <a:pt x="429" y="372"/>
                      <a:pt x="489" y="110"/>
                    </a:cubicBezTo>
                    <a:cubicBezTo>
                      <a:pt x="501" y="63"/>
                      <a:pt x="465" y="15"/>
                      <a:pt x="417" y="3"/>
                    </a:cubicBezTo>
                    <a:cubicBezTo>
                      <a:pt x="409" y="1"/>
                      <a:pt x="401" y="0"/>
                      <a:pt x="39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1" name="Google Shape;2581;p26"/>
              <p:cNvSpPr/>
              <p:nvPr/>
            </p:nvSpPr>
            <p:spPr>
              <a:xfrm>
                <a:off x="6102498" y="3799135"/>
                <a:ext cx="7540" cy="30824"/>
              </a:xfrm>
              <a:custGeom>
                <a:avLst/>
                <a:gdLst/>
                <a:ahLst/>
                <a:cxnLst/>
                <a:rect l="l" t="t" r="r" b="b"/>
                <a:pathLst>
                  <a:path w="239" h="977" extrusionOk="0">
                    <a:moveTo>
                      <a:pt x="108" y="0"/>
                    </a:moveTo>
                    <a:cubicBezTo>
                      <a:pt x="60" y="0"/>
                      <a:pt x="25" y="48"/>
                      <a:pt x="25" y="95"/>
                    </a:cubicBezTo>
                    <a:cubicBezTo>
                      <a:pt x="49" y="345"/>
                      <a:pt x="1" y="869"/>
                      <a:pt x="1" y="869"/>
                    </a:cubicBezTo>
                    <a:cubicBezTo>
                      <a:pt x="1" y="929"/>
                      <a:pt x="37" y="965"/>
                      <a:pt x="96" y="976"/>
                    </a:cubicBezTo>
                    <a:cubicBezTo>
                      <a:pt x="144" y="976"/>
                      <a:pt x="191" y="941"/>
                      <a:pt x="191" y="893"/>
                    </a:cubicBezTo>
                    <a:cubicBezTo>
                      <a:pt x="191" y="869"/>
                      <a:pt x="239" y="345"/>
                      <a:pt x="215" y="83"/>
                    </a:cubicBezTo>
                    <a:cubicBezTo>
                      <a:pt x="215" y="36"/>
                      <a:pt x="168" y="0"/>
                      <a:pt x="10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2" name="Google Shape;2582;p26"/>
              <p:cNvSpPr/>
              <p:nvPr/>
            </p:nvSpPr>
            <p:spPr>
              <a:xfrm>
                <a:off x="6087859" y="3953446"/>
                <a:ext cx="10916" cy="30509"/>
              </a:xfrm>
              <a:custGeom>
                <a:avLst/>
                <a:gdLst/>
                <a:ahLst/>
                <a:cxnLst/>
                <a:rect l="l" t="t" r="r" b="b"/>
                <a:pathLst>
                  <a:path w="346" h="967" extrusionOk="0">
                    <a:moveTo>
                      <a:pt x="244" y="1"/>
                    </a:moveTo>
                    <a:cubicBezTo>
                      <a:pt x="196" y="1"/>
                      <a:pt x="166" y="43"/>
                      <a:pt x="155" y="86"/>
                    </a:cubicBezTo>
                    <a:cubicBezTo>
                      <a:pt x="143" y="336"/>
                      <a:pt x="12" y="848"/>
                      <a:pt x="12" y="848"/>
                    </a:cubicBezTo>
                    <a:cubicBezTo>
                      <a:pt x="1" y="896"/>
                      <a:pt x="36" y="955"/>
                      <a:pt x="84" y="967"/>
                    </a:cubicBezTo>
                    <a:lnTo>
                      <a:pt x="108" y="967"/>
                    </a:lnTo>
                    <a:cubicBezTo>
                      <a:pt x="155" y="967"/>
                      <a:pt x="191" y="943"/>
                      <a:pt x="191" y="896"/>
                    </a:cubicBezTo>
                    <a:cubicBezTo>
                      <a:pt x="203" y="872"/>
                      <a:pt x="334" y="372"/>
                      <a:pt x="346" y="98"/>
                    </a:cubicBezTo>
                    <a:cubicBezTo>
                      <a:pt x="346" y="50"/>
                      <a:pt x="310" y="3"/>
                      <a:pt x="262" y="3"/>
                    </a:cubicBezTo>
                    <a:cubicBezTo>
                      <a:pt x="256" y="1"/>
                      <a:pt x="250" y="1"/>
                      <a:pt x="24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3" name="Google Shape;2583;p26"/>
              <p:cNvSpPr/>
              <p:nvPr/>
            </p:nvSpPr>
            <p:spPr>
              <a:xfrm>
                <a:off x="6102498" y="3897918"/>
                <a:ext cx="11326" cy="30824"/>
              </a:xfrm>
              <a:custGeom>
                <a:avLst/>
                <a:gdLst/>
                <a:ahLst/>
                <a:cxnLst/>
                <a:rect l="l" t="t" r="r" b="b"/>
                <a:pathLst>
                  <a:path w="359" h="977" extrusionOk="0">
                    <a:moveTo>
                      <a:pt x="263" y="0"/>
                    </a:moveTo>
                    <a:cubicBezTo>
                      <a:pt x="203" y="0"/>
                      <a:pt x="168" y="48"/>
                      <a:pt x="168" y="96"/>
                    </a:cubicBezTo>
                    <a:cubicBezTo>
                      <a:pt x="144" y="346"/>
                      <a:pt x="25" y="846"/>
                      <a:pt x="13" y="858"/>
                    </a:cubicBezTo>
                    <a:cubicBezTo>
                      <a:pt x="1" y="905"/>
                      <a:pt x="37" y="953"/>
                      <a:pt x="84" y="965"/>
                    </a:cubicBezTo>
                    <a:cubicBezTo>
                      <a:pt x="96" y="965"/>
                      <a:pt x="108" y="977"/>
                      <a:pt x="108" y="977"/>
                    </a:cubicBezTo>
                    <a:cubicBezTo>
                      <a:pt x="156" y="977"/>
                      <a:pt x="191" y="941"/>
                      <a:pt x="203" y="905"/>
                    </a:cubicBezTo>
                    <a:cubicBezTo>
                      <a:pt x="203" y="882"/>
                      <a:pt x="334" y="370"/>
                      <a:pt x="358" y="108"/>
                    </a:cubicBezTo>
                    <a:cubicBezTo>
                      <a:pt x="358" y="48"/>
                      <a:pt x="310" y="12"/>
                      <a:pt x="26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4" name="Google Shape;2584;p26"/>
              <p:cNvSpPr/>
              <p:nvPr/>
            </p:nvSpPr>
            <p:spPr>
              <a:xfrm>
                <a:off x="6102498" y="3856177"/>
                <a:ext cx="11326" cy="30509"/>
              </a:xfrm>
              <a:custGeom>
                <a:avLst/>
                <a:gdLst/>
                <a:ahLst/>
                <a:cxnLst/>
                <a:rect l="l" t="t" r="r" b="b"/>
                <a:pathLst>
                  <a:path w="359" h="967" extrusionOk="0">
                    <a:moveTo>
                      <a:pt x="245" y="0"/>
                    </a:moveTo>
                    <a:cubicBezTo>
                      <a:pt x="196" y="0"/>
                      <a:pt x="168" y="43"/>
                      <a:pt x="168" y="85"/>
                    </a:cubicBezTo>
                    <a:cubicBezTo>
                      <a:pt x="144" y="335"/>
                      <a:pt x="25" y="847"/>
                      <a:pt x="13" y="847"/>
                    </a:cubicBezTo>
                    <a:cubicBezTo>
                      <a:pt x="1" y="895"/>
                      <a:pt x="37" y="954"/>
                      <a:pt x="84" y="966"/>
                    </a:cubicBezTo>
                    <a:lnTo>
                      <a:pt x="108" y="966"/>
                    </a:lnTo>
                    <a:cubicBezTo>
                      <a:pt x="156" y="966"/>
                      <a:pt x="191" y="942"/>
                      <a:pt x="203" y="895"/>
                    </a:cubicBezTo>
                    <a:cubicBezTo>
                      <a:pt x="203" y="871"/>
                      <a:pt x="334" y="371"/>
                      <a:pt x="358" y="97"/>
                    </a:cubicBezTo>
                    <a:cubicBezTo>
                      <a:pt x="358" y="49"/>
                      <a:pt x="310" y="2"/>
                      <a:pt x="263" y="2"/>
                    </a:cubicBezTo>
                    <a:cubicBezTo>
                      <a:pt x="257" y="1"/>
                      <a:pt x="251" y="0"/>
                      <a:pt x="2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5" name="Google Shape;2585;p26"/>
              <p:cNvSpPr/>
              <p:nvPr/>
            </p:nvSpPr>
            <p:spPr>
              <a:xfrm>
                <a:off x="5942855" y="4143976"/>
                <a:ext cx="22211" cy="25556"/>
              </a:xfrm>
              <a:custGeom>
                <a:avLst/>
                <a:gdLst/>
                <a:ahLst/>
                <a:cxnLst/>
                <a:rect l="l" t="t" r="r" b="b"/>
                <a:pathLst>
                  <a:path w="704" h="810" extrusionOk="0">
                    <a:moveTo>
                      <a:pt x="594" y="0"/>
                    </a:moveTo>
                    <a:cubicBezTo>
                      <a:pt x="560" y="0"/>
                      <a:pt x="529" y="16"/>
                      <a:pt x="513" y="48"/>
                    </a:cubicBezTo>
                    <a:cubicBezTo>
                      <a:pt x="382" y="262"/>
                      <a:pt x="36" y="655"/>
                      <a:pt x="36" y="655"/>
                    </a:cubicBezTo>
                    <a:cubicBezTo>
                      <a:pt x="1" y="691"/>
                      <a:pt x="1" y="750"/>
                      <a:pt x="48" y="786"/>
                    </a:cubicBezTo>
                    <a:cubicBezTo>
                      <a:pt x="60" y="798"/>
                      <a:pt x="84" y="810"/>
                      <a:pt x="108" y="810"/>
                    </a:cubicBezTo>
                    <a:cubicBezTo>
                      <a:pt x="132" y="810"/>
                      <a:pt x="156" y="798"/>
                      <a:pt x="179" y="786"/>
                    </a:cubicBezTo>
                    <a:cubicBezTo>
                      <a:pt x="191" y="762"/>
                      <a:pt x="537" y="381"/>
                      <a:pt x="679" y="143"/>
                    </a:cubicBezTo>
                    <a:cubicBezTo>
                      <a:pt x="703" y="107"/>
                      <a:pt x="691" y="48"/>
                      <a:pt x="644" y="12"/>
                    </a:cubicBezTo>
                    <a:cubicBezTo>
                      <a:pt x="628" y="4"/>
                      <a:pt x="611" y="0"/>
                      <a:pt x="59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6" name="Google Shape;2586;p26"/>
              <p:cNvSpPr/>
              <p:nvPr/>
            </p:nvSpPr>
            <p:spPr>
              <a:xfrm>
                <a:off x="5939100" y="4183477"/>
                <a:ext cx="27449" cy="19498"/>
              </a:xfrm>
              <a:custGeom>
                <a:avLst/>
                <a:gdLst/>
                <a:ahLst/>
                <a:cxnLst/>
                <a:rect l="l" t="t" r="r" b="b"/>
                <a:pathLst>
                  <a:path w="870" h="618" extrusionOk="0">
                    <a:moveTo>
                      <a:pt x="757" y="0"/>
                    </a:moveTo>
                    <a:cubicBezTo>
                      <a:pt x="737" y="0"/>
                      <a:pt x="718" y="7"/>
                      <a:pt x="703" y="22"/>
                    </a:cubicBezTo>
                    <a:cubicBezTo>
                      <a:pt x="513" y="189"/>
                      <a:pt x="60" y="439"/>
                      <a:pt x="60" y="439"/>
                    </a:cubicBezTo>
                    <a:cubicBezTo>
                      <a:pt x="13" y="463"/>
                      <a:pt x="1" y="522"/>
                      <a:pt x="24" y="570"/>
                    </a:cubicBezTo>
                    <a:cubicBezTo>
                      <a:pt x="36" y="593"/>
                      <a:pt x="72" y="617"/>
                      <a:pt x="108" y="617"/>
                    </a:cubicBezTo>
                    <a:cubicBezTo>
                      <a:pt x="120" y="617"/>
                      <a:pt x="132" y="617"/>
                      <a:pt x="155" y="605"/>
                    </a:cubicBezTo>
                    <a:cubicBezTo>
                      <a:pt x="167" y="593"/>
                      <a:pt x="620" y="343"/>
                      <a:pt x="822" y="165"/>
                    </a:cubicBezTo>
                    <a:cubicBezTo>
                      <a:pt x="870" y="141"/>
                      <a:pt x="870" y="82"/>
                      <a:pt x="834" y="34"/>
                    </a:cubicBezTo>
                    <a:cubicBezTo>
                      <a:pt x="813" y="13"/>
                      <a:pt x="785" y="0"/>
                      <a:pt x="75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7" name="Google Shape;2587;p26"/>
              <p:cNvSpPr/>
              <p:nvPr/>
            </p:nvSpPr>
            <p:spPr>
              <a:xfrm>
                <a:off x="5052230" y="4169342"/>
                <a:ext cx="102569" cy="83955"/>
              </a:xfrm>
              <a:custGeom>
                <a:avLst/>
                <a:gdLst/>
                <a:ahLst/>
                <a:cxnLst/>
                <a:rect l="l" t="t" r="r" b="b"/>
                <a:pathLst>
                  <a:path w="3251" h="2661" extrusionOk="0">
                    <a:moveTo>
                      <a:pt x="1574" y="1"/>
                    </a:moveTo>
                    <a:cubicBezTo>
                      <a:pt x="1043" y="1"/>
                      <a:pt x="214" y="841"/>
                      <a:pt x="36" y="1030"/>
                    </a:cubicBezTo>
                    <a:cubicBezTo>
                      <a:pt x="0" y="1077"/>
                      <a:pt x="12" y="1137"/>
                      <a:pt x="48" y="1172"/>
                    </a:cubicBezTo>
                    <a:cubicBezTo>
                      <a:pt x="63" y="1187"/>
                      <a:pt x="82" y="1194"/>
                      <a:pt x="102" y="1194"/>
                    </a:cubicBezTo>
                    <a:cubicBezTo>
                      <a:pt x="129" y="1194"/>
                      <a:pt x="158" y="1181"/>
                      <a:pt x="179" y="1161"/>
                    </a:cubicBezTo>
                    <a:cubicBezTo>
                      <a:pt x="593" y="724"/>
                      <a:pt x="1246" y="184"/>
                      <a:pt x="1575" y="184"/>
                    </a:cubicBezTo>
                    <a:cubicBezTo>
                      <a:pt x="1615" y="184"/>
                      <a:pt x="1650" y="192"/>
                      <a:pt x="1679" y="208"/>
                    </a:cubicBezTo>
                    <a:cubicBezTo>
                      <a:pt x="1715" y="232"/>
                      <a:pt x="1726" y="256"/>
                      <a:pt x="1726" y="291"/>
                    </a:cubicBezTo>
                    <a:cubicBezTo>
                      <a:pt x="1762" y="565"/>
                      <a:pt x="1214" y="1244"/>
                      <a:pt x="857" y="1589"/>
                    </a:cubicBezTo>
                    <a:cubicBezTo>
                      <a:pt x="822" y="1625"/>
                      <a:pt x="822" y="1684"/>
                      <a:pt x="857" y="1720"/>
                    </a:cubicBezTo>
                    <a:cubicBezTo>
                      <a:pt x="876" y="1746"/>
                      <a:pt x="899" y="1758"/>
                      <a:pt x="923" y="1758"/>
                    </a:cubicBezTo>
                    <a:cubicBezTo>
                      <a:pt x="944" y="1758"/>
                      <a:pt x="966" y="1749"/>
                      <a:pt x="988" y="1732"/>
                    </a:cubicBezTo>
                    <a:cubicBezTo>
                      <a:pt x="1676" y="1112"/>
                      <a:pt x="2396" y="620"/>
                      <a:pt x="2581" y="620"/>
                    </a:cubicBezTo>
                    <a:cubicBezTo>
                      <a:pt x="2592" y="620"/>
                      <a:pt x="2601" y="622"/>
                      <a:pt x="2607" y="625"/>
                    </a:cubicBezTo>
                    <a:cubicBezTo>
                      <a:pt x="2667" y="720"/>
                      <a:pt x="2679" y="827"/>
                      <a:pt x="2655" y="934"/>
                    </a:cubicBezTo>
                    <a:cubicBezTo>
                      <a:pt x="2560" y="1292"/>
                      <a:pt x="2096" y="1661"/>
                      <a:pt x="1738" y="1899"/>
                    </a:cubicBezTo>
                    <a:cubicBezTo>
                      <a:pt x="1548" y="2006"/>
                      <a:pt x="1393" y="2101"/>
                      <a:pt x="1334" y="2149"/>
                    </a:cubicBezTo>
                    <a:cubicBezTo>
                      <a:pt x="1286" y="2173"/>
                      <a:pt x="1274" y="2232"/>
                      <a:pt x="1298" y="2268"/>
                    </a:cubicBezTo>
                    <a:cubicBezTo>
                      <a:pt x="1314" y="2300"/>
                      <a:pt x="1345" y="2315"/>
                      <a:pt x="1379" y="2315"/>
                    </a:cubicBezTo>
                    <a:cubicBezTo>
                      <a:pt x="1396" y="2315"/>
                      <a:pt x="1413" y="2311"/>
                      <a:pt x="1429" y="2304"/>
                    </a:cubicBezTo>
                    <a:cubicBezTo>
                      <a:pt x="1441" y="2304"/>
                      <a:pt x="1619" y="2208"/>
                      <a:pt x="1834" y="2065"/>
                    </a:cubicBezTo>
                    <a:cubicBezTo>
                      <a:pt x="2267" y="1818"/>
                      <a:pt x="2737" y="1597"/>
                      <a:pt x="2955" y="1597"/>
                    </a:cubicBezTo>
                    <a:cubicBezTo>
                      <a:pt x="2988" y="1597"/>
                      <a:pt x="3016" y="1602"/>
                      <a:pt x="3036" y="1613"/>
                    </a:cubicBezTo>
                    <a:cubicBezTo>
                      <a:pt x="3048" y="1625"/>
                      <a:pt x="3060" y="1637"/>
                      <a:pt x="3060" y="1684"/>
                    </a:cubicBezTo>
                    <a:cubicBezTo>
                      <a:pt x="3060" y="2208"/>
                      <a:pt x="2357" y="2482"/>
                      <a:pt x="2357" y="2482"/>
                    </a:cubicBezTo>
                    <a:cubicBezTo>
                      <a:pt x="2310" y="2494"/>
                      <a:pt x="2286" y="2554"/>
                      <a:pt x="2298" y="2601"/>
                    </a:cubicBezTo>
                    <a:cubicBezTo>
                      <a:pt x="2310" y="2637"/>
                      <a:pt x="2346" y="2661"/>
                      <a:pt x="2393" y="2661"/>
                    </a:cubicBezTo>
                    <a:cubicBezTo>
                      <a:pt x="2393" y="2661"/>
                      <a:pt x="2417" y="2661"/>
                      <a:pt x="2417" y="2649"/>
                    </a:cubicBezTo>
                    <a:cubicBezTo>
                      <a:pt x="2453" y="2637"/>
                      <a:pt x="3250" y="2339"/>
                      <a:pt x="3250" y="1684"/>
                    </a:cubicBezTo>
                    <a:cubicBezTo>
                      <a:pt x="3250" y="1542"/>
                      <a:pt x="3179" y="1482"/>
                      <a:pt x="3119" y="1446"/>
                    </a:cubicBezTo>
                    <a:cubicBezTo>
                      <a:pt x="3077" y="1423"/>
                      <a:pt x="3022" y="1412"/>
                      <a:pt x="2960" y="1412"/>
                    </a:cubicBezTo>
                    <a:cubicBezTo>
                      <a:pt x="2832" y="1412"/>
                      <a:pt x="2669" y="1458"/>
                      <a:pt x="2500" y="1530"/>
                    </a:cubicBezTo>
                    <a:cubicBezTo>
                      <a:pt x="2655" y="1351"/>
                      <a:pt x="2786" y="1172"/>
                      <a:pt x="2834" y="982"/>
                    </a:cubicBezTo>
                    <a:cubicBezTo>
                      <a:pt x="2881" y="815"/>
                      <a:pt x="2858" y="660"/>
                      <a:pt x="2762" y="518"/>
                    </a:cubicBezTo>
                    <a:cubicBezTo>
                      <a:pt x="2738" y="494"/>
                      <a:pt x="2703" y="446"/>
                      <a:pt x="2619" y="434"/>
                    </a:cubicBezTo>
                    <a:cubicBezTo>
                      <a:pt x="2611" y="433"/>
                      <a:pt x="2602" y="433"/>
                      <a:pt x="2593" y="433"/>
                    </a:cubicBezTo>
                    <a:cubicBezTo>
                      <a:pt x="2384" y="433"/>
                      <a:pt x="2008" y="684"/>
                      <a:pt x="1643" y="946"/>
                    </a:cubicBezTo>
                    <a:cubicBezTo>
                      <a:pt x="1810" y="708"/>
                      <a:pt x="1941" y="458"/>
                      <a:pt x="1917" y="268"/>
                    </a:cubicBezTo>
                    <a:cubicBezTo>
                      <a:pt x="1905" y="172"/>
                      <a:pt x="1857" y="101"/>
                      <a:pt x="1774" y="53"/>
                    </a:cubicBezTo>
                    <a:cubicBezTo>
                      <a:pt x="1715" y="17"/>
                      <a:pt x="1647" y="1"/>
                      <a:pt x="157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8" name="Google Shape;2588;p26"/>
              <p:cNvSpPr/>
              <p:nvPr/>
            </p:nvSpPr>
            <p:spPr>
              <a:xfrm>
                <a:off x="5306901" y="4208433"/>
                <a:ext cx="102569" cy="83923"/>
              </a:xfrm>
              <a:custGeom>
                <a:avLst/>
                <a:gdLst/>
                <a:ahLst/>
                <a:cxnLst/>
                <a:rect l="l" t="t" r="r" b="b"/>
                <a:pathLst>
                  <a:path w="3251" h="2660" extrusionOk="0">
                    <a:moveTo>
                      <a:pt x="1574" y="0"/>
                    </a:moveTo>
                    <a:cubicBezTo>
                      <a:pt x="1044" y="0"/>
                      <a:pt x="214" y="842"/>
                      <a:pt x="36" y="1041"/>
                    </a:cubicBezTo>
                    <a:cubicBezTo>
                      <a:pt x="0" y="1076"/>
                      <a:pt x="12" y="1136"/>
                      <a:pt x="48" y="1172"/>
                    </a:cubicBezTo>
                    <a:cubicBezTo>
                      <a:pt x="65" y="1188"/>
                      <a:pt x="86" y="1197"/>
                      <a:pt x="108" y="1197"/>
                    </a:cubicBezTo>
                    <a:cubicBezTo>
                      <a:pt x="134" y="1197"/>
                      <a:pt x="160" y="1185"/>
                      <a:pt x="179" y="1160"/>
                    </a:cubicBezTo>
                    <a:cubicBezTo>
                      <a:pt x="594" y="724"/>
                      <a:pt x="1246" y="183"/>
                      <a:pt x="1576" y="183"/>
                    </a:cubicBezTo>
                    <a:cubicBezTo>
                      <a:pt x="1615" y="183"/>
                      <a:pt x="1650" y="191"/>
                      <a:pt x="1679" y="207"/>
                    </a:cubicBezTo>
                    <a:cubicBezTo>
                      <a:pt x="1715" y="231"/>
                      <a:pt x="1727" y="255"/>
                      <a:pt x="1727" y="291"/>
                    </a:cubicBezTo>
                    <a:cubicBezTo>
                      <a:pt x="1763" y="576"/>
                      <a:pt x="1215" y="1243"/>
                      <a:pt x="858" y="1600"/>
                    </a:cubicBezTo>
                    <a:cubicBezTo>
                      <a:pt x="822" y="1636"/>
                      <a:pt x="822" y="1696"/>
                      <a:pt x="858" y="1731"/>
                    </a:cubicBezTo>
                    <a:cubicBezTo>
                      <a:pt x="876" y="1749"/>
                      <a:pt x="896" y="1758"/>
                      <a:pt x="919" y="1758"/>
                    </a:cubicBezTo>
                    <a:cubicBezTo>
                      <a:pt x="941" y="1758"/>
                      <a:pt x="965" y="1749"/>
                      <a:pt x="989" y="1731"/>
                    </a:cubicBezTo>
                    <a:cubicBezTo>
                      <a:pt x="1676" y="1111"/>
                      <a:pt x="2396" y="619"/>
                      <a:pt x="2582" y="619"/>
                    </a:cubicBezTo>
                    <a:cubicBezTo>
                      <a:pt x="2592" y="619"/>
                      <a:pt x="2601" y="621"/>
                      <a:pt x="2608" y="624"/>
                    </a:cubicBezTo>
                    <a:cubicBezTo>
                      <a:pt x="2667" y="719"/>
                      <a:pt x="2679" y="826"/>
                      <a:pt x="2656" y="945"/>
                    </a:cubicBezTo>
                    <a:cubicBezTo>
                      <a:pt x="2560" y="1291"/>
                      <a:pt x="2096" y="1660"/>
                      <a:pt x="1739" y="1898"/>
                    </a:cubicBezTo>
                    <a:cubicBezTo>
                      <a:pt x="1548" y="2005"/>
                      <a:pt x="1393" y="2100"/>
                      <a:pt x="1334" y="2148"/>
                    </a:cubicBezTo>
                    <a:cubicBezTo>
                      <a:pt x="1286" y="2172"/>
                      <a:pt x="1274" y="2231"/>
                      <a:pt x="1298" y="2279"/>
                    </a:cubicBezTo>
                    <a:cubicBezTo>
                      <a:pt x="1315" y="2305"/>
                      <a:pt x="1351" y="2324"/>
                      <a:pt x="1388" y="2324"/>
                    </a:cubicBezTo>
                    <a:cubicBezTo>
                      <a:pt x="1402" y="2324"/>
                      <a:pt x="1416" y="2321"/>
                      <a:pt x="1429" y="2315"/>
                    </a:cubicBezTo>
                    <a:cubicBezTo>
                      <a:pt x="1441" y="2303"/>
                      <a:pt x="1620" y="2208"/>
                      <a:pt x="1834" y="2065"/>
                    </a:cubicBezTo>
                    <a:cubicBezTo>
                      <a:pt x="2268" y="1817"/>
                      <a:pt x="2737" y="1596"/>
                      <a:pt x="2955" y="1596"/>
                    </a:cubicBezTo>
                    <a:cubicBezTo>
                      <a:pt x="2988" y="1596"/>
                      <a:pt x="3016" y="1601"/>
                      <a:pt x="3037" y="1612"/>
                    </a:cubicBezTo>
                    <a:cubicBezTo>
                      <a:pt x="3048" y="1624"/>
                      <a:pt x="3060" y="1636"/>
                      <a:pt x="3060" y="1684"/>
                    </a:cubicBezTo>
                    <a:cubicBezTo>
                      <a:pt x="3060" y="2208"/>
                      <a:pt x="2358" y="2481"/>
                      <a:pt x="2358" y="2481"/>
                    </a:cubicBezTo>
                    <a:cubicBezTo>
                      <a:pt x="2310" y="2505"/>
                      <a:pt x="2286" y="2553"/>
                      <a:pt x="2298" y="2600"/>
                    </a:cubicBezTo>
                    <a:cubicBezTo>
                      <a:pt x="2310" y="2636"/>
                      <a:pt x="2346" y="2660"/>
                      <a:pt x="2394" y="2660"/>
                    </a:cubicBezTo>
                    <a:lnTo>
                      <a:pt x="2417" y="2660"/>
                    </a:lnTo>
                    <a:cubicBezTo>
                      <a:pt x="2453" y="2648"/>
                      <a:pt x="3251" y="2339"/>
                      <a:pt x="3251" y="1684"/>
                    </a:cubicBezTo>
                    <a:cubicBezTo>
                      <a:pt x="3251" y="1541"/>
                      <a:pt x="3179" y="1481"/>
                      <a:pt x="3120" y="1446"/>
                    </a:cubicBezTo>
                    <a:cubicBezTo>
                      <a:pt x="3077" y="1422"/>
                      <a:pt x="3023" y="1412"/>
                      <a:pt x="2961" y="1412"/>
                    </a:cubicBezTo>
                    <a:cubicBezTo>
                      <a:pt x="2832" y="1412"/>
                      <a:pt x="2669" y="1457"/>
                      <a:pt x="2501" y="1529"/>
                    </a:cubicBezTo>
                    <a:cubicBezTo>
                      <a:pt x="2656" y="1350"/>
                      <a:pt x="2787" y="1172"/>
                      <a:pt x="2834" y="981"/>
                    </a:cubicBezTo>
                    <a:cubicBezTo>
                      <a:pt x="2882" y="815"/>
                      <a:pt x="2858" y="660"/>
                      <a:pt x="2763" y="517"/>
                    </a:cubicBezTo>
                    <a:cubicBezTo>
                      <a:pt x="2739" y="493"/>
                      <a:pt x="2703" y="445"/>
                      <a:pt x="2620" y="445"/>
                    </a:cubicBezTo>
                    <a:cubicBezTo>
                      <a:pt x="2607" y="443"/>
                      <a:pt x="2594" y="442"/>
                      <a:pt x="2580" y="442"/>
                    </a:cubicBezTo>
                    <a:cubicBezTo>
                      <a:pt x="2369" y="442"/>
                      <a:pt x="2001" y="689"/>
                      <a:pt x="1644" y="945"/>
                    </a:cubicBezTo>
                    <a:cubicBezTo>
                      <a:pt x="1810" y="707"/>
                      <a:pt x="1941" y="457"/>
                      <a:pt x="1917" y="267"/>
                    </a:cubicBezTo>
                    <a:cubicBezTo>
                      <a:pt x="1905" y="172"/>
                      <a:pt x="1858" y="100"/>
                      <a:pt x="1774" y="53"/>
                    </a:cubicBezTo>
                    <a:cubicBezTo>
                      <a:pt x="1715" y="16"/>
                      <a:pt x="1648" y="0"/>
                      <a:pt x="157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89" name="Google Shape;2589;p26"/>
            <p:cNvGrpSpPr/>
            <p:nvPr/>
          </p:nvGrpSpPr>
          <p:grpSpPr>
            <a:xfrm flipH="1">
              <a:off x="6335542" y="1510038"/>
              <a:ext cx="760670" cy="1616748"/>
              <a:chOff x="8230542" y="2865663"/>
              <a:chExt cx="760670" cy="1616748"/>
            </a:xfrm>
          </p:grpSpPr>
          <p:sp>
            <p:nvSpPr>
              <p:cNvPr id="2590" name="Google Shape;2590;p26"/>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1" name="Google Shape;2591;p26"/>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2" name="Google Shape;2592;p26"/>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3" name="Google Shape;2593;p26"/>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94" name="Google Shape;2594;p26"/>
            <p:cNvSpPr/>
            <p:nvPr/>
          </p:nvSpPr>
          <p:spPr>
            <a:xfrm>
              <a:off x="7874668" y="3775484"/>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95" name="Google Shape;2595;p26"/>
            <p:cNvGrpSpPr/>
            <p:nvPr/>
          </p:nvGrpSpPr>
          <p:grpSpPr>
            <a:xfrm>
              <a:off x="8194615" y="1790487"/>
              <a:ext cx="184649" cy="262079"/>
              <a:chOff x="7619190" y="700187"/>
              <a:chExt cx="184649" cy="262079"/>
            </a:xfrm>
          </p:grpSpPr>
          <p:sp>
            <p:nvSpPr>
              <p:cNvPr id="2596" name="Google Shape;2596;p2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7" name="Google Shape;2597;p2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8" name="Google Shape;2598;p2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9" name="Google Shape;2599;p2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0" name="Google Shape;2600;p2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1" name="Google Shape;2601;p2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2" name="Google Shape;2602;p2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3" name="Google Shape;2603;p2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04" name="Google Shape;2604;p26"/>
            <p:cNvGrpSpPr/>
            <p:nvPr/>
          </p:nvGrpSpPr>
          <p:grpSpPr>
            <a:xfrm>
              <a:off x="6832030" y="3185884"/>
              <a:ext cx="205871" cy="226202"/>
              <a:chOff x="7065678" y="829299"/>
              <a:chExt cx="205871" cy="226202"/>
            </a:xfrm>
          </p:grpSpPr>
          <p:sp>
            <p:nvSpPr>
              <p:cNvPr id="2605" name="Google Shape;2605;p26"/>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6" name="Google Shape;2606;p26"/>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7" name="Google Shape;2607;p26"/>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8" name="Google Shape;2608;p26"/>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9" name="Google Shape;2609;p26"/>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0" name="Google Shape;2610;p26"/>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0"/>
        <p:cNvGrpSpPr/>
        <p:nvPr/>
      </p:nvGrpSpPr>
      <p:grpSpPr>
        <a:xfrm>
          <a:off x="0" y="0"/>
          <a:ext cx="0" cy="0"/>
          <a:chOff x="0" y="0"/>
          <a:chExt cx="0" cy="0"/>
        </a:xfrm>
      </p:grpSpPr>
      <p:sp>
        <p:nvSpPr>
          <p:cNvPr id="1451" name="Google Shape;1451;p3"/>
          <p:cNvSpPr/>
          <p:nvPr/>
        </p:nvSpPr>
        <p:spPr>
          <a:xfrm>
            <a:off x="7217425" y="414900"/>
            <a:ext cx="1218600" cy="274200"/>
          </a:xfrm>
          <a:prstGeom prst="rect">
            <a:avLst/>
          </a:prstGeom>
          <a:solidFill>
            <a:schemeClr val="accent2"/>
          </a:solidFill>
          <a:ln>
            <a:noFill/>
          </a:ln>
          <a:effectLst>
            <a:outerShdw blurRad="57150" dist="28575" dir="2640000" algn="bl" rotWithShape="0">
              <a:schemeClr val="dk1">
                <a:alpha val="24705"/>
              </a:schemeClr>
            </a:outerShdw>
          </a:effectLst>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vi-VN" sz="2000" b="0" i="0" u="none" strike="noStrike" cap="none">
                <a:solidFill>
                  <a:srgbClr val="151D1E"/>
                </a:solidFill>
                <a:latin typeface="Arial"/>
                <a:ea typeface="Arial"/>
                <a:cs typeface="Arial"/>
                <a:sym typeface="Arial"/>
              </a:rPr>
              <a:t>Lớp 6</a:t>
            </a:r>
            <a:endParaRPr sz="1400" b="0" i="0" u="none" strike="noStrike" cap="none">
              <a:solidFill>
                <a:srgbClr val="151D1E"/>
              </a:solidFill>
              <a:latin typeface="Arial"/>
              <a:ea typeface="Arial"/>
              <a:cs typeface="Arial"/>
              <a:sym typeface="Arial"/>
            </a:endParaRPr>
          </a:p>
        </p:txBody>
      </p:sp>
      <p:sp>
        <p:nvSpPr>
          <p:cNvPr id="1452" name="Google Shape;1452;p3"/>
          <p:cNvSpPr txBox="1">
            <a:spLocks noGrp="1"/>
          </p:cNvSpPr>
          <p:nvPr>
            <p:ph type="ctrTitle"/>
          </p:nvPr>
        </p:nvSpPr>
        <p:spPr>
          <a:xfrm>
            <a:off x="1634030" y="2516094"/>
            <a:ext cx="5875940" cy="1097400"/>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SzPts val="5200"/>
              <a:buNone/>
            </a:pPr>
            <a:r>
              <a:rPr lang="vi-VN" sz="3200" b="1">
                <a:solidFill>
                  <a:srgbClr val="151D1E"/>
                </a:solidFill>
                <a:latin typeface="Arial"/>
                <a:ea typeface="Arial"/>
                <a:cs typeface="Arial"/>
                <a:sym typeface="Arial"/>
              </a:rPr>
              <a:t>Tiết 52: Thực hành tiếng Việt</a:t>
            </a:r>
            <a:endParaRPr sz="3200" b="1">
              <a:solidFill>
                <a:srgbClr val="151D1E"/>
              </a:solidFill>
              <a:latin typeface="Arial"/>
              <a:ea typeface="Arial"/>
              <a:cs typeface="Arial"/>
              <a:sym typeface="Arial"/>
            </a:endParaRPr>
          </a:p>
        </p:txBody>
      </p:sp>
      <p:sp>
        <p:nvSpPr>
          <p:cNvPr id="1453" name="Google Shape;1453;p3"/>
          <p:cNvSpPr/>
          <p:nvPr/>
        </p:nvSpPr>
        <p:spPr>
          <a:xfrm>
            <a:off x="4470109" y="3730764"/>
            <a:ext cx="203679" cy="195740"/>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454" name="Google Shape;1454;p3"/>
          <p:cNvGrpSpPr/>
          <p:nvPr/>
        </p:nvGrpSpPr>
        <p:grpSpPr>
          <a:xfrm>
            <a:off x="6965630" y="249465"/>
            <a:ext cx="1781640" cy="902296"/>
            <a:chOff x="6965630" y="249465"/>
            <a:chExt cx="1781640" cy="902296"/>
          </a:xfrm>
        </p:grpSpPr>
        <p:grpSp>
          <p:nvGrpSpPr>
            <p:cNvPr id="1455" name="Google Shape;1455;p3"/>
            <p:cNvGrpSpPr/>
            <p:nvPr/>
          </p:nvGrpSpPr>
          <p:grpSpPr>
            <a:xfrm>
              <a:off x="8092524" y="889682"/>
              <a:ext cx="184649" cy="262079"/>
              <a:chOff x="7619190" y="700187"/>
              <a:chExt cx="184649" cy="262079"/>
            </a:xfrm>
          </p:grpSpPr>
          <p:sp>
            <p:nvSpPr>
              <p:cNvPr id="1456" name="Google Shape;1456;p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7" name="Google Shape;1457;p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8" name="Google Shape;1458;p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9" name="Google Shape;1459;p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0" name="Google Shape;1460;p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1" name="Google Shape;1461;p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2" name="Google Shape;1462;p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3" name="Google Shape;1463;p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64" name="Google Shape;1464;p3"/>
            <p:cNvGrpSpPr/>
            <p:nvPr/>
          </p:nvGrpSpPr>
          <p:grpSpPr>
            <a:xfrm>
              <a:off x="8541399" y="261134"/>
              <a:ext cx="205871" cy="226202"/>
              <a:chOff x="7065678" y="829299"/>
              <a:chExt cx="205871" cy="226202"/>
            </a:xfrm>
          </p:grpSpPr>
          <p:sp>
            <p:nvSpPr>
              <p:cNvPr id="1465" name="Google Shape;1465;p3"/>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6" name="Google Shape;1466;p3"/>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7" name="Google Shape;1467;p3"/>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8" name="Google Shape;1468;p3"/>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9" name="Google Shape;1469;p3"/>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0" name="Google Shape;1470;p3"/>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71" name="Google Shape;1471;p3"/>
            <p:cNvGrpSpPr/>
            <p:nvPr/>
          </p:nvGrpSpPr>
          <p:grpSpPr>
            <a:xfrm rot="5400000">
              <a:off x="7612552" y="-31012"/>
              <a:ext cx="510644" cy="1474772"/>
              <a:chOff x="6276759" y="1364852"/>
              <a:chExt cx="510644" cy="1474772"/>
            </a:xfrm>
          </p:grpSpPr>
          <p:sp>
            <p:nvSpPr>
              <p:cNvPr id="1472" name="Google Shape;1472;p3"/>
              <p:cNvSpPr/>
              <p:nvPr/>
            </p:nvSpPr>
            <p:spPr>
              <a:xfrm>
                <a:off x="6464046" y="1364852"/>
                <a:ext cx="209392" cy="264004"/>
              </a:xfrm>
              <a:custGeom>
                <a:avLst/>
                <a:gdLst/>
                <a:ahLst/>
                <a:cxnLst/>
                <a:rect l="l" t="t" r="r" b="b"/>
                <a:pathLst>
                  <a:path w="5644" h="7116" extrusionOk="0">
                    <a:moveTo>
                      <a:pt x="4751" y="972"/>
                    </a:moveTo>
                    <a:lnTo>
                      <a:pt x="1941" y="4901"/>
                    </a:lnTo>
                    <a:lnTo>
                      <a:pt x="369" y="5067"/>
                    </a:lnTo>
                    <a:lnTo>
                      <a:pt x="4751" y="972"/>
                    </a:lnTo>
                    <a:close/>
                    <a:moveTo>
                      <a:pt x="5430" y="364"/>
                    </a:moveTo>
                    <a:lnTo>
                      <a:pt x="4977" y="6806"/>
                    </a:lnTo>
                    <a:lnTo>
                      <a:pt x="3453" y="5317"/>
                    </a:lnTo>
                    <a:lnTo>
                      <a:pt x="5430" y="364"/>
                    </a:lnTo>
                    <a:close/>
                    <a:moveTo>
                      <a:pt x="5545" y="0"/>
                    </a:moveTo>
                    <a:cubicBezTo>
                      <a:pt x="5522" y="0"/>
                      <a:pt x="5500" y="8"/>
                      <a:pt x="5477" y="31"/>
                    </a:cubicBezTo>
                    <a:lnTo>
                      <a:pt x="5310" y="186"/>
                    </a:lnTo>
                    <a:lnTo>
                      <a:pt x="36" y="5127"/>
                    </a:lnTo>
                    <a:cubicBezTo>
                      <a:pt x="0" y="5151"/>
                      <a:pt x="0" y="5198"/>
                      <a:pt x="12" y="5234"/>
                    </a:cubicBezTo>
                    <a:cubicBezTo>
                      <a:pt x="22" y="5264"/>
                      <a:pt x="48" y="5285"/>
                      <a:pt x="83" y="5285"/>
                    </a:cubicBezTo>
                    <a:cubicBezTo>
                      <a:pt x="91" y="5285"/>
                      <a:pt x="99" y="5284"/>
                      <a:pt x="107" y="5282"/>
                    </a:cubicBezTo>
                    <a:lnTo>
                      <a:pt x="2001" y="5091"/>
                    </a:lnTo>
                    <a:cubicBezTo>
                      <a:pt x="2024" y="5091"/>
                      <a:pt x="2048" y="5067"/>
                      <a:pt x="2060" y="5056"/>
                    </a:cubicBezTo>
                    <a:lnTo>
                      <a:pt x="5001" y="948"/>
                    </a:lnTo>
                    <a:lnTo>
                      <a:pt x="3251" y="5306"/>
                    </a:lnTo>
                    <a:cubicBezTo>
                      <a:pt x="3239" y="5341"/>
                      <a:pt x="3251" y="5377"/>
                      <a:pt x="3275" y="5401"/>
                    </a:cubicBezTo>
                    <a:lnTo>
                      <a:pt x="5001" y="7092"/>
                    </a:lnTo>
                    <a:cubicBezTo>
                      <a:pt x="5013" y="7103"/>
                      <a:pt x="5037" y="7115"/>
                      <a:pt x="5060" y="7115"/>
                    </a:cubicBezTo>
                    <a:cubicBezTo>
                      <a:pt x="5072" y="7115"/>
                      <a:pt x="5084" y="7115"/>
                      <a:pt x="5096" y="7103"/>
                    </a:cubicBezTo>
                    <a:cubicBezTo>
                      <a:pt x="5132" y="7092"/>
                      <a:pt x="5156" y="7056"/>
                      <a:pt x="5156" y="7020"/>
                    </a:cubicBezTo>
                    <a:lnTo>
                      <a:pt x="5644" y="103"/>
                    </a:lnTo>
                    <a:cubicBezTo>
                      <a:pt x="5644" y="67"/>
                      <a:pt x="5620" y="31"/>
                      <a:pt x="5584" y="7"/>
                    </a:cubicBezTo>
                    <a:cubicBezTo>
                      <a:pt x="5571" y="3"/>
                      <a:pt x="5558" y="0"/>
                      <a:pt x="55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3" name="Google Shape;1473;p3"/>
              <p:cNvSpPr/>
              <p:nvPr/>
            </p:nvSpPr>
            <p:spPr>
              <a:xfrm>
                <a:off x="6533833" y="1546647"/>
                <a:ext cx="57913" cy="96794"/>
              </a:xfrm>
              <a:custGeom>
                <a:avLst/>
                <a:gdLst/>
                <a:ahLst/>
                <a:cxnLst/>
                <a:rect l="l" t="t" r="r" b="b"/>
                <a:pathLst>
                  <a:path w="1561" h="2609" extrusionOk="0">
                    <a:moveTo>
                      <a:pt x="110" y="1"/>
                    </a:moveTo>
                    <a:cubicBezTo>
                      <a:pt x="93" y="1"/>
                      <a:pt x="76" y="5"/>
                      <a:pt x="60" y="13"/>
                    </a:cubicBezTo>
                    <a:cubicBezTo>
                      <a:pt x="24" y="36"/>
                      <a:pt x="0" y="96"/>
                      <a:pt x="24" y="144"/>
                    </a:cubicBezTo>
                    <a:lnTo>
                      <a:pt x="1334" y="2561"/>
                    </a:lnTo>
                    <a:cubicBezTo>
                      <a:pt x="1346" y="2584"/>
                      <a:pt x="1382" y="2608"/>
                      <a:pt x="1417" y="2608"/>
                    </a:cubicBezTo>
                    <a:cubicBezTo>
                      <a:pt x="1417" y="2608"/>
                      <a:pt x="1429" y="2608"/>
                      <a:pt x="1441" y="2596"/>
                    </a:cubicBezTo>
                    <a:cubicBezTo>
                      <a:pt x="1477" y="2584"/>
                      <a:pt x="1501" y="2561"/>
                      <a:pt x="1513" y="2513"/>
                    </a:cubicBezTo>
                    <a:lnTo>
                      <a:pt x="1548" y="441"/>
                    </a:lnTo>
                    <a:cubicBezTo>
                      <a:pt x="1560" y="382"/>
                      <a:pt x="1513" y="346"/>
                      <a:pt x="1465" y="346"/>
                    </a:cubicBezTo>
                    <a:cubicBezTo>
                      <a:pt x="1417" y="346"/>
                      <a:pt x="1370" y="382"/>
                      <a:pt x="1370" y="429"/>
                    </a:cubicBezTo>
                    <a:lnTo>
                      <a:pt x="1322" y="2156"/>
                    </a:lnTo>
                    <a:lnTo>
                      <a:pt x="191" y="48"/>
                    </a:lnTo>
                    <a:cubicBezTo>
                      <a:pt x="175" y="17"/>
                      <a:pt x="143"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4" name="Google Shape;1474;p3"/>
              <p:cNvSpPr/>
              <p:nvPr/>
            </p:nvSpPr>
            <p:spPr>
              <a:xfrm>
                <a:off x="6582435" y="1581003"/>
                <a:ext cx="31832" cy="62439"/>
              </a:xfrm>
              <a:custGeom>
                <a:avLst/>
                <a:gdLst/>
                <a:ahLst/>
                <a:cxnLst/>
                <a:rect l="l" t="t" r="r" b="b"/>
                <a:pathLst>
                  <a:path w="858" h="1683" extrusionOk="0">
                    <a:moveTo>
                      <a:pt x="761" y="0"/>
                    </a:moveTo>
                    <a:cubicBezTo>
                      <a:pt x="719" y="0"/>
                      <a:pt x="675" y="24"/>
                      <a:pt x="655" y="63"/>
                    </a:cubicBezTo>
                    <a:lnTo>
                      <a:pt x="12" y="1551"/>
                    </a:lnTo>
                    <a:cubicBezTo>
                      <a:pt x="0" y="1599"/>
                      <a:pt x="12" y="1647"/>
                      <a:pt x="60" y="1670"/>
                    </a:cubicBezTo>
                    <a:cubicBezTo>
                      <a:pt x="72" y="1670"/>
                      <a:pt x="95" y="1682"/>
                      <a:pt x="107" y="1682"/>
                    </a:cubicBezTo>
                    <a:cubicBezTo>
                      <a:pt x="143" y="1682"/>
                      <a:pt x="167" y="1658"/>
                      <a:pt x="191" y="1623"/>
                    </a:cubicBezTo>
                    <a:lnTo>
                      <a:pt x="834" y="134"/>
                    </a:lnTo>
                    <a:cubicBezTo>
                      <a:pt x="857" y="87"/>
                      <a:pt x="834" y="27"/>
                      <a:pt x="786" y="3"/>
                    </a:cubicBezTo>
                    <a:cubicBezTo>
                      <a:pt x="778" y="1"/>
                      <a:pt x="769" y="0"/>
                      <a:pt x="761"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5" name="Google Shape;1475;p3"/>
              <p:cNvSpPr/>
              <p:nvPr/>
            </p:nvSpPr>
            <p:spPr>
              <a:xfrm>
                <a:off x="6276759" y="1691119"/>
                <a:ext cx="510644" cy="1148505"/>
              </a:xfrm>
              <a:custGeom>
                <a:avLst/>
                <a:gdLst/>
                <a:ahLst/>
                <a:cxnLst/>
                <a:rect l="l" t="t" r="r" b="b"/>
                <a:pathLst>
                  <a:path w="13764" h="30957" extrusionOk="0">
                    <a:moveTo>
                      <a:pt x="7882" y="0"/>
                    </a:moveTo>
                    <a:cubicBezTo>
                      <a:pt x="7822" y="0"/>
                      <a:pt x="7787" y="36"/>
                      <a:pt x="7775" y="95"/>
                    </a:cubicBezTo>
                    <a:cubicBezTo>
                      <a:pt x="7775" y="95"/>
                      <a:pt x="7751" y="584"/>
                      <a:pt x="7751" y="1357"/>
                    </a:cubicBezTo>
                    <a:cubicBezTo>
                      <a:pt x="7751" y="1405"/>
                      <a:pt x="7799" y="1441"/>
                      <a:pt x="7846" y="1441"/>
                    </a:cubicBezTo>
                    <a:cubicBezTo>
                      <a:pt x="7894" y="1441"/>
                      <a:pt x="7942" y="1381"/>
                      <a:pt x="7942" y="1334"/>
                    </a:cubicBezTo>
                    <a:cubicBezTo>
                      <a:pt x="7942" y="595"/>
                      <a:pt x="7965" y="107"/>
                      <a:pt x="7965" y="95"/>
                    </a:cubicBezTo>
                    <a:cubicBezTo>
                      <a:pt x="7965" y="48"/>
                      <a:pt x="7930" y="0"/>
                      <a:pt x="7882" y="0"/>
                    </a:cubicBezTo>
                    <a:close/>
                    <a:moveTo>
                      <a:pt x="7870" y="2512"/>
                    </a:moveTo>
                    <a:cubicBezTo>
                      <a:pt x="7811" y="2524"/>
                      <a:pt x="7775" y="2560"/>
                      <a:pt x="7775" y="2619"/>
                    </a:cubicBezTo>
                    <a:cubicBezTo>
                      <a:pt x="7799" y="3048"/>
                      <a:pt x="7822" y="3465"/>
                      <a:pt x="7858" y="3870"/>
                    </a:cubicBezTo>
                    <a:cubicBezTo>
                      <a:pt x="7858" y="3929"/>
                      <a:pt x="7906" y="3965"/>
                      <a:pt x="7953" y="3965"/>
                    </a:cubicBezTo>
                    <a:cubicBezTo>
                      <a:pt x="8013" y="3953"/>
                      <a:pt x="8049" y="3905"/>
                      <a:pt x="8049" y="3858"/>
                    </a:cubicBezTo>
                    <a:cubicBezTo>
                      <a:pt x="8013" y="3453"/>
                      <a:pt x="7989" y="3036"/>
                      <a:pt x="7965" y="2608"/>
                    </a:cubicBezTo>
                    <a:cubicBezTo>
                      <a:pt x="7965" y="2560"/>
                      <a:pt x="7918" y="2512"/>
                      <a:pt x="7870" y="2512"/>
                    </a:cubicBezTo>
                    <a:close/>
                    <a:moveTo>
                      <a:pt x="8095" y="5022"/>
                    </a:moveTo>
                    <a:cubicBezTo>
                      <a:pt x="8088" y="5022"/>
                      <a:pt x="8080" y="5023"/>
                      <a:pt x="8072" y="5025"/>
                    </a:cubicBezTo>
                    <a:cubicBezTo>
                      <a:pt x="8025" y="5025"/>
                      <a:pt x="7989" y="5072"/>
                      <a:pt x="8001" y="5132"/>
                    </a:cubicBezTo>
                    <a:cubicBezTo>
                      <a:pt x="8061" y="5572"/>
                      <a:pt x="8132" y="5989"/>
                      <a:pt x="8227" y="6370"/>
                    </a:cubicBezTo>
                    <a:cubicBezTo>
                      <a:pt x="8227" y="6418"/>
                      <a:pt x="8275" y="6453"/>
                      <a:pt x="8311" y="6453"/>
                    </a:cubicBezTo>
                    <a:cubicBezTo>
                      <a:pt x="8323" y="6453"/>
                      <a:pt x="8323" y="6441"/>
                      <a:pt x="8334" y="6441"/>
                    </a:cubicBezTo>
                    <a:cubicBezTo>
                      <a:pt x="8382" y="6429"/>
                      <a:pt x="8418" y="6382"/>
                      <a:pt x="8406" y="6334"/>
                    </a:cubicBezTo>
                    <a:cubicBezTo>
                      <a:pt x="8323" y="5953"/>
                      <a:pt x="8251" y="5536"/>
                      <a:pt x="8180" y="5108"/>
                    </a:cubicBezTo>
                    <a:cubicBezTo>
                      <a:pt x="8180" y="5056"/>
                      <a:pt x="8144" y="5022"/>
                      <a:pt x="8095" y="5022"/>
                    </a:cubicBezTo>
                    <a:close/>
                    <a:moveTo>
                      <a:pt x="11997" y="6499"/>
                    </a:moveTo>
                    <a:cubicBezTo>
                      <a:pt x="11990" y="6499"/>
                      <a:pt x="11984" y="6499"/>
                      <a:pt x="11978" y="6501"/>
                    </a:cubicBezTo>
                    <a:cubicBezTo>
                      <a:pt x="11811" y="6549"/>
                      <a:pt x="11621" y="6632"/>
                      <a:pt x="11442" y="6727"/>
                    </a:cubicBezTo>
                    <a:cubicBezTo>
                      <a:pt x="11251" y="6846"/>
                      <a:pt x="11097" y="7037"/>
                      <a:pt x="10978" y="7311"/>
                    </a:cubicBezTo>
                    <a:cubicBezTo>
                      <a:pt x="10966" y="7370"/>
                      <a:pt x="10990" y="7418"/>
                      <a:pt x="11037" y="7441"/>
                    </a:cubicBezTo>
                    <a:lnTo>
                      <a:pt x="11073" y="7441"/>
                    </a:lnTo>
                    <a:cubicBezTo>
                      <a:pt x="11109" y="7441"/>
                      <a:pt x="11144" y="7418"/>
                      <a:pt x="11156" y="7394"/>
                    </a:cubicBezTo>
                    <a:cubicBezTo>
                      <a:pt x="11251" y="7156"/>
                      <a:pt x="11382" y="6989"/>
                      <a:pt x="11537" y="6894"/>
                    </a:cubicBezTo>
                    <a:cubicBezTo>
                      <a:pt x="11704" y="6799"/>
                      <a:pt x="11871" y="6727"/>
                      <a:pt x="12025" y="6691"/>
                    </a:cubicBezTo>
                    <a:cubicBezTo>
                      <a:pt x="12085" y="6668"/>
                      <a:pt x="12109" y="6620"/>
                      <a:pt x="12097" y="6572"/>
                    </a:cubicBezTo>
                    <a:cubicBezTo>
                      <a:pt x="12086" y="6531"/>
                      <a:pt x="12040" y="6499"/>
                      <a:pt x="11997" y="6499"/>
                    </a:cubicBezTo>
                    <a:close/>
                    <a:moveTo>
                      <a:pt x="13179" y="6761"/>
                    </a:moveTo>
                    <a:cubicBezTo>
                      <a:pt x="13154" y="6761"/>
                      <a:pt x="13128" y="6773"/>
                      <a:pt x="13109" y="6799"/>
                    </a:cubicBezTo>
                    <a:cubicBezTo>
                      <a:pt x="13073" y="6834"/>
                      <a:pt x="13073" y="6894"/>
                      <a:pt x="13109" y="6930"/>
                    </a:cubicBezTo>
                    <a:cubicBezTo>
                      <a:pt x="13371" y="7168"/>
                      <a:pt x="13537" y="7561"/>
                      <a:pt x="13573" y="7989"/>
                    </a:cubicBezTo>
                    <a:cubicBezTo>
                      <a:pt x="13573" y="8037"/>
                      <a:pt x="13609" y="8073"/>
                      <a:pt x="13668" y="8073"/>
                    </a:cubicBezTo>
                    <a:cubicBezTo>
                      <a:pt x="13728" y="8073"/>
                      <a:pt x="13764" y="8025"/>
                      <a:pt x="13764" y="7977"/>
                    </a:cubicBezTo>
                    <a:cubicBezTo>
                      <a:pt x="13728" y="7501"/>
                      <a:pt x="13537" y="7072"/>
                      <a:pt x="13240" y="6787"/>
                    </a:cubicBezTo>
                    <a:cubicBezTo>
                      <a:pt x="13223" y="6770"/>
                      <a:pt x="13202" y="6761"/>
                      <a:pt x="13179" y="6761"/>
                    </a:cubicBezTo>
                    <a:close/>
                    <a:moveTo>
                      <a:pt x="8658" y="7468"/>
                    </a:moveTo>
                    <a:cubicBezTo>
                      <a:pt x="8646" y="7468"/>
                      <a:pt x="8632" y="7471"/>
                      <a:pt x="8620" y="7477"/>
                    </a:cubicBezTo>
                    <a:cubicBezTo>
                      <a:pt x="8573" y="7489"/>
                      <a:pt x="8549" y="7549"/>
                      <a:pt x="8561" y="7596"/>
                    </a:cubicBezTo>
                    <a:cubicBezTo>
                      <a:pt x="8715" y="8037"/>
                      <a:pt x="8894" y="8430"/>
                      <a:pt x="9096" y="8751"/>
                    </a:cubicBezTo>
                    <a:cubicBezTo>
                      <a:pt x="9108" y="8787"/>
                      <a:pt x="9144" y="8799"/>
                      <a:pt x="9168" y="8799"/>
                    </a:cubicBezTo>
                    <a:cubicBezTo>
                      <a:pt x="9192" y="8799"/>
                      <a:pt x="9204" y="8799"/>
                      <a:pt x="9215" y="8787"/>
                    </a:cubicBezTo>
                    <a:cubicBezTo>
                      <a:pt x="9263" y="8763"/>
                      <a:pt x="9275" y="8704"/>
                      <a:pt x="9251" y="8656"/>
                    </a:cubicBezTo>
                    <a:cubicBezTo>
                      <a:pt x="9061" y="8334"/>
                      <a:pt x="8894" y="7965"/>
                      <a:pt x="8739" y="7537"/>
                    </a:cubicBezTo>
                    <a:cubicBezTo>
                      <a:pt x="8730" y="7493"/>
                      <a:pt x="8695" y="7468"/>
                      <a:pt x="8658" y="7468"/>
                    </a:cubicBezTo>
                    <a:close/>
                    <a:moveTo>
                      <a:pt x="10829" y="8487"/>
                    </a:moveTo>
                    <a:cubicBezTo>
                      <a:pt x="10780" y="8487"/>
                      <a:pt x="10751" y="8530"/>
                      <a:pt x="10751" y="8573"/>
                    </a:cubicBezTo>
                    <a:cubicBezTo>
                      <a:pt x="10739" y="8763"/>
                      <a:pt x="10728" y="8965"/>
                      <a:pt x="10728" y="9180"/>
                    </a:cubicBezTo>
                    <a:cubicBezTo>
                      <a:pt x="10728" y="9394"/>
                      <a:pt x="10739" y="9608"/>
                      <a:pt x="10739" y="9847"/>
                    </a:cubicBezTo>
                    <a:cubicBezTo>
                      <a:pt x="10751" y="9894"/>
                      <a:pt x="10787" y="9930"/>
                      <a:pt x="10835" y="9930"/>
                    </a:cubicBezTo>
                    <a:lnTo>
                      <a:pt x="10847" y="9930"/>
                    </a:lnTo>
                    <a:cubicBezTo>
                      <a:pt x="10894" y="9930"/>
                      <a:pt x="10930" y="9882"/>
                      <a:pt x="10930" y="9835"/>
                    </a:cubicBezTo>
                    <a:cubicBezTo>
                      <a:pt x="10918" y="9608"/>
                      <a:pt x="10918" y="9382"/>
                      <a:pt x="10918" y="9180"/>
                    </a:cubicBezTo>
                    <a:cubicBezTo>
                      <a:pt x="10918" y="8965"/>
                      <a:pt x="10918" y="8763"/>
                      <a:pt x="10930" y="8584"/>
                    </a:cubicBezTo>
                    <a:cubicBezTo>
                      <a:pt x="10942" y="8537"/>
                      <a:pt x="10894" y="8489"/>
                      <a:pt x="10847" y="8489"/>
                    </a:cubicBezTo>
                    <a:cubicBezTo>
                      <a:pt x="10840" y="8488"/>
                      <a:pt x="10834" y="8487"/>
                      <a:pt x="10829" y="8487"/>
                    </a:cubicBezTo>
                    <a:close/>
                    <a:moveTo>
                      <a:pt x="13357" y="9085"/>
                    </a:moveTo>
                    <a:cubicBezTo>
                      <a:pt x="13323" y="9085"/>
                      <a:pt x="13291" y="9100"/>
                      <a:pt x="13276" y="9132"/>
                    </a:cubicBezTo>
                    <a:cubicBezTo>
                      <a:pt x="13061" y="9454"/>
                      <a:pt x="12740" y="9704"/>
                      <a:pt x="12347" y="9847"/>
                    </a:cubicBezTo>
                    <a:cubicBezTo>
                      <a:pt x="12299" y="9858"/>
                      <a:pt x="12275" y="9918"/>
                      <a:pt x="12287" y="9966"/>
                    </a:cubicBezTo>
                    <a:cubicBezTo>
                      <a:pt x="12299" y="10001"/>
                      <a:pt x="12335" y="10025"/>
                      <a:pt x="12383" y="10025"/>
                    </a:cubicBezTo>
                    <a:lnTo>
                      <a:pt x="12406" y="10025"/>
                    </a:lnTo>
                    <a:cubicBezTo>
                      <a:pt x="12847" y="9870"/>
                      <a:pt x="13192" y="9597"/>
                      <a:pt x="13430" y="9227"/>
                    </a:cubicBezTo>
                    <a:cubicBezTo>
                      <a:pt x="13466" y="9192"/>
                      <a:pt x="13454" y="9132"/>
                      <a:pt x="13406" y="9096"/>
                    </a:cubicBezTo>
                    <a:cubicBezTo>
                      <a:pt x="13391" y="9089"/>
                      <a:pt x="13373" y="9085"/>
                      <a:pt x="13357" y="9085"/>
                    </a:cubicBezTo>
                    <a:close/>
                    <a:moveTo>
                      <a:pt x="9983" y="9563"/>
                    </a:moveTo>
                    <a:cubicBezTo>
                      <a:pt x="9956" y="9563"/>
                      <a:pt x="9927" y="9576"/>
                      <a:pt x="9906" y="9597"/>
                    </a:cubicBezTo>
                    <a:cubicBezTo>
                      <a:pt x="9882" y="9632"/>
                      <a:pt x="9882" y="9692"/>
                      <a:pt x="9930" y="9727"/>
                    </a:cubicBezTo>
                    <a:cubicBezTo>
                      <a:pt x="10275" y="9989"/>
                      <a:pt x="10668" y="10144"/>
                      <a:pt x="11097" y="10168"/>
                    </a:cubicBezTo>
                    <a:lnTo>
                      <a:pt x="11132" y="10180"/>
                    </a:lnTo>
                    <a:lnTo>
                      <a:pt x="11144" y="10180"/>
                    </a:lnTo>
                    <a:cubicBezTo>
                      <a:pt x="11192" y="10180"/>
                      <a:pt x="11228" y="10132"/>
                      <a:pt x="11240" y="10085"/>
                    </a:cubicBezTo>
                    <a:cubicBezTo>
                      <a:pt x="11240" y="10037"/>
                      <a:pt x="11204" y="9989"/>
                      <a:pt x="11144" y="9989"/>
                    </a:cubicBezTo>
                    <a:lnTo>
                      <a:pt x="11109" y="9989"/>
                    </a:lnTo>
                    <a:cubicBezTo>
                      <a:pt x="10716" y="9954"/>
                      <a:pt x="10358" y="9823"/>
                      <a:pt x="10037" y="9585"/>
                    </a:cubicBezTo>
                    <a:cubicBezTo>
                      <a:pt x="10022" y="9570"/>
                      <a:pt x="10003" y="9563"/>
                      <a:pt x="9983" y="9563"/>
                    </a:cubicBezTo>
                    <a:close/>
                    <a:moveTo>
                      <a:pt x="10918" y="11001"/>
                    </a:moveTo>
                    <a:cubicBezTo>
                      <a:pt x="10859" y="11001"/>
                      <a:pt x="10823" y="11049"/>
                      <a:pt x="10835" y="11097"/>
                    </a:cubicBezTo>
                    <a:cubicBezTo>
                      <a:pt x="10870" y="11502"/>
                      <a:pt x="10906" y="11918"/>
                      <a:pt x="10954" y="12359"/>
                    </a:cubicBezTo>
                    <a:cubicBezTo>
                      <a:pt x="10966" y="12406"/>
                      <a:pt x="11001" y="12442"/>
                      <a:pt x="11049" y="12442"/>
                    </a:cubicBezTo>
                    <a:lnTo>
                      <a:pt x="11061" y="12442"/>
                    </a:lnTo>
                    <a:cubicBezTo>
                      <a:pt x="11109" y="12430"/>
                      <a:pt x="11144" y="12383"/>
                      <a:pt x="11144" y="12335"/>
                    </a:cubicBezTo>
                    <a:cubicBezTo>
                      <a:pt x="11097" y="11906"/>
                      <a:pt x="11049" y="11490"/>
                      <a:pt x="11013" y="11085"/>
                    </a:cubicBezTo>
                    <a:cubicBezTo>
                      <a:pt x="11013" y="11037"/>
                      <a:pt x="10978" y="11001"/>
                      <a:pt x="10918" y="11001"/>
                    </a:cubicBezTo>
                    <a:close/>
                    <a:moveTo>
                      <a:pt x="11202" y="13499"/>
                    </a:moveTo>
                    <a:cubicBezTo>
                      <a:pt x="11195" y="13499"/>
                      <a:pt x="11188" y="13500"/>
                      <a:pt x="11180" y="13502"/>
                    </a:cubicBezTo>
                    <a:cubicBezTo>
                      <a:pt x="11132" y="13502"/>
                      <a:pt x="11097" y="13549"/>
                      <a:pt x="11097" y="13609"/>
                    </a:cubicBezTo>
                    <a:cubicBezTo>
                      <a:pt x="11144" y="13966"/>
                      <a:pt x="11192" y="14347"/>
                      <a:pt x="11240" y="14728"/>
                    </a:cubicBezTo>
                    <a:lnTo>
                      <a:pt x="11263" y="14859"/>
                    </a:lnTo>
                    <a:cubicBezTo>
                      <a:pt x="11263" y="14895"/>
                      <a:pt x="11299" y="14931"/>
                      <a:pt x="11347" y="14931"/>
                    </a:cubicBezTo>
                    <a:lnTo>
                      <a:pt x="11359" y="14931"/>
                    </a:lnTo>
                    <a:cubicBezTo>
                      <a:pt x="11418" y="14931"/>
                      <a:pt x="11454" y="14883"/>
                      <a:pt x="11442" y="14823"/>
                    </a:cubicBezTo>
                    <a:lnTo>
                      <a:pt x="11430" y="14704"/>
                    </a:lnTo>
                    <a:cubicBezTo>
                      <a:pt x="11382" y="14323"/>
                      <a:pt x="11335" y="13954"/>
                      <a:pt x="11287" y="13585"/>
                    </a:cubicBezTo>
                    <a:cubicBezTo>
                      <a:pt x="11287" y="13533"/>
                      <a:pt x="11251" y="13499"/>
                      <a:pt x="11202" y="13499"/>
                    </a:cubicBezTo>
                    <a:close/>
                    <a:moveTo>
                      <a:pt x="11490" y="15990"/>
                    </a:moveTo>
                    <a:cubicBezTo>
                      <a:pt x="11442" y="16002"/>
                      <a:pt x="11406" y="16050"/>
                      <a:pt x="11406" y="16097"/>
                    </a:cubicBezTo>
                    <a:cubicBezTo>
                      <a:pt x="11466" y="16514"/>
                      <a:pt x="11513" y="16931"/>
                      <a:pt x="11561" y="17347"/>
                    </a:cubicBezTo>
                    <a:cubicBezTo>
                      <a:pt x="11561" y="17395"/>
                      <a:pt x="11609" y="17431"/>
                      <a:pt x="11656" y="17431"/>
                    </a:cubicBezTo>
                    <a:lnTo>
                      <a:pt x="11668" y="17431"/>
                    </a:lnTo>
                    <a:cubicBezTo>
                      <a:pt x="11716" y="17419"/>
                      <a:pt x="11752" y="17371"/>
                      <a:pt x="11740" y="17324"/>
                    </a:cubicBezTo>
                    <a:cubicBezTo>
                      <a:pt x="11704" y="16907"/>
                      <a:pt x="11644" y="16490"/>
                      <a:pt x="11597" y="16074"/>
                    </a:cubicBezTo>
                    <a:cubicBezTo>
                      <a:pt x="11597" y="16026"/>
                      <a:pt x="11549" y="15990"/>
                      <a:pt x="11490" y="15990"/>
                    </a:cubicBezTo>
                    <a:close/>
                    <a:moveTo>
                      <a:pt x="11775" y="18490"/>
                    </a:moveTo>
                    <a:cubicBezTo>
                      <a:pt x="11728" y="18502"/>
                      <a:pt x="11692" y="18550"/>
                      <a:pt x="11692" y="18598"/>
                    </a:cubicBezTo>
                    <a:cubicBezTo>
                      <a:pt x="11740" y="19014"/>
                      <a:pt x="11775" y="19431"/>
                      <a:pt x="11799" y="19848"/>
                    </a:cubicBezTo>
                    <a:cubicBezTo>
                      <a:pt x="11811" y="19895"/>
                      <a:pt x="11847" y="19931"/>
                      <a:pt x="11894" y="19931"/>
                    </a:cubicBezTo>
                    <a:lnTo>
                      <a:pt x="11906" y="19931"/>
                    </a:lnTo>
                    <a:cubicBezTo>
                      <a:pt x="11954" y="19931"/>
                      <a:pt x="12002" y="19883"/>
                      <a:pt x="11990" y="19836"/>
                    </a:cubicBezTo>
                    <a:cubicBezTo>
                      <a:pt x="11954" y="19419"/>
                      <a:pt x="11918" y="18991"/>
                      <a:pt x="11882" y="18574"/>
                    </a:cubicBezTo>
                    <a:cubicBezTo>
                      <a:pt x="11871" y="18526"/>
                      <a:pt x="11835" y="18490"/>
                      <a:pt x="11775" y="18490"/>
                    </a:cubicBezTo>
                    <a:close/>
                    <a:moveTo>
                      <a:pt x="11978" y="21003"/>
                    </a:moveTo>
                    <a:cubicBezTo>
                      <a:pt x="11930" y="21003"/>
                      <a:pt x="11882" y="21050"/>
                      <a:pt x="11882" y="21098"/>
                    </a:cubicBezTo>
                    <a:cubicBezTo>
                      <a:pt x="11906" y="21527"/>
                      <a:pt x="11930" y="21955"/>
                      <a:pt x="11930" y="22348"/>
                    </a:cubicBezTo>
                    <a:cubicBezTo>
                      <a:pt x="11930" y="22408"/>
                      <a:pt x="11978" y="22443"/>
                      <a:pt x="12025" y="22443"/>
                    </a:cubicBezTo>
                    <a:cubicBezTo>
                      <a:pt x="12073" y="22443"/>
                      <a:pt x="12121" y="22396"/>
                      <a:pt x="12121" y="22348"/>
                    </a:cubicBezTo>
                    <a:cubicBezTo>
                      <a:pt x="12109" y="21943"/>
                      <a:pt x="12097" y="21527"/>
                      <a:pt x="12073" y="21086"/>
                    </a:cubicBezTo>
                    <a:cubicBezTo>
                      <a:pt x="12073" y="21038"/>
                      <a:pt x="12037" y="21003"/>
                      <a:pt x="11978" y="21003"/>
                    </a:cubicBezTo>
                    <a:close/>
                    <a:moveTo>
                      <a:pt x="12013" y="23515"/>
                    </a:moveTo>
                    <a:cubicBezTo>
                      <a:pt x="11978" y="23515"/>
                      <a:pt x="11918" y="23551"/>
                      <a:pt x="11918" y="23610"/>
                    </a:cubicBezTo>
                    <a:cubicBezTo>
                      <a:pt x="11906" y="24039"/>
                      <a:pt x="11882" y="24455"/>
                      <a:pt x="11847" y="24848"/>
                    </a:cubicBezTo>
                    <a:cubicBezTo>
                      <a:pt x="11835" y="24908"/>
                      <a:pt x="11871" y="24956"/>
                      <a:pt x="11930" y="24956"/>
                    </a:cubicBezTo>
                    <a:lnTo>
                      <a:pt x="11942" y="24956"/>
                    </a:lnTo>
                    <a:cubicBezTo>
                      <a:pt x="11990" y="24956"/>
                      <a:pt x="12025" y="24920"/>
                      <a:pt x="12025" y="24872"/>
                    </a:cubicBezTo>
                    <a:cubicBezTo>
                      <a:pt x="12073" y="24479"/>
                      <a:pt x="12097" y="24051"/>
                      <a:pt x="12109" y="23610"/>
                    </a:cubicBezTo>
                    <a:cubicBezTo>
                      <a:pt x="12109" y="23563"/>
                      <a:pt x="12073" y="23515"/>
                      <a:pt x="12013" y="23515"/>
                    </a:cubicBezTo>
                    <a:close/>
                    <a:moveTo>
                      <a:pt x="11757" y="26013"/>
                    </a:moveTo>
                    <a:cubicBezTo>
                      <a:pt x="11716" y="26013"/>
                      <a:pt x="11679" y="26045"/>
                      <a:pt x="11668" y="26087"/>
                    </a:cubicBezTo>
                    <a:cubicBezTo>
                      <a:pt x="11585" y="26515"/>
                      <a:pt x="11478" y="26920"/>
                      <a:pt x="11359" y="27289"/>
                    </a:cubicBezTo>
                    <a:cubicBezTo>
                      <a:pt x="11335" y="27337"/>
                      <a:pt x="11359" y="27396"/>
                      <a:pt x="11418" y="27408"/>
                    </a:cubicBezTo>
                    <a:lnTo>
                      <a:pt x="11442" y="27408"/>
                    </a:lnTo>
                    <a:cubicBezTo>
                      <a:pt x="11478" y="27408"/>
                      <a:pt x="11513" y="27384"/>
                      <a:pt x="11537" y="27349"/>
                    </a:cubicBezTo>
                    <a:cubicBezTo>
                      <a:pt x="11656" y="26980"/>
                      <a:pt x="11763" y="26563"/>
                      <a:pt x="11859" y="26122"/>
                    </a:cubicBezTo>
                    <a:cubicBezTo>
                      <a:pt x="11859" y="26075"/>
                      <a:pt x="11823" y="26027"/>
                      <a:pt x="11775" y="26015"/>
                    </a:cubicBezTo>
                    <a:cubicBezTo>
                      <a:pt x="11769" y="26014"/>
                      <a:pt x="11763" y="26013"/>
                      <a:pt x="11757" y="26013"/>
                    </a:cubicBezTo>
                    <a:close/>
                    <a:moveTo>
                      <a:pt x="95" y="27349"/>
                    </a:moveTo>
                    <a:cubicBezTo>
                      <a:pt x="48" y="27349"/>
                      <a:pt x="0" y="27384"/>
                      <a:pt x="0" y="27444"/>
                    </a:cubicBezTo>
                    <a:cubicBezTo>
                      <a:pt x="0" y="27468"/>
                      <a:pt x="12" y="27492"/>
                      <a:pt x="36" y="27515"/>
                    </a:cubicBezTo>
                    <a:lnTo>
                      <a:pt x="119" y="27599"/>
                    </a:lnTo>
                    <a:cubicBezTo>
                      <a:pt x="131" y="27623"/>
                      <a:pt x="155" y="27634"/>
                      <a:pt x="191" y="27634"/>
                    </a:cubicBezTo>
                    <a:cubicBezTo>
                      <a:pt x="202" y="27634"/>
                      <a:pt x="226" y="27623"/>
                      <a:pt x="250" y="27611"/>
                    </a:cubicBezTo>
                    <a:cubicBezTo>
                      <a:pt x="286" y="27575"/>
                      <a:pt x="286" y="27515"/>
                      <a:pt x="250" y="27468"/>
                    </a:cubicBezTo>
                    <a:lnTo>
                      <a:pt x="179" y="27384"/>
                    </a:lnTo>
                    <a:cubicBezTo>
                      <a:pt x="155" y="27361"/>
                      <a:pt x="131" y="27349"/>
                      <a:pt x="95" y="27349"/>
                    </a:cubicBezTo>
                    <a:close/>
                    <a:moveTo>
                      <a:pt x="1101" y="28315"/>
                    </a:moveTo>
                    <a:cubicBezTo>
                      <a:pt x="1074" y="28315"/>
                      <a:pt x="1045" y="28328"/>
                      <a:pt x="1024" y="28349"/>
                    </a:cubicBezTo>
                    <a:cubicBezTo>
                      <a:pt x="988" y="28385"/>
                      <a:pt x="988" y="28444"/>
                      <a:pt x="1024" y="28480"/>
                    </a:cubicBezTo>
                    <a:cubicBezTo>
                      <a:pt x="1357" y="28766"/>
                      <a:pt x="1691" y="29027"/>
                      <a:pt x="2024" y="29266"/>
                    </a:cubicBezTo>
                    <a:cubicBezTo>
                      <a:pt x="2036" y="29278"/>
                      <a:pt x="2060" y="29289"/>
                      <a:pt x="2072" y="29289"/>
                    </a:cubicBezTo>
                    <a:cubicBezTo>
                      <a:pt x="2107" y="29289"/>
                      <a:pt x="2131" y="29278"/>
                      <a:pt x="2155" y="29242"/>
                    </a:cubicBezTo>
                    <a:cubicBezTo>
                      <a:pt x="2179" y="29206"/>
                      <a:pt x="2167" y="29147"/>
                      <a:pt x="2131" y="29111"/>
                    </a:cubicBezTo>
                    <a:cubicBezTo>
                      <a:pt x="1798" y="28873"/>
                      <a:pt x="1465" y="28611"/>
                      <a:pt x="1155" y="28337"/>
                    </a:cubicBezTo>
                    <a:cubicBezTo>
                      <a:pt x="1140" y="28322"/>
                      <a:pt x="1121" y="28315"/>
                      <a:pt x="1101" y="28315"/>
                    </a:cubicBezTo>
                    <a:close/>
                    <a:moveTo>
                      <a:pt x="10924" y="28361"/>
                    </a:moveTo>
                    <a:cubicBezTo>
                      <a:pt x="10894" y="28361"/>
                      <a:pt x="10863" y="28377"/>
                      <a:pt x="10847" y="28408"/>
                    </a:cubicBezTo>
                    <a:cubicBezTo>
                      <a:pt x="10620" y="28777"/>
                      <a:pt x="10370" y="29087"/>
                      <a:pt x="10085" y="29337"/>
                    </a:cubicBezTo>
                    <a:cubicBezTo>
                      <a:pt x="10085" y="29337"/>
                      <a:pt x="10073" y="29361"/>
                      <a:pt x="10061" y="29361"/>
                    </a:cubicBezTo>
                    <a:cubicBezTo>
                      <a:pt x="10025" y="29397"/>
                      <a:pt x="10037" y="29444"/>
                      <a:pt x="10073" y="29480"/>
                    </a:cubicBezTo>
                    <a:cubicBezTo>
                      <a:pt x="10085" y="29504"/>
                      <a:pt x="10108" y="29504"/>
                      <a:pt x="10132" y="29504"/>
                    </a:cubicBezTo>
                    <a:cubicBezTo>
                      <a:pt x="10156" y="29504"/>
                      <a:pt x="10192" y="29504"/>
                      <a:pt x="10204" y="29480"/>
                    </a:cubicBezTo>
                    <a:cubicBezTo>
                      <a:pt x="10513" y="29218"/>
                      <a:pt x="10775" y="28885"/>
                      <a:pt x="11001" y="28504"/>
                    </a:cubicBezTo>
                    <a:cubicBezTo>
                      <a:pt x="11025" y="28468"/>
                      <a:pt x="11013" y="28408"/>
                      <a:pt x="10966" y="28373"/>
                    </a:cubicBezTo>
                    <a:cubicBezTo>
                      <a:pt x="10954" y="28365"/>
                      <a:pt x="10939" y="28361"/>
                      <a:pt x="10924" y="28361"/>
                    </a:cubicBezTo>
                    <a:close/>
                    <a:moveTo>
                      <a:pt x="3138" y="29778"/>
                    </a:moveTo>
                    <a:cubicBezTo>
                      <a:pt x="3108" y="29778"/>
                      <a:pt x="3076" y="29793"/>
                      <a:pt x="3060" y="29825"/>
                    </a:cubicBezTo>
                    <a:cubicBezTo>
                      <a:pt x="3024" y="29873"/>
                      <a:pt x="3048" y="29920"/>
                      <a:pt x="3096" y="29956"/>
                    </a:cubicBezTo>
                    <a:cubicBezTo>
                      <a:pt x="3477" y="30170"/>
                      <a:pt x="3858" y="30349"/>
                      <a:pt x="4239" y="30492"/>
                    </a:cubicBezTo>
                    <a:cubicBezTo>
                      <a:pt x="4251" y="30504"/>
                      <a:pt x="4262" y="30504"/>
                      <a:pt x="4274" y="30504"/>
                    </a:cubicBezTo>
                    <a:cubicBezTo>
                      <a:pt x="4310" y="30504"/>
                      <a:pt x="4346" y="30480"/>
                      <a:pt x="4358" y="30444"/>
                    </a:cubicBezTo>
                    <a:cubicBezTo>
                      <a:pt x="4382" y="30397"/>
                      <a:pt x="4358" y="30337"/>
                      <a:pt x="4298" y="30325"/>
                    </a:cubicBezTo>
                    <a:cubicBezTo>
                      <a:pt x="3929" y="30182"/>
                      <a:pt x="3560" y="29992"/>
                      <a:pt x="3179" y="29789"/>
                    </a:cubicBezTo>
                    <a:cubicBezTo>
                      <a:pt x="3167" y="29782"/>
                      <a:pt x="3153" y="29778"/>
                      <a:pt x="3138" y="29778"/>
                    </a:cubicBezTo>
                    <a:close/>
                    <a:moveTo>
                      <a:pt x="9113" y="30069"/>
                    </a:moveTo>
                    <a:cubicBezTo>
                      <a:pt x="9095" y="30069"/>
                      <a:pt x="9077" y="30075"/>
                      <a:pt x="9061" y="30087"/>
                    </a:cubicBezTo>
                    <a:cubicBezTo>
                      <a:pt x="8704" y="30290"/>
                      <a:pt x="8323" y="30456"/>
                      <a:pt x="7942" y="30575"/>
                    </a:cubicBezTo>
                    <a:cubicBezTo>
                      <a:pt x="7882" y="30587"/>
                      <a:pt x="7858" y="30635"/>
                      <a:pt x="7870" y="30682"/>
                    </a:cubicBezTo>
                    <a:cubicBezTo>
                      <a:pt x="7882" y="30730"/>
                      <a:pt x="7918" y="30754"/>
                      <a:pt x="7965" y="30754"/>
                    </a:cubicBezTo>
                    <a:lnTo>
                      <a:pt x="7989" y="30754"/>
                    </a:lnTo>
                    <a:cubicBezTo>
                      <a:pt x="8394" y="30635"/>
                      <a:pt x="8787" y="30468"/>
                      <a:pt x="9156" y="30242"/>
                    </a:cubicBezTo>
                    <a:cubicBezTo>
                      <a:pt x="9204" y="30218"/>
                      <a:pt x="9227" y="30159"/>
                      <a:pt x="9192" y="30111"/>
                    </a:cubicBezTo>
                    <a:cubicBezTo>
                      <a:pt x="9176" y="30088"/>
                      <a:pt x="9145" y="30069"/>
                      <a:pt x="9113" y="30069"/>
                    </a:cubicBezTo>
                    <a:close/>
                    <a:moveTo>
                      <a:pt x="5478" y="30668"/>
                    </a:moveTo>
                    <a:cubicBezTo>
                      <a:pt x="5429" y="30668"/>
                      <a:pt x="5392" y="30701"/>
                      <a:pt x="5382" y="30742"/>
                    </a:cubicBezTo>
                    <a:cubicBezTo>
                      <a:pt x="5370" y="30790"/>
                      <a:pt x="5405" y="30837"/>
                      <a:pt x="5465" y="30849"/>
                    </a:cubicBezTo>
                    <a:cubicBezTo>
                      <a:pt x="5834" y="30921"/>
                      <a:pt x="6191" y="30956"/>
                      <a:pt x="6548" y="30956"/>
                    </a:cubicBezTo>
                    <a:lnTo>
                      <a:pt x="6727" y="30956"/>
                    </a:lnTo>
                    <a:cubicBezTo>
                      <a:pt x="6787" y="30956"/>
                      <a:pt x="6822" y="30909"/>
                      <a:pt x="6822" y="30861"/>
                    </a:cubicBezTo>
                    <a:cubicBezTo>
                      <a:pt x="6822" y="30802"/>
                      <a:pt x="6775" y="30766"/>
                      <a:pt x="6727" y="30766"/>
                    </a:cubicBezTo>
                    <a:lnTo>
                      <a:pt x="6548" y="30766"/>
                    </a:lnTo>
                    <a:cubicBezTo>
                      <a:pt x="6215" y="30766"/>
                      <a:pt x="5858" y="30730"/>
                      <a:pt x="5501" y="30671"/>
                    </a:cubicBezTo>
                    <a:cubicBezTo>
                      <a:pt x="5493" y="30669"/>
                      <a:pt x="5485" y="30668"/>
                      <a:pt x="5478" y="30668"/>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476" name="Google Shape;1476;p3"/>
            <p:cNvSpPr/>
            <p:nvPr/>
          </p:nvSpPr>
          <p:spPr>
            <a:xfrm>
              <a:off x="6965630" y="249465"/>
              <a:ext cx="203679" cy="195740"/>
            </a:xfrm>
            <a:custGeom>
              <a:avLst/>
              <a:gdLst/>
              <a:ahLst/>
              <a:cxnLst/>
              <a:rect l="l" t="t" r="r" b="b"/>
              <a:pathLst>
                <a:path w="5490" h="5276" extrusionOk="0">
                  <a:moveTo>
                    <a:pt x="2775" y="536"/>
                  </a:moveTo>
                  <a:cubicBezTo>
                    <a:pt x="3168" y="751"/>
                    <a:pt x="3347" y="1072"/>
                    <a:pt x="3299" y="1275"/>
                  </a:cubicBezTo>
                  <a:cubicBezTo>
                    <a:pt x="3278" y="1366"/>
                    <a:pt x="3203" y="1412"/>
                    <a:pt x="3091" y="1412"/>
                  </a:cubicBezTo>
                  <a:cubicBezTo>
                    <a:pt x="3013" y="1412"/>
                    <a:pt x="2918" y="1390"/>
                    <a:pt x="2811" y="1346"/>
                  </a:cubicBezTo>
                  <a:cubicBezTo>
                    <a:pt x="2644" y="1286"/>
                    <a:pt x="2549" y="1191"/>
                    <a:pt x="2525" y="1072"/>
                  </a:cubicBezTo>
                  <a:cubicBezTo>
                    <a:pt x="2501" y="917"/>
                    <a:pt x="2597" y="715"/>
                    <a:pt x="2775" y="536"/>
                  </a:cubicBezTo>
                  <a:close/>
                  <a:moveTo>
                    <a:pt x="989" y="1810"/>
                  </a:moveTo>
                  <a:cubicBezTo>
                    <a:pt x="1299" y="1882"/>
                    <a:pt x="1454" y="2144"/>
                    <a:pt x="1454" y="2334"/>
                  </a:cubicBezTo>
                  <a:cubicBezTo>
                    <a:pt x="1442" y="2418"/>
                    <a:pt x="1418" y="2513"/>
                    <a:pt x="1287" y="2513"/>
                  </a:cubicBezTo>
                  <a:cubicBezTo>
                    <a:pt x="1239" y="2513"/>
                    <a:pt x="1180" y="2501"/>
                    <a:pt x="1120" y="2477"/>
                  </a:cubicBezTo>
                  <a:cubicBezTo>
                    <a:pt x="1096" y="2382"/>
                    <a:pt x="1025" y="2120"/>
                    <a:pt x="989" y="1810"/>
                  </a:cubicBezTo>
                  <a:close/>
                  <a:moveTo>
                    <a:pt x="4216" y="2227"/>
                  </a:moveTo>
                  <a:cubicBezTo>
                    <a:pt x="4335" y="2227"/>
                    <a:pt x="4525" y="2251"/>
                    <a:pt x="4763" y="2382"/>
                  </a:cubicBezTo>
                  <a:cubicBezTo>
                    <a:pt x="4811" y="2418"/>
                    <a:pt x="4871" y="2453"/>
                    <a:pt x="4918" y="2489"/>
                  </a:cubicBezTo>
                  <a:cubicBezTo>
                    <a:pt x="4811" y="2525"/>
                    <a:pt x="4692" y="2548"/>
                    <a:pt x="4549" y="2548"/>
                  </a:cubicBezTo>
                  <a:lnTo>
                    <a:pt x="4490" y="2537"/>
                  </a:lnTo>
                  <a:cubicBezTo>
                    <a:pt x="4037" y="2525"/>
                    <a:pt x="3882" y="2406"/>
                    <a:pt x="3882" y="2358"/>
                  </a:cubicBezTo>
                  <a:cubicBezTo>
                    <a:pt x="3882" y="2310"/>
                    <a:pt x="4001" y="2227"/>
                    <a:pt x="4216" y="2227"/>
                  </a:cubicBezTo>
                  <a:close/>
                  <a:moveTo>
                    <a:pt x="3144" y="3799"/>
                  </a:moveTo>
                  <a:cubicBezTo>
                    <a:pt x="3180" y="3799"/>
                    <a:pt x="3204" y="3799"/>
                    <a:pt x="3239" y="3811"/>
                  </a:cubicBezTo>
                  <a:cubicBezTo>
                    <a:pt x="3513" y="3870"/>
                    <a:pt x="3775" y="4108"/>
                    <a:pt x="3882" y="4370"/>
                  </a:cubicBezTo>
                  <a:cubicBezTo>
                    <a:pt x="3811" y="4370"/>
                    <a:pt x="3751" y="4382"/>
                    <a:pt x="3692" y="4382"/>
                  </a:cubicBezTo>
                  <a:cubicBezTo>
                    <a:pt x="3263" y="4382"/>
                    <a:pt x="3097" y="4144"/>
                    <a:pt x="3061" y="4072"/>
                  </a:cubicBezTo>
                  <a:cubicBezTo>
                    <a:pt x="3001" y="3989"/>
                    <a:pt x="2989" y="3906"/>
                    <a:pt x="3025" y="3846"/>
                  </a:cubicBezTo>
                  <a:cubicBezTo>
                    <a:pt x="3049" y="3811"/>
                    <a:pt x="3085" y="3799"/>
                    <a:pt x="3144" y="3799"/>
                  </a:cubicBezTo>
                  <a:close/>
                  <a:moveTo>
                    <a:pt x="1930" y="3846"/>
                  </a:moveTo>
                  <a:cubicBezTo>
                    <a:pt x="2144" y="3846"/>
                    <a:pt x="2287" y="3930"/>
                    <a:pt x="2323" y="4072"/>
                  </a:cubicBezTo>
                  <a:cubicBezTo>
                    <a:pt x="2358" y="4251"/>
                    <a:pt x="2251" y="4513"/>
                    <a:pt x="1954" y="4692"/>
                  </a:cubicBezTo>
                  <a:cubicBezTo>
                    <a:pt x="1680" y="4430"/>
                    <a:pt x="1585" y="4144"/>
                    <a:pt x="1644" y="3989"/>
                  </a:cubicBezTo>
                  <a:cubicBezTo>
                    <a:pt x="1668" y="3894"/>
                    <a:pt x="1763" y="3846"/>
                    <a:pt x="1906" y="3846"/>
                  </a:cubicBezTo>
                  <a:close/>
                  <a:moveTo>
                    <a:pt x="3620" y="191"/>
                  </a:moveTo>
                  <a:cubicBezTo>
                    <a:pt x="3871" y="191"/>
                    <a:pt x="4109" y="274"/>
                    <a:pt x="4311" y="465"/>
                  </a:cubicBezTo>
                  <a:cubicBezTo>
                    <a:pt x="4871" y="977"/>
                    <a:pt x="5240" y="1620"/>
                    <a:pt x="5216" y="2060"/>
                  </a:cubicBezTo>
                  <a:cubicBezTo>
                    <a:pt x="5204" y="2191"/>
                    <a:pt x="5156" y="2298"/>
                    <a:pt x="5085" y="2382"/>
                  </a:cubicBezTo>
                  <a:cubicBezTo>
                    <a:pt x="5014" y="2322"/>
                    <a:pt x="4942" y="2263"/>
                    <a:pt x="4859" y="2215"/>
                  </a:cubicBezTo>
                  <a:cubicBezTo>
                    <a:pt x="4585" y="2072"/>
                    <a:pt x="4359" y="2037"/>
                    <a:pt x="4216" y="2037"/>
                  </a:cubicBezTo>
                  <a:cubicBezTo>
                    <a:pt x="3918" y="2037"/>
                    <a:pt x="3704" y="2167"/>
                    <a:pt x="3692" y="2358"/>
                  </a:cubicBezTo>
                  <a:cubicBezTo>
                    <a:pt x="3692" y="2441"/>
                    <a:pt x="3751" y="2703"/>
                    <a:pt x="4478" y="2727"/>
                  </a:cubicBezTo>
                  <a:lnTo>
                    <a:pt x="4549" y="2739"/>
                  </a:lnTo>
                  <a:cubicBezTo>
                    <a:pt x="4752" y="2739"/>
                    <a:pt x="4918" y="2703"/>
                    <a:pt x="5061" y="2620"/>
                  </a:cubicBezTo>
                  <a:cubicBezTo>
                    <a:pt x="5228" y="2822"/>
                    <a:pt x="5299" y="3072"/>
                    <a:pt x="5240" y="3322"/>
                  </a:cubicBezTo>
                  <a:cubicBezTo>
                    <a:pt x="5144" y="3727"/>
                    <a:pt x="4740" y="4096"/>
                    <a:pt x="4168" y="4299"/>
                  </a:cubicBezTo>
                  <a:cubicBezTo>
                    <a:pt x="4132" y="4311"/>
                    <a:pt x="4097" y="4311"/>
                    <a:pt x="4073" y="4323"/>
                  </a:cubicBezTo>
                  <a:cubicBezTo>
                    <a:pt x="3942" y="4001"/>
                    <a:pt x="3632" y="3715"/>
                    <a:pt x="3287" y="3632"/>
                  </a:cubicBezTo>
                  <a:cubicBezTo>
                    <a:pt x="3232" y="3615"/>
                    <a:pt x="3180" y="3607"/>
                    <a:pt x="3131" y="3607"/>
                  </a:cubicBezTo>
                  <a:cubicBezTo>
                    <a:pt x="3009" y="3607"/>
                    <a:pt x="2909" y="3658"/>
                    <a:pt x="2858" y="3751"/>
                  </a:cubicBezTo>
                  <a:cubicBezTo>
                    <a:pt x="2799" y="3870"/>
                    <a:pt x="2811" y="4025"/>
                    <a:pt x="2894" y="4168"/>
                  </a:cubicBezTo>
                  <a:cubicBezTo>
                    <a:pt x="3041" y="4421"/>
                    <a:pt x="3331" y="4571"/>
                    <a:pt x="3686" y="4571"/>
                  </a:cubicBezTo>
                  <a:cubicBezTo>
                    <a:pt x="3765" y="4571"/>
                    <a:pt x="3846" y="4564"/>
                    <a:pt x="3930" y="4549"/>
                  </a:cubicBezTo>
                  <a:lnTo>
                    <a:pt x="3930" y="4549"/>
                  </a:lnTo>
                  <a:cubicBezTo>
                    <a:pt x="3942" y="4644"/>
                    <a:pt x="3918" y="4727"/>
                    <a:pt x="3859" y="4799"/>
                  </a:cubicBezTo>
                  <a:cubicBezTo>
                    <a:pt x="3751" y="4954"/>
                    <a:pt x="3513" y="5049"/>
                    <a:pt x="3156" y="5085"/>
                  </a:cubicBezTo>
                  <a:cubicBezTo>
                    <a:pt x="3117" y="5087"/>
                    <a:pt x="3078" y="5088"/>
                    <a:pt x="3039" y="5088"/>
                  </a:cubicBezTo>
                  <a:cubicBezTo>
                    <a:pt x="2692" y="5088"/>
                    <a:pt x="2376" y="4993"/>
                    <a:pt x="2108" y="4811"/>
                  </a:cubicBezTo>
                  <a:cubicBezTo>
                    <a:pt x="2406" y="4620"/>
                    <a:pt x="2573" y="4311"/>
                    <a:pt x="2501" y="4037"/>
                  </a:cubicBezTo>
                  <a:cubicBezTo>
                    <a:pt x="2454" y="3799"/>
                    <a:pt x="2239" y="3656"/>
                    <a:pt x="1930" y="3656"/>
                  </a:cubicBezTo>
                  <a:lnTo>
                    <a:pt x="1894" y="3656"/>
                  </a:lnTo>
                  <a:cubicBezTo>
                    <a:pt x="1596" y="3668"/>
                    <a:pt x="1501" y="3834"/>
                    <a:pt x="1465" y="3942"/>
                  </a:cubicBezTo>
                  <a:cubicBezTo>
                    <a:pt x="1382" y="4168"/>
                    <a:pt x="1501" y="4501"/>
                    <a:pt x="1763" y="4775"/>
                  </a:cubicBezTo>
                  <a:cubicBezTo>
                    <a:pt x="1668" y="4811"/>
                    <a:pt x="1561" y="4834"/>
                    <a:pt x="1442" y="4846"/>
                  </a:cubicBezTo>
                  <a:cubicBezTo>
                    <a:pt x="1425" y="4848"/>
                    <a:pt x="1408" y="4849"/>
                    <a:pt x="1391" y="4849"/>
                  </a:cubicBezTo>
                  <a:cubicBezTo>
                    <a:pt x="842" y="4849"/>
                    <a:pt x="379" y="3915"/>
                    <a:pt x="275" y="3037"/>
                  </a:cubicBezTo>
                  <a:cubicBezTo>
                    <a:pt x="215" y="2513"/>
                    <a:pt x="287" y="1917"/>
                    <a:pt x="656" y="1822"/>
                  </a:cubicBezTo>
                  <a:cubicBezTo>
                    <a:pt x="703" y="1810"/>
                    <a:pt x="751" y="1810"/>
                    <a:pt x="799" y="1798"/>
                  </a:cubicBezTo>
                  <a:cubicBezTo>
                    <a:pt x="846" y="2227"/>
                    <a:pt x="953" y="2560"/>
                    <a:pt x="953" y="2572"/>
                  </a:cubicBezTo>
                  <a:cubicBezTo>
                    <a:pt x="965" y="2608"/>
                    <a:pt x="977" y="2632"/>
                    <a:pt x="1001" y="2632"/>
                  </a:cubicBezTo>
                  <a:cubicBezTo>
                    <a:pt x="1108" y="2679"/>
                    <a:pt x="1204" y="2703"/>
                    <a:pt x="1287" y="2703"/>
                  </a:cubicBezTo>
                  <a:cubicBezTo>
                    <a:pt x="1489" y="2703"/>
                    <a:pt x="1632" y="2560"/>
                    <a:pt x="1632" y="2334"/>
                  </a:cubicBezTo>
                  <a:cubicBezTo>
                    <a:pt x="1644" y="2060"/>
                    <a:pt x="1418" y="1679"/>
                    <a:pt x="977" y="1620"/>
                  </a:cubicBezTo>
                  <a:cubicBezTo>
                    <a:pt x="953" y="1263"/>
                    <a:pt x="989" y="822"/>
                    <a:pt x="1239" y="560"/>
                  </a:cubicBezTo>
                  <a:cubicBezTo>
                    <a:pt x="1384" y="404"/>
                    <a:pt x="1603" y="321"/>
                    <a:pt x="1884" y="321"/>
                  </a:cubicBezTo>
                  <a:cubicBezTo>
                    <a:pt x="1903" y="321"/>
                    <a:pt x="1922" y="321"/>
                    <a:pt x="1942" y="322"/>
                  </a:cubicBezTo>
                  <a:cubicBezTo>
                    <a:pt x="2180" y="334"/>
                    <a:pt x="2406" y="382"/>
                    <a:pt x="2597" y="453"/>
                  </a:cubicBezTo>
                  <a:cubicBezTo>
                    <a:pt x="2406" y="667"/>
                    <a:pt x="2311" y="894"/>
                    <a:pt x="2347" y="1108"/>
                  </a:cubicBezTo>
                  <a:cubicBezTo>
                    <a:pt x="2370" y="1239"/>
                    <a:pt x="2454" y="1417"/>
                    <a:pt x="2739" y="1525"/>
                  </a:cubicBezTo>
                  <a:cubicBezTo>
                    <a:pt x="2868" y="1575"/>
                    <a:pt x="2986" y="1599"/>
                    <a:pt x="3090" y="1599"/>
                  </a:cubicBezTo>
                  <a:cubicBezTo>
                    <a:pt x="3302" y="1599"/>
                    <a:pt x="3449" y="1498"/>
                    <a:pt x="3490" y="1322"/>
                  </a:cubicBezTo>
                  <a:cubicBezTo>
                    <a:pt x="3549" y="1060"/>
                    <a:pt x="3370" y="679"/>
                    <a:pt x="2930" y="417"/>
                  </a:cubicBezTo>
                  <a:cubicBezTo>
                    <a:pt x="3144" y="262"/>
                    <a:pt x="3382" y="191"/>
                    <a:pt x="3620" y="191"/>
                  </a:cubicBezTo>
                  <a:close/>
                  <a:moveTo>
                    <a:pt x="3620" y="1"/>
                  </a:moveTo>
                  <a:cubicBezTo>
                    <a:pt x="3323" y="1"/>
                    <a:pt x="3001" y="108"/>
                    <a:pt x="2751" y="310"/>
                  </a:cubicBezTo>
                  <a:cubicBezTo>
                    <a:pt x="2513" y="203"/>
                    <a:pt x="2239" y="143"/>
                    <a:pt x="1942" y="132"/>
                  </a:cubicBezTo>
                  <a:cubicBezTo>
                    <a:pt x="1921" y="131"/>
                    <a:pt x="1901" y="131"/>
                    <a:pt x="1881" y="131"/>
                  </a:cubicBezTo>
                  <a:cubicBezTo>
                    <a:pt x="1542" y="131"/>
                    <a:pt x="1288" y="227"/>
                    <a:pt x="1096" y="429"/>
                  </a:cubicBezTo>
                  <a:cubicBezTo>
                    <a:pt x="870" y="679"/>
                    <a:pt x="763" y="1084"/>
                    <a:pt x="787" y="1608"/>
                  </a:cubicBezTo>
                  <a:cubicBezTo>
                    <a:pt x="727" y="1620"/>
                    <a:pt x="680" y="1632"/>
                    <a:pt x="620" y="1644"/>
                  </a:cubicBezTo>
                  <a:cubicBezTo>
                    <a:pt x="191" y="1739"/>
                    <a:pt x="1" y="2263"/>
                    <a:pt x="84" y="3060"/>
                  </a:cubicBezTo>
                  <a:cubicBezTo>
                    <a:pt x="200" y="4028"/>
                    <a:pt x="727" y="5040"/>
                    <a:pt x="1397" y="5040"/>
                  </a:cubicBezTo>
                  <a:cubicBezTo>
                    <a:pt x="1420" y="5040"/>
                    <a:pt x="1443" y="5039"/>
                    <a:pt x="1465" y="5037"/>
                  </a:cubicBezTo>
                  <a:cubicBezTo>
                    <a:pt x="1632" y="5013"/>
                    <a:pt x="1787" y="4977"/>
                    <a:pt x="1930" y="4918"/>
                  </a:cubicBezTo>
                  <a:cubicBezTo>
                    <a:pt x="2227" y="5144"/>
                    <a:pt x="2608" y="5275"/>
                    <a:pt x="3013" y="5275"/>
                  </a:cubicBezTo>
                  <a:cubicBezTo>
                    <a:pt x="3061" y="5275"/>
                    <a:pt x="3120" y="5275"/>
                    <a:pt x="3180" y="5263"/>
                  </a:cubicBezTo>
                  <a:cubicBezTo>
                    <a:pt x="3585" y="5239"/>
                    <a:pt x="3871" y="5120"/>
                    <a:pt x="4013" y="4906"/>
                  </a:cubicBezTo>
                  <a:cubicBezTo>
                    <a:pt x="4097" y="4799"/>
                    <a:pt x="4132" y="4656"/>
                    <a:pt x="4109" y="4501"/>
                  </a:cubicBezTo>
                  <a:cubicBezTo>
                    <a:pt x="4144" y="4489"/>
                    <a:pt x="4192" y="4477"/>
                    <a:pt x="4228" y="4465"/>
                  </a:cubicBezTo>
                  <a:cubicBezTo>
                    <a:pt x="4859" y="4251"/>
                    <a:pt x="5311" y="3834"/>
                    <a:pt x="5418" y="3358"/>
                  </a:cubicBezTo>
                  <a:cubicBezTo>
                    <a:pt x="5490" y="3049"/>
                    <a:pt x="5418" y="2751"/>
                    <a:pt x="5216" y="2513"/>
                  </a:cubicBezTo>
                  <a:cubicBezTo>
                    <a:pt x="5323" y="2394"/>
                    <a:pt x="5395" y="2251"/>
                    <a:pt x="5395" y="2072"/>
                  </a:cubicBezTo>
                  <a:cubicBezTo>
                    <a:pt x="5430" y="1560"/>
                    <a:pt x="5049" y="882"/>
                    <a:pt x="4430" y="322"/>
                  </a:cubicBezTo>
                  <a:cubicBezTo>
                    <a:pt x="4204" y="108"/>
                    <a:pt x="3918" y="1"/>
                    <a:pt x="362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77" name="Google Shape;1477;p3"/>
          <p:cNvGrpSpPr/>
          <p:nvPr/>
        </p:nvGrpSpPr>
        <p:grpSpPr>
          <a:xfrm>
            <a:off x="5413894" y="3580750"/>
            <a:ext cx="1153365" cy="1114784"/>
            <a:chOff x="5413894" y="3580750"/>
            <a:chExt cx="1153365" cy="1114784"/>
          </a:xfrm>
        </p:grpSpPr>
        <p:grpSp>
          <p:nvGrpSpPr>
            <p:cNvPr id="1478" name="Google Shape;1478;p3"/>
            <p:cNvGrpSpPr/>
            <p:nvPr/>
          </p:nvGrpSpPr>
          <p:grpSpPr>
            <a:xfrm>
              <a:off x="5413894" y="3580750"/>
              <a:ext cx="1153365" cy="1114784"/>
              <a:chOff x="6562104" y="3204209"/>
              <a:chExt cx="1153365" cy="1114784"/>
            </a:xfrm>
          </p:grpSpPr>
          <p:sp>
            <p:nvSpPr>
              <p:cNvPr id="1479" name="Google Shape;1479;p3"/>
              <p:cNvSpPr/>
              <p:nvPr/>
            </p:nvSpPr>
            <p:spPr>
              <a:xfrm>
                <a:off x="6909296" y="3204209"/>
                <a:ext cx="264189" cy="208354"/>
              </a:xfrm>
              <a:custGeom>
                <a:avLst/>
                <a:gdLst/>
                <a:ahLst/>
                <a:cxnLst/>
                <a:rect l="l" t="t" r="r" b="b"/>
                <a:pathLst>
                  <a:path w="7121" h="5616" extrusionOk="0">
                    <a:moveTo>
                      <a:pt x="5097" y="365"/>
                    </a:moveTo>
                    <a:lnTo>
                      <a:pt x="4930" y="1937"/>
                    </a:lnTo>
                    <a:lnTo>
                      <a:pt x="977" y="4723"/>
                    </a:lnTo>
                    <a:lnTo>
                      <a:pt x="977" y="4723"/>
                    </a:lnTo>
                    <a:lnTo>
                      <a:pt x="5097" y="365"/>
                    </a:lnTo>
                    <a:close/>
                    <a:moveTo>
                      <a:pt x="5323" y="3449"/>
                    </a:moveTo>
                    <a:lnTo>
                      <a:pt x="6823" y="4985"/>
                    </a:lnTo>
                    <a:lnTo>
                      <a:pt x="370" y="5413"/>
                    </a:lnTo>
                    <a:lnTo>
                      <a:pt x="5323" y="3449"/>
                    </a:lnTo>
                    <a:close/>
                    <a:moveTo>
                      <a:pt x="5221" y="1"/>
                    </a:moveTo>
                    <a:cubicBezTo>
                      <a:pt x="5196" y="1"/>
                      <a:pt x="5171" y="9"/>
                      <a:pt x="5156" y="32"/>
                    </a:cubicBezTo>
                    <a:lnTo>
                      <a:pt x="37" y="5449"/>
                    </a:lnTo>
                    <a:cubicBezTo>
                      <a:pt x="13" y="5485"/>
                      <a:pt x="1" y="5520"/>
                      <a:pt x="13" y="5556"/>
                    </a:cubicBezTo>
                    <a:cubicBezTo>
                      <a:pt x="37" y="5592"/>
                      <a:pt x="72" y="5616"/>
                      <a:pt x="108" y="5616"/>
                    </a:cubicBezTo>
                    <a:lnTo>
                      <a:pt x="7037" y="5151"/>
                    </a:lnTo>
                    <a:cubicBezTo>
                      <a:pt x="7073" y="5151"/>
                      <a:pt x="7097" y="5128"/>
                      <a:pt x="7121" y="5092"/>
                    </a:cubicBezTo>
                    <a:cubicBezTo>
                      <a:pt x="7121" y="5068"/>
                      <a:pt x="7121" y="5020"/>
                      <a:pt x="7097" y="4997"/>
                    </a:cubicBezTo>
                    <a:lnTo>
                      <a:pt x="5418" y="3270"/>
                    </a:lnTo>
                    <a:cubicBezTo>
                      <a:pt x="5401" y="3253"/>
                      <a:pt x="5371" y="3242"/>
                      <a:pt x="5342" y="3242"/>
                    </a:cubicBezTo>
                    <a:cubicBezTo>
                      <a:pt x="5331" y="3242"/>
                      <a:pt x="5321" y="3243"/>
                      <a:pt x="5311" y="3246"/>
                    </a:cubicBezTo>
                    <a:lnTo>
                      <a:pt x="953" y="4973"/>
                    </a:lnTo>
                    <a:lnTo>
                      <a:pt x="953" y="4973"/>
                    </a:lnTo>
                    <a:lnTo>
                      <a:pt x="5073" y="2056"/>
                    </a:lnTo>
                    <a:cubicBezTo>
                      <a:pt x="5097" y="2044"/>
                      <a:pt x="5109" y="2020"/>
                      <a:pt x="5109" y="1996"/>
                    </a:cubicBezTo>
                    <a:lnTo>
                      <a:pt x="5311" y="103"/>
                    </a:lnTo>
                    <a:cubicBezTo>
                      <a:pt x="5323" y="67"/>
                      <a:pt x="5299" y="20"/>
                      <a:pt x="5263" y="8"/>
                    </a:cubicBezTo>
                    <a:cubicBezTo>
                      <a:pt x="5250" y="3"/>
                      <a:pt x="5236" y="1"/>
                      <a:pt x="522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0" name="Google Shape;1480;p3"/>
              <p:cNvSpPr/>
              <p:nvPr/>
            </p:nvSpPr>
            <p:spPr>
              <a:xfrm>
                <a:off x="7091315" y="3274293"/>
                <a:ext cx="97202" cy="56986"/>
              </a:xfrm>
              <a:custGeom>
                <a:avLst/>
                <a:gdLst/>
                <a:ahLst/>
                <a:cxnLst/>
                <a:rect l="l" t="t" r="r" b="b"/>
                <a:pathLst>
                  <a:path w="2620" h="1536" extrusionOk="0">
                    <a:moveTo>
                      <a:pt x="108" y="0"/>
                    </a:moveTo>
                    <a:cubicBezTo>
                      <a:pt x="77" y="0"/>
                      <a:pt x="48" y="16"/>
                      <a:pt x="24" y="48"/>
                    </a:cubicBezTo>
                    <a:cubicBezTo>
                      <a:pt x="0" y="95"/>
                      <a:pt x="24" y="155"/>
                      <a:pt x="72" y="179"/>
                    </a:cubicBezTo>
                    <a:lnTo>
                      <a:pt x="2167" y="1322"/>
                    </a:lnTo>
                    <a:lnTo>
                      <a:pt x="441" y="1357"/>
                    </a:lnTo>
                    <a:cubicBezTo>
                      <a:pt x="393" y="1357"/>
                      <a:pt x="345" y="1393"/>
                      <a:pt x="357" y="1453"/>
                    </a:cubicBezTo>
                    <a:cubicBezTo>
                      <a:pt x="357" y="1500"/>
                      <a:pt x="393" y="1536"/>
                      <a:pt x="441" y="1536"/>
                    </a:cubicBezTo>
                    <a:lnTo>
                      <a:pt x="453" y="1536"/>
                    </a:lnTo>
                    <a:lnTo>
                      <a:pt x="2524" y="1500"/>
                    </a:lnTo>
                    <a:cubicBezTo>
                      <a:pt x="2560" y="1500"/>
                      <a:pt x="2596" y="1476"/>
                      <a:pt x="2608" y="1429"/>
                    </a:cubicBezTo>
                    <a:cubicBezTo>
                      <a:pt x="2620" y="1393"/>
                      <a:pt x="2608" y="1345"/>
                      <a:pt x="2560" y="1322"/>
                    </a:cubicBezTo>
                    <a:lnTo>
                      <a:pt x="155" y="12"/>
                    </a:lnTo>
                    <a:cubicBezTo>
                      <a:pt x="139" y="4"/>
                      <a:pt x="123" y="0"/>
                      <a:pt x="10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1" name="Google Shape;1481;p3"/>
              <p:cNvSpPr/>
              <p:nvPr/>
            </p:nvSpPr>
            <p:spPr>
              <a:xfrm>
                <a:off x="7125299" y="3322970"/>
                <a:ext cx="63664" cy="30867"/>
              </a:xfrm>
              <a:custGeom>
                <a:avLst/>
                <a:gdLst/>
                <a:ahLst/>
                <a:cxnLst/>
                <a:rect l="l" t="t" r="r" b="b"/>
                <a:pathLst>
                  <a:path w="1716" h="832" extrusionOk="0">
                    <a:moveTo>
                      <a:pt x="1610" y="0"/>
                    </a:moveTo>
                    <a:cubicBezTo>
                      <a:pt x="1598" y="0"/>
                      <a:pt x="1585" y="3"/>
                      <a:pt x="1573" y="10"/>
                    </a:cubicBezTo>
                    <a:lnTo>
                      <a:pt x="72" y="653"/>
                    </a:lnTo>
                    <a:cubicBezTo>
                      <a:pt x="25" y="664"/>
                      <a:pt x="1" y="724"/>
                      <a:pt x="25" y="772"/>
                    </a:cubicBezTo>
                    <a:cubicBezTo>
                      <a:pt x="37" y="807"/>
                      <a:pt x="72" y="831"/>
                      <a:pt x="108" y="831"/>
                    </a:cubicBezTo>
                    <a:cubicBezTo>
                      <a:pt x="120" y="831"/>
                      <a:pt x="132" y="831"/>
                      <a:pt x="144" y="819"/>
                    </a:cubicBezTo>
                    <a:lnTo>
                      <a:pt x="1644" y="188"/>
                    </a:lnTo>
                    <a:cubicBezTo>
                      <a:pt x="1692" y="164"/>
                      <a:pt x="1715" y="105"/>
                      <a:pt x="1692" y="57"/>
                    </a:cubicBezTo>
                    <a:cubicBezTo>
                      <a:pt x="1674" y="22"/>
                      <a:pt x="1644" y="0"/>
                      <a:pt x="1610"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2" name="Google Shape;1482;p3"/>
              <p:cNvSpPr/>
              <p:nvPr/>
            </p:nvSpPr>
            <p:spPr>
              <a:xfrm>
                <a:off x="6562104" y="3317293"/>
                <a:ext cx="1153365" cy="1001700"/>
              </a:xfrm>
              <a:custGeom>
                <a:avLst/>
                <a:gdLst/>
                <a:ahLst/>
                <a:cxnLst/>
                <a:rect l="l" t="t" r="r" b="b"/>
                <a:pathLst>
                  <a:path w="31088" h="27000" extrusionOk="0">
                    <a:moveTo>
                      <a:pt x="19132" y="0"/>
                    </a:moveTo>
                    <a:cubicBezTo>
                      <a:pt x="18886" y="0"/>
                      <a:pt x="18635" y="6"/>
                      <a:pt x="18384" y="20"/>
                    </a:cubicBezTo>
                    <a:cubicBezTo>
                      <a:pt x="18336" y="20"/>
                      <a:pt x="18300" y="67"/>
                      <a:pt x="18300" y="115"/>
                    </a:cubicBezTo>
                    <a:cubicBezTo>
                      <a:pt x="18300" y="175"/>
                      <a:pt x="18348" y="210"/>
                      <a:pt x="18396" y="210"/>
                    </a:cubicBezTo>
                    <a:cubicBezTo>
                      <a:pt x="18653" y="196"/>
                      <a:pt x="18915" y="185"/>
                      <a:pt x="19173" y="185"/>
                    </a:cubicBezTo>
                    <a:cubicBezTo>
                      <a:pt x="19333" y="185"/>
                      <a:pt x="19491" y="189"/>
                      <a:pt x="19646" y="198"/>
                    </a:cubicBezTo>
                    <a:cubicBezTo>
                      <a:pt x="19693" y="198"/>
                      <a:pt x="19741" y="151"/>
                      <a:pt x="19741" y="103"/>
                    </a:cubicBezTo>
                    <a:cubicBezTo>
                      <a:pt x="19741" y="55"/>
                      <a:pt x="19705" y="8"/>
                      <a:pt x="19646" y="8"/>
                    </a:cubicBezTo>
                    <a:cubicBezTo>
                      <a:pt x="19478" y="3"/>
                      <a:pt x="19306" y="0"/>
                      <a:pt x="19132" y="0"/>
                    </a:cubicBezTo>
                    <a:close/>
                    <a:moveTo>
                      <a:pt x="17134" y="151"/>
                    </a:moveTo>
                    <a:cubicBezTo>
                      <a:pt x="16943" y="175"/>
                      <a:pt x="16764" y="210"/>
                      <a:pt x="16574" y="246"/>
                    </a:cubicBezTo>
                    <a:cubicBezTo>
                      <a:pt x="16526" y="258"/>
                      <a:pt x="16491" y="305"/>
                      <a:pt x="16503" y="353"/>
                    </a:cubicBezTo>
                    <a:cubicBezTo>
                      <a:pt x="16514" y="401"/>
                      <a:pt x="16550" y="436"/>
                      <a:pt x="16598" y="436"/>
                    </a:cubicBezTo>
                    <a:cubicBezTo>
                      <a:pt x="16598" y="436"/>
                      <a:pt x="16610" y="436"/>
                      <a:pt x="16610" y="425"/>
                    </a:cubicBezTo>
                    <a:cubicBezTo>
                      <a:pt x="16800" y="401"/>
                      <a:pt x="16979" y="365"/>
                      <a:pt x="17157" y="341"/>
                    </a:cubicBezTo>
                    <a:cubicBezTo>
                      <a:pt x="17205" y="329"/>
                      <a:pt x="17241" y="282"/>
                      <a:pt x="17241" y="234"/>
                    </a:cubicBezTo>
                    <a:cubicBezTo>
                      <a:pt x="17229" y="186"/>
                      <a:pt x="17181" y="151"/>
                      <a:pt x="17134" y="151"/>
                    </a:cubicBezTo>
                    <a:close/>
                    <a:moveTo>
                      <a:pt x="20908" y="115"/>
                    </a:moveTo>
                    <a:cubicBezTo>
                      <a:pt x="20860" y="115"/>
                      <a:pt x="20813" y="151"/>
                      <a:pt x="20801" y="198"/>
                    </a:cubicBezTo>
                    <a:cubicBezTo>
                      <a:pt x="20789" y="246"/>
                      <a:pt x="20836" y="294"/>
                      <a:pt x="20884" y="305"/>
                    </a:cubicBezTo>
                    <a:cubicBezTo>
                      <a:pt x="21301" y="365"/>
                      <a:pt x="21706" y="448"/>
                      <a:pt x="22098" y="556"/>
                    </a:cubicBezTo>
                    <a:lnTo>
                      <a:pt x="22122" y="556"/>
                    </a:lnTo>
                    <a:cubicBezTo>
                      <a:pt x="22170" y="556"/>
                      <a:pt x="22206" y="532"/>
                      <a:pt x="22218" y="484"/>
                    </a:cubicBezTo>
                    <a:cubicBezTo>
                      <a:pt x="22229" y="436"/>
                      <a:pt x="22194" y="389"/>
                      <a:pt x="22146" y="377"/>
                    </a:cubicBezTo>
                    <a:cubicBezTo>
                      <a:pt x="21753" y="270"/>
                      <a:pt x="21325" y="175"/>
                      <a:pt x="20908" y="115"/>
                    </a:cubicBezTo>
                    <a:close/>
                    <a:moveTo>
                      <a:pt x="23311" y="760"/>
                    </a:moveTo>
                    <a:cubicBezTo>
                      <a:pt x="23277" y="760"/>
                      <a:pt x="23247" y="783"/>
                      <a:pt x="23230" y="817"/>
                    </a:cubicBezTo>
                    <a:cubicBezTo>
                      <a:pt x="23206" y="877"/>
                      <a:pt x="23230" y="925"/>
                      <a:pt x="23277" y="948"/>
                    </a:cubicBezTo>
                    <a:cubicBezTo>
                      <a:pt x="23670" y="1103"/>
                      <a:pt x="24039" y="1282"/>
                      <a:pt x="24408" y="1472"/>
                    </a:cubicBezTo>
                    <a:cubicBezTo>
                      <a:pt x="24420" y="1484"/>
                      <a:pt x="24432" y="1484"/>
                      <a:pt x="24456" y="1484"/>
                    </a:cubicBezTo>
                    <a:cubicBezTo>
                      <a:pt x="24480" y="1484"/>
                      <a:pt x="24515" y="1472"/>
                      <a:pt x="24527" y="1437"/>
                    </a:cubicBezTo>
                    <a:cubicBezTo>
                      <a:pt x="24563" y="1389"/>
                      <a:pt x="24539" y="1341"/>
                      <a:pt x="24492" y="1318"/>
                    </a:cubicBezTo>
                    <a:cubicBezTo>
                      <a:pt x="24123" y="1115"/>
                      <a:pt x="23742" y="925"/>
                      <a:pt x="23349" y="770"/>
                    </a:cubicBezTo>
                    <a:cubicBezTo>
                      <a:pt x="23336" y="763"/>
                      <a:pt x="23323" y="760"/>
                      <a:pt x="23311" y="760"/>
                    </a:cubicBezTo>
                    <a:close/>
                    <a:moveTo>
                      <a:pt x="25509" y="1975"/>
                    </a:moveTo>
                    <a:cubicBezTo>
                      <a:pt x="25482" y="1975"/>
                      <a:pt x="25453" y="1987"/>
                      <a:pt x="25432" y="2008"/>
                    </a:cubicBezTo>
                    <a:cubicBezTo>
                      <a:pt x="25408" y="2056"/>
                      <a:pt x="25408" y="2115"/>
                      <a:pt x="25456" y="2139"/>
                    </a:cubicBezTo>
                    <a:cubicBezTo>
                      <a:pt x="25789" y="2377"/>
                      <a:pt x="26111" y="2651"/>
                      <a:pt x="26420" y="2925"/>
                    </a:cubicBezTo>
                    <a:cubicBezTo>
                      <a:pt x="26432" y="2949"/>
                      <a:pt x="26456" y="2949"/>
                      <a:pt x="26480" y="2949"/>
                    </a:cubicBezTo>
                    <a:cubicBezTo>
                      <a:pt x="26504" y="2949"/>
                      <a:pt x="26540" y="2949"/>
                      <a:pt x="26551" y="2925"/>
                    </a:cubicBezTo>
                    <a:cubicBezTo>
                      <a:pt x="26587" y="2889"/>
                      <a:pt x="26587" y="2830"/>
                      <a:pt x="26551" y="2794"/>
                    </a:cubicBezTo>
                    <a:cubicBezTo>
                      <a:pt x="26230" y="2508"/>
                      <a:pt x="25908" y="2234"/>
                      <a:pt x="25563" y="1996"/>
                    </a:cubicBezTo>
                    <a:cubicBezTo>
                      <a:pt x="25548" y="1981"/>
                      <a:pt x="25529" y="1975"/>
                      <a:pt x="25509" y="1975"/>
                    </a:cubicBezTo>
                    <a:close/>
                    <a:moveTo>
                      <a:pt x="27362" y="3661"/>
                    </a:moveTo>
                    <a:cubicBezTo>
                      <a:pt x="27340" y="3661"/>
                      <a:pt x="27318" y="3670"/>
                      <a:pt x="27302" y="3687"/>
                    </a:cubicBezTo>
                    <a:cubicBezTo>
                      <a:pt x="27266" y="3723"/>
                      <a:pt x="27254" y="3782"/>
                      <a:pt x="27290" y="3818"/>
                    </a:cubicBezTo>
                    <a:cubicBezTo>
                      <a:pt x="27563" y="4127"/>
                      <a:pt x="27825" y="4461"/>
                      <a:pt x="28064" y="4794"/>
                    </a:cubicBezTo>
                    <a:cubicBezTo>
                      <a:pt x="28087" y="4818"/>
                      <a:pt x="28111" y="4842"/>
                      <a:pt x="28135" y="4842"/>
                    </a:cubicBezTo>
                    <a:cubicBezTo>
                      <a:pt x="28159" y="4842"/>
                      <a:pt x="28183" y="4830"/>
                      <a:pt x="28194" y="4818"/>
                    </a:cubicBezTo>
                    <a:cubicBezTo>
                      <a:pt x="28242" y="4782"/>
                      <a:pt x="28242" y="4735"/>
                      <a:pt x="28218" y="4687"/>
                    </a:cubicBezTo>
                    <a:cubicBezTo>
                      <a:pt x="27968" y="4342"/>
                      <a:pt x="27706" y="4008"/>
                      <a:pt x="27432" y="3699"/>
                    </a:cubicBezTo>
                    <a:cubicBezTo>
                      <a:pt x="27413" y="3673"/>
                      <a:pt x="27387" y="3661"/>
                      <a:pt x="27362" y="3661"/>
                    </a:cubicBezTo>
                    <a:close/>
                    <a:moveTo>
                      <a:pt x="28821" y="5705"/>
                    </a:moveTo>
                    <a:cubicBezTo>
                      <a:pt x="28806" y="5705"/>
                      <a:pt x="28790" y="5710"/>
                      <a:pt x="28778" y="5723"/>
                    </a:cubicBezTo>
                    <a:cubicBezTo>
                      <a:pt x="28730" y="5747"/>
                      <a:pt x="28706" y="5806"/>
                      <a:pt x="28742" y="5842"/>
                    </a:cubicBezTo>
                    <a:cubicBezTo>
                      <a:pt x="28945" y="6199"/>
                      <a:pt x="29135" y="6568"/>
                      <a:pt x="29314" y="6949"/>
                    </a:cubicBezTo>
                    <a:cubicBezTo>
                      <a:pt x="29337" y="6985"/>
                      <a:pt x="29361" y="7009"/>
                      <a:pt x="29397" y="7009"/>
                    </a:cubicBezTo>
                    <a:cubicBezTo>
                      <a:pt x="29421" y="7009"/>
                      <a:pt x="29433" y="7009"/>
                      <a:pt x="29445" y="6997"/>
                    </a:cubicBezTo>
                    <a:cubicBezTo>
                      <a:pt x="29492" y="6973"/>
                      <a:pt x="29504" y="6925"/>
                      <a:pt x="29492" y="6878"/>
                    </a:cubicBezTo>
                    <a:cubicBezTo>
                      <a:pt x="29302" y="6485"/>
                      <a:pt x="29111" y="6116"/>
                      <a:pt x="28897" y="5747"/>
                    </a:cubicBezTo>
                    <a:cubicBezTo>
                      <a:pt x="28881" y="5723"/>
                      <a:pt x="28851" y="5705"/>
                      <a:pt x="28821" y="5705"/>
                    </a:cubicBezTo>
                    <a:close/>
                    <a:moveTo>
                      <a:pt x="29886" y="7970"/>
                    </a:moveTo>
                    <a:cubicBezTo>
                      <a:pt x="29878" y="7970"/>
                      <a:pt x="29870" y="7971"/>
                      <a:pt x="29861" y="7973"/>
                    </a:cubicBezTo>
                    <a:cubicBezTo>
                      <a:pt x="29802" y="7997"/>
                      <a:pt x="29778" y="8056"/>
                      <a:pt x="29802" y="8104"/>
                    </a:cubicBezTo>
                    <a:cubicBezTo>
                      <a:pt x="29945" y="8485"/>
                      <a:pt x="30076" y="8890"/>
                      <a:pt x="30195" y="9283"/>
                    </a:cubicBezTo>
                    <a:cubicBezTo>
                      <a:pt x="30207" y="9330"/>
                      <a:pt x="30242" y="9354"/>
                      <a:pt x="30290" y="9354"/>
                    </a:cubicBezTo>
                    <a:lnTo>
                      <a:pt x="30314" y="9354"/>
                    </a:lnTo>
                    <a:cubicBezTo>
                      <a:pt x="30361" y="9330"/>
                      <a:pt x="30397" y="9283"/>
                      <a:pt x="30373" y="9235"/>
                    </a:cubicBezTo>
                    <a:cubicBezTo>
                      <a:pt x="30254" y="8830"/>
                      <a:pt x="30123" y="8426"/>
                      <a:pt x="29980" y="8033"/>
                    </a:cubicBezTo>
                    <a:cubicBezTo>
                      <a:pt x="29961" y="7993"/>
                      <a:pt x="29925" y="7970"/>
                      <a:pt x="29886" y="7970"/>
                    </a:cubicBezTo>
                    <a:close/>
                    <a:moveTo>
                      <a:pt x="30594" y="10388"/>
                    </a:moveTo>
                    <a:cubicBezTo>
                      <a:pt x="30588" y="10388"/>
                      <a:pt x="30582" y="10388"/>
                      <a:pt x="30576" y="10390"/>
                    </a:cubicBezTo>
                    <a:cubicBezTo>
                      <a:pt x="30528" y="10402"/>
                      <a:pt x="30492" y="10450"/>
                      <a:pt x="30504" y="10497"/>
                    </a:cubicBezTo>
                    <a:cubicBezTo>
                      <a:pt x="30588" y="10902"/>
                      <a:pt x="30659" y="11319"/>
                      <a:pt x="30719" y="11735"/>
                    </a:cubicBezTo>
                    <a:cubicBezTo>
                      <a:pt x="30731" y="11783"/>
                      <a:pt x="30766" y="11807"/>
                      <a:pt x="30814" y="11807"/>
                    </a:cubicBezTo>
                    <a:cubicBezTo>
                      <a:pt x="30814" y="11807"/>
                      <a:pt x="30826" y="11807"/>
                      <a:pt x="30826" y="11819"/>
                    </a:cubicBezTo>
                    <a:cubicBezTo>
                      <a:pt x="30873" y="11807"/>
                      <a:pt x="30909" y="11759"/>
                      <a:pt x="30909" y="11712"/>
                    </a:cubicBezTo>
                    <a:cubicBezTo>
                      <a:pt x="30850" y="11283"/>
                      <a:pt x="30778" y="10866"/>
                      <a:pt x="30683" y="10461"/>
                    </a:cubicBezTo>
                    <a:cubicBezTo>
                      <a:pt x="30673" y="10420"/>
                      <a:pt x="30635" y="10388"/>
                      <a:pt x="30594" y="10388"/>
                    </a:cubicBezTo>
                    <a:close/>
                    <a:moveTo>
                      <a:pt x="30960" y="12877"/>
                    </a:moveTo>
                    <a:cubicBezTo>
                      <a:pt x="30955" y="12877"/>
                      <a:pt x="30950" y="12877"/>
                      <a:pt x="30945" y="12878"/>
                    </a:cubicBezTo>
                    <a:cubicBezTo>
                      <a:pt x="30885" y="12878"/>
                      <a:pt x="30850" y="12926"/>
                      <a:pt x="30850" y="12974"/>
                    </a:cubicBezTo>
                    <a:cubicBezTo>
                      <a:pt x="30885" y="13390"/>
                      <a:pt x="30897" y="13807"/>
                      <a:pt x="30897" y="14224"/>
                    </a:cubicBezTo>
                    <a:cubicBezTo>
                      <a:pt x="30897" y="14271"/>
                      <a:pt x="30945" y="14319"/>
                      <a:pt x="30992" y="14319"/>
                    </a:cubicBezTo>
                    <a:cubicBezTo>
                      <a:pt x="31052" y="14319"/>
                      <a:pt x="31088" y="14271"/>
                      <a:pt x="31088" y="14224"/>
                    </a:cubicBezTo>
                    <a:cubicBezTo>
                      <a:pt x="31088" y="13807"/>
                      <a:pt x="31076" y="13379"/>
                      <a:pt x="31040" y="12962"/>
                    </a:cubicBezTo>
                    <a:cubicBezTo>
                      <a:pt x="31040" y="12919"/>
                      <a:pt x="31002" y="12877"/>
                      <a:pt x="30960" y="12877"/>
                    </a:cubicBezTo>
                    <a:close/>
                    <a:moveTo>
                      <a:pt x="30957" y="15379"/>
                    </a:moveTo>
                    <a:cubicBezTo>
                      <a:pt x="30909" y="15379"/>
                      <a:pt x="30861" y="15414"/>
                      <a:pt x="30861" y="15474"/>
                    </a:cubicBezTo>
                    <a:cubicBezTo>
                      <a:pt x="30838" y="15891"/>
                      <a:pt x="30790" y="16307"/>
                      <a:pt x="30731" y="16712"/>
                    </a:cubicBezTo>
                    <a:cubicBezTo>
                      <a:pt x="30719" y="16760"/>
                      <a:pt x="30754" y="16808"/>
                      <a:pt x="30814" y="16819"/>
                    </a:cubicBezTo>
                    <a:lnTo>
                      <a:pt x="30826" y="16819"/>
                    </a:lnTo>
                    <a:cubicBezTo>
                      <a:pt x="30873" y="16819"/>
                      <a:pt x="30909" y="16784"/>
                      <a:pt x="30921" y="16736"/>
                    </a:cubicBezTo>
                    <a:cubicBezTo>
                      <a:pt x="30981" y="16319"/>
                      <a:pt x="31016" y="15903"/>
                      <a:pt x="31052" y="15486"/>
                    </a:cubicBezTo>
                    <a:cubicBezTo>
                      <a:pt x="31052" y="15426"/>
                      <a:pt x="31016" y="15391"/>
                      <a:pt x="30957" y="15379"/>
                    </a:cubicBezTo>
                    <a:close/>
                    <a:moveTo>
                      <a:pt x="30611" y="17867"/>
                    </a:moveTo>
                    <a:cubicBezTo>
                      <a:pt x="30564" y="17867"/>
                      <a:pt x="30516" y="17891"/>
                      <a:pt x="30504" y="17939"/>
                    </a:cubicBezTo>
                    <a:cubicBezTo>
                      <a:pt x="30409" y="18355"/>
                      <a:pt x="30302" y="18760"/>
                      <a:pt x="30183" y="19153"/>
                    </a:cubicBezTo>
                    <a:cubicBezTo>
                      <a:pt x="30159" y="19201"/>
                      <a:pt x="30195" y="19248"/>
                      <a:pt x="30242" y="19260"/>
                    </a:cubicBezTo>
                    <a:cubicBezTo>
                      <a:pt x="30242" y="19272"/>
                      <a:pt x="30254" y="19272"/>
                      <a:pt x="30266" y="19272"/>
                    </a:cubicBezTo>
                    <a:cubicBezTo>
                      <a:pt x="30314" y="19272"/>
                      <a:pt x="30350" y="19248"/>
                      <a:pt x="30361" y="19201"/>
                    </a:cubicBezTo>
                    <a:cubicBezTo>
                      <a:pt x="30480" y="18808"/>
                      <a:pt x="30600" y="18403"/>
                      <a:pt x="30695" y="17986"/>
                    </a:cubicBezTo>
                    <a:cubicBezTo>
                      <a:pt x="30695" y="17939"/>
                      <a:pt x="30671" y="17879"/>
                      <a:pt x="30611" y="17867"/>
                    </a:cubicBezTo>
                    <a:close/>
                    <a:moveTo>
                      <a:pt x="14367" y="19253"/>
                    </a:moveTo>
                    <a:cubicBezTo>
                      <a:pt x="14212" y="19253"/>
                      <a:pt x="14064" y="19286"/>
                      <a:pt x="13931" y="19355"/>
                    </a:cubicBezTo>
                    <a:cubicBezTo>
                      <a:pt x="13883" y="19379"/>
                      <a:pt x="13859" y="19439"/>
                      <a:pt x="13883" y="19475"/>
                    </a:cubicBezTo>
                    <a:cubicBezTo>
                      <a:pt x="13901" y="19509"/>
                      <a:pt x="13937" y="19531"/>
                      <a:pt x="13974" y="19531"/>
                    </a:cubicBezTo>
                    <a:cubicBezTo>
                      <a:pt x="13988" y="19531"/>
                      <a:pt x="14001" y="19529"/>
                      <a:pt x="14014" y="19522"/>
                    </a:cubicBezTo>
                    <a:cubicBezTo>
                      <a:pt x="14123" y="19468"/>
                      <a:pt x="14244" y="19441"/>
                      <a:pt x="14371" y="19441"/>
                    </a:cubicBezTo>
                    <a:cubicBezTo>
                      <a:pt x="14604" y="19441"/>
                      <a:pt x="14858" y="19531"/>
                      <a:pt x="15098" y="19701"/>
                    </a:cubicBezTo>
                    <a:cubicBezTo>
                      <a:pt x="15110" y="19713"/>
                      <a:pt x="15133" y="19725"/>
                      <a:pt x="15157" y="19725"/>
                    </a:cubicBezTo>
                    <a:cubicBezTo>
                      <a:pt x="15181" y="19725"/>
                      <a:pt x="15205" y="19701"/>
                      <a:pt x="15229" y="19677"/>
                    </a:cubicBezTo>
                    <a:cubicBezTo>
                      <a:pt x="15264" y="19629"/>
                      <a:pt x="15252" y="19570"/>
                      <a:pt x="15205" y="19546"/>
                    </a:cubicBezTo>
                    <a:cubicBezTo>
                      <a:pt x="14931" y="19356"/>
                      <a:pt x="14639" y="19253"/>
                      <a:pt x="14367" y="19253"/>
                    </a:cubicBezTo>
                    <a:close/>
                    <a:moveTo>
                      <a:pt x="103" y="18627"/>
                    </a:moveTo>
                    <a:cubicBezTo>
                      <a:pt x="96" y="18627"/>
                      <a:pt x="90" y="18628"/>
                      <a:pt x="84" y="18629"/>
                    </a:cubicBezTo>
                    <a:cubicBezTo>
                      <a:pt x="24" y="18629"/>
                      <a:pt x="0" y="18677"/>
                      <a:pt x="0" y="18736"/>
                    </a:cubicBezTo>
                    <a:cubicBezTo>
                      <a:pt x="0" y="18736"/>
                      <a:pt x="96" y="19236"/>
                      <a:pt x="322" y="19963"/>
                    </a:cubicBezTo>
                    <a:cubicBezTo>
                      <a:pt x="334" y="20010"/>
                      <a:pt x="370" y="20034"/>
                      <a:pt x="405" y="20034"/>
                    </a:cubicBezTo>
                    <a:lnTo>
                      <a:pt x="441" y="20034"/>
                    </a:lnTo>
                    <a:cubicBezTo>
                      <a:pt x="489" y="20022"/>
                      <a:pt x="512" y="19963"/>
                      <a:pt x="501" y="19915"/>
                    </a:cubicBezTo>
                    <a:cubicBezTo>
                      <a:pt x="286" y="19189"/>
                      <a:pt x="191" y="18701"/>
                      <a:pt x="191" y="18701"/>
                    </a:cubicBezTo>
                    <a:cubicBezTo>
                      <a:pt x="181" y="18659"/>
                      <a:pt x="143" y="18627"/>
                      <a:pt x="103" y="18627"/>
                    </a:cubicBezTo>
                    <a:close/>
                    <a:moveTo>
                      <a:pt x="29828" y="20256"/>
                    </a:moveTo>
                    <a:cubicBezTo>
                      <a:pt x="29793" y="20256"/>
                      <a:pt x="29760" y="20272"/>
                      <a:pt x="29742" y="20308"/>
                    </a:cubicBezTo>
                    <a:cubicBezTo>
                      <a:pt x="29576" y="20689"/>
                      <a:pt x="29373" y="21058"/>
                      <a:pt x="29147" y="21403"/>
                    </a:cubicBezTo>
                    <a:cubicBezTo>
                      <a:pt x="29123" y="21451"/>
                      <a:pt x="29135" y="21510"/>
                      <a:pt x="29183" y="21534"/>
                    </a:cubicBezTo>
                    <a:cubicBezTo>
                      <a:pt x="29195" y="21546"/>
                      <a:pt x="29207" y="21546"/>
                      <a:pt x="29230" y="21546"/>
                    </a:cubicBezTo>
                    <a:cubicBezTo>
                      <a:pt x="29266" y="21546"/>
                      <a:pt x="29290" y="21534"/>
                      <a:pt x="29314" y="21499"/>
                    </a:cubicBezTo>
                    <a:cubicBezTo>
                      <a:pt x="29540" y="21153"/>
                      <a:pt x="29742" y="20772"/>
                      <a:pt x="29909" y="20391"/>
                    </a:cubicBezTo>
                    <a:cubicBezTo>
                      <a:pt x="29933" y="20344"/>
                      <a:pt x="29909" y="20284"/>
                      <a:pt x="29861" y="20260"/>
                    </a:cubicBezTo>
                    <a:cubicBezTo>
                      <a:pt x="29850" y="20258"/>
                      <a:pt x="29839" y="20256"/>
                      <a:pt x="29828" y="20256"/>
                    </a:cubicBezTo>
                    <a:close/>
                    <a:moveTo>
                      <a:pt x="13329" y="20377"/>
                    </a:moveTo>
                    <a:cubicBezTo>
                      <a:pt x="13288" y="20377"/>
                      <a:pt x="13251" y="20409"/>
                      <a:pt x="13240" y="20451"/>
                    </a:cubicBezTo>
                    <a:cubicBezTo>
                      <a:pt x="13205" y="20653"/>
                      <a:pt x="13181" y="20879"/>
                      <a:pt x="13181" y="21129"/>
                    </a:cubicBezTo>
                    <a:lnTo>
                      <a:pt x="13193" y="21225"/>
                    </a:lnTo>
                    <a:cubicBezTo>
                      <a:pt x="13193" y="21391"/>
                      <a:pt x="13205" y="21570"/>
                      <a:pt x="13240" y="21737"/>
                    </a:cubicBezTo>
                    <a:cubicBezTo>
                      <a:pt x="13252" y="21784"/>
                      <a:pt x="13288" y="21808"/>
                      <a:pt x="13335" y="21808"/>
                    </a:cubicBezTo>
                    <a:lnTo>
                      <a:pt x="13347" y="21808"/>
                    </a:lnTo>
                    <a:cubicBezTo>
                      <a:pt x="13407" y="21796"/>
                      <a:pt x="13431" y="21749"/>
                      <a:pt x="13431" y="21701"/>
                    </a:cubicBezTo>
                    <a:cubicBezTo>
                      <a:pt x="13395" y="21546"/>
                      <a:pt x="13383" y="21379"/>
                      <a:pt x="13383" y="21213"/>
                    </a:cubicBezTo>
                    <a:lnTo>
                      <a:pt x="13371" y="21129"/>
                    </a:lnTo>
                    <a:cubicBezTo>
                      <a:pt x="13371" y="20891"/>
                      <a:pt x="13395" y="20677"/>
                      <a:pt x="13431" y="20487"/>
                    </a:cubicBezTo>
                    <a:cubicBezTo>
                      <a:pt x="13443" y="20439"/>
                      <a:pt x="13407" y="20379"/>
                      <a:pt x="13347" y="20379"/>
                    </a:cubicBezTo>
                    <a:cubicBezTo>
                      <a:pt x="13341" y="20378"/>
                      <a:pt x="13335" y="20377"/>
                      <a:pt x="13329" y="20377"/>
                    </a:cubicBezTo>
                    <a:close/>
                    <a:moveTo>
                      <a:pt x="15923" y="20501"/>
                    </a:moveTo>
                    <a:cubicBezTo>
                      <a:pt x="15910" y="20501"/>
                      <a:pt x="15896" y="20504"/>
                      <a:pt x="15883" y="20510"/>
                    </a:cubicBezTo>
                    <a:cubicBezTo>
                      <a:pt x="15836" y="20534"/>
                      <a:pt x="15812" y="20594"/>
                      <a:pt x="15836" y="20641"/>
                    </a:cubicBezTo>
                    <a:cubicBezTo>
                      <a:pt x="15967" y="20939"/>
                      <a:pt x="16038" y="21272"/>
                      <a:pt x="16038" y="21606"/>
                    </a:cubicBezTo>
                    <a:cubicBezTo>
                      <a:pt x="16038" y="21677"/>
                      <a:pt x="16026" y="21749"/>
                      <a:pt x="16026" y="21820"/>
                    </a:cubicBezTo>
                    <a:cubicBezTo>
                      <a:pt x="16014" y="21868"/>
                      <a:pt x="16062" y="21915"/>
                      <a:pt x="16110" y="21915"/>
                    </a:cubicBezTo>
                    <a:lnTo>
                      <a:pt x="16122" y="21915"/>
                    </a:lnTo>
                    <a:cubicBezTo>
                      <a:pt x="16169" y="21915"/>
                      <a:pt x="16205" y="21880"/>
                      <a:pt x="16217" y="21832"/>
                    </a:cubicBezTo>
                    <a:cubicBezTo>
                      <a:pt x="16217" y="21760"/>
                      <a:pt x="16217" y="21677"/>
                      <a:pt x="16217" y="21606"/>
                    </a:cubicBezTo>
                    <a:cubicBezTo>
                      <a:pt x="16217" y="21249"/>
                      <a:pt x="16145" y="20891"/>
                      <a:pt x="16002" y="20558"/>
                    </a:cubicBezTo>
                    <a:cubicBezTo>
                      <a:pt x="15994" y="20523"/>
                      <a:pt x="15960" y="20501"/>
                      <a:pt x="15923" y="20501"/>
                    </a:cubicBezTo>
                    <a:close/>
                    <a:moveTo>
                      <a:pt x="826" y="21037"/>
                    </a:moveTo>
                    <a:cubicBezTo>
                      <a:pt x="813" y="21037"/>
                      <a:pt x="799" y="21040"/>
                      <a:pt x="786" y="21046"/>
                    </a:cubicBezTo>
                    <a:cubicBezTo>
                      <a:pt x="739" y="21058"/>
                      <a:pt x="715" y="21118"/>
                      <a:pt x="739" y="21165"/>
                    </a:cubicBezTo>
                    <a:cubicBezTo>
                      <a:pt x="893" y="21570"/>
                      <a:pt x="1060" y="21951"/>
                      <a:pt x="1251" y="22320"/>
                    </a:cubicBezTo>
                    <a:cubicBezTo>
                      <a:pt x="1263" y="22356"/>
                      <a:pt x="1298" y="22380"/>
                      <a:pt x="1334" y="22380"/>
                    </a:cubicBezTo>
                    <a:cubicBezTo>
                      <a:pt x="1346" y="22380"/>
                      <a:pt x="1358" y="22380"/>
                      <a:pt x="1370" y="22368"/>
                    </a:cubicBezTo>
                    <a:cubicBezTo>
                      <a:pt x="1417" y="22344"/>
                      <a:pt x="1441" y="22284"/>
                      <a:pt x="1417" y="22237"/>
                    </a:cubicBezTo>
                    <a:cubicBezTo>
                      <a:pt x="1239" y="21880"/>
                      <a:pt x="1060" y="21487"/>
                      <a:pt x="905" y="21094"/>
                    </a:cubicBezTo>
                    <a:cubicBezTo>
                      <a:pt x="897" y="21059"/>
                      <a:pt x="862" y="21037"/>
                      <a:pt x="826" y="21037"/>
                    </a:cubicBezTo>
                    <a:close/>
                    <a:moveTo>
                      <a:pt x="28474" y="22358"/>
                    </a:moveTo>
                    <a:cubicBezTo>
                      <a:pt x="28446" y="22358"/>
                      <a:pt x="28418" y="22371"/>
                      <a:pt x="28397" y="22392"/>
                    </a:cubicBezTo>
                    <a:cubicBezTo>
                      <a:pt x="28123" y="22689"/>
                      <a:pt x="27825" y="22987"/>
                      <a:pt x="27504" y="23249"/>
                    </a:cubicBezTo>
                    <a:cubicBezTo>
                      <a:pt x="27468" y="23284"/>
                      <a:pt x="27456" y="23344"/>
                      <a:pt x="27492" y="23380"/>
                    </a:cubicBezTo>
                    <a:cubicBezTo>
                      <a:pt x="27516" y="23404"/>
                      <a:pt x="27540" y="23415"/>
                      <a:pt x="27563" y="23415"/>
                    </a:cubicBezTo>
                    <a:cubicBezTo>
                      <a:pt x="27587" y="23415"/>
                      <a:pt x="27611" y="23415"/>
                      <a:pt x="27623" y="23392"/>
                    </a:cubicBezTo>
                    <a:cubicBezTo>
                      <a:pt x="27956" y="23118"/>
                      <a:pt x="28254" y="22832"/>
                      <a:pt x="28540" y="22511"/>
                    </a:cubicBezTo>
                    <a:cubicBezTo>
                      <a:pt x="28575" y="22475"/>
                      <a:pt x="28564" y="22415"/>
                      <a:pt x="28528" y="22380"/>
                    </a:cubicBezTo>
                    <a:cubicBezTo>
                      <a:pt x="28513" y="22365"/>
                      <a:pt x="28494" y="22358"/>
                      <a:pt x="28474" y="22358"/>
                    </a:cubicBezTo>
                    <a:close/>
                    <a:moveTo>
                      <a:pt x="13811" y="22776"/>
                    </a:moveTo>
                    <a:cubicBezTo>
                      <a:pt x="13792" y="22776"/>
                      <a:pt x="13771" y="22782"/>
                      <a:pt x="13752" y="22796"/>
                    </a:cubicBezTo>
                    <a:cubicBezTo>
                      <a:pt x="13705" y="22820"/>
                      <a:pt x="13693" y="22880"/>
                      <a:pt x="13728" y="22927"/>
                    </a:cubicBezTo>
                    <a:cubicBezTo>
                      <a:pt x="13943" y="23261"/>
                      <a:pt x="14240" y="23582"/>
                      <a:pt x="14586" y="23868"/>
                    </a:cubicBezTo>
                    <a:cubicBezTo>
                      <a:pt x="14598" y="23880"/>
                      <a:pt x="14621" y="23892"/>
                      <a:pt x="14645" y="23892"/>
                    </a:cubicBezTo>
                    <a:cubicBezTo>
                      <a:pt x="14669" y="23892"/>
                      <a:pt x="14705" y="23880"/>
                      <a:pt x="14717" y="23856"/>
                    </a:cubicBezTo>
                    <a:cubicBezTo>
                      <a:pt x="14752" y="23820"/>
                      <a:pt x="14740" y="23761"/>
                      <a:pt x="14705" y="23725"/>
                    </a:cubicBezTo>
                    <a:cubicBezTo>
                      <a:pt x="14371" y="23439"/>
                      <a:pt x="14097" y="23142"/>
                      <a:pt x="13883" y="22820"/>
                    </a:cubicBezTo>
                    <a:cubicBezTo>
                      <a:pt x="13869" y="22791"/>
                      <a:pt x="13841" y="22776"/>
                      <a:pt x="13811" y="22776"/>
                    </a:cubicBezTo>
                    <a:close/>
                    <a:moveTo>
                      <a:pt x="15760" y="22918"/>
                    </a:moveTo>
                    <a:cubicBezTo>
                      <a:pt x="15723" y="22918"/>
                      <a:pt x="15687" y="22940"/>
                      <a:pt x="15669" y="22975"/>
                    </a:cubicBezTo>
                    <a:cubicBezTo>
                      <a:pt x="15491" y="23308"/>
                      <a:pt x="15240" y="23630"/>
                      <a:pt x="14931" y="23951"/>
                    </a:cubicBezTo>
                    <a:cubicBezTo>
                      <a:pt x="14895" y="23987"/>
                      <a:pt x="14895" y="24046"/>
                      <a:pt x="14931" y="24082"/>
                    </a:cubicBezTo>
                    <a:cubicBezTo>
                      <a:pt x="14943" y="24094"/>
                      <a:pt x="14967" y="24106"/>
                      <a:pt x="14990" y="24106"/>
                    </a:cubicBezTo>
                    <a:cubicBezTo>
                      <a:pt x="15014" y="24106"/>
                      <a:pt x="15038" y="24094"/>
                      <a:pt x="15062" y="24082"/>
                    </a:cubicBezTo>
                    <a:cubicBezTo>
                      <a:pt x="15383" y="23749"/>
                      <a:pt x="15645" y="23415"/>
                      <a:pt x="15836" y="23058"/>
                    </a:cubicBezTo>
                    <a:cubicBezTo>
                      <a:pt x="15860" y="23011"/>
                      <a:pt x="15836" y="22963"/>
                      <a:pt x="15800" y="22927"/>
                    </a:cubicBezTo>
                    <a:cubicBezTo>
                      <a:pt x="15787" y="22921"/>
                      <a:pt x="15774" y="22918"/>
                      <a:pt x="15760" y="22918"/>
                    </a:cubicBezTo>
                    <a:close/>
                    <a:moveTo>
                      <a:pt x="1943" y="23284"/>
                    </a:moveTo>
                    <a:cubicBezTo>
                      <a:pt x="1927" y="23284"/>
                      <a:pt x="1909" y="23288"/>
                      <a:pt x="1894" y="23296"/>
                    </a:cubicBezTo>
                    <a:cubicBezTo>
                      <a:pt x="1858" y="23332"/>
                      <a:pt x="1834" y="23380"/>
                      <a:pt x="1870" y="23427"/>
                    </a:cubicBezTo>
                    <a:cubicBezTo>
                      <a:pt x="2096" y="23796"/>
                      <a:pt x="2358" y="24142"/>
                      <a:pt x="2608" y="24463"/>
                    </a:cubicBezTo>
                    <a:cubicBezTo>
                      <a:pt x="2632" y="24475"/>
                      <a:pt x="2656" y="24487"/>
                      <a:pt x="2679" y="24487"/>
                    </a:cubicBezTo>
                    <a:cubicBezTo>
                      <a:pt x="2703" y="24487"/>
                      <a:pt x="2727" y="24487"/>
                      <a:pt x="2739" y="24475"/>
                    </a:cubicBezTo>
                    <a:cubicBezTo>
                      <a:pt x="2787" y="24439"/>
                      <a:pt x="2787" y="24380"/>
                      <a:pt x="2751" y="24332"/>
                    </a:cubicBezTo>
                    <a:cubicBezTo>
                      <a:pt x="2501" y="24035"/>
                      <a:pt x="2251" y="23689"/>
                      <a:pt x="2025" y="23332"/>
                    </a:cubicBezTo>
                    <a:cubicBezTo>
                      <a:pt x="2009" y="23300"/>
                      <a:pt x="1977" y="23284"/>
                      <a:pt x="1943" y="23284"/>
                    </a:cubicBezTo>
                    <a:close/>
                    <a:moveTo>
                      <a:pt x="26544" y="23957"/>
                    </a:moveTo>
                    <a:cubicBezTo>
                      <a:pt x="26527" y="23957"/>
                      <a:pt x="26508" y="23963"/>
                      <a:pt x="26492" y="23975"/>
                    </a:cubicBezTo>
                    <a:cubicBezTo>
                      <a:pt x="26147" y="24189"/>
                      <a:pt x="25778" y="24380"/>
                      <a:pt x="25397" y="24547"/>
                    </a:cubicBezTo>
                    <a:cubicBezTo>
                      <a:pt x="25349" y="24570"/>
                      <a:pt x="25325" y="24630"/>
                      <a:pt x="25349" y="24678"/>
                    </a:cubicBezTo>
                    <a:cubicBezTo>
                      <a:pt x="25361" y="24713"/>
                      <a:pt x="25397" y="24725"/>
                      <a:pt x="25432" y="24725"/>
                    </a:cubicBezTo>
                    <a:lnTo>
                      <a:pt x="25468" y="24725"/>
                    </a:lnTo>
                    <a:cubicBezTo>
                      <a:pt x="25861" y="24547"/>
                      <a:pt x="26242" y="24344"/>
                      <a:pt x="26587" y="24130"/>
                    </a:cubicBezTo>
                    <a:cubicBezTo>
                      <a:pt x="26635" y="24106"/>
                      <a:pt x="26647" y="24046"/>
                      <a:pt x="26623" y="23999"/>
                    </a:cubicBezTo>
                    <a:cubicBezTo>
                      <a:pt x="26607" y="23976"/>
                      <a:pt x="26577" y="23957"/>
                      <a:pt x="26544" y="23957"/>
                    </a:cubicBezTo>
                    <a:close/>
                    <a:moveTo>
                      <a:pt x="15687" y="24404"/>
                    </a:moveTo>
                    <a:cubicBezTo>
                      <a:pt x="15657" y="24404"/>
                      <a:pt x="15625" y="24420"/>
                      <a:pt x="15610" y="24451"/>
                    </a:cubicBezTo>
                    <a:cubicBezTo>
                      <a:pt x="15586" y="24499"/>
                      <a:pt x="15598" y="24558"/>
                      <a:pt x="15645" y="24582"/>
                    </a:cubicBezTo>
                    <a:cubicBezTo>
                      <a:pt x="16002" y="24773"/>
                      <a:pt x="16395" y="24939"/>
                      <a:pt x="16812" y="25082"/>
                    </a:cubicBezTo>
                    <a:cubicBezTo>
                      <a:pt x="16812" y="25094"/>
                      <a:pt x="16824" y="25094"/>
                      <a:pt x="16836" y="25094"/>
                    </a:cubicBezTo>
                    <a:cubicBezTo>
                      <a:pt x="16884" y="25094"/>
                      <a:pt x="16919" y="25070"/>
                      <a:pt x="16931" y="25023"/>
                    </a:cubicBezTo>
                    <a:cubicBezTo>
                      <a:pt x="16943" y="24975"/>
                      <a:pt x="16919" y="24928"/>
                      <a:pt x="16872" y="24904"/>
                    </a:cubicBezTo>
                    <a:cubicBezTo>
                      <a:pt x="16467" y="24761"/>
                      <a:pt x="16086" y="24594"/>
                      <a:pt x="15729" y="24416"/>
                    </a:cubicBezTo>
                    <a:cubicBezTo>
                      <a:pt x="15717" y="24408"/>
                      <a:pt x="15702" y="24404"/>
                      <a:pt x="15687" y="24404"/>
                    </a:cubicBezTo>
                    <a:close/>
                    <a:moveTo>
                      <a:pt x="24255" y="24984"/>
                    </a:moveTo>
                    <a:cubicBezTo>
                      <a:pt x="24246" y="24984"/>
                      <a:pt x="24238" y="24985"/>
                      <a:pt x="24230" y="24987"/>
                    </a:cubicBezTo>
                    <a:cubicBezTo>
                      <a:pt x="23837" y="25106"/>
                      <a:pt x="23432" y="25213"/>
                      <a:pt x="23027" y="25297"/>
                    </a:cubicBezTo>
                    <a:cubicBezTo>
                      <a:pt x="22968" y="25309"/>
                      <a:pt x="22932" y="25356"/>
                      <a:pt x="22944" y="25404"/>
                    </a:cubicBezTo>
                    <a:cubicBezTo>
                      <a:pt x="22956" y="25451"/>
                      <a:pt x="22991" y="25475"/>
                      <a:pt x="23039" y="25475"/>
                    </a:cubicBezTo>
                    <a:lnTo>
                      <a:pt x="23063" y="25475"/>
                    </a:lnTo>
                    <a:cubicBezTo>
                      <a:pt x="23468" y="25392"/>
                      <a:pt x="23884" y="25297"/>
                      <a:pt x="24289" y="25166"/>
                    </a:cubicBezTo>
                    <a:cubicBezTo>
                      <a:pt x="24337" y="25154"/>
                      <a:pt x="24361" y="25106"/>
                      <a:pt x="24349" y="25047"/>
                    </a:cubicBezTo>
                    <a:cubicBezTo>
                      <a:pt x="24339" y="25007"/>
                      <a:pt x="24296" y="24984"/>
                      <a:pt x="24255" y="24984"/>
                    </a:cubicBezTo>
                    <a:close/>
                    <a:moveTo>
                      <a:pt x="14029" y="24716"/>
                    </a:moveTo>
                    <a:cubicBezTo>
                      <a:pt x="14010" y="24716"/>
                      <a:pt x="13993" y="24723"/>
                      <a:pt x="13978" y="24737"/>
                    </a:cubicBezTo>
                    <a:cubicBezTo>
                      <a:pt x="13657" y="24951"/>
                      <a:pt x="13300" y="25166"/>
                      <a:pt x="12907" y="25368"/>
                    </a:cubicBezTo>
                    <a:cubicBezTo>
                      <a:pt x="12859" y="25392"/>
                      <a:pt x="12835" y="25451"/>
                      <a:pt x="12859" y="25499"/>
                    </a:cubicBezTo>
                    <a:cubicBezTo>
                      <a:pt x="12883" y="25523"/>
                      <a:pt x="12919" y="25547"/>
                      <a:pt x="12943" y="25547"/>
                    </a:cubicBezTo>
                    <a:cubicBezTo>
                      <a:pt x="12966" y="25547"/>
                      <a:pt x="12978" y="25547"/>
                      <a:pt x="12990" y="25535"/>
                    </a:cubicBezTo>
                    <a:cubicBezTo>
                      <a:pt x="13383" y="25332"/>
                      <a:pt x="13752" y="25118"/>
                      <a:pt x="14086" y="24892"/>
                    </a:cubicBezTo>
                    <a:cubicBezTo>
                      <a:pt x="14121" y="24856"/>
                      <a:pt x="14133" y="24797"/>
                      <a:pt x="14109" y="24761"/>
                    </a:cubicBezTo>
                    <a:cubicBezTo>
                      <a:pt x="14088" y="24732"/>
                      <a:pt x="14057" y="24716"/>
                      <a:pt x="14029" y="24716"/>
                    </a:cubicBezTo>
                    <a:close/>
                    <a:moveTo>
                      <a:pt x="18044" y="25247"/>
                    </a:moveTo>
                    <a:cubicBezTo>
                      <a:pt x="18003" y="25247"/>
                      <a:pt x="17965" y="25279"/>
                      <a:pt x="17955" y="25320"/>
                    </a:cubicBezTo>
                    <a:cubicBezTo>
                      <a:pt x="17943" y="25368"/>
                      <a:pt x="17979" y="25428"/>
                      <a:pt x="18027" y="25428"/>
                    </a:cubicBezTo>
                    <a:cubicBezTo>
                      <a:pt x="18431" y="25523"/>
                      <a:pt x="18848" y="25594"/>
                      <a:pt x="19277" y="25642"/>
                    </a:cubicBezTo>
                    <a:lnTo>
                      <a:pt x="19289" y="25642"/>
                    </a:lnTo>
                    <a:cubicBezTo>
                      <a:pt x="19336" y="25642"/>
                      <a:pt x="19372" y="25606"/>
                      <a:pt x="19384" y="25559"/>
                    </a:cubicBezTo>
                    <a:cubicBezTo>
                      <a:pt x="19384" y="25499"/>
                      <a:pt x="19348" y="25451"/>
                      <a:pt x="19301" y="25451"/>
                    </a:cubicBezTo>
                    <a:cubicBezTo>
                      <a:pt x="18884" y="25404"/>
                      <a:pt x="18467" y="25332"/>
                      <a:pt x="18062" y="25249"/>
                    </a:cubicBezTo>
                    <a:cubicBezTo>
                      <a:pt x="18056" y="25247"/>
                      <a:pt x="18050" y="25247"/>
                      <a:pt x="18044" y="25247"/>
                    </a:cubicBezTo>
                    <a:close/>
                    <a:moveTo>
                      <a:pt x="21789" y="25463"/>
                    </a:moveTo>
                    <a:cubicBezTo>
                      <a:pt x="21408" y="25499"/>
                      <a:pt x="21027" y="25523"/>
                      <a:pt x="20646" y="25523"/>
                    </a:cubicBezTo>
                    <a:lnTo>
                      <a:pt x="20539" y="25523"/>
                    </a:lnTo>
                    <a:cubicBezTo>
                      <a:pt x="20491" y="25523"/>
                      <a:pt x="20444" y="25559"/>
                      <a:pt x="20444" y="25618"/>
                    </a:cubicBezTo>
                    <a:cubicBezTo>
                      <a:pt x="20444" y="25666"/>
                      <a:pt x="20491" y="25713"/>
                      <a:pt x="20539" y="25713"/>
                    </a:cubicBezTo>
                    <a:lnTo>
                      <a:pt x="20646" y="25713"/>
                    </a:lnTo>
                    <a:cubicBezTo>
                      <a:pt x="21027" y="25713"/>
                      <a:pt x="21420" y="25690"/>
                      <a:pt x="21801" y="25654"/>
                    </a:cubicBezTo>
                    <a:cubicBezTo>
                      <a:pt x="21860" y="25654"/>
                      <a:pt x="21896" y="25606"/>
                      <a:pt x="21884" y="25559"/>
                    </a:cubicBezTo>
                    <a:cubicBezTo>
                      <a:pt x="21884" y="25499"/>
                      <a:pt x="21837" y="25463"/>
                      <a:pt x="21789" y="25463"/>
                    </a:cubicBezTo>
                    <a:close/>
                    <a:moveTo>
                      <a:pt x="3554" y="25210"/>
                    </a:moveTo>
                    <a:cubicBezTo>
                      <a:pt x="3531" y="25210"/>
                      <a:pt x="3507" y="25219"/>
                      <a:pt x="3489" y="25237"/>
                    </a:cubicBezTo>
                    <a:cubicBezTo>
                      <a:pt x="3453" y="25285"/>
                      <a:pt x="3453" y="25344"/>
                      <a:pt x="3489" y="25368"/>
                    </a:cubicBezTo>
                    <a:cubicBezTo>
                      <a:pt x="3822" y="25666"/>
                      <a:pt x="4168" y="25916"/>
                      <a:pt x="4513" y="26130"/>
                    </a:cubicBezTo>
                    <a:cubicBezTo>
                      <a:pt x="4537" y="26130"/>
                      <a:pt x="4549" y="26142"/>
                      <a:pt x="4561" y="26142"/>
                    </a:cubicBezTo>
                    <a:cubicBezTo>
                      <a:pt x="4596" y="26142"/>
                      <a:pt x="4632" y="26118"/>
                      <a:pt x="4644" y="26094"/>
                    </a:cubicBezTo>
                    <a:cubicBezTo>
                      <a:pt x="4668" y="26047"/>
                      <a:pt x="4656" y="25987"/>
                      <a:pt x="4608" y="25963"/>
                    </a:cubicBezTo>
                    <a:cubicBezTo>
                      <a:pt x="4275" y="25761"/>
                      <a:pt x="3930" y="25511"/>
                      <a:pt x="3620" y="25237"/>
                    </a:cubicBezTo>
                    <a:cubicBezTo>
                      <a:pt x="3602" y="25219"/>
                      <a:pt x="3578" y="25210"/>
                      <a:pt x="3554" y="25210"/>
                    </a:cubicBezTo>
                    <a:close/>
                    <a:moveTo>
                      <a:pt x="11814" y="25883"/>
                    </a:moveTo>
                    <a:cubicBezTo>
                      <a:pt x="11801" y="25883"/>
                      <a:pt x="11789" y="25886"/>
                      <a:pt x="11776" y="25892"/>
                    </a:cubicBezTo>
                    <a:cubicBezTo>
                      <a:pt x="11395" y="26035"/>
                      <a:pt x="11002" y="26178"/>
                      <a:pt x="10597" y="26309"/>
                    </a:cubicBezTo>
                    <a:cubicBezTo>
                      <a:pt x="10549" y="26332"/>
                      <a:pt x="10514" y="26380"/>
                      <a:pt x="10538" y="26428"/>
                    </a:cubicBezTo>
                    <a:cubicBezTo>
                      <a:pt x="10549" y="26475"/>
                      <a:pt x="10585" y="26499"/>
                      <a:pt x="10621" y="26499"/>
                    </a:cubicBezTo>
                    <a:cubicBezTo>
                      <a:pt x="10633" y="26499"/>
                      <a:pt x="10645" y="26499"/>
                      <a:pt x="10657" y="26487"/>
                    </a:cubicBezTo>
                    <a:cubicBezTo>
                      <a:pt x="11073" y="26356"/>
                      <a:pt x="11466" y="26213"/>
                      <a:pt x="11835" y="26059"/>
                    </a:cubicBezTo>
                    <a:cubicBezTo>
                      <a:pt x="11883" y="26047"/>
                      <a:pt x="11907" y="25987"/>
                      <a:pt x="11895" y="25940"/>
                    </a:cubicBezTo>
                    <a:cubicBezTo>
                      <a:pt x="11877" y="25905"/>
                      <a:pt x="11847" y="25883"/>
                      <a:pt x="11814" y="25883"/>
                    </a:cubicBezTo>
                    <a:close/>
                    <a:moveTo>
                      <a:pt x="5703" y="26484"/>
                    </a:moveTo>
                    <a:cubicBezTo>
                      <a:pt x="5664" y="26484"/>
                      <a:pt x="5628" y="26507"/>
                      <a:pt x="5608" y="26547"/>
                    </a:cubicBezTo>
                    <a:cubicBezTo>
                      <a:pt x="5596" y="26594"/>
                      <a:pt x="5620" y="26642"/>
                      <a:pt x="5668" y="26666"/>
                    </a:cubicBezTo>
                    <a:cubicBezTo>
                      <a:pt x="6061" y="26809"/>
                      <a:pt x="6477" y="26904"/>
                      <a:pt x="6906" y="26952"/>
                    </a:cubicBezTo>
                    <a:lnTo>
                      <a:pt x="6918" y="26952"/>
                    </a:lnTo>
                    <a:cubicBezTo>
                      <a:pt x="6966" y="26952"/>
                      <a:pt x="7001" y="26928"/>
                      <a:pt x="7013" y="26880"/>
                    </a:cubicBezTo>
                    <a:cubicBezTo>
                      <a:pt x="7013" y="26821"/>
                      <a:pt x="6978" y="26773"/>
                      <a:pt x="6930" y="26773"/>
                    </a:cubicBezTo>
                    <a:cubicBezTo>
                      <a:pt x="6525" y="26713"/>
                      <a:pt x="6120" y="26618"/>
                      <a:pt x="5727" y="26487"/>
                    </a:cubicBezTo>
                    <a:cubicBezTo>
                      <a:pt x="5719" y="26485"/>
                      <a:pt x="5711" y="26484"/>
                      <a:pt x="5703" y="26484"/>
                    </a:cubicBezTo>
                    <a:close/>
                    <a:moveTo>
                      <a:pt x="9413" y="26640"/>
                    </a:moveTo>
                    <a:cubicBezTo>
                      <a:pt x="9407" y="26640"/>
                      <a:pt x="9401" y="26640"/>
                      <a:pt x="9395" y="26642"/>
                    </a:cubicBezTo>
                    <a:cubicBezTo>
                      <a:pt x="8978" y="26737"/>
                      <a:pt x="8561" y="26785"/>
                      <a:pt x="8168" y="26809"/>
                    </a:cubicBezTo>
                    <a:cubicBezTo>
                      <a:pt x="8109" y="26809"/>
                      <a:pt x="8073" y="26856"/>
                      <a:pt x="8073" y="26916"/>
                    </a:cubicBezTo>
                    <a:cubicBezTo>
                      <a:pt x="8085" y="26964"/>
                      <a:pt x="8121" y="26999"/>
                      <a:pt x="8168" y="26999"/>
                    </a:cubicBezTo>
                    <a:lnTo>
                      <a:pt x="8180" y="26999"/>
                    </a:lnTo>
                    <a:cubicBezTo>
                      <a:pt x="8585" y="26975"/>
                      <a:pt x="9002" y="26916"/>
                      <a:pt x="9430" y="26833"/>
                    </a:cubicBezTo>
                    <a:cubicBezTo>
                      <a:pt x="9478" y="26821"/>
                      <a:pt x="9514" y="26773"/>
                      <a:pt x="9502" y="26713"/>
                    </a:cubicBezTo>
                    <a:cubicBezTo>
                      <a:pt x="9491" y="26672"/>
                      <a:pt x="9454" y="26640"/>
                      <a:pt x="9413" y="2664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83" name="Google Shape;1483;p3"/>
            <p:cNvGrpSpPr/>
            <p:nvPr/>
          </p:nvGrpSpPr>
          <p:grpSpPr>
            <a:xfrm rot="10800000">
              <a:off x="6152022" y="4297276"/>
              <a:ext cx="205871" cy="226202"/>
              <a:chOff x="7065678" y="829299"/>
              <a:chExt cx="205871" cy="226202"/>
            </a:xfrm>
          </p:grpSpPr>
          <p:sp>
            <p:nvSpPr>
              <p:cNvPr id="1484" name="Google Shape;1484;p3"/>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5" name="Google Shape;1485;p3"/>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6" name="Google Shape;1486;p3"/>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7" name="Google Shape;1487;p3"/>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8" name="Google Shape;1488;p3"/>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9" name="Google Shape;1489;p3"/>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490" name="Google Shape;1490;p3"/>
          <p:cNvGrpSpPr/>
          <p:nvPr/>
        </p:nvGrpSpPr>
        <p:grpSpPr>
          <a:xfrm>
            <a:off x="3355127" y="261122"/>
            <a:ext cx="2893763" cy="2156360"/>
            <a:chOff x="3355127" y="261122"/>
            <a:chExt cx="2893763" cy="2156360"/>
          </a:xfrm>
        </p:grpSpPr>
        <p:grpSp>
          <p:nvGrpSpPr>
            <p:cNvPr id="1491" name="Google Shape;1491;p3"/>
            <p:cNvGrpSpPr/>
            <p:nvPr/>
          </p:nvGrpSpPr>
          <p:grpSpPr>
            <a:xfrm>
              <a:off x="4364867" y="1384577"/>
              <a:ext cx="1884023" cy="1032905"/>
              <a:chOff x="7080704" y="1565977"/>
              <a:chExt cx="1884023" cy="1032905"/>
            </a:xfrm>
          </p:grpSpPr>
          <p:sp>
            <p:nvSpPr>
              <p:cNvPr id="1492" name="Google Shape;1492;p3"/>
              <p:cNvSpPr/>
              <p:nvPr/>
            </p:nvSpPr>
            <p:spPr>
              <a:xfrm>
                <a:off x="7080704" y="1726550"/>
                <a:ext cx="1479363" cy="872332"/>
              </a:xfrm>
              <a:custGeom>
                <a:avLst/>
                <a:gdLst/>
                <a:ahLst/>
                <a:cxnLst/>
                <a:rect l="l" t="t" r="r" b="b"/>
                <a:pathLst>
                  <a:path w="39875" h="23513" extrusionOk="0">
                    <a:moveTo>
                      <a:pt x="39771" y="0"/>
                    </a:moveTo>
                    <a:cubicBezTo>
                      <a:pt x="39758" y="0"/>
                      <a:pt x="39744" y="3"/>
                      <a:pt x="39732" y="10"/>
                    </a:cubicBezTo>
                    <a:cubicBezTo>
                      <a:pt x="39327" y="200"/>
                      <a:pt x="38958" y="414"/>
                      <a:pt x="38648" y="641"/>
                    </a:cubicBezTo>
                    <a:cubicBezTo>
                      <a:pt x="38600" y="664"/>
                      <a:pt x="38589" y="724"/>
                      <a:pt x="38624" y="772"/>
                    </a:cubicBezTo>
                    <a:cubicBezTo>
                      <a:pt x="38636" y="795"/>
                      <a:pt x="38660" y="807"/>
                      <a:pt x="38696" y="807"/>
                    </a:cubicBezTo>
                    <a:cubicBezTo>
                      <a:pt x="38720" y="807"/>
                      <a:pt x="38731" y="807"/>
                      <a:pt x="38743" y="795"/>
                    </a:cubicBezTo>
                    <a:cubicBezTo>
                      <a:pt x="39065" y="569"/>
                      <a:pt x="39422" y="367"/>
                      <a:pt x="39815" y="188"/>
                    </a:cubicBezTo>
                    <a:cubicBezTo>
                      <a:pt x="39863" y="164"/>
                      <a:pt x="39874" y="105"/>
                      <a:pt x="39851" y="57"/>
                    </a:cubicBezTo>
                    <a:cubicBezTo>
                      <a:pt x="39842" y="22"/>
                      <a:pt x="39808" y="0"/>
                      <a:pt x="39771" y="0"/>
                    </a:cubicBezTo>
                    <a:close/>
                    <a:moveTo>
                      <a:pt x="37773" y="1441"/>
                    </a:moveTo>
                    <a:cubicBezTo>
                      <a:pt x="37745" y="1441"/>
                      <a:pt x="37716" y="1453"/>
                      <a:pt x="37696" y="1474"/>
                    </a:cubicBezTo>
                    <a:cubicBezTo>
                      <a:pt x="37422" y="1795"/>
                      <a:pt x="37196" y="2141"/>
                      <a:pt x="37017" y="2534"/>
                    </a:cubicBezTo>
                    <a:cubicBezTo>
                      <a:pt x="36993" y="2581"/>
                      <a:pt x="37017" y="2641"/>
                      <a:pt x="37065" y="2665"/>
                    </a:cubicBezTo>
                    <a:lnTo>
                      <a:pt x="37100" y="2665"/>
                    </a:lnTo>
                    <a:cubicBezTo>
                      <a:pt x="37136" y="2665"/>
                      <a:pt x="37172" y="2653"/>
                      <a:pt x="37184" y="2617"/>
                    </a:cubicBezTo>
                    <a:cubicBezTo>
                      <a:pt x="37362" y="2236"/>
                      <a:pt x="37577" y="1903"/>
                      <a:pt x="37838" y="1593"/>
                    </a:cubicBezTo>
                    <a:cubicBezTo>
                      <a:pt x="37874" y="1557"/>
                      <a:pt x="37874" y="1498"/>
                      <a:pt x="37827" y="1462"/>
                    </a:cubicBezTo>
                    <a:cubicBezTo>
                      <a:pt x="37812" y="1447"/>
                      <a:pt x="37792" y="1441"/>
                      <a:pt x="37773" y="1441"/>
                    </a:cubicBezTo>
                    <a:close/>
                    <a:moveTo>
                      <a:pt x="36736" y="3662"/>
                    </a:moveTo>
                    <a:cubicBezTo>
                      <a:pt x="36695" y="3662"/>
                      <a:pt x="36658" y="3695"/>
                      <a:pt x="36648" y="3736"/>
                    </a:cubicBezTo>
                    <a:cubicBezTo>
                      <a:pt x="36576" y="4117"/>
                      <a:pt x="36529" y="4522"/>
                      <a:pt x="36517" y="4986"/>
                    </a:cubicBezTo>
                    <a:cubicBezTo>
                      <a:pt x="36505" y="5034"/>
                      <a:pt x="36553" y="5082"/>
                      <a:pt x="36600" y="5082"/>
                    </a:cubicBezTo>
                    <a:cubicBezTo>
                      <a:pt x="36660" y="5082"/>
                      <a:pt x="36695" y="5046"/>
                      <a:pt x="36695" y="4998"/>
                    </a:cubicBezTo>
                    <a:cubicBezTo>
                      <a:pt x="36719" y="4546"/>
                      <a:pt x="36767" y="4141"/>
                      <a:pt x="36838" y="3772"/>
                    </a:cubicBezTo>
                    <a:cubicBezTo>
                      <a:pt x="36838" y="3724"/>
                      <a:pt x="36815" y="3677"/>
                      <a:pt x="36755" y="3665"/>
                    </a:cubicBezTo>
                    <a:cubicBezTo>
                      <a:pt x="36749" y="3663"/>
                      <a:pt x="36742" y="3662"/>
                      <a:pt x="36736" y="3662"/>
                    </a:cubicBezTo>
                    <a:close/>
                    <a:moveTo>
                      <a:pt x="36600" y="6141"/>
                    </a:moveTo>
                    <a:cubicBezTo>
                      <a:pt x="36553" y="6141"/>
                      <a:pt x="36505" y="6177"/>
                      <a:pt x="36505" y="6236"/>
                    </a:cubicBezTo>
                    <a:cubicBezTo>
                      <a:pt x="36517" y="6594"/>
                      <a:pt x="36541" y="7010"/>
                      <a:pt x="36576" y="7475"/>
                    </a:cubicBezTo>
                    <a:cubicBezTo>
                      <a:pt x="36588" y="7522"/>
                      <a:pt x="36624" y="7570"/>
                      <a:pt x="36672" y="7570"/>
                    </a:cubicBezTo>
                    <a:lnTo>
                      <a:pt x="36684" y="7570"/>
                    </a:lnTo>
                    <a:cubicBezTo>
                      <a:pt x="36731" y="7558"/>
                      <a:pt x="36767" y="7510"/>
                      <a:pt x="36767" y="7463"/>
                    </a:cubicBezTo>
                    <a:cubicBezTo>
                      <a:pt x="36731" y="6987"/>
                      <a:pt x="36707" y="6582"/>
                      <a:pt x="36695" y="6225"/>
                    </a:cubicBezTo>
                    <a:cubicBezTo>
                      <a:pt x="36695" y="6177"/>
                      <a:pt x="36648" y="6141"/>
                      <a:pt x="36600" y="6141"/>
                    </a:cubicBezTo>
                    <a:close/>
                    <a:moveTo>
                      <a:pt x="36782" y="8616"/>
                    </a:moveTo>
                    <a:cubicBezTo>
                      <a:pt x="36777" y="8616"/>
                      <a:pt x="36772" y="8616"/>
                      <a:pt x="36767" y="8618"/>
                    </a:cubicBezTo>
                    <a:cubicBezTo>
                      <a:pt x="36719" y="8618"/>
                      <a:pt x="36672" y="8665"/>
                      <a:pt x="36684" y="8713"/>
                    </a:cubicBezTo>
                    <a:lnTo>
                      <a:pt x="36791" y="9951"/>
                    </a:lnTo>
                    <a:cubicBezTo>
                      <a:pt x="36791" y="9999"/>
                      <a:pt x="36838" y="10035"/>
                      <a:pt x="36886" y="10035"/>
                    </a:cubicBezTo>
                    <a:cubicBezTo>
                      <a:pt x="36946" y="10035"/>
                      <a:pt x="36981" y="9987"/>
                      <a:pt x="36981" y="9939"/>
                    </a:cubicBezTo>
                    <a:lnTo>
                      <a:pt x="36874" y="8701"/>
                    </a:lnTo>
                    <a:cubicBezTo>
                      <a:pt x="36863" y="8658"/>
                      <a:pt x="36824" y="8616"/>
                      <a:pt x="36782" y="8616"/>
                    </a:cubicBezTo>
                    <a:close/>
                    <a:moveTo>
                      <a:pt x="36981" y="11094"/>
                    </a:moveTo>
                    <a:cubicBezTo>
                      <a:pt x="36922" y="11094"/>
                      <a:pt x="36886" y="11142"/>
                      <a:pt x="36886" y="11189"/>
                    </a:cubicBezTo>
                    <a:cubicBezTo>
                      <a:pt x="36922" y="11594"/>
                      <a:pt x="36946" y="11999"/>
                      <a:pt x="36969" y="12428"/>
                    </a:cubicBezTo>
                    <a:cubicBezTo>
                      <a:pt x="36969" y="12475"/>
                      <a:pt x="37017" y="12523"/>
                      <a:pt x="37065" y="12523"/>
                    </a:cubicBezTo>
                    <a:cubicBezTo>
                      <a:pt x="37124" y="12511"/>
                      <a:pt x="37160" y="12475"/>
                      <a:pt x="37160" y="12416"/>
                    </a:cubicBezTo>
                    <a:cubicBezTo>
                      <a:pt x="37136" y="11987"/>
                      <a:pt x="37112" y="11582"/>
                      <a:pt x="37076" y="11178"/>
                    </a:cubicBezTo>
                    <a:cubicBezTo>
                      <a:pt x="37076" y="11130"/>
                      <a:pt x="37029" y="11094"/>
                      <a:pt x="36981" y="11094"/>
                    </a:cubicBezTo>
                    <a:close/>
                    <a:moveTo>
                      <a:pt x="37124" y="13571"/>
                    </a:moveTo>
                    <a:cubicBezTo>
                      <a:pt x="37065" y="13571"/>
                      <a:pt x="37029" y="13618"/>
                      <a:pt x="37029" y="13666"/>
                    </a:cubicBezTo>
                    <a:cubicBezTo>
                      <a:pt x="37041" y="14035"/>
                      <a:pt x="37053" y="14404"/>
                      <a:pt x="37053" y="14785"/>
                    </a:cubicBezTo>
                    <a:lnTo>
                      <a:pt x="37065" y="14904"/>
                    </a:lnTo>
                    <a:cubicBezTo>
                      <a:pt x="37065" y="14952"/>
                      <a:pt x="37100" y="14999"/>
                      <a:pt x="37148" y="14999"/>
                    </a:cubicBezTo>
                    <a:cubicBezTo>
                      <a:pt x="37207" y="14999"/>
                      <a:pt x="37243" y="14952"/>
                      <a:pt x="37243" y="14904"/>
                    </a:cubicBezTo>
                    <a:lnTo>
                      <a:pt x="37243" y="14785"/>
                    </a:lnTo>
                    <a:cubicBezTo>
                      <a:pt x="37243" y="14404"/>
                      <a:pt x="37231" y="14023"/>
                      <a:pt x="37219" y="13654"/>
                    </a:cubicBezTo>
                    <a:cubicBezTo>
                      <a:pt x="37219" y="13606"/>
                      <a:pt x="37172" y="13571"/>
                      <a:pt x="37124" y="13571"/>
                    </a:cubicBezTo>
                    <a:close/>
                    <a:moveTo>
                      <a:pt x="8882" y="16071"/>
                    </a:moveTo>
                    <a:cubicBezTo>
                      <a:pt x="8835" y="16071"/>
                      <a:pt x="8787" y="16119"/>
                      <a:pt x="8787" y="16166"/>
                    </a:cubicBezTo>
                    <a:cubicBezTo>
                      <a:pt x="8787" y="16226"/>
                      <a:pt x="8835" y="16262"/>
                      <a:pt x="8882" y="16262"/>
                    </a:cubicBezTo>
                    <a:lnTo>
                      <a:pt x="9240" y="16262"/>
                    </a:lnTo>
                    <a:cubicBezTo>
                      <a:pt x="9525" y="16262"/>
                      <a:pt x="9823" y="16262"/>
                      <a:pt x="10121" y="16285"/>
                    </a:cubicBezTo>
                    <a:cubicBezTo>
                      <a:pt x="10180" y="16285"/>
                      <a:pt x="10216" y="16250"/>
                      <a:pt x="10216" y="16190"/>
                    </a:cubicBezTo>
                    <a:cubicBezTo>
                      <a:pt x="10228" y="16142"/>
                      <a:pt x="10180" y="16095"/>
                      <a:pt x="10133" y="16095"/>
                    </a:cubicBezTo>
                    <a:cubicBezTo>
                      <a:pt x="9835" y="16083"/>
                      <a:pt x="9537" y="16071"/>
                      <a:pt x="9252" y="16071"/>
                    </a:cubicBezTo>
                    <a:close/>
                    <a:moveTo>
                      <a:pt x="7632" y="16166"/>
                    </a:moveTo>
                    <a:cubicBezTo>
                      <a:pt x="7216" y="16226"/>
                      <a:pt x="6811" y="16297"/>
                      <a:pt x="6406" y="16392"/>
                    </a:cubicBezTo>
                    <a:cubicBezTo>
                      <a:pt x="6358" y="16404"/>
                      <a:pt x="6323" y="16452"/>
                      <a:pt x="6335" y="16512"/>
                    </a:cubicBezTo>
                    <a:cubicBezTo>
                      <a:pt x="6346" y="16547"/>
                      <a:pt x="6382" y="16583"/>
                      <a:pt x="6430" y="16583"/>
                    </a:cubicBezTo>
                    <a:lnTo>
                      <a:pt x="6442" y="16583"/>
                    </a:lnTo>
                    <a:cubicBezTo>
                      <a:pt x="6847" y="16488"/>
                      <a:pt x="7251" y="16404"/>
                      <a:pt x="7656" y="16357"/>
                    </a:cubicBezTo>
                    <a:cubicBezTo>
                      <a:pt x="7716" y="16345"/>
                      <a:pt x="7751" y="16309"/>
                      <a:pt x="7739" y="16250"/>
                    </a:cubicBezTo>
                    <a:cubicBezTo>
                      <a:pt x="7728" y="16202"/>
                      <a:pt x="7680" y="16166"/>
                      <a:pt x="7632" y="16166"/>
                    </a:cubicBezTo>
                    <a:close/>
                    <a:moveTo>
                      <a:pt x="11352" y="16235"/>
                    </a:moveTo>
                    <a:cubicBezTo>
                      <a:pt x="11311" y="16235"/>
                      <a:pt x="11274" y="16268"/>
                      <a:pt x="11264" y="16309"/>
                    </a:cubicBezTo>
                    <a:cubicBezTo>
                      <a:pt x="11264" y="16357"/>
                      <a:pt x="11288" y="16416"/>
                      <a:pt x="11347" y="16416"/>
                    </a:cubicBezTo>
                    <a:cubicBezTo>
                      <a:pt x="11740" y="16476"/>
                      <a:pt x="12157" y="16559"/>
                      <a:pt x="12562" y="16654"/>
                    </a:cubicBezTo>
                    <a:lnTo>
                      <a:pt x="12573" y="16654"/>
                    </a:lnTo>
                    <a:cubicBezTo>
                      <a:pt x="12621" y="16654"/>
                      <a:pt x="12657" y="16631"/>
                      <a:pt x="12669" y="16583"/>
                    </a:cubicBezTo>
                    <a:cubicBezTo>
                      <a:pt x="12681" y="16535"/>
                      <a:pt x="12645" y="16488"/>
                      <a:pt x="12597" y="16476"/>
                    </a:cubicBezTo>
                    <a:cubicBezTo>
                      <a:pt x="12192" y="16381"/>
                      <a:pt x="11776" y="16297"/>
                      <a:pt x="11371" y="16238"/>
                    </a:cubicBezTo>
                    <a:cubicBezTo>
                      <a:pt x="11365" y="16236"/>
                      <a:pt x="11358" y="16235"/>
                      <a:pt x="11352" y="16235"/>
                    </a:cubicBezTo>
                    <a:close/>
                    <a:moveTo>
                      <a:pt x="13763" y="16800"/>
                    </a:moveTo>
                    <a:cubicBezTo>
                      <a:pt x="13729" y="16800"/>
                      <a:pt x="13698" y="16825"/>
                      <a:pt x="13681" y="16869"/>
                    </a:cubicBezTo>
                    <a:cubicBezTo>
                      <a:pt x="13669" y="16916"/>
                      <a:pt x="13693" y="16964"/>
                      <a:pt x="13752" y="16976"/>
                    </a:cubicBezTo>
                    <a:lnTo>
                      <a:pt x="13895" y="17035"/>
                    </a:lnTo>
                    <a:cubicBezTo>
                      <a:pt x="14252" y="17143"/>
                      <a:pt x="14597" y="17262"/>
                      <a:pt x="14919" y="17381"/>
                    </a:cubicBezTo>
                    <a:lnTo>
                      <a:pt x="14955" y="17381"/>
                    </a:lnTo>
                    <a:cubicBezTo>
                      <a:pt x="14990" y="17381"/>
                      <a:pt x="15026" y="17357"/>
                      <a:pt x="15038" y="17321"/>
                    </a:cubicBezTo>
                    <a:cubicBezTo>
                      <a:pt x="15062" y="17274"/>
                      <a:pt x="15026" y="17226"/>
                      <a:pt x="14978" y="17202"/>
                    </a:cubicBezTo>
                    <a:cubicBezTo>
                      <a:pt x="14657" y="17083"/>
                      <a:pt x="14312" y="16964"/>
                      <a:pt x="13955" y="16857"/>
                    </a:cubicBezTo>
                    <a:lnTo>
                      <a:pt x="13800" y="16809"/>
                    </a:lnTo>
                    <a:cubicBezTo>
                      <a:pt x="13787" y="16803"/>
                      <a:pt x="13775" y="16800"/>
                      <a:pt x="13763" y="16800"/>
                    </a:cubicBezTo>
                    <a:close/>
                    <a:moveTo>
                      <a:pt x="5229" y="16735"/>
                    </a:moveTo>
                    <a:cubicBezTo>
                      <a:pt x="5220" y="16735"/>
                      <a:pt x="5212" y="16736"/>
                      <a:pt x="5203" y="16738"/>
                    </a:cubicBezTo>
                    <a:cubicBezTo>
                      <a:pt x="4811" y="16881"/>
                      <a:pt x="4430" y="17035"/>
                      <a:pt x="4049" y="17214"/>
                    </a:cubicBezTo>
                    <a:cubicBezTo>
                      <a:pt x="4001" y="17238"/>
                      <a:pt x="3977" y="17297"/>
                      <a:pt x="4001" y="17345"/>
                    </a:cubicBezTo>
                    <a:cubicBezTo>
                      <a:pt x="4013" y="17369"/>
                      <a:pt x="4049" y="17393"/>
                      <a:pt x="4084" y="17393"/>
                    </a:cubicBezTo>
                    <a:cubicBezTo>
                      <a:pt x="4096" y="17393"/>
                      <a:pt x="4108" y="17393"/>
                      <a:pt x="4120" y="17381"/>
                    </a:cubicBezTo>
                    <a:cubicBezTo>
                      <a:pt x="4501" y="17214"/>
                      <a:pt x="4882" y="17059"/>
                      <a:pt x="5263" y="16916"/>
                    </a:cubicBezTo>
                    <a:cubicBezTo>
                      <a:pt x="5311" y="16904"/>
                      <a:pt x="5346" y="16845"/>
                      <a:pt x="5323" y="16797"/>
                    </a:cubicBezTo>
                    <a:cubicBezTo>
                      <a:pt x="5313" y="16758"/>
                      <a:pt x="5270" y="16735"/>
                      <a:pt x="5229" y="16735"/>
                    </a:cubicBezTo>
                    <a:close/>
                    <a:moveTo>
                      <a:pt x="37112" y="16047"/>
                    </a:moveTo>
                    <a:cubicBezTo>
                      <a:pt x="37053" y="16047"/>
                      <a:pt x="37017" y="16083"/>
                      <a:pt x="37005" y="16131"/>
                    </a:cubicBezTo>
                    <a:cubicBezTo>
                      <a:pt x="36969" y="16559"/>
                      <a:pt x="36898" y="16964"/>
                      <a:pt x="36815" y="17345"/>
                    </a:cubicBezTo>
                    <a:cubicBezTo>
                      <a:pt x="36803" y="17393"/>
                      <a:pt x="36838" y="17440"/>
                      <a:pt x="36886" y="17464"/>
                    </a:cubicBezTo>
                    <a:lnTo>
                      <a:pt x="36910" y="17464"/>
                    </a:lnTo>
                    <a:cubicBezTo>
                      <a:pt x="36946" y="17464"/>
                      <a:pt x="36993" y="17428"/>
                      <a:pt x="36993" y="17393"/>
                    </a:cubicBezTo>
                    <a:cubicBezTo>
                      <a:pt x="37088" y="17000"/>
                      <a:pt x="37148" y="16583"/>
                      <a:pt x="37196" y="16154"/>
                    </a:cubicBezTo>
                    <a:cubicBezTo>
                      <a:pt x="37196" y="16095"/>
                      <a:pt x="37160" y="16047"/>
                      <a:pt x="37112" y="16047"/>
                    </a:cubicBezTo>
                    <a:close/>
                    <a:moveTo>
                      <a:pt x="16105" y="17645"/>
                    </a:moveTo>
                    <a:cubicBezTo>
                      <a:pt x="16068" y="17645"/>
                      <a:pt x="16032" y="17667"/>
                      <a:pt x="16014" y="17702"/>
                    </a:cubicBezTo>
                    <a:cubicBezTo>
                      <a:pt x="16002" y="17750"/>
                      <a:pt x="16026" y="17809"/>
                      <a:pt x="16074" y="17833"/>
                    </a:cubicBezTo>
                    <a:cubicBezTo>
                      <a:pt x="16467" y="18000"/>
                      <a:pt x="16836" y="18167"/>
                      <a:pt x="17193" y="18345"/>
                    </a:cubicBezTo>
                    <a:cubicBezTo>
                      <a:pt x="17205" y="18357"/>
                      <a:pt x="17217" y="18357"/>
                      <a:pt x="17229" y="18357"/>
                    </a:cubicBezTo>
                    <a:cubicBezTo>
                      <a:pt x="17264" y="18357"/>
                      <a:pt x="17300" y="18345"/>
                      <a:pt x="17312" y="18309"/>
                    </a:cubicBezTo>
                    <a:cubicBezTo>
                      <a:pt x="17336" y="18262"/>
                      <a:pt x="17324" y="18202"/>
                      <a:pt x="17276" y="18178"/>
                    </a:cubicBezTo>
                    <a:cubicBezTo>
                      <a:pt x="16919" y="18000"/>
                      <a:pt x="16538" y="17821"/>
                      <a:pt x="16145" y="17655"/>
                    </a:cubicBezTo>
                    <a:cubicBezTo>
                      <a:pt x="16133" y="17648"/>
                      <a:pt x="16119" y="17645"/>
                      <a:pt x="16105" y="17645"/>
                    </a:cubicBezTo>
                    <a:close/>
                    <a:moveTo>
                      <a:pt x="2991" y="17786"/>
                    </a:moveTo>
                    <a:cubicBezTo>
                      <a:pt x="2974" y="17786"/>
                      <a:pt x="2957" y="17789"/>
                      <a:pt x="2941" y="17797"/>
                    </a:cubicBezTo>
                    <a:cubicBezTo>
                      <a:pt x="2584" y="18012"/>
                      <a:pt x="2239" y="18238"/>
                      <a:pt x="1905" y="18488"/>
                    </a:cubicBezTo>
                    <a:cubicBezTo>
                      <a:pt x="1858" y="18524"/>
                      <a:pt x="1846" y="18583"/>
                      <a:pt x="1882" y="18619"/>
                    </a:cubicBezTo>
                    <a:cubicBezTo>
                      <a:pt x="1894" y="18655"/>
                      <a:pt x="1929" y="18667"/>
                      <a:pt x="1953" y="18667"/>
                    </a:cubicBezTo>
                    <a:cubicBezTo>
                      <a:pt x="1977" y="18667"/>
                      <a:pt x="1989" y="18655"/>
                      <a:pt x="2013" y="18643"/>
                    </a:cubicBezTo>
                    <a:cubicBezTo>
                      <a:pt x="2346" y="18405"/>
                      <a:pt x="2691" y="18167"/>
                      <a:pt x="3037" y="17964"/>
                    </a:cubicBezTo>
                    <a:cubicBezTo>
                      <a:pt x="3084" y="17940"/>
                      <a:pt x="3096" y="17881"/>
                      <a:pt x="3072" y="17833"/>
                    </a:cubicBezTo>
                    <a:cubicBezTo>
                      <a:pt x="3056" y="17801"/>
                      <a:pt x="3025" y="17786"/>
                      <a:pt x="2991" y="17786"/>
                    </a:cubicBezTo>
                    <a:close/>
                    <a:moveTo>
                      <a:pt x="20891" y="18534"/>
                    </a:moveTo>
                    <a:cubicBezTo>
                      <a:pt x="20481" y="18534"/>
                      <a:pt x="20101" y="18594"/>
                      <a:pt x="19741" y="18714"/>
                    </a:cubicBezTo>
                    <a:cubicBezTo>
                      <a:pt x="19693" y="18738"/>
                      <a:pt x="19670" y="18786"/>
                      <a:pt x="19693" y="18833"/>
                    </a:cubicBezTo>
                    <a:cubicBezTo>
                      <a:pt x="19705" y="18881"/>
                      <a:pt x="19741" y="18905"/>
                      <a:pt x="19777" y="18905"/>
                    </a:cubicBezTo>
                    <a:cubicBezTo>
                      <a:pt x="19789" y="18905"/>
                      <a:pt x="19801" y="18905"/>
                      <a:pt x="19812" y="18893"/>
                    </a:cubicBezTo>
                    <a:cubicBezTo>
                      <a:pt x="20118" y="18781"/>
                      <a:pt x="20459" y="18721"/>
                      <a:pt x="20812" y="18721"/>
                    </a:cubicBezTo>
                    <a:cubicBezTo>
                      <a:pt x="20871" y="18721"/>
                      <a:pt x="20931" y="18723"/>
                      <a:pt x="20991" y="18726"/>
                    </a:cubicBezTo>
                    <a:cubicBezTo>
                      <a:pt x="21051" y="18726"/>
                      <a:pt x="21086" y="18678"/>
                      <a:pt x="21086" y="18631"/>
                    </a:cubicBezTo>
                    <a:cubicBezTo>
                      <a:pt x="21098" y="18583"/>
                      <a:pt x="21051" y="18536"/>
                      <a:pt x="21003" y="18536"/>
                    </a:cubicBezTo>
                    <a:cubicBezTo>
                      <a:pt x="20965" y="18535"/>
                      <a:pt x="20928" y="18534"/>
                      <a:pt x="20891" y="18534"/>
                    </a:cubicBezTo>
                    <a:close/>
                    <a:moveTo>
                      <a:pt x="22210" y="18754"/>
                    </a:moveTo>
                    <a:cubicBezTo>
                      <a:pt x="22174" y="18754"/>
                      <a:pt x="22141" y="18784"/>
                      <a:pt x="22122" y="18821"/>
                    </a:cubicBezTo>
                    <a:cubicBezTo>
                      <a:pt x="22110" y="18869"/>
                      <a:pt x="22146" y="18917"/>
                      <a:pt x="22194" y="18940"/>
                    </a:cubicBezTo>
                    <a:cubicBezTo>
                      <a:pt x="22551" y="19048"/>
                      <a:pt x="22932" y="19214"/>
                      <a:pt x="23313" y="19417"/>
                    </a:cubicBezTo>
                    <a:cubicBezTo>
                      <a:pt x="23325" y="19417"/>
                      <a:pt x="23349" y="19429"/>
                      <a:pt x="23360" y="19429"/>
                    </a:cubicBezTo>
                    <a:cubicBezTo>
                      <a:pt x="23396" y="19429"/>
                      <a:pt x="23432" y="19405"/>
                      <a:pt x="23444" y="19369"/>
                    </a:cubicBezTo>
                    <a:cubicBezTo>
                      <a:pt x="23468" y="19321"/>
                      <a:pt x="23444" y="19274"/>
                      <a:pt x="23408" y="19250"/>
                    </a:cubicBezTo>
                    <a:cubicBezTo>
                      <a:pt x="23003" y="19036"/>
                      <a:pt x="22622" y="18869"/>
                      <a:pt x="22241" y="18762"/>
                    </a:cubicBezTo>
                    <a:cubicBezTo>
                      <a:pt x="22231" y="18757"/>
                      <a:pt x="22220" y="18754"/>
                      <a:pt x="22210" y="18754"/>
                    </a:cubicBezTo>
                    <a:close/>
                    <a:moveTo>
                      <a:pt x="18310" y="18786"/>
                    </a:moveTo>
                    <a:cubicBezTo>
                      <a:pt x="18277" y="18786"/>
                      <a:pt x="18245" y="18801"/>
                      <a:pt x="18229" y="18833"/>
                    </a:cubicBezTo>
                    <a:cubicBezTo>
                      <a:pt x="18205" y="18869"/>
                      <a:pt x="18217" y="18928"/>
                      <a:pt x="18253" y="18964"/>
                    </a:cubicBezTo>
                    <a:cubicBezTo>
                      <a:pt x="18634" y="19202"/>
                      <a:pt x="18955" y="19440"/>
                      <a:pt x="19241" y="19690"/>
                    </a:cubicBezTo>
                    <a:cubicBezTo>
                      <a:pt x="19253" y="19714"/>
                      <a:pt x="19277" y="19714"/>
                      <a:pt x="19300" y="19714"/>
                    </a:cubicBezTo>
                    <a:cubicBezTo>
                      <a:pt x="19324" y="19714"/>
                      <a:pt x="19348" y="19702"/>
                      <a:pt x="19372" y="19690"/>
                    </a:cubicBezTo>
                    <a:cubicBezTo>
                      <a:pt x="19408" y="19643"/>
                      <a:pt x="19396" y="19583"/>
                      <a:pt x="19360" y="19560"/>
                    </a:cubicBezTo>
                    <a:cubicBezTo>
                      <a:pt x="19074" y="19298"/>
                      <a:pt x="18741" y="19048"/>
                      <a:pt x="18360" y="18798"/>
                    </a:cubicBezTo>
                    <a:cubicBezTo>
                      <a:pt x="18344" y="18790"/>
                      <a:pt x="18327" y="18786"/>
                      <a:pt x="18310" y="18786"/>
                    </a:cubicBezTo>
                    <a:close/>
                    <a:moveTo>
                      <a:pt x="36525" y="18455"/>
                    </a:moveTo>
                    <a:cubicBezTo>
                      <a:pt x="36488" y="18455"/>
                      <a:pt x="36451" y="18477"/>
                      <a:pt x="36434" y="18512"/>
                    </a:cubicBezTo>
                    <a:cubicBezTo>
                      <a:pt x="36279" y="18893"/>
                      <a:pt x="36076" y="19250"/>
                      <a:pt x="35838" y="19571"/>
                    </a:cubicBezTo>
                    <a:cubicBezTo>
                      <a:pt x="35814" y="19607"/>
                      <a:pt x="35814" y="19667"/>
                      <a:pt x="35862" y="19702"/>
                    </a:cubicBezTo>
                    <a:cubicBezTo>
                      <a:pt x="35874" y="19714"/>
                      <a:pt x="35898" y="19714"/>
                      <a:pt x="35922" y="19714"/>
                    </a:cubicBezTo>
                    <a:cubicBezTo>
                      <a:pt x="35945" y="19714"/>
                      <a:pt x="35969" y="19702"/>
                      <a:pt x="35993" y="19679"/>
                    </a:cubicBezTo>
                    <a:cubicBezTo>
                      <a:pt x="36231" y="19357"/>
                      <a:pt x="36434" y="18988"/>
                      <a:pt x="36612" y="18583"/>
                    </a:cubicBezTo>
                    <a:cubicBezTo>
                      <a:pt x="36636" y="18536"/>
                      <a:pt x="36612" y="18476"/>
                      <a:pt x="36565" y="18464"/>
                    </a:cubicBezTo>
                    <a:cubicBezTo>
                      <a:pt x="36552" y="18458"/>
                      <a:pt x="36538" y="18455"/>
                      <a:pt x="36525" y="18455"/>
                    </a:cubicBezTo>
                    <a:close/>
                    <a:moveTo>
                      <a:pt x="995" y="19259"/>
                    </a:moveTo>
                    <a:cubicBezTo>
                      <a:pt x="971" y="19259"/>
                      <a:pt x="947" y="19268"/>
                      <a:pt x="929" y="19286"/>
                    </a:cubicBezTo>
                    <a:cubicBezTo>
                      <a:pt x="620" y="19560"/>
                      <a:pt x="310" y="19857"/>
                      <a:pt x="36" y="20155"/>
                    </a:cubicBezTo>
                    <a:cubicBezTo>
                      <a:pt x="0" y="20191"/>
                      <a:pt x="0" y="20250"/>
                      <a:pt x="36" y="20286"/>
                    </a:cubicBezTo>
                    <a:cubicBezTo>
                      <a:pt x="60" y="20298"/>
                      <a:pt x="72" y="20310"/>
                      <a:pt x="96" y="20310"/>
                    </a:cubicBezTo>
                    <a:cubicBezTo>
                      <a:pt x="131" y="20310"/>
                      <a:pt x="155" y="20298"/>
                      <a:pt x="167" y="20286"/>
                    </a:cubicBezTo>
                    <a:cubicBezTo>
                      <a:pt x="453" y="19988"/>
                      <a:pt x="751" y="19690"/>
                      <a:pt x="1048" y="19417"/>
                    </a:cubicBezTo>
                    <a:cubicBezTo>
                      <a:pt x="1096" y="19381"/>
                      <a:pt x="1096" y="19321"/>
                      <a:pt x="1060" y="19286"/>
                    </a:cubicBezTo>
                    <a:cubicBezTo>
                      <a:pt x="1042" y="19268"/>
                      <a:pt x="1018" y="19259"/>
                      <a:pt x="995" y="19259"/>
                    </a:cubicBezTo>
                    <a:close/>
                    <a:moveTo>
                      <a:pt x="18735" y="19354"/>
                    </a:moveTo>
                    <a:cubicBezTo>
                      <a:pt x="18711" y="19354"/>
                      <a:pt x="18687" y="19363"/>
                      <a:pt x="18669" y="19381"/>
                    </a:cubicBezTo>
                    <a:cubicBezTo>
                      <a:pt x="18360" y="19679"/>
                      <a:pt x="18110" y="20024"/>
                      <a:pt x="17931" y="20417"/>
                    </a:cubicBezTo>
                    <a:cubicBezTo>
                      <a:pt x="17907" y="20464"/>
                      <a:pt x="17931" y="20524"/>
                      <a:pt x="17979" y="20548"/>
                    </a:cubicBezTo>
                    <a:lnTo>
                      <a:pt x="18015" y="20548"/>
                    </a:lnTo>
                    <a:cubicBezTo>
                      <a:pt x="18050" y="20548"/>
                      <a:pt x="18086" y="20536"/>
                      <a:pt x="18098" y="20500"/>
                    </a:cubicBezTo>
                    <a:cubicBezTo>
                      <a:pt x="18277" y="20119"/>
                      <a:pt x="18503" y="19798"/>
                      <a:pt x="18800" y="19524"/>
                    </a:cubicBezTo>
                    <a:cubicBezTo>
                      <a:pt x="18836" y="19488"/>
                      <a:pt x="18836" y="19429"/>
                      <a:pt x="18800" y="19381"/>
                    </a:cubicBezTo>
                    <a:cubicBezTo>
                      <a:pt x="18783" y="19363"/>
                      <a:pt x="18759" y="19354"/>
                      <a:pt x="18735" y="19354"/>
                    </a:cubicBezTo>
                    <a:close/>
                    <a:moveTo>
                      <a:pt x="24442" y="19828"/>
                    </a:moveTo>
                    <a:cubicBezTo>
                      <a:pt x="24408" y="19828"/>
                      <a:pt x="24376" y="19849"/>
                      <a:pt x="24361" y="19881"/>
                    </a:cubicBezTo>
                    <a:cubicBezTo>
                      <a:pt x="24337" y="19929"/>
                      <a:pt x="24361" y="19988"/>
                      <a:pt x="24408" y="20012"/>
                    </a:cubicBezTo>
                    <a:cubicBezTo>
                      <a:pt x="24777" y="20202"/>
                      <a:pt x="25146" y="20381"/>
                      <a:pt x="25539" y="20536"/>
                    </a:cubicBezTo>
                    <a:cubicBezTo>
                      <a:pt x="25551" y="20548"/>
                      <a:pt x="25563" y="20548"/>
                      <a:pt x="25575" y="20548"/>
                    </a:cubicBezTo>
                    <a:cubicBezTo>
                      <a:pt x="25611" y="20548"/>
                      <a:pt x="25646" y="20524"/>
                      <a:pt x="25658" y="20488"/>
                    </a:cubicBezTo>
                    <a:cubicBezTo>
                      <a:pt x="25682" y="20441"/>
                      <a:pt x="25658" y="20381"/>
                      <a:pt x="25611" y="20369"/>
                    </a:cubicBezTo>
                    <a:cubicBezTo>
                      <a:pt x="25230" y="20202"/>
                      <a:pt x="24861" y="20024"/>
                      <a:pt x="24492" y="19845"/>
                    </a:cubicBezTo>
                    <a:cubicBezTo>
                      <a:pt x="24476" y="19833"/>
                      <a:pt x="24458" y="19828"/>
                      <a:pt x="24442" y="19828"/>
                    </a:cubicBezTo>
                    <a:close/>
                    <a:moveTo>
                      <a:pt x="35065" y="20427"/>
                    </a:moveTo>
                    <a:cubicBezTo>
                      <a:pt x="35043" y="20427"/>
                      <a:pt x="35021" y="20436"/>
                      <a:pt x="35005" y="20452"/>
                    </a:cubicBezTo>
                    <a:cubicBezTo>
                      <a:pt x="34695" y="20703"/>
                      <a:pt x="34350" y="20905"/>
                      <a:pt x="33969" y="21084"/>
                    </a:cubicBezTo>
                    <a:cubicBezTo>
                      <a:pt x="33921" y="21107"/>
                      <a:pt x="33898" y="21155"/>
                      <a:pt x="33921" y="21203"/>
                    </a:cubicBezTo>
                    <a:cubicBezTo>
                      <a:pt x="33933" y="21238"/>
                      <a:pt x="33969" y="21262"/>
                      <a:pt x="34005" y="21262"/>
                    </a:cubicBezTo>
                    <a:cubicBezTo>
                      <a:pt x="34017" y="21262"/>
                      <a:pt x="34040" y="21262"/>
                      <a:pt x="34040" y="21250"/>
                    </a:cubicBezTo>
                    <a:cubicBezTo>
                      <a:pt x="34433" y="21072"/>
                      <a:pt x="34802" y="20857"/>
                      <a:pt x="35124" y="20595"/>
                    </a:cubicBezTo>
                    <a:cubicBezTo>
                      <a:pt x="35160" y="20560"/>
                      <a:pt x="35171" y="20500"/>
                      <a:pt x="35136" y="20464"/>
                    </a:cubicBezTo>
                    <a:cubicBezTo>
                      <a:pt x="35117" y="20439"/>
                      <a:pt x="35091" y="20427"/>
                      <a:pt x="35065" y="20427"/>
                    </a:cubicBezTo>
                    <a:close/>
                    <a:moveTo>
                      <a:pt x="26736" y="20807"/>
                    </a:moveTo>
                    <a:cubicBezTo>
                      <a:pt x="26691" y="20807"/>
                      <a:pt x="26656" y="20830"/>
                      <a:pt x="26647" y="20869"/>
                    </a:cubicBezTo>
                    <a:cubicBezTo>
                      <a:pt x="26623" y="20917"/>
                      <a:pt x="26647" y="20976"/>
                      <a:pt x="26694" y="20988"/>
                    </a:cubicBezTo>
                    <a:cubicBezTo>
                      <a:pt x="27099" y="21131"/>
                      <a:pt x="27504" y="21250"/>
                      <a:pt x="27897" y="21357"/>
                    </a:cubicBezTo>
                    <a:lnTo>
                      <a:pt x="27921" y="21357"/>
                    </a:lnTo>
                    <a:cubicBezTo>
                      <a:pt x="27956" y="21357"/>
                      <a:pt x="27992" y="21334"/>
                      <a:pt x="28004" y="21298"/>
                    </a:cubicBezTo>
                    <a:cubicBezTo>
                      <a:pt x="28028" y="21238"/>
                      <a:pt x="27992" y="21191"/>
                      <a:pt x="27944" y="21179"/>
                    </a:cubicBezTo>
                    <a:cubicBezTo>
                      <a:pt x="27551" y="21072"/>
                      <a:pt x="27159" y="20953"/>
                      <a:pt x="26766" y="20810"/>
                    </a:cubicBezTo>
                    <a:cubicBezTo>
                      <a:pt x="26755" y="20808"/>
                      <a:pt x="26746" y="20807"/>
                      <a:pt x="26736" y="20807"/>
                    </a:cubicBezTo>
                    <a:close/>
                    <a:moveTo>
                      <a:pt x="29147" y="21441"/>
                    </a:moveTo>
                    <a:cubicBezTo>
                      <a:pt x="29099" y="21441"/>
                      <a:pt x="29040" y="21476"/>
                      <a:pt x="29040" y="21524"/>
                    </a:cubicBezTo>
                    <a:cubicBezTo>
                      <a:pt x="29028" y="21572"/>
                      <a:pt x="29064" y="21619"/>
                      <a:pt x="29111" y="21631"/>
                    </a:cubicBezTo>
                    <a:cubicBezTo>
                      <a:pt x="29540" y="21703"/>
                      <a:pt x="29957" y="21762"/>
                      <a:pt x="30349" y="21786"/>
                    </a:cubicBezTo>
                    <a:lnTo>
                      <a:pt x="30361" y="21786"/>
                    </a:lnTo>
                    <a:cubicBezTo>
                      <a:pt x="30409" y="21786"/>
                      <a:pt x="30445" y="21750"/>
                      <a:pt x="30457" y="21703"/>
                    </a:cubicBezTo>
                    <a:cubicBezTo>
                      <a:pt x="30457" y="21655"/>
                      <a:pt x="30421" y="21607"/>
                      <a:pt x="30361" y="21607"/>
                    </a:cubicBezTo>
                    <a:cubicBezTo>
                      <a:pt x="29968" y="21572"/>
                      <a:pt x="29564" y="21524"/>
                      <a:pt x="29147" y="21441"/>
                    </a:cubicBezTo>
                    <a:close/>
                    <a:moveTo>
                      <a:pt x="20112" y="20464"/>
                    </a:moveTo>
                    <a:cubicBezTo>
                      <a:pt x="20096" y="20464"/>
                      <a:pt x="20078" y="20468"/>
                      <a:pt x="20062" y="20476"/>
                    </a:cubicBezTo>
                    <a:cubicBezTo>
                      <a:pt x="20015" y="20500"/>
                      <a:pt x="20003" y="20560"/>
                      <a:pt x="20039" y="20607"/>
                    </a:cubicBezTo>
                    <a:cubicBezTo>
                      <a:pt x="20277" y="20988"/>
                      <a:pt x="20396" y="21357"/>
                      <a:pt x="20396" y="21726"/>
                    </a:cubicBezTo>
                    <a:cubicBezTo>
                      <a:pt x="20396" y="21774"/>
                      <a:pt x="20443" y="21810"/>
                      <a:pt x="20491" y="21810"/>
                    </a:cubicBezTo>
                    <a:cubicBezTo>
                      <a:pt x="20551" y="21810"/>
                      <a:pt x="20586" y="21774"/>
                      <a:pt x="20586" y="21726"/>
                    </a:cubicBezTo>
                    <a:cubicBezTo>
                      <a:pt x="20586" y="21322"/>
                      <a:pt x="20443" y="20917"/>
                      <a:pt x="20193" y="20512"/>
                    </a:cubicBezTo>
                    <a:cubicBezTo>
                      <a:pt x="20178" y="20480"/>
                      <a:pt x="20146" y="20464"/>
                      <a:pt x="20112" y="20464"/>
                    </a:cubicBezTo>
                    <a:close/>
                    <a:moveTo>
                      <a:pt x="32838" y="21462"/>
                    </a:moveTo>
                    <a:cubicBezTo>
                      <a:pt x="32830" y="21462"/>
                      <a:pt x="32822" y="21463"/>
                      <a:pt x="32814" y="21465"/>
                    </a:cubicBezTo>
                    <a:cubicBezTo>
                      <a:pt x="32433" y="21548"/>
                      <a:pt x="32016" y="21595"/>
                      <a:pt x="31600" y="21619"/>
                    </a:cubicBezTo>
                    <a:cubicBezTo>
                      <a:pt x="31540" y="21619"/>
                      <a:pt x="31504" y="21667"/>
                      <a:pt x="31504" y="21715"/>
                    </a:cubicBezTo>
                    <a:cubicBezTo>
                      <a:pt x="31504" y="21774"/>
                      <a:pt x="31552" y="21810"/>
                      <a:pt x="31600" y="21810"/>
                    </a:cubicBezTo>
                    <a:cubicBezTo>
                      <a:pt x="32040" y="21786"/>
                      <a:pt x="32457" y="21726"/>
                      <a:pt x="32850" y="21643"/>
                    </a:cubicBezTo>
                    <a:cubicBezTo>
                      <a:pt x="32897" y="21631"/>
                      <a:pt x="32933" y="21584"/>
                      <a:pt x="32921" y="21536"/>
                    </a:cubicBezTo>
                    <a:cubicBezTo>
                      <a:pt x="32911" y="21486"/>
                      <a:pt x="32877" y="21462"/>
                      <a:pt x="32838" y="21462"/>
                    </a:cubicBezTo>
                    <a:close/>
                    <a:moveTo>
                      <a:pt x="17717" y="21560"/>
                    </a:moveTo>
                    <a:cubicBezTo>
                      <a:pt x="17669" y="21560"/>
                      <a:pt x="17622" y="21595"/>
                      <a:pt x="17622" y="21655"/>
                    </a:cubicBezTo>
                    <a:cubicBezTo>
                      <a:pt x="17622" y="21703"/>
                      <a:pt x="17622" y="21750"/>
                      <a:pt x="17622" y="21798"/>
                    </a:cubicBezTo>
                    <a:cubicBezTo>
                      <a:pt x="17622" y="22215"/>
                      <a:pt x="17705" y="22596"/>
                      <a:pt x="17884" y="22905"/>
                    </a:cubicBezTo>
                    <a:cubicBezTo>
                      <a:pt x="17896" y="22929"/>
                      <a:pt x="17931" y="22953"/>
                      <a:pt x="17967" y="22953"/>
                    </a:cubicBezTo>
                    <a:cubicBezTo>
                      <a:pt x="17979" y="22953"/>
                      <a:pt x="17991" y="22953"/>
                      <a:pt x="18015" y="22941"/>
                    </a:cubicBezTo>
                    <a:cubicBezTo>
                      <a:pt x="18050" y="22917"/>
                      <a:pt x="18074" y="22858"/>
                      <a:pt x="18050" y="22810"/>
                    </a:cubicBezTo>
                    <a:cubicBezTo>
                      <a:pt x="17884" y="22536"/>
                      <a:pt x="17812" y="22179"/>
                      <a:pt x="17812" y="21798"/>
                    </a:cubicBezTo>
                    <a:cubicBezTo>
                      <a:pt x="17812" y="21750"/>
                      <a:pt x="17812" y="21703"/>
                      <a:pt x="17812" y="21655"/>
                    </a:cubicBezTo>
                    <a:cubicBezTo>
                      <a:pt x="17812" y="21607"/>
                      <a:pt x="17776" y="21560"/>
                      <a:pt x="17717" y="21560"/>
                    </a:cubicBezTo>
                    <a:close/>
                    <a:moveTo>
                      <a:pt x="20063" y="22761"/>
                    </a:moveTo>
                    <a:cubicBezTo>
                      <a:pt x="20036" y="22761"/>
                      <a:pt x="20010" y="22772"/>
                      <a:pt x="19991" y="22798"/>
                    </a:cubicBezTo>
                    <a:cubicBezTo>
                      <a:pt x="19729" y="23096"/>
                      <a:pt x="19348" y="23286"/>
                      <a:pt x="18979" y="23322"/>
                    </a:cubicBezTo>
                    <a:cubicBezTo>
                      <a:pt x="18931" y="23322"/>
                      <a:pt x="18896" y="23370"/>
                      <a:pt x="18896" y="23417"/>
                    </a:cubicBezTo>
                    <a:cubicBezTo>
                      <a:pt x="18896" y="23465"/>
                      <a:pt x="18943" y="23512"/>
                      <a:pt x="18991" y="23512"/>
                    </a:cubicBezTo>
                    <a:cubicBezTo>
                      <a:pt x="19408" y="23477"/>
                      <a:pt x="19836" y="23250"/>
                      <a:pt x="20134" y="22917"/>
                    </a:cubicBezTo>
                    <a:cubicBezTo>
                      <a:pt x="20170" y="22881"/>
                      <a:pt x="20170" y="22822"/>
                      <a:pt x="20134" y="22786"/>
                    </a:cubicBezTo>
                    <a:cubicBezTo>
                      <a:pt x="20112" y="22770"/>
                      <a:pt x="20087" y="22761"/>
                      <a:pt x="20063" y="2276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3" name="Google Shape;1493;p3"/>
              <p:cNvSpPr/>
              <p:nvPr/>
            </p:nvSpPr>
            <p:spPr>
              <a:xfrm>
                <a:off x="8596730" y="1701618"/>
                <a:ext cx="30088" cy="14246"/>
              </a:xfrm>
              <a:custGeom>
                <a:avLst/>
                <a:gdLst/>
                <a:ahLst/>
                <a:cxnLst/>
                <a:rect l="l" t="t" r="r" b="b"/>
                <a:pathLst>
                  <a:path w="811" h="384" extrusionOk="0">
                    <a:moveTo>
                      <a:pt x="690" y="1"/>
                    </a:moveTo>
                    <a:cubicBezTo>
                      <a:pt x="683" y="1"/>
                      <a:pt x="675" y="1"/>
                      <a:pt x="667" y="3"/>
                    </a:cubicBezTo>
                    <a:cubicBezTo>
                      <a:pt x="465" y="74"/>
                      <a:pt x="263" y="134"/>
                      <a:pt x="72" y="205"/>
                    </a:cubicBezTo>
                    <a:cubicBezTo>
                      <a:pt x="24" y="217"/>
                      <a:pt x="1" y="277"/>
                      <a:pt x="13" y="324"/>
                    </a:cubicBezTo>
                    <a:cubicBezTo>
                      <a:pt x="24" y="360"/>
                      <a:pt x="60" y="384"/>
                      <a:pt x="108" y="384"/>
                    </a:cubicBezTo>
                    <a:lnTo>
                      <a:pt x="132" y="384"/>
                    </a:lnTo>
                    <a:cubicBezTo>
                      <a:pt x="322" y="312"/>
                      <a:pt x="525" y="253"/>
                      <a:pt x="727" y="193"/>
                    </a:cubicBezTo>
                    <a:cubicBezTo>
                      <a:pt x="775" y="170"/>
                      <a:pt x="810" y="122"/>
                      <a:pt x="786" y="74"/>
                    </a:cubicBezTo>
                    <a:cubicBezTo>
                      <a:pt x="776" y="33"/>
                      <a:pt x="739" y="1"/>
                      <a:pt x="6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4" name="Google Shape;1494;p3"/>
              <p:cNvSpPr/>
              <p:nvPr/>
            </p:nvSpPr>
            <p:spPr>
              <a:xfrm>
                <a:off x="8685958" y="1565977"/>
                <a:ext cx="278769" cy="196704"/>
              </a:xfrm>
              <a:custGeom>
                <a:avLst/>
                <a:gdLst/>
                <a:ahLst/>
                <a:cxnLst/>
                <a:rect l="l" t="t" r="r" b="b"/>
                <a:pathLst>
                  <a:path w="7514" h="5302" extrusionOk="0">
                    <a:moveTo>
                      <a:pt x="358" y="254"/>
                    </a:moveTo>
                    <a:lnTo>
                      <a:pt x="6240" y="1456"/>
                    </a:lnTo>
                    <a:lnTo>
                      <a:pt x="1394" y="1432"/>
                    </a:lnTo>
                    <a:lnTo>
                      <a:pt x="358" y="254"/>
                    </a:lnTo>
                    <a:close/>
                    <a:moveTo>
                      <a:pt x="7121" y="1671"/>
                    </a:moveTo>
                    <a:lnTo>
                      <a:pt x="1596" y="5016"/>
                    </a:lnTo>
                    <a:lnTo>
                      <a:pt x="1941" y="2909"/>
                    </a:lnTo>
                    <a:lnTo>
                      <a:pt x="7121" y="1671"/>
                    </a:lnTo>
                    <a:close/>
                    <a:moveTo>
                      <a:pt x="101" y="1"/>
                    </a:moveTo>
                    <a:cubicBezTo>
                      <a:pt x="72" y="1"/>
                      <a:pt x="44" y="22"/>
                      <a:pt x="25" y="51"/>
                    </a:cubicBezTo>
                    <a:cubicBezTo>
                      <a:pt x="1" y="87"/>
                      <a:pt x="13" y="135"/>
                      <a:pt x="36" y="158"/>
                    </a:cubicBezTo>
                    <a:lnTo>
                      <a:pt x="1287" y="1587"/>
                    </a:lnTo>
                    <a:cubicBezTo>
                      <a:pt x="1299" y="1611"/>
                      <a:pt x="1334" y="1623"/>
                      <a:pt x="1358" y="1623"/>
                    </a:cubicBezTo>
                    <a:lnTo>
                      <a:pt x="6394" y="1647"/>
                    </a:lnTo>
                    <a:lnTo>
                      <a:pt x="1834" y="2730"/>
                    </a:lnTo>
                    <a:cubicBezTo>
                      <a:pt x="1799" y="2742"/>
                      <a:pt x="1775" y="2778"/>
                      <a:pt x="1763" y="2814"/>
                    </a:cubicBezTo>
                    <a:lnTo>
                      <a:pt x="1382" y="5195"/>
                    </a:lnTo>
                    <a:cubicBezTo>
                      <a:pt x="1382" y="5230"/>
                      <a:pt x="1394" y="5266"/>
                      <a:pt x="1429" y="5278"/>
                    </a:cubicBezTo>
                    <a:cubicBezTo>
                      <a:pt x="1441" y="5290"/>
                      <a:pt x="1453" y="5302"/>
                      <a:pt x="1477" y="5302"/>
                    </a:cubicBezTo>
                    <a:cubicBezTo>
                      <a:pt x="1489" y="5302"/>
                      <a:pt x="1513" y="5290"/>
                      <a:pt x="1525" y="5278"/>
                    </a:cubicBezTo>
                    <a:lnTo>
                      <a:pt x="7454" y="1682"/>
                    </a:lnTo>
                    <a:cubicBezTo>
                      <a:pt x="7490" y="1659"/>
                      <a:pt x="7514" y="1623"/>
                      <a:pt x="7502" y="1587"/>
                    </a:cubicBezTo>
                    <a:cubicBezTo>
                      <a:pt x="7502" y="1551"/>
                      <a:pt x="7466" y="1516"/>
                      <a:pt x="7430" y="1516"/>
                    </a:cubicBezTo>
                    <a:lnTo>
                      <a:pt x="120" y="4"/>
                    </a:lnTo>
                    <a:cubicBezTo>
                      <a:pt x="113" y="2"/>
                      <a:pt x="10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5" name="Google Shape;1495;p3"/>
              <p:cNvSpPr/>
              <p:nvPr/>
            </p:nvSpPr>
            <p:spPr>
              <a:xfrm>
                <a:off x="8687294" y="1619180"/>
                <a:ext cx="71603" cy="98018"/>
              </a:xfrm>
              <a:custGeom>
                <a:avLst/>
                <a:gdLst/>
                <a:ahLst/>
                <a:cxnLst/>
                <a:rect l="l" t="t" r="r" b="b"/>
                <a:pathLst>
                  <a:path w="1930" h="2642" extrusionOk="0">
                    <a:moveTo>
                      <a:pt x="1320" y="1"/>
                    </a:moveTo>
                    <a:cubicBezTo>
                      <a:pt x="1286" y="1"/>
                      <a:pt x="1256" y="23"/>
                      <a:pt x="1239" y="58"/>
                    </a:cubicBezTo>
                    <a:lnTo>
                      <a:pt x="12" y="2511"/>
                    </a:lnTo>
                    <a:cubicBezTo>
                      <a:pt x="0" y="2546"/>
                      <a:pt x="0" y="2594"/>
                      <a:pt x="36" y="2618"/>
                    </a:cubicBezTo>
                    <a:cubicBezTo>
                      <a:pt x="60" y="2642"/>
                      <a:pt x="72" y="2642"/>
                      <a:pt x="96" y="2642"/>
                    </a:cubicBezTo>
                    <a:cubicBezTo>
                      <a:pt x="120" y="2642"/>
                      <a:pt x="131" y="2642"/>
                      <a:pt x="155" y="2630"/>
                    </a:cubicBezTo>
                    <a:lnTo>
                      <a:pt x="1870" y="1475"/>
                    </a:lnTo>
                    <a:cubicBezTo>
                      <a:pt x="1917" y="1439"/>
                      <a:pt x="1929" y="1380"/>
                      <a:pt x="1894" y="1344"/>
                    </a:cubicBezTo>
                    <a:cubicBezTo>
                      <a:pt x="1878" y="1312"/>
                      <a:pt x="1846" y="1296"/>
                      <a:pt x="1812" y="1296"/>
                    </a:cubicBezTo>
                    <a:cubicBezTo>
                      <a:pt x="1796" y="1296"/>
                      <a:pt x="1778" y="1300"/>
                      <a:pt x="1763" y="1308"/>
                    </a:cubicBezTo>
                    <a:lnTo>
                      <a:pt x="346" y="2272"/>
                    </a:lnTo>
                    <a:lnTo>
                      <a:pt x="1405" y="141"/>
                    </a:lnTo>
                    <a:cubicBezTo>
                      <a:pt x="1429" y="94"/>
                      <a:pt x="1405" y="34"/>
                      <a:pt x="1358" y="10"/>
                    </a:cubicBezTo>
                    <a:cubicBezTo>
                      <a:pt x="1345" y="4"/>
                      <a:pt x="1332" y="1"/>
                      <a:pt x="13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6" name="Google Shape;1496;p3"/>
              <p:cNvSpPr/>
              <p:nvPr/>
            </p:nvSpPr>
            <p:spPr>
              <a:xfrm>
                <a:off x="8687294" y="1698094"/>
                <a:ext cx="66298" cy="19106"/>
              </a:xfrm>
              <a:custGeom>
                <a:avLst/>
                <a:gdLst/>
                <a:ahLst/>
                <a:cxnLst/>
                <a:rect l="l" t="t" r="r" b="b"/>
                <a:pathLst>
                  <a:path w="1787" h="515" extrusionOk="0">
                    <a:moveTo>
                      <a:pt x="1687" y="0"/>
                    </a:moveTo>
                    <a:cubicBezTo>
                      <a:pt x="1680" y="0"/>
                      <a:pt x="1674" y="1"/>
                      <a:pt x="1667" y="3"/>
                    </a:cubicBezTo>
                    <a:lnTo>
                      <a:pt x="84" y="336"/>
                    </a:lnTo>
                    <a:cubicBezTo>
                      <a:pt x="24" y="348"/>
                      <a:pt x="0" y="396"/>
                      <a:pt x="12" y="443"/>
                    </a:cubicBezTo>
                    <a:cubicBezTo>
                      <a:pt x="12" y="491"/>
                      <a:pt x="60" y="515"/>
                      <a:pt x="96" y="515"/>
                    </a:cubicBezTo>
                    <a:lnTo>
                      <a:pt x="120" y="515"/>
                    </a:lnTo>
                    <a:lnTo>
                      <a:pt x="1703" y="181"/>
                    </a:lnTo>
                    <a:cubicBezTo>
                      <a:pt x="1763" y="169"/>
                      <a:pt x="1786" y="122"/>
                      <a:pt x="1774" y="74"/>
                    </a:cubicBezTo>
                    <a:cubicBezTo>
                      <a:pt x="1774" y="33"/>
                      <a:pt x="1730" y="0"/>
                      <a:pt x="16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97" name="Google Shape;1497;p3"/>
            <p:cNvGrpSpPr/>
            <p:nvPr/>
          </p:nvGrpSpPr>
          <p:grpSpPr>
            <a:xfrm rot="10800000">
              <a:off x="5418154" y="1993399"/>
              <a:ext cx="205871" cy="226202"/>
              <a:chOff x="7065678" y="829299"/>
              <a:chExt cx="205871" cy="226202"/>
            </a:xfrm>
          </p:grpSpPr>
          <p:sp>
            <p:nvSpPr>
              <p:cNvPr id="1498" name="Google Shape;1498;p3"/>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9" name="Google Shape;1499;p3"/>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0" name="Google Shape;1500;p3"/>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1" name="Google Shape;1501;p3"/>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2" name="Google Shape;1502;p3"/>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3" name="Google Shape;1503;p3"/>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04" name="Google Shape;1504;p3"/>
            <p:cNvGrpSpPr/>
            <p:nvPr/>
          </p:nvGrpSpPr>
          <p:grpSpPr>
            <a:xfrm>
              <a:off x="3525164" y="261122"/>
              <a:ext cx="2093580" cy="2103093"/>
              <a:chOff x="3198415" y="2829004"/>
              <a:chExt cx="1462406" cy="1472754"/>
            </a:xfrm>
          </p:grpSpPr>
          <p:sp>
            <p:nvSpPr>
              <p:cNvPr id="1505" name="Google Shape;1505;p3"/>
              <p:cNvSpPr/>
              <p:nvPr/>
            </p:nvSpPr>
            <p:spPr>
              <a:xfrm>
                <a:off x="3198415" y="2829004"/>
                <a:ext cx="1462406" cy="1472754"/>
              </a:xfrm>
              <a:custGeom>
                <a:avLst/>
                <a:gdLst/>
                <a:ahLst/>
                <a:cxnLst/>
                <a:rect l="l" t="t" r="r" b="b"/>
                <a:pathLst>
                  <a:path w="46352" h="46680" extrusionOk="0">
                    <a:moveTo>
                      <a:pt x="23487" y="1"/>
                    </a:moveTo>
                    <a:cubicBezTo>
                      <a:pt x="21792" y="1"/>
                      <a:pt x="20085" y="730"/>
                      <a:pt x="18955" y="1817"/>
                    </a:cubicBezTo>
                    <a:cubicBezTo>
                      <a:pt x="18265" y="1603"/>
                      <a:pt x="17586" y="1484"/>
                      <a:pt x="16884" y="1472"/>
                    </a:cubicBezTo>
                    <a:cubicBezTo>
                      <a:pt x="14741" y="1472"/>
                      <a:pt x="12990" y="2734"/>
                      <a:pt x="11859" y="4353"/>
                    </a:cubicBezTo>
                    <a:cubicBezTo>
                      <a:pt x="9776" y="4401"/>
                      <a:pt x="7871" y="5353"/>
                      <a:pt x="6823" y="7032"/>
                    </a:cubicBezTo>
                    <a:cubicBezTo>
                      <a:pt x="6299" y="7842"/>
                      <a:pt x="5978" y="8782"/>
                      <a:pt x="5870" y="9794"/>
                    </a:cubicBezTo>
                    <a:cubicBezTo>
                      <a:pt x="4692" y="10259"/>
                      <a:pt x="3763" y="11092"/>
                      <a:pt x="3180" y="12223"/>
                    </a:cubicBezTo>
                    <a:cubicBezTo>
                      <a:pt x="2477" y="13545"/>
                      <a:pt x="2430" y="14961"/>
                      <a:pt x="2608" y="16152"/>
                    </a:cubicBezTo>
                    <a:cubicBezTo>
                      <a:pt x="1" y="18236"/>
                      <a:pt x="48" y="22308"/>
                      <a:pt x="1834" y="24820"/>
                    </a:cubicBezTo>
                    <a:cubicBezTo>
                      <a:pt x="906" y="28249"/>
                      <a:pt x="1870" y="30451"/>
                      <a:pt x="4001" y="32035"/>
                    </a:cubicBezTo>
                    <a:cubicBezTo>
                      <a:pt x="3918" y="33595"/>
                      <a:pt x="4406" y="35309"/>
                      <a:pt x="5859" y="36928"/>
                    </a:cubicBezTo>
                    <a:cubicBezTo>
                      <a:pt x="6882" y="38083"/>
                      <a:pt x="8180" y="38857"/>
                      <a:pt x="9597" y="39167"/>
                    </a:cubicBezTo>
                    <a:cubicBezTo>
                      <a:pt x="10706" y="41158"/>
                      <a:pt x="13094" y="42440"/>
                      <a:pt x="15423" y="42440"/>
                    </a:cubicBezTo>
                    <a:cubicBezTo>
                      <a:pt x="15545" y="42440"/>
                      <a:pt x="15667" y="42436"/>
                      <a:pt x="15788" y="42429"/>
                    </a:cubicBezTo>
                    <a:cubicBezTo>
                      <a:pt x="15943" y="43679"/>
                      <a:pt x="16443" y="45465"/>
                      <a:pt x="16729" y="46680"/>
                    </a:cubicBezTo>
                    <a:lnTo>
                      <a:pt x="31100" y="46680"/>
                    </a:lnTo>
                    <a:cubicBezTo>
                      <a:pt x="31350" y="45751"/>
                      <a:pt x="31778" y="43989"/>
                      <a:pt x="31957" y="43072"/>
                    </a:cubicBezTo>
                    <a:cubicBezTo>
                      <a:pt x="35422" y="41322"/>
                      <a:pt x="40649" y="40988"/>
                      <a:pt x="41851" y="35940"/>
                    </a:cubicBezTo>
                    <a:cubicBezTo>
                      <a:pt x="43601" y="34214"/>
                      <a:pt x="44721" y="31618"/>
                      <a:pt x="44590" y="29154"/>
                    </a:cubicBezTo>
                    <a:cubicBezTo>
                      <a:pt x="45185" y="27749"/>
                      <a:pt x="45602" y="25963"/>
                      <a:pt x="45542" y="24332"/>
                    </a:cubicBezTo>
                    <a:cubicBezTo>
                      <a:pt x="46125" y="23105"/>
                      <a:pt x="46352" y="21522"/>
                      <a:pt x="46221" y="19593"/>
                    </a:cubicBezTo>
                    <a:cubicBezTo>
                      <a:pt x="46149" y="18557"/>
                      <a:pt x="45887" y="17617"/>
                      <a:pt x="45447" y="16819"/>
                    </a:cubicBezTo>
                    <a:cubicBezTo>
                      <a:pt x="45685" y="15021"/>
                      <a:pt x="45387" y="13187"/>
                      <a:pt x="44554" y="11675"/>
                    </a:cubicBezTo>
                    <a:cubicBezTo>
                      <a:pt x="43030" y="9818"/>
                      <a:pt x="41708" y="7699"/>
                      <a:pt x="39672" y="6437"/>
                    </a:cubicBezTo>
                    <a:cubicBezTo>
                      <a:pt x="38750" y="4413"/>
                      <a:pt x="36229" y="2860"/>
                      <a:pt x="33811" y="2860"/>
                    </a:cubicBezTo>
                    <a:cubicBezTo>
                      <a:pt x="33483" y="2860"/>
                      <a:pt x="33158" y="2888"/>
                      <a:pt x="32838" y="2948"/>
                    </a:cubicBezTo>
                    <a:cubicBezTo>
                      <a:pt x="30838" y="698"/>
                      <a:pt x="27837" y="1650"/>
                      <a:pt x="25540" y="400"/>
                    </a:cubicBezTo>
                    <a:cubicBezTo>
                      <a:pt x="24885" y="125"/>
                      <a:pt x="24187" y="1"/>
                      <a:pt x="23487" y="1"/>
                    </a:cubicBezTo>
                    <a:close/>
                  </a:path>
                </a:pathLst>
              </a:custGeom>
              <a:solidFill>
                <a:srgbClr val="FFFFFF"/>
              </a:solidFill>
              <a:ln>
                <a:noFill/>
              </a:ln>
              <a:effectLst>
                <a:outerShdw blurRad="42863" dist="28575" dir="2400000" algn="bl" rotWithShape="0">
                  <a:schemeClr val="dk1">
                    <a:alpha val="2470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6" name="Google Shape;1506;p3"/>
              <p:cNvSpPr/>
              <p:nvPr/>
            </p:nvSpPr>
            <p:spPr>
              <a:xfrm>
                <a:off x="3764895" y="3879398"/>
                <a:ext cx="152166" cy="327331"/>
              </a:xfrm>
              <a:custGeom>
                <a:avLst/>
                <a:gdLst/>
                <a:ahLst/>
                <a:cxnLst/>
                <a:rect l="l" t="t" r="r" b="b"/>
                <a:pathLst>
                  <a:path w="4823" h="10375" extrusionOk="0">
                    <a:moveTo>
                      <a:pt x="2226" y="0"/>
                    </a:moveTo>
                    <a:cubicBezTo>
                      <a:pt x="1803" y="0"/>
                      <a:pt x="1392" y="157"/>
                      <a:pt x="1048" y="576"/>
                    </a:cubicBezTo>
                    <a:cubicBezTo>
                      <a:pt x="1048" y="576"/>
                      <a:pt x="0" y="5826"/>
                      <a:pt x="1131" y="10374"/>
                    </a:cubicBezTo>
                    <a:lnTo>
                      <a:pt x="3703" y="10374"/>
                    </a:lnTo>
                    <a:cubicBezTo>
                      <a:pt x="3703" y="10374"/>
                      <a:pt x="3763" y="3350"/>
                      <a:pt x="4822" y="1361"/>
                    </a:cubicBezTo>
                    <a:cubicBezTo>
                      <a:pt x="4822" y="1361"/>
                      <a:pt x="3474" y="0"/>
                      <a:pt x="222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7" name="Google Shape;1507;p3"/>
              <p:cNvSpPr/>
              <p:nvPr/>
            </p:nvSpPr>
            <p:spPr>
              <a:xfrm>
                <a:off x="3988774" y="3912242"/>
                <a:ext cx="152166" cy="294488"/>
              </a:xfrm>
              <a:custGeom>
                <a:avLst/>
                <a:gdLst/>
                <a:ahLst/>
                <a:cxnLst/>
                <a:rect l="l" t="t" r="r" b="b"/>
                <a:pathLst>
                  <a:path w="4823" h="9334" extrusionOk="0">
                    <a:moveTo>
                      <a:pt x="1885" y="0"/>
                    </a:moveTo>
                    <a:cubicBezTo>
                      <a:pt x="876" y="0"/>
                      <a:pt x="0" y="320"/>
                      <a:pt x="0" y="320"/>
                    </a:cubicBezTo>
                    <a:cubicBezTo>
                      <a:pt x="1060" y="2309"/>
                      <a:pt x="1120" y="9333"/>
                      <a:pt x="1120" y="9333"/>
                    </a:cubicBezTo>
                    <a:lnTo>
                      <a:pt x="3691" y="9333"/>
                    </a:lnTo>
                    <a:cubicBezTo>
                      <a:pt x="4822" y="4785"/>
                      <a:pt x="4180" y="939"/>
                      <a:pt x="4180" y="939"/>
                    </a:cubicBezTo>
                    <a:cubicBezTo>
                      <a:pt x="3582" y="205"/>
                      <a:pt x="2691" y="0"/>
                      <a:pt x="188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8" name="Google Shape;1508;p3"/>
              <p:cNvSpPr/>
              <p:nvPr/>
            </p:nvSpPr>
            <p:spPr>
              <a:xfrm>
                <a:off x="3272873" y="2927282"/>
                <a:ext cx="1290679" cy="1193537"/>
              </a:xfrm>
              <a:custGeom>
                <a:avLst/>
                <a:gdLst/>
                <a:ahLst/>
                <a:cxnLst/>
                <a:rect l="l" t="t" r="r" b="b"/>
                <a:pathLst>
                  <a:path w="40909" h="37830" extrusionOk="0">
                    <a:moveTo>
                      <a:pt x="21048" y="1"/>
                    </a:moveTo>
                    <a:cubicBezTo>
                      <a:pt x="19485" y="1"/>
                      <a:pt x="18067" y="1331"/>
                      <a:pt x="17414" y="2634"/>
                    </a:cubicBezTo>
                    <a:lnTo>
                      <a:pt x="17414" y="2634"/>
                    </a:lnTo>
                    <a:cubicBezTo>
                      <a:pt x="16677" y="2040"/>
                      <a:pt x="15710" y="1553"/>
                      <a:pt x="14679" y="1476"/>
                    </a:cubicBezTo>
                    <a:cubicBezTo>
                      <a:pt x="14626" y="1472"/>
                      <a:pt x="14573" y="1470"/>
                      <a:pt x="14521" y="1470"/>
                    </a:cubicBezTo>
                    <a:cubicBezTo>
                      <a:pt x="13034" y="1470"/>
                      <a:pt x="11779" y="3036"/>
                      <a:pt x="11311" y="4470"/>
                    </a:cubicBezTo>
                    <a:lnTo>
                      <a:pt x="11311" y="4470"/>
                    </a:lnTo>
                    <a:cubicBezTo>
                      <a:pt x="10952" y="4387"/>
                      <a:pt x="10523" y="4339"/>
                      <a:pt x="10016" y="4339"/>
                    </a:cubicBezTo>
                    <a:cubicBezTo>
                      <a:pt x="9788" y="4339"/>
                      <a:pt x="9545" y="4349"/>
                      <a:pt x="9285" y="4369"/>
                    </a:cubicBezTo>
                    <a:cubicBezTo>
                      <a:pt x="6525" y="4597"/>
                      <a:pt x="6165" y="7354"/>
                      <a:pt x="6876" y="9311"/>
                    </a:cubicBezTo>
                    <a:lnTo>
                      <a:pt x="6876" y="9311"/>
                    </a:lnTo>
                    <a:cubicBezTo>
                      <a:pt x="6744" y="9304"/>
                      <a:pt x="6610" y="9300"/>
                      <a:pt x="6472" y="9300"/>
                    </a:cubicBezTo>
                    <a:cubicBezTo>
                      <a:pt x="6119" y="9300"/>
                      <a:pt x="5746" y="9325"/>
                      <a:pt x="5356" y="9382"/>
                    </a:cubicBezTo>
                    <a:cubicBezTo>
                      <a:pt x="2730" y="9762"/>
                      <a:pt x="2996" y="12650"/>
                      <a:pt x="3922" y="14491"/>
                    </a:cubicBezTo>
                    <a:lnTo>
                      <a:pt x="3922" y="14491"/>
                    </a:lnTo>
                    <a:cubicBezTo>
                      <a:pt x="3727" y="14559"/>
                      <a:pt x="3522" y="14642"/>
                      <a:pt x="3308" y="14740"/>
                    </a:cubicBezTo>
                    <a:cubicBezTo>
                      <a:pt x="0" y="16264"/>
                      <a:pt x="1359" y="19740"/>
                      <a:pt x="3074" y="21142"/>
                    </a:cubicBezTo>
                    <a:lnTo>
                      <a:pt x="3074" y="21142"/>
                    </a:lnTo>
                    <a:cubicBezTo>
                      <a:pt x="2800" y="21580"/>
                      <a:pt x="2550" y="22175"/>
                      <a:pt x="2356" y="22967"/>
                    </a:cubicBezTo>
                    <a:cubicBezTo>
                      <a:pt x="1668" y="25787"/>
                      <a:pt x="3708" y="26913"/>
                      <a:pt x="5465" y="27069"/>
                    </a:cubicBezTo>
                    <a:lnTo>
                      <a:pt x="5465" y="27069"/>
                    </a:lnTo>
                    <a:cubicBezTo>
                      <a:pt x="4633" y="28204"/>
                      <a:pt x="4231" y="29973"/>
                      <a:pt x="5808" y="31742"/>
                    </a:cubicBezTo>
                    <a:cubicBezTo>
                      <a:pt x="6688" y="32729"/>
                      <a:pt x="7729" y="33087"/>
                      <a:pt x="8647" y="33087"/>
                    </a:cubicBezTo>
                    <a:cubicBezTo>
                      <a:pt x="8945" y="33087"/>
                      <a:pt x="9231" y="33049"/>
                      <a:pt x="9493" y="32983"/>
                    </a:cubicBezTo>
                    <a:lnTo>
                      <a:pt x="9493" y="32983"/>
                    </a:lnTo>
                    <a:cubicBezTo>
                      <a:pt x="9538" y="34041"/>
                      <a:pt x="10074" y="35257"/>
                      <a:pt x="11535" y="35885"/>
                    </a:cubicBezTo>
                    <a:cubicBezTo>
                      <a:pt x="12067" y="36113"/>
                      <a:pt x="12597" y="36209"/>
                      <a:pt x="13101" y="36209"/>
                    </a:cubicBezTo>
                    <a:cubicBezTo>
                      <a:pt x="13650" y="36209"/>
                      <a:pt x="14169" y="36096"/>
                      <a:pt x="14625" y="35920"/>
                    </a:cubicBezTo>
                    <a:lnTo>
                      <a:pt x="14625" y="35920"/>
                    </a:lnTo>
                    <a:cubicBezTo>
                      <a:pt x="15072" y="36607"/>
                      <a:pt x="16138" y="37286"/>
                      <a:pt x="18191" y="37635"/>
                    </a:cubicBezTo>
                    <a:cubicBezTo>
                      <a:pt x="18802" y="37741"/>
                      <a:pt x="19354" y="37787"/>
                      <a:pt x="19849" y="37787"/>
                    </a:cubicBezTo>
                    <a:cubicBezTo>
                      <a:pt x="20692" y="37787"/>
                      <a:pt x="21369" y="37653"/>
                      <a:pt x="21885" y="37448"/>
                    </a:cubicBezTo>
                    <a:lnTo>
                      <a:pt x="21885" y="37448"/>
                    </a:lnTo>
                    <a:cubicBezTo>
                      <a:pt x="22386" y="37677"/>
                      <a:pt x="23104" y="37830"/>
                      <a:pt x="24080" y="37830"/>
                    </a:cubicBezTo>
                    <a:cubicBezTo>
                      <a:pt x="24685" y="37830"/>
                      <a:pt x="25390" y="37771"/>
                      <a:pt x="26204" y="37635"/>
                    </a:cubicBezTo>
                    <a:cubicBezTo>
                      <a:pt x="28624" y="37236"/>
                      <a:pt x="29903" y="36507"/>
                      <a:pt x="30497" y="35775"/>
                    </a:cubicBezTo>
                    <a:lnTo>
                      <a:pt x="30497" y="35775"/>
                    </a:lnTo>
                    <a:cubicBezTo>
                      <a:pt x="30628" y="35791"/>
                      <a:pt x="30767" y="35798"/>
                      <a:pt x="30912" y="35798"/>
                    </a:cubicBezTo>
                    <a:cubicBezTo>
                      <a:pt x="32733" y="35798"/>
                      <a:pt x="35526" y="34564"/>
                      <a:pt x="36312" y="32575"/>
                    </a:cubicBezTo>
                    <a:cubicBezTo>
                      <a:pt x="36517" y="32057"/>
                      <a:pt x="36578" y="31599"/>
                      <a:pt x="36540" y="31206"/>
                    </a:cubicBezTo>
                    <a:lnTo>
                      <a:pt x="36540" y="31206"/>
                    </a:lnTo>
                    <a:cubicBezTo>
                      <a:pt x="37795" y="30461"/>
                      <a:pt x="39079" y="28506"/>
                      <a:pt x="39122" y="26551"/>
                    </a:cubicBezTo>
                    <a:cubicBezTo>
                      <a:pt x="39133" y="26129"/>
                      <a:pt x="39093" y="25781"/>
                      <a:pt x="39017" y="25497"/>
                    </a:cubicBezTo>
                    <a:lnTo>
                      <a:pt x="39017" y="25497"/>
                    </a:lnTo>
                    <a:cubicBezTo>
                      <a:pt x="39523" y="24654"/>
                      <a:pt x="39935" y="23395"/>
                      <a:pt x="40063" y="21979"/>
                    </a:cubicBezTo>
                    <a:cubicBezTo>
                      <a:pt x="40115" y="21378"/>
                      <a:pt x="40045" y="20896"/>
                      <a:pt x="39901" y="20518"/>
                    </a:cubicBezTo>
                    <a:lnTo>
                      <a:pt x="39901" y="20518"/>
                    </a:lnTo>
                    <a:cubicBezTo>
                      <a:pt x="40476" y="20025"/>
                      <a:pt x="40909" y="18905"/>
                      <a:pt x="40753" y="16692"/>
                    </a:cubicBezTo>
                    <a:cubicBezTo>
                      <a:pt x="40673" y="15512"/>
                      <a:pt x="40254" y="14824"/>
                      <a:pt x="39711" y="14474"/>
                    </a:cubicBezTo>
                    <a:lnTo>
                      <a:pt x="39711" y="14474"/>
                    </a:lnTo>
                    <a:cubicBezTo>
                      <a:pt x="40187" y="13178"/>
                      <a:pt x="40240" y="11460"/>
                      <a:pt x="39467" y="10037"/>
                    </a:cubicBezTo>
                    <a:cubicBezTo>
                      <a:pt x="39108" y="9374"/>
                      <a:pt x="38629" y="9107"/>
                      <a:pt x="38130" y="9091"/>
                    </a:cubicBezTo>
                    <a:lnTo>
                      <a:pt x="38130" y="9091"/>
                    </a:lnTo>
                    <a:cubicBezTo>
                      <a:pt x="37805" y="7900"/>
                      <a:pt x="36909" y="6646"/>
                      <a:pt x="35705" y="5989"/>
                    </a:cubicBezTo>
                    <a:cubicBezTo>
                      <a:pt x="35367" y="5805"/>
                      <a:pt x="35053" y="5696"/>
                      <a:pt x="34765" y="5647"/>
                    </a:cubicBezTo>
                    <a:lnTo>
                      <a:pt x="34765" y="5647"/>
                    </a:lnTo>
                    <a:cubicBezTo>
                      <a:pt x="34698" y="4659"/>
                      <a:pt x="34106" y="3628"/>
                      <a:pt x="32526" y="3036"/>
                    </a:cubicBezTo>
                    <a:cubicBezTo>
                      <a:pt x="32178" y="2907"/>
                      <a:pt x="31830" y="2850"/>
                      <a:pt x="31490" y="2850"/>
                    </a:cubicBezTo>
                    <a:cubicBezTo>
                      <a:pt x="30670" y="2850"/>
                      <a:pt x="29900" y="3181"/>
                      <a:pt x="29301" y="3632"/>
                    </a:cubicBezTo>
                    <a:lnTo>
                      <a:pt x="29301" y="3632"/>
                    </a:lnTo>
                    <a:cubicBezTo>
                      <a:pt x="28946" y="2714"/>
                      <a:pt x="28312" y="1823"/>
                      <a:pt x="27478" y="1488"/>
                    </a:cubicBezTo>
                    <a:cubicBezTo>
                      <a:pt x="26728" y="1190"/>
                      <a:pt x="26073" y="1065"/>
                      <a:pt x="25505" y="1065"/>
                    </a:cubicBezTo>
                    <a:cubicBezTo>
                      <a:pt x="24858" y="1065"/>
                      <a:pt x="24326" y="1228"/>
                      <a:pt x="23901" y="1483"/>
                    </a:cubicBezTo>
                    <a:lnTo>
                      <a:pt x="23901" y="1483"/>
                    </a:lnTo>
                    <a:cubicBezTo>
                      <a:pt x="23537" y="994"/>
                      <a:pt x="22944" y="537"/>
                      <a:pt x="22048" y="190"/>
                    </a:cubicBezTo>
                    <a:cubicBezTo>
                      <a:pt x="21712" y="60"/>
                      <a:pt x="21377" y="1"/>
                      <a:pt x="210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9" name="Google Shape;1509;p3"/>
              <p:cNvSpPr/>
              <p:nvPr/>
            </p:nvSpPr>
            <p:spPr>
              <a:xfrm>
                <a:off x="3305117" y="2924253"/>
                <a:ext cx="1261811" cy="1199468"/>
              </a:xfrm>
              <a:custGeom>
                <a:avLst/>
                <a:gdLst/>
                <a:ahLst/>
                <a:cxnLst/>
                <a:rect l="l" t="t" r="r" b="b"/>
                <a:pathLst>
                  <a:path w="39994" h="38018" extrusionOk="0">
                    <a:moveTo>
                      <a:pt x="22860" y="1703"/>
                    </a:moveTo>
                    <a:cubicBezTo>
                      <a:pt x="23396" y="2489"/>
                      <a:pt x="23324" y="3310"/>
                      <a:pt x="23062" y="3834"/>
                    </a:cubicBezTo>
                    <a:cubicBezTo>
                      <a:pt x="22836" y="4275"/>
                      <a:pt x="22467" y="4561"/>
                      <a:pt x="22086" y="4561"/>
                    </a:cubicBezTo>
                    <a:cubicBezTo>
                      <a:pt x="21836" y="4561"/>
                      <a:pt x="21717" y="4346"/>
                      <a:pt x="21669" y="4168"/>
                    </a:cubicBezTo>
                    <a:cubicBezTo>
                      <a:pt x="21515" y="3572"/>
                      <a:pt x="21836" y="2358"/>
                      <a:pt x="22860" y="1703"/>
                    </a:cubicBezTo>
                    <a:close/>
                    <a:moveTo>
                      <a:pt x="16431" y="2870"/>
                    </a:moveTo>
                    <a:cubicBezTo>
                      <a:pt x="17359" y="3656"/>
                      <a:pt x="17776" y="4489"/>
                      <a:pt x="17645" y="4858"/>
                    </a:cubicBezTo>
                    <a:cubicBezTo>
                      <a:pt x="17597" y="5025"/>
                      <a:pt x="17431" y="5096"/>
                      <a:pt x="17169" y="5096"/>
                    </a:cubicBezTo>
                    <a:cubicBezTo>
                      <a:pt x="16728" y="5096"/>
                      <a:pt x="16419" y="4965"/>
                      <a:pt x="16252" y="4692"/>
                    </a:cubicBezTo>
                    <a:cubicBezTo>
                      <a:pt x="16014" y="4299"/>
                      <a:pt x="16073" y="3620"/>
                      <a:pt x="16431" y="2870"/>
                    </a:cubicBezTo>
                    <a:close/>
                    <a:moveTo>
                      <a:pt x="28230" y="3882"/>
                    </a:moveTo>
                    <a:cubicBezTo>
                      <a:pt x="28551" y="4763"/>
                      <a:pt x="28599" y="5620"/>
                      <a:pt x="28337" y="6001"/>
                    </a:cubicBezTo>
                    <a:cubicBezTo>
                      <a:pt x="28247" y="6134"/>
                      <a:pt x="28120" y="6199"/>
                      <a:pt x="27961" y="6199"/>
                    </a:cubicBezTo>
                    <a:cubicBezTo>
                      <a:pt x="27806" y="6199"/>
                      <a:pt x="27620" y="6137"/>
                      <a:pt x="27408" y="6013"/>
                    </a:cubicBezTo>
                    <a:cubicBezTo>
                      <a:pt x="27253" y="5918"/>
                      <a:pt x="27170" y="5775"/>
                      <a:pt x="27158" y="5585"/>
                    </a:cubicBezTo>
                    <a:cubicBezTo>
                      <a:pt x="27134" y="5108"/>
                      <a:pt x="27575" y="4418"/>
                      <a:pt x="28230" y="3882"/>
                    </a:cubicBezTo>
                    <a:close/>
                    <a:moveTo>
                      <a:pt x="10358" y="4680"/>
                    </a:moveTo>
                    <a:cubicBezTo>
                      <a:pt x="11490" y="4965"/>
                      <a:pt x="11859" y="5596"/>
                      <a:pt x="11823" y="6120"/>
                    </a:cubicBezTo>
                    <a:cubicBezTo>
                      <a:pt x="11799" y="6489"/>
                      <a:pt x="11549" y="6775"/>
                      <a:pt x="11228" y="6799"/>
                    </a:cubicBezTo>
                    <a:cubicBezTo>
                      <a:pt x="11193" y="6801"/>
                      <a:pt x="11159" y="6802"/>
                      <a:pt x="11126" y="6802"/>
                    </a:cubicBezTo>
                    <a:cubicBezTo>
                      <a:pt x="10798" y="6802"/>
                      <a:pt x="10558" y="6694"/>
                      <a:pt x="10406" y="6478"/>
                    </a:cubicBezTo>
                    <a:cubicBezTo>
                      <a:pt x="10132" y="6108"/>
                      <a:pt x="10120" y="5442"/>
                      <a:pt x="10358" y="4680"/>
                    </a:cubicBezTo>
                    <a:close/>
                    <a:moveTo>
                      <a:pt x="33373" y="5799"/>
                    </a:moveTo>
                    <a:cubicBezTo>
                      <a:pt x="33469" y="5799"/>
                      <a:pt x="33564" y="5811"/>
                      <a:pt x="33647" y="5823"/>
                    </a:cubicBezTo>
                    <a:cubicBezTo>
                      <a:pt x="33695" y="6716"/>
                      <a:pt x="33302" y="7466"/>
                      <a:pt x="32945" y="7847"/>
                    </a:cubicBezTo>
                    <a:cubicBezTo>
                      <a:pt x="32732" y="8086"/>
                      <a:pt x="32499" y="8213"/>
                      <a:pt x="32296" y="8213"/>
                    </a:cubicBezTo>
                    <a:cubicBezTo>
                      <a:pt x="32226" y="8213"/>
                      <a:pt x="32160" y="8199"/>
                      <a:pt x="32099" y="8168"/>
                    </a:cubicBezTo>
                    <a:cubicBezTo>
                      <a:pt x="31766" y="8013"/>
                      <a:pt x="31623" y="7597"/>
                      <a:pt x="31742" y="7109"/>
                    </a:cubicBezTo>
                    <a:cubicBezTo>
                      <a:pt x="31885" y="6478"/>
                      <a:pt x="32456" y="5799"/>
                      <a:pt x="33373" y="5799"/>
                    </a:cubicBezTo>
                    <a:close/>
                    <a:moveTo>
                      <a:pt x="6001" y="9514"/>
                    </a:moveTo>
                    <a:lnTo>
                      <a:pt x="6001" y="9514"/>
                    </a:lnTo>
                    <a:cubicBezTo>
                      <a:pt x="7715" y="9645"/>
                      <a:pt x="8787" y="10383"/>
                      <a:pt x="8775" y="10847"/>
                    </a:cubicBezTo>
                    <a:cubicBezTo>
                      <a:pt x="8775" y="11097"/>
                      <a:pt x="8430" y="11240"/>
                      <a:pt x="7870" y="11264"/>
                    </a:cubicBezTo>
                    <a:lnTo>
                      <a:pt x="7846" y="11264"/>
                    </a:lnTo>
                    <a:cubicBezTo>
                      <a:pt x="7132" y="11264"/>
                      <a:pt x="6429" y="10597"/>
                      <a:pt x="6001" y="9514"/>
                    </a:cubicBezTo>
                    <a:close/>
                    <a:moveTo>
                      <a:pt x="37028" y="9287"/>
                    </a:moveTo>
                    <a:lnTo>
                      <a:pt x="37028" y="9287"/>
                    </a:lnTo>
                    <a:cubicBezTo>
                      <a:pt x="37231" y="10061"/>
                      <a:pt x="37159" y="10752"/>
                      <a:pt x="36838" y="11228"/>
                    </a:cubicBezTo>
                    <a:cubicBezTo>
                      <a:pt x="36564" y="11633"/>
                      <a:pt x="36124" y="11883"/>
                      <a:pt x="35516" y="11954"/>
                    </a:cubicBezTo>
                    <a:cubicBezTo>
                      <a:pt x="35423" y="11967"/>
                      <a:pt x="35336" y="11973"/>
                      <a:pt x="35257" y="11973"/>
                    </a:cubicBezTo>
                    <a:cubicBezTo>
                      <a:pt x="34962" y="11973"/>
                      <a:pt x="34765" y="11888"/>
                      <a:pt x="34671" y="11728"/>
                    </a:cubicBezTo>
                    <a:cubicBezTo>
                      <a:pt x="34552" y="11526"/>
                      <a:pt x="34623" y="11180"/>
                      <a:pt x="34850" y="10788"/>
                    </a:cubicBezTo>
                    <a:cubicBezTo>
                      <a:pt x="35266" y="10061"/>
                      <a:pt x="36171" y="9299"/>
                      <a:pt x="37028" y="9287"/>
                    </a:cubicBezTo>
                    <a:close/>
                    <a:moveTo>
                      <a:pt x="4310" y="14419"/>
                    </a:moveTo>
                    <a:cubicBezTo>
                      <a:pt x="5275" y="14419"/>
                      <a:pt x="5810" y="14919"/>
                      <a:pt x="5810" y="15383"/>
                    </a:cubicBezTo>
                    <a:cubicBezTo>
                      <a:pt x="5810" y="15729"/>
                      <a:pt x="5513" y="16074"/>
                      <a:pt x="4846" y="16074"/>
                    </a:cubicBezTo>
                    <a:cubicBezTo>
                      <a:pt x="4691" y="16074"/>
                      <a:pt x="4524" y="16050"/>
                      <a:pt x="4346" y="16014"/>
                    </a:cubicBezTo>
                    <a:cubicBezTo>
                      <a:pt x="3941" y="15931"/>
                      <a:pt x="3441" y="15407"/>
                      <a:pt x="3036" y="14645"/>
                    </a:cubicBezTo>
                    <a:cubicBezTo>
                      <a:pt x="3500" y="14490"/>
                      <a:pt x="3917" y="14419"/>
                      <a:pt x="4310" y="14419"/>
                    </a:cubicBezTo>
                    <a:close/>
                    <a:moveTo>
                      <a:pt x="37624" y="14371"/>
                    </a:moveTo>
                    <a:cubicBezTo>
                      <a:pt x="37981" y="14371"/>
                      <a:pt x="38291" y="14455"/>
                      <a:pt x="38576" y="14609"/>
                    </a:cubicBezTo>
                    <a:cubicBezTo>
                      <a:pt x="38148" y="15717"/>
                      <a:pt x="37421" y="16431"/>
                      <a:pt x="36719" y="16431"/>
                    </a:cubicBezTo>
                    <a:cubicBezTo>
                      <a:pt x="36493" y="16431"/>
                      <a:pt x="36266" y="16360"/>
                      <a:pt x="36052" y="16217"/>
                    </a:cubicBezTo>
                    <a:cubicBezTo>
                      <a:pt x="35731" y="16014"/>
                      <a:pt x="35600" y="15752"/>
                      <a:pt x="35695" y="15467"/>
                    </a:cubicBezTo>
                    <a:cubicBezTo>
                      <a:pt x="35862" y="14883"/>
                      <a:pt x="36767" y="14371"/>
                      <a:pt x="37624" y="14371"/>
                    </a:cubicBezTo>
                    <a:close/>
                    <a:moveTo>
                      <a:pt x="37362" y="19539"/>
                    </a:moveTo>
                    <a:cubicBezTo>
                      <a:pt x="37814" y="19539"/>
                      <a:pt x="38445" y="19812"/>
                      <a:pt x="38767" y="20586"/>
                    </a:cubicBezTo>
                    <a:cubicBezTo>
                      <a:pt x="38541" y="20765"/>
                      <a:pt x="38279" y="20848"/>
                      <a:pt x="38005" y="20848"/>
                    </a:cubicBezTo>
                    <a:cubicBezTo>
                      <a:pt x="37695" y="20848"/>
                      <a:pt x="37386" y="20741"/>
                      <a:pt x="37171" y="20551"/>
                    </a:cubicBezTo>
                    <a:cubicBezTo>
                      <a:pt x="36850" y="20277"/>
                      <a:pt x="36707" y="20015"/>
                      <a:pt x="36778" y="19812"/>
                    </a:cubicBezTo>
                    <a:cubicBezTo>
                      <a:pt x="36838" y="19646"/>
                      <a:pt x="37076" y="19539"/>
                      <a:pt x="37362" y="19539"/>
                    </a:cubicBezTo>
                    <a:close/>
                    <a:moveTo>
                      <a:pt x="3560" y="20277"/>
                    </a:moveTo>
                    <a:cubicBezTo>
                      <a:pt x="3953" y="20277"/>
                      <a:pt x="4286" y="20503"/>
                      <a:pt x="4370" y="20825"/>
                    </a:cubicBezTo>
                    <a:cubicBezTo>
                      <a:pt x="4441" y="21134"/>
                      <a:pt x="4262" y="21432"/>
                      <a:pt x="3858" y="21634"/>
                    </a:cubicBezTo>
                    <a:cubicBezTo>
                      <a:pt x="3728" y="21703"/>
                      <a:pt x="3580" y="21736"/>
                      <a:pt x="3419" y="21736"/>
                    </a:cubicBezTo>
                    <a:cubicBezTo>
                      <a:pt x="3048" y="21736"/>
                      <a:pt x="2611" y="21558"/>
                      <a:pt x="2179" y="21217"/>
                    </a:cubicBezTo>
                    <a:cubicBezTo>
                      <a:pt x="2715" y="20396"/>
                      <a:pt x="3274" y="20277"/>
                      <a:pt x="3560" y="20277"/>
                    </a:cubicBezTo>
                    <a:close/>
                    <a:moveTo>
                      <a:pt x="36802" y="24599"/>
                    </a:moveTo>
                    <a:cubicBezTo>
                      <a:pt x="37314" y="24599"/>
                      <a:pt x="37719" y="24956"/>
                      <a:pt x="37898" y="25575"/>
                    </a:cubicBezTo>
                    <a:cubicBezTo>
                      <a:pt x="37505" y="26218"/>
                      <a:pt x="37064" y="26587"/>
                      <a:pt x="36683" y="26587"/>
                    </a:cubicBezTo>
                    <a:cubicBezTo>
                      <a:pt x="36314" y="26587"/>
                      <a:pt x="36005" y="26254"/>
                      <a:pt x="35790" y="25599"/>
                    </a:cubicBezTo>
                    <a:cubicBezTo>
                      <a:pt x="35707" y="25373"/>
                      <a:pt x="35790" y="25170"/>
                      <a:pt x="35885" y="25051"/>
                    </a:cubicBezTo>
                    <a:cubicBezTo>
                      <a:pt x="36076" y="24789"/>
                      <a:pt x="36445" y="24599"/>
                      <a:pt x="36802" y="24599"/>
                    </a:cubicBezTo>
                    <a:close/>
                    <a:moveTo>
                      <a:pt x="6239" y="26016"/>
                    </a:moveTo>
                    <a:cubicBezTo>
                      <a:pt x="6429" y="26016"/>
                      <a:pt x="6548" y="26111"/>
                      <a:pt x="6584" y="26289"/>
                    </a:cubicBezTo>
                    <a:cubicBezTo>
                      <a:pt x="6608" y="26409"/>
                      <a:pt x="6584" y="26516"/>
                      <a:pt x="6501" y="26611"/>
                    </a:cubicBezTo>
                    <a:cubicBezTo>
                      <a:pt x="6263" y="26897"/>
                      <a:pt x="5620" y="27087"/>
                      <a:pt x="4870" y="27087"/>
                    </a:cubicBezTo>
                    <a:lnTo>
                      <a:pt x="4632" y="27087"/>
                    </a:lnTo>
                    <a:cubicBezTo>
                      <a:pt x="5179" y="26385"/>
                      <a:pt x="5858" y="26016"/>
                      <a:pt x="6239" y="26016"/>
                    </a:cubicBezTo>
                    <a:close/>
                    <a:moveTo>
                      <a:pt x="33885" y="29695"/>
                    </a:moveTo>
                    <a:cubicBezTo>
                      <a:pt x="34457" y="29695"/>
                      <a:pt x="35290" y="30230"/>
                      <a:pt x="35421" y="31254"/>
                    </a:cubicBezTo>
                    <a:cubicBezTo>
                      <a:pt x="35100" y="31433"/>
                      <a:pt x="34802" y="31528"/>
                      <a:pt x="34528" y="31528"/>
                    </a:cubicBezTo>
                    <a:cubicBezTo>
                      <a:pt x="34088" y="31528"/>
                      <a:pt x="33754" y="31290"/>
                      <a:pt x="33528" y="30814"/>
                    </a:cubicBezTo>
                    <a:cubicBezTo>
                      <a:pt x="33338" y="30421"/>
                      <a:pt x="33302" y="30099"/>
                      <a:pt x="33421" y="29909"/>
                    </a:cubicBezTo>
                    <a:cubicBezTo>
                      <a:pt x="33516" y="29766"/>
                      <a:pt x="33671" y="29695"/>
                      <a:pt x="33885" y="29695"/>
                    </a:cubicBezTo>
                    <a:close/>
                    <a:moveTo>
                      <a:pt x="9370" y="31219"/>
                    </a:moveTo>
                    <a:cubicBezTo>
                      <a:pt x="9477" y="31219"/>
                      <a:pt x="9585" y="31278"/>
                      <a:pt x="9692" y="31385"/>
                    </a:cubicBezTo>
                    <a:cubicBezTo>
                      <a:pt x="9858" y="31552"/>
                      <a:pt x="9918" y="31754"/>
                      <a:pt x="9858" y="31969"/>
                    </a:cubicBezTo>
                    <a:cubicBezTo>
                      <a:pt x="9739" y="32374"/>
                      <a:pt x="9227" y="32766"/>
                      <a:pt x="8561" y="32957"/>
                    </a:cubicBezTo>
                    <a:cubicBezTo>
                      <a:pt x="8561" y="32314"/>
                      <a:pt x="8739" y="31695"/>
                      <a:pt x="9037" y="31385"/>
                    </a:cubicBezTo>
                    <a:cubicBezTo>
                      <a:pt x="9108" y="31314"/>
                      <a:pt x="9227" y="31219"/>
                      <a:pt x="9370" y="31219"/>
                    </a:cubicBezTo>
                    <a:close/>
                    <a:moveTo>
                      <a:pt x="29051" y="33755"/>
                    </a:moveTo>
                    <a:cubicBezTo>
                      <a:pt x="29313" y="33755"/>
                      <a:pt x="29563" y="33945"/>
                      <a:pt x="29706" y="34243"/>
                    </a:cubicBezTo>
                    <a:cubicBezTo>
                      <a:pt x="29920" y="34707"/>
                      <a:pt x="29825" y="35267"/>
                      <a:pt x="29432" y="35767"/>
                    </a:cubicBezTo>
                    <a:cubicBezTo>
                      <a:pt x="28980" y="35707"/>
                      <a:pt x="28658" y="35541"/>
                      <a:pt x="28492" y="35291"/>
                    </a:cubicBezTo>
                    <a:cubicBezTo>
                      <a:pt x="28349" y="35076"/>
                      <a:pt x="28313" y="34802"/>
                      <a:pt x="28408" y="34457"/>
                    </a:cubicBezTo>
                    <a:cubicBezTo>
                      <a:pt x="28527" y="34005"/>
                      <a:pt x="28766" y="33755"/>
                      <a:pt x="29051" y="33755"/>
                    </a:cubicBezTo>
                    <a:close/>
                    <a:moveTo>
                      <a:pt x="14645" y="34040"/>
                    </a:moveTo>
                    <a:cubicBezTo>
                      <a:pt x="14859" y="34040"/>
                      <a:pt x="15228" y="34088"/>
                      <a:pt x="15264" y="34338"/>
                    </a:cubicBezTo>
                    <a:cubicBezTo>
                      <a:pt x="15347" y="34731"/>
                      <a:pt x="14669" y="35481"/>
                      <a:pt x="13645" y="35898"/>
                    </a:cubicBezTo>
                    <a:cubicBezTo>
                      <a:pt x="13406" y="35493"/>
                      <a:pt x="13371" y="35052"/>
                      <a:pt x="13549" y="34671"/>
                    </a:cubicBezTo>
                    <a:cubicBezTo>
                      <a:pt x="13716" y="34338"/>
                      <a:pt x="14038" y="34100"/>
                      <a:pt x="14383" y="34064"/>
                    </a:cubicBezTo>
                    <a:cubicBezTo>
                      <a:pt x="14478" y="34052"/>
                      <a:pt x="14573" y="34040"/>
                      <a:pt x="14645" y="34040"/>
                    </a:cubicBezTo>
                    <a:close/>
                    <a:moveTo>
                      <a:pt x="21169" y="35553"/>
                    </a:moveTo>
                    <a:cubicBezTo>
                      <a:pt x="21669" y="35576"/>
                      <a:pt x="21991" y="35779"/>
                      <a:pt x="22050" y="36100"/>
                    </a:cubicBezTo>
                    <a:cubicBezTo>
                      <a:pt x="22122" y="36481"/>
                      <a:pt x="21777" y="37065"/>
                      <a:pt x="20872" y="37434"/>
                    </a:cubicBezTo>
                    <a:cubicBezTo>
                      <a:pt x="20134" y="37088"/>
                      <a:pt x="19955" y="36600"/>
                      <a:pt x="20038" y="36255"/>
                    </a:cubicBezTo>
                    <a:cubicBezTo>
                      <a:pt x="20122" y="35838"/>
                      <a:pt x="20562" y="35553"/>
                      <a:pt x="21110" y="35553"/>
                    </a:cubicBezTo>
                    <a:close/>
                    <a:moveTo>
                      <a:pt x="20026" y="191"/>
                    </a:moveTo>
                    <a:cubicBezTo>
                      <a:pt x="20360" y="191"/>
                      <a:pt x="20681" y="251"/>
                      <a:pt x="21003" y="370"/>
                    </a:cubicBezTo>
                    <a:cubicBezTo>
                      <a:pt x="21765" y="667"/>
                      <a:pt x="22348" y="1072"/>
                      <a:pt x="22741" y="1560"/>
                    </a:cubicBezTo>
                    <a:cubicBezTo>
                      <a:pt x="21646" y="2275"/>
                      <a:pt x="21300" y="3549"/>
                      <a:pt x="21491" y="4227"/>
                    </a:cubicBezTo>
                    <a:cubicBezTo>
                      <a:pt x="21586" y="4549"/>
                      <a:pt x="21800" y="4739"/>
                      <a:pt x="22086" y="4739"/>
                    </a:cubicBezTo>
                    <a:cubicBezTo>
                      <a:pt x="22539" y="4739"/>
                      <a:pt x="22979" y="4430"/>
                      <a:pt x="23229" y="3918"/>
                    </a:cubicBezTo>
                    <a:cubicBezTo>
                      <a:pt x="23515" y="3358"/>
                      <a:pt x="23598" y="2465"/>
                      <a:pt x="23015" y="1608"/>
                    </a:cubicBezTo>
                    <a:cubicBezTo>
                      <a:pt x="23443" y="1380"/>
                      <a:pt x="23937" y="1263"/>
                      <a:pt x="24482" y="1263"/>
                    </a:cubicBezTo>
                    <a:cubicBezTo>
                      <a:pt x="25074" y="1263"/>
                      <a:pt x="25726" y="1400"/>
                      <a:pt x="26420" y="1679"/>
                    </a:cubicBezTo>
                    <a:cubicBezTo>
                      <a:pt x="27122" y="1953"/>
                      <a:pt x="27765" y="2703"/>
                      <a:pt x="28158" y="3703"/>
                    </a:cubicBezTo>
                    <a:cubicBezTo>
                      <a:pt x="27420" y="4287"/>
                      <a:pt x="26944" y="5037"/>
                      <a:pt x="26980" y="5596"/>
                    </a:cubicBezTo>
                    <a:cubicBezTo>
                      <a:pt x="26992" y="5846"/>
                      <a:pt x="27111" y="6049"/>
                      <a:pt x="27313" y="6168"/>
                    </a:cubicBezTo>
                    <a:cubicBezTo>
                      <a:pt x="27563" y="6311"/>
                      <a:pt x="27777" y="6394"/>
                      <a:pt x="27968" y="6394"/>
                    </a:cubicBezTo>
                    <a:cubicBezTo>
                      <a:pt x="28182" y="6394"/>
                      <a:pt x="28373" y="6287"/>
                      <a:pt x="28492" y="6108"/>
                    </a:cubicBezTo>
                    <a:cubicBezTo>
                      <a:pt x="28789" y="5668"/>
                      <a:pt x="28754" y="4739"/>
                      <a:pt x="28385" y="3763"/>
                    </a:cubicBezTo>
                    <a:cubicBezTo>
                      <a:pt x="29027" y="3299"/>
                      <a:pt x="29766" y="3049"/>
                      <a:pt x="30456" y="3049"/>
                    </a:cubicBezTo>
                    <a:cubicBezTo>
                      <a:pt x="30802" y="3049"/>
                      <a:pt x="31147" y="3108"/>
                      <a:pt x="31468" y="3227"/>
                    </a:cubicBezTo>
                    <a:cubicBezTo>
                      <a:pt x="33088" y="3834"/>
                      <a:pt x="33540" y="4846"/>
                      <a:pt x="33635" y="5632"/>
                    </a:cubicBezTo>
                    <a:cubicBezTo>
                      <a:pt x="33552" y="5620"/>
                      <a:pt x="33457" y="5608"/>
                      <a:pt x="33373" y="5608"/>
                    </a:cubicBezTo>
                    <a:cubicBezTo>
                      <a:pt x="32349" y="5608"/>
                      <a:pt x="31706" y="6370"/>
                      <a:pt x="31552" y="7073"/>
                    </a:cubicBezTo>
                    <a:cubicBezTo>
                      <a:pt x="31421" y="7644"/>
                      <a:pt x="31599" y="8144"/>
                      <a:pt x="32016" y="8347"/>
                    </a:cubicBezTo>
                    <a:cubicBezTo>
                      <a:pt x="32111" y="8383"/>
                      <a:pt x="32195" y="8406"/>
                      <a:pt x="32290" y="8406"/>
                    </a:cubicBezTo>
                    <a:cubicBezTo>
                      <a:pt x="32552" y="8406"/>
                      <a:pt x="32826" y="8252"/>
                      <a:pt x="33088" y="7978"/>
                    </a:cubicBezTo>
                    <a:cubicBezTo>
                      <a:pt x="33576" y="7454"/>
                      <a:pt x="33861" y="6632"/>
                      <a:pt x="33838" y="5858"/>
                    </a:cubicBezTo>
                    <a:lnTo>
                      <a:pt x="33838" y="5858"/>
                    </a:lnTo>
                    <a:cubicBezTo>
                      <a:pt x="34100" y="5918"/>
                      <a:pt x="34361" y="6013"/>
                      <a:pt x="34635" y="6168"/>
                    </a:cubicBezTo>
                    <a:cubicBezTo>
                      <a:pt x="35707" y="6751"/>
                      <a:pt x="36612" y="7894"/>
                      <a:pt x="36981" y="9097"/>
                    </a:cubicBezTo>
                    <a:cubicBezTo>
                      <a:pt x="36064" y="9133"/>
                      <a:pt x="35123" y="9942"/>
                      <a:pt x="34683" y="10692"/>
                    </a:cubicBezTo>
                    <a:cubicBezTo>
                      <a:pt x="34421" y="11157"/>
                      <a:pt x="34350" y="11561"/>
                      <a:pt x="34516" y="11823"/>
                    </a:cubicBezTo>
                    <a:cubicBezTo>
                      <a:pt x="34600" y="11978"/>
                      <a:pt x="34802" y="12157"/>
                      <a:pt x="35266" y="12157"/>
                    </a:cubicBezTo>
                    <a:cubicBezTo>
                      <a:pt x="35350" y="12157"/>
                      <a:pt x="35445" y="12157"/>
                      <a:pt x="35540" y="12145"/>
                    </a:cubicBezTo>
                    <a:cubicBezTo>
                      <a:pt x="36195" y="12062"/>
                      <a:pt x="36695" y="11788"/>
                      <a:pt x="36993" y="11335"/>
                    </a:cubicBezTo>
                    <a:cubicBezTo>
                      <a:pt x="37338" y="10823"/>
                      <a:pt x="37421" y="10097"/>
                      <a:pt x="37231" y="9287"/>
                    </a:cubicBezTo>
                    <a:lnTo>
                      <a:pt x="37231" y="9287"/>
                    </a:lnTo>
                    <a:cubicBezTo>
                      <a:pt x="37695" y="9347"/>
                      <a:pt x="38076" y="9645"/>
                      <a:pt x="38362" y="10180"/>
                    </a:cubicBezTo>
                    <a:cubicBezTo>
                      <a:pt x="39148" y="11621"/>
                      <a:pt x="39017" y="13300"/>
                      <a:pt x="38636" y="14431"/>
                    </a:cubicBezTo>
                    <a:cubicBezTo>
                      <a:pt x="38338" y="14264"/>
                      <a:pt x="37993" y="14181"/>
                      <a:pt x="37624" y="14181"/>
                    </a:cubicBezTo>
                    <a:cubicBezTo>
                      <a:pt x="36671" y="14181"/>
                      <a:pt x="35707" y="14740"/>
                      <a:pt x="35504" y="15407"/>
                    </a:cubicBezTo>
                    <a:cubicBezTo>
                      <a:pt x="35397" y="15776"/>
                      <a:pt x="35552" y="16122"/>
                      <a:pt x="35945" y="16383"/>
                    </a:cubicBezTo>
                    <a:cubicBezTo>
                      <a:pt x="36195" y="16538"/>
                      <a:pt x="36457" y="16622"/>
                      <a:pt x="36719" y="16622"/>
                    </a:cubicBezTo>
                    <a:cubicBezTo>
                      <a:pt x="37505" y="16622"/>
                      <a:pt x="38267" y="15895"/>
                      <a:pt x="38731" y="14717"/>
                    </a:cubicBezTo>
                    <a:cubicBezTo>
                      <a:pt x="39255" y="15110"/>
                      <a:pt x="39576" y="15824"/>
                      <a:pt x="39636" y="16800"/>
                    </a:cubicBezTo>
                    <a:cubicBezTo>
                      <a:pt x="39791" y="19003"/>
                      <a:pt x="39350" y="20003"/>
                      <a:pt x="38910" y="20455"/>
                    </a:cubicBezTo>
                    <a:cubicBezTo>
                      <a:pt x="38552" y="19634"/>
                      <a:pt x="37862" y="19348"/>
                      <a:pt x="37362" y="19348"/>
                    </a:cubicBezTo>
                    <a:cubicBezTo>
                      <a:pt x="36981" y="19348"/>
                      <a:pt x="36695" y="19503"/>
                      <a:pt x="36600" y="19753"/>
                    </a:cubicBezTo>
                    <a:cubicBezTo>
                      <a:pt x="36540" y="19908"/>
                      <a:pt x="36517" y="20241"/>
                      <a:pt x="37040" y="20694"/>
                    </a:cubicBezTo>
                    <a:cubicBezTo>
                      <a:pt x="37290" y="20908"/>
                      <a:pt x="37648" y="21039"/>
                      <a:pt x="38005" y="21039"/>
                    </a:cubicBezTo>
                    <a:cubicBezTo>
                      <a:pt x="38302" y="21039"/>
                      <a:pt x="38588" y="20944"/>
                      <a:pt x="38838" y="20765"/>
                    </a:cubicBezTo>
                    <a:cubicBezTo>
                      <a:pt x="38945" y="21146"/>
                      <a:pt x="38981" y="21575"/>
                      <a:pt x="38945" y="22063"/>
                    </a:cubicBezTo>
                    <a:cubicBezTo>
                      <a:pt x="38838" y="23289"/>
                      <a:pt x="38505" y="24480"/>
                      <a:pt x="38017" y="25361"/>
                    </a:cubicBezTo>
                    <a:cubicBezTo>
                      <a:pt x="37707" y="24504"/>
                      <a:pt x="37076" y="24408"/>
                      <a:pt x="36802" y="24408"/>
                    </a:cubicBezTo>
                    <a:cubicBezTo>
                      <a:pt x="36374" y="24408"/>
                      <a:pt x="35957" y="24623"/>
                      <a:pt x="35731" y="24944"/>
                    </a:cubicBezTo>
                    <a:cubicBezTo>
                      <a:pt x="35564" y="25170"/>
                      <a:pt x="35528" y="25420"/>
                      <a:pt x="35612" y="25658"/>
                    </a:cubicBezTo>
                    <a:cubicBezTo>
                      <a:pt x="35921" y="26587"/>
                      <a:pt x="36362" y="26778"/>
                      <a:pt x="36683" y="26778"/>
                    </a:cubicBezTo>
                    <a:cubicBezTo>
                      <a:pt x="37100" y="26778"/>
                      <a:pt x="37540" y="26444"/>
                      <a:pt x="37957" y="25837"/>
                    </a:cubicBezTo>
                    <a:cubicBezTo>
                      <a:pt x="37993" y="26075"/>
                      <a:pt x="38017" y="26349"/>
                      <a:pt x="38005" y="26647"/>
                    </a:cubicBezTo>
                    <a:cubicBezTo>
                      <a:pt x="37957" y="28528"/>
                      <a:pt x="36767" y="30373"/>
                      <a:pt x="35588" y="31147"/>
                    </a:cubicBezTo>
                    <a:cubicBezTo>
                      <a:pt x="35409" y="30028"/>
                      <a:pt x="34481" y="29504"/>
                      <a:pt x="33885" y="29504"/>
                    </a:cubicBezTo>
                    <a:cubicBezTo>
                      <a:pt x="33611" y="29504"/>
                      <a:pt x="33385" y="29611"/>
                      <a:pt x="33266" y="29802"/>
                    </a:cubicBezTo>
                    <a:cubicBezTo>
                      <a:pt x="33147" y="29980"/>
                      <a:pt x="33076" y="30314"/>
                      <a:pt x="33361" y="30897"/>
                    </a:cubicBezTo>
                    <a:cubicBezTo>
                      <a:pt x="33611" y="31433"/>
                      <a:pt x="34016" y="31707"/>
                      <a:pt x="34528" y="31707"/>
                    </a:cubicBezTo>
                    <a:cubicBezTo>
                      <a:pt x="34814" y="31707"/>
                      <a:pt x="35112" y="31623"/>
                      <a:pt x="35433" y="31457"/>
                    </a:cubicBezTo>
                    <a:lnTo>
                      <a:pt x="35433" y="31457"/>
                    </a:lnTo>
                    <a:cubicBezTo>
                      <a:pt x="35445" y="31826"/>
                      <a:pt x="35374" y="32219"/>
                      <a:pt x="35207" y="32635"/>
                    </a:cubicBezTo>
                    <a:cubicBezTo>
                      <a:pt x="34397" y="34671"/>
                      <a:pt x="31552" y="35791"/>
                      <a:pt x="29897" y="35791"/>
                    </a:cubicBezTo>
                    <a:lnTo>
                      <a:pt x="29659" y="35791"/>
                    </a:lnTo>
                    <a:cubicBezTo>
                      <a:pt x="30028" y="35255"/>
                      <a:pt x="30111" y="34660"/>
                      <a:pt x="29873" y="34159"/>
                    </a:cubicBezTo>
                    <a:cubicBezTo>
                      <a:pt x="29706" y="33790"/>
                      <a:pt x="29385" y="33564"/>
                      <a:pt x="29051" y="33564"/>
                    </a:cubicBezTo>
                    <a:cubicBezTo>
                      <a:pt x="28873" y="33564"/>
                      <a:pt x="28432" y="33648"/>
                      <a:pt x="28230" y="34410"/>
                    </a:cubicBezTo>
                    <a:cubicBezTo>
                      <a:pt x="28123" y="34802"/>
                      <a:pt x="28158" y="35136"/>
                      <a:pt x="28337" y="35398"/>
                    </a:cubicBezTo>
                    <a:cubicBezTo>
                      <a:pt x="28516" y="35672"/>
                      <a:pt x="28849" y="35850"/>
                      <a:pt x="29301" y="35934"/>
                    </a:cubicBezTo>
                    <a:cubicBezTo>
                      <a:pt x="28766" y="36517"/>
                      <a:pt x="27611" y="37231"/>
                      <a:pt x="25170" y="37636"/>
                    </a:cubicBezTo>
                    <a:cubicBezTo>
                      <a:pt x="24402" y="37768"/>
                      <a:pt x="23696" y="37833"/>
                      <a:pt x="23066" y="37833"/>
                    </a:cubicBezTo>
                    <a:cubicBezTo>
                      <a:pt x="22280" y="37833"/>
                      <a:pt x="21614" y="37733"/>
                      <a:pt x="21098" y="37541"/>
                    </a:cubicBezTo>
                    <a:cubicBezTo>
                      <a:pt x="21991" y="37124"/>
                      <a:pt x="22312" y="36517"/>
                      <a:pt x="22241" y="36076"/>
                    </a:cubicBezTo>
                    <a:cubicBezTo>
                      <a:pt x="22158" y="35660"/>
                      <a:pt x="21765" y="35398"/>
                      <a:pt x="21181" y="35374"/>
                    </a:cubicBezTo>
                    <a:lnTo>
                      <a:pt x="21110" y="35374"/>
                    </a:lnTo>
                    <a:cubicBezTo>
                      <a:pt x="20467" y="35374"/>
                      <a:pt x="19955" y="35707"/>
                      <a:pt x="19848" y="36207"/>
                    </a:cubicBezTo>
                    <a:cubicBezTo>
                      <a:pt x="19764" y="36600"/>
                      <a:pt x="19931" y="37136"/>
                      <a:pt x="20634" y="37529"/>
                    </a:cubicBezTo>
                    <a:cubicBezTo>
                      <a:pt x="20116" y="37706"/>
                      <a:pt x="19504" y="37794"/>
                      <a:pt x="18824" y="37794"/>
                    </a:cubicBezTo>
                    <a:cubicBezTo>
                      <a:pt x="18315" y="37794"/>
                      <a:pt x="17768" y="37745"/>
                      <a:pt x="17193" y="37648"/>
                    </a:cubicBezTo>
                    <a:cubicBezTo>
                      <a:pt x="15073" y="37279"/>
                      <a:pt x="14157" y="36600"/>
                      <a:pt x="13752" y="36064"/>
                    </a:cubicBezTo>
                    <a:cubicBezTo>
                      <a:pt x="14788" y="35636"/>
                      <a:pt x="15562" y="34838"/>
                      <a:pt x="15454" y="34302"/>
                    </a:cubicBezTo>
                    <a:cubicBezTo>
                      <a:pt x="15419" y="34136"/>
                      <a:pt x="15276" y="33862"/>
                      <a:pt x="14645" y="33862"/>
                    </a:cubicBezTo>
                    <a:cubicBezTo>
                      <a:pt x="14561" y="33862"/>
                      <a:pt x="14466" y="33862"/>
                      <a:pt x="14371" y="33874"/>
                    </a:cubicBezTo>
                    <a:cubicBezTo>
                      <a:pt x="13942" y="33921"/>
                      <a:pt x="13573" y="34195"/>
                      <a:pt x="13383" y="34600"/>
                    </a:cubicBezTo>
                    <a:cubicBezTo>
                      <a:pt x="13180" y="35029"/>
                      <a:pt x="13216" y="35517"/>
                      <a:pt x="13466" y="35969"/>
                    </a:cubicBezTo>
                    <a:cubicBezTo>
                      <a:pt x="13014" y="36136"/>
                      <a:pt x="12549" y="36219"/>
                      <a:pt x="12085" y="36219"/>
                    </a:cubicBezTo>
                    <a:cubicBezTo>
                      <a:pt x="11561" y="36219"/>
                      <a:pt x="11037" y="36112"/>
                      <a:pt x="10561" y="35898"/>
                    </a:cubicBezTo>
                    <a:cubicBezTo>
                      <a:pt x="8906" y="35195"/>
                      <a:pt x="8620" y="33802"/>
                      <a:pt x="8573" y="33159"/>
                    </a:cubicBezTo>
                    <a:cubicBezTo>
                      <a:pt x="9323" y="32945"/>
                      <a:pt x="9894" y="32505"/>
                      <a:pt x="10037" y="32016"/>
                    </a:cubicBezTo>
                    <a:cubicBezTo>
                      <a:pt x="10120" y="31743"/>
                      <a:pt x="10049" y="31481"/>
                      <a:pt x="9835" y="31254"/>
                    </a:cubicBezTo>
                    <a:cubicBezTo>
                      <a:pt x="9689" y="31109"/>
                      <a:pt x="9531" y="31037"/>
                      <a:pt x="9374" y="31037"/>
                    </a:cubicBezTo>
                    <a:cubicBezTo>
                      <a:pt x="9210" y="31037"/>
                      <a:pt x="9046" y="31114"/>
                      <a:pt x="8894" y="31266"/>
                    </a:cubicBezTo>
                    <a:cubicBezTo>
                      <a:pt x="8561" y="31612"/>
                      <a:pt x="8358" y="32290"/>
                      <a:pt x="8382" y="33005"/>
                    </a:cubicBezTo>
                    <a:cubicBezTo>
                      <a:pt x="8132" y="33064"/>
                      <a:pt x="7882" y="33088"/>
                      <a:pt x="7632" y="33088"/>
                    </a:cubicBezTo>
                    <a:cubicBezTo>
                      <a:pt x="6906" y="33088"/>
                      <a:pt x="5834" y="32862"/>
                      <a:pt x="4858" y="31778"/>
                    </a:cubicBezTo>
                    <a:cubicBezTo>
                      <a:pt x="3084" y="29778"/>
                      <a:pt x="3977" y="27992"/>
                      <a:pt x="4489" y="27266"/>
                    </a:cubicBezTo>
                    <a:lnTo>
                      <a:pt x="4489" y="27266"/>
                    </a:lnTo>
                    <a:cubicBezTo>
                      <a:pt x="4620" y="27278"/>
                      <a:pt x="4751" y="27278"/>
                      <a:pt x="4870" y="27278"/>
                    </a:cubicBezTo>
                    <a:cubicBezTo>
                      <a:pt x="5691" y="27278"/>
                      <a:pt x="6370" y="27075"/>
                      <a:pt x="6644" y="26730"/>
                    </a:cubicBezTo>
                    <a:cubicBezTo>
                      <a:pt x="6763" y="26587"/>
                      <a:pt x="6799" y="26420"/>
                      <a:pt x="6763" y="26254"/>
                    </a:cubicBezTo>
                    <a:cubicBezTo>
                      <a:pt x="6715" y="25980"/>
                      <a:pt x="6525" y="25837"/>
                      <a:pt x="6227" y="25837"/>
                    </a:cubicBezTo>
                    <a:cubicBezTo>
                      <a:pt x="5703" y="25837"/>
                      <a:pt x="4941" y="26349"/>
                      <a:pt x="4405" y="27075"/>
                    </a:cubicBezTo>
                    <a:cubicBezTo>
                      <a:pt x="3262" y="26956"/>
                      <a:pt x="2310" y="26480"/>
                      <a:pt x="1786" y="25742"/>
                    </a:cubicBezTo>
                    <a:cubicBezTo>
                      <a:pt x="1286" y="25051"/>
                      <a:pt x="1167" y="24158"/>
                      <a:pt x="1429" y="23087"/>
                    </a:cubicBezTo>
                    <a:cubicBezTo>
                      <a:pt x="1595" y="22396"/>
                      <a:pt x="1810" y="21825"/>
                      <a:pt x="2072" y="21372"/>
                    </a:cubicBezTo>
                    <a:cubicBezTo>
                      <a:pt x="2547" y="21741"/>
                      <a:pt x="3021" y="21935"/>
                      <a:pt x="3431" y="21935"/>
                    </a:cubicBezTo>
                    <a:cubicBezTo>
                      <a:pt x="3616" y="21935"/>
                      <a:pt x="3789" y="21895"/>
                      <a:pt x="3941" y="21813"/>
                    </a:cubicBezTo>
                    <a:cubicBezTo>
                      <a:pt x="4417" y="21563"/>
                      <a:pt x="4643" y="21182"/>
                      <a:pt x="4548" y="20789"/>
                    </a:cubicBezTo>
                    <a:cubicBezTo>
                      <a:pt x="4453" y="20384"/>
                      <a:pt x="4036" y="20086"/>
                      <a:pt x="3560" y="20086"/>
                    </a:cubicBezTo>
                    <a:cubicBezTo>
                      <a:pt x="3227" y="20086"/>
                      <a:pt x="2608" y="20217"/>
                      <a:pt x="2024" y="21098"/>
                    </a:cubicBezTo>
                    <a:cubicBezTo>
                      <a:pt x="1060" y="20265"/>
                      <a:pt x="191" y="18717"/>
                      <a:pt x="381" y="17300"/>
                    </a:cubicBezTo>
                    <a:cubicBezTo>
                      <a:pt x="512" y="16264"/>
                      <a:pt x="1179" y="15443"/>
                      <a:pt x="2322" y="14931"/>
                    </a:cubicBezTo>
                    <a:cubicBezTo>
                      <a:pt x="2500" y="14848"/>
                      <a:pt x="2679" y="14764"/>
                      <a:pt x="2858" y="14705"/>
                    </a:cubicBezTo>
                    <a:cubicBezTo>
                      <a:pt x="3286" y="15550"/>
                      <a:pt x="3834" y="16098"/>
                      <a:pt x="4298" y="16205"/>
                    </a:cubicBezTo>
                    <a:cubicBezTo>
                      <a:pt x="4489" y="16241"/>
                      <a:pt x="4679" y="16264"/>
                      <a:pt x="4846" y="16264"/>
                    </a:cubicBezTo>
                    <a:cubicBezTo>
                      <a:pt x="5632" y="16264"/>
                      <a:pt x="5989" y="15824"/>
                      <a:pt x="5989" y="15395"/>
                    </a:cubicBezTo>
                    <a:cubicBezTo>
                      <a:pt x="5989" y="14824"/>
                      <a:pt x="5394" y="14228"/>
                      <a:pt x="4298" y="14228"/>
                    </a:cubicBezTo>
                    <a:cubicBezTo>
                      <a:pt x="3893" y="14228"/>
                      <a:pt x="3429" y="14312"/>
                      <a:pt x="2941" y="14478"/>
                    </a:cubicBezTo>
                    <a:cubicBezTo>
                      <a:pt x="2429" y="13407"/>
                      <a:pt x="2048" y="11800"/>
                      <a:pt x="2631" y="10680"/>
                    </a:cubicBezTo>
                    <a:cubicBezTo>
                      <a:pt x="2953" y="10061"/>
                      <a:pt x="3524" y="9692"/>
                      <a:pt x="4346" y="9573"/>
                    </a:cubicBezTo>
                    <a:cubicBezTo>
                      <a:pt x="4712" y="9520"/>
                      <a:pt x="5085" y="9493"/>
                      <a:pt x="5439" y="9493"/>
                    </a:cubicBezTo>
                    <a:cubicBezTo>
                      <a:pt x="5557" y="9493"/>
                      <a:pt x="5673" y="9496"/>
                      <a:pt x="5786" y="9502"/>
                    </a:cubicBezTo>
                    <a:cubicBezTo>
                      <a:pt x="6239" y="10704"/>
                      <a:pt x="7025" y="11454"/>
                      <a:pt x="7846" y="11454"/>
                    </a:cubicBezTo>
                    <a:lnTo>
                      <a:pt x="7870" y="11454"/>
                    </a:lnTo>
                    <a:cubicBezTo>
                      <a:pt x="8846" y="11430"/>
                      <a:pt x="8954" y="11026"/>
                      <a:pt x="8965" y="10859"/>
                    </a:cubicBezTo>
                    <a:cubicBezTo>
                      <a:pt x="8965" y="10216"/>
                      <a:pt x="7727" y="9442"/>
                      <a:pt x="5929" y="9323"/>
                    </a:cubicBezTo>
                    <a:cubicBezTo>
                      <a:pt x="5477" y="8037"/>
                      <a:pt x="5560" y="6644"/>
                      <a:pt x="6132" y="5751"/>
                    </a:cubicBezTo>
                    <a:cubicBezTo>
                      <a:pt x="6584" y="5037"/>
                      <a:pt x="7299" y="4644"/>
                      <a:pt x="8275" y="4561"/>
                    </a:cubicBezTo>
                    <a:cubicBezTo>
                      <a:pt x="8534" y="4539"/>
                      <a:pt x="8783" y="4529"/>
                      <a:pt x="9020" y="4529"/>
                    </a:cubicBezTo>
                    <a:cubicBezTo>
                      <a:pt x="9445" y="4529"/>
                      <a:pt x="9831" y="4563"/>
                      <a:pt x="10168" y="4632"/>
                    </a:cubicBezTo>
                    <a:cubicBezTo>
                      <a:pt x="9918" y="5465"/>
                      <a:pt x="9942" y="6168"/>
                      <a:pt x="10239" y="6585"/>
                    </a:cubicBezTo>
                    <a:cubicBezTo>
                      <a:pt x="10432" y="6852"/>
                      <a:pt x="10721" y="6995"/>
                      <a:pt x="11107" y="6995"/>
                    </a:cubicBezTo>
                    <a:cubicBezTo>
                      <a:pt x="11150" y="6995"/>
                      <a:pt x="11194" y="6993"/>
                      <a:pt x="11240" y="6989"/>
                    </a:cubicBezTo>
                    <a:cubicBezTo>
                      <a:pt x="11644" y="6966"/>
                      <a:pt x="11966" y="6597"/>
                      <a:pt x="12002" y="6132"/>
                    </a:cubicBezTo>
                    <a:cubicBezTo>
                      <a:pt x="12049" y="5549"/>
                      <a:pt x="11656" y="4811"/>
                      <a:pt x="10406" y="4501"/>
                    </a:cubicBezTo>
                    <a:cubicBezTo>
                      <a:pt x="10912" y="3076"/>
                      <a:pt x="12116" y="1662"/>
                      <a:pt x="13495" y="1662"/>
                    </a:cubicBezTo>
                    <a:cubicBezTo>
                      <a:pt x="13545" y="1662"/>
                      <a:pt x="13595" y="1664"/>
                      <a:pt x="13645" y="1667"/>
                    </a:cubicBezTo>
                    <a:cubicBezTo>
                      <a:pt x="14526" y="1739"/>
                      <a:pt x="15454" y="2120"/>
                      <a:pt x="16276" y="2751"/>
                    </a:cubicBezTo>
                    <a:cubicBezTo>
                      <a:pt x="15871" y="3584"/>
                      <a:pt x="15800" y="4322"/>
                      <a:pt x="16097" y="4787"/>
                    </a:cubicBezTo>
                    <a:cubicBezTo>
                      <a:pt x="16300" y="5120"/>
                      <a:pt x="16669" y="5287"/>
                      <a:pt x="17169" y="5287"/>
                    </a:cubicBezTo>
                    <a:cubicBezTo>
                      <a:pt x="17609" y="5287"/>
                      <a:pt x="17764" y="5096"/>
                      <a:pt x="17824" y="4930"/>
                    </a:cubicBezTo>
                    <a:cubicBezTo>
                      <a:pt x="18002" y="4418"/>
                      <a:pt x="17443" y="3477"/>
                      <a:pt x="16514" y="2703"/>
                    </a:cubicBezTo>
                    <a:cubicBezTo>
                      <a:pt x="17145" y="1477"/>
                      <a:pt x="18502" y="191"/>
                      <a:pt x="20026" y="191"/>
                    </a:cubicBezTo>
                    <a:close/>
                    <a:moveTo>
                      <a:pt x="20026" y="1"/>
                    </a:moveTo>
                    <a:cubicBezTo>
                      <a:pt x="18443" y="1"/>
                      <a:pt x="17038" y="1322"/>
                      <a:pt x="16359" y="2584"/>
                    </a:cubicBezTo>
                    <a:cubicBezTo>
                      <a:pt x="15526" y="1941"/>
                      <a:pt x="14573" y="1548"/>
                      <a:pt x="13668" y="1477"/>
                    </a:cubicBezTo>
                    <a:cubicBezTo>
                      <a:pt x="13612" y="1473"/>
                      <a:pt x="13555" y="1470"/>
                      <a:pt x="13499" y="1470"/>
                    </a:cubicBezTo>
                    <a:cubicBezTo>
                      <a:pt x="12012" y="1470"/>
                      <a:pt x="10744" y="2962"/>
                      <a:pt x="10228" y="4453"/>
                    </a:cubicBezTo>
                    <a:cubicBezTo>
                      <a:pt x="9871" y="4376"/>
                      <a:pt x="9463" y="4339"/>
                      <a:pt x="9015" y="4339"/>
                    </a:cubicBezTo>
                    <a:cubicBezTo>
                      <a:pt x="8776" y="4339"/>
                      <a:pt x="8524" y="4349"/>
                      <a:pt x="8263" y="4370"/>
                    </a:cubicBezTo>
                    <a:cubicBezTo>
                      <a:pt x="7239" y="4453"/>
                      <a:pt x="6453" y="4894"/>
                      <a:pt x="5977" y="5644"/>
                    </a:cubicBezTo>
                    <a:cubicBezTo>
                      <a:pt x="5382" y="6573"/>
                      <a:pt x="5286" y="8002"/>
                      <a:pt x="5727" y="9311"/>
                    </a:cubicBezTo>
                    <a:cubicBezTo>
                      <a:pt x="5614" y="9305"/>
                      <a:pt x="5499" y="9302"/>
                      <a:pt x="5384" y="9302"/>
                    </a:cubicBezTo>
                    <a:cubicBezTo>
                      <a:pt x="5036" y="9302"/>
                      <a:pt x="4679" y="9329"/>
                      <a:pt x="4322" y="9383"/>
                    </a:cubicBezTo>
                    <a:cubicBezTo>
                      <a:pt x="3441" y="9514"/>
                      <a:pt x="2810" y="9918"/>
                      <a:pt x="2465" y="10597"/>
                    </a:cubicBezTo>
                    <a:cubicBezTo>
                      <a:pt x="1846" y="11776"/>
                      <a:pt x="2238" y="13431"/>
                      <a:pt x="2762" y="14538"/>
                    </a:cubicBezTo>
                    <a:cubicBezTo>
                      <a:pt x="2596" y="14598"/>
                      <a:pt x="2417" y="14669"/>
                      <a:pt x="2238" y="14752"/>
                    </a:cubicBezTo>
                    <a:cubicBezTo>
                      <a:pt x="1036" y="15300"/>
                      <a:pt x="333" y="16169"/>
                      <a:pt x="191" y="17265"/>
                    </a:cubicBezTo>
                    <a:cubicBezTo>
                      <a:pt x="0" y="18765"/>
                      <a:pt x="905" y="20384"/>
                      <a:pt x="1929" y="21253"/>
                    </a:cubicBezTo>
                    <a:cubicBezTo>
                      <a:pt x="1643" y="21717"/>
                      <a:pt x="1417" y="22325"/>
                      <a:pt x="1238" y="23039"/>
                    </a:cubicBezTo>
                    <a:cubicBezTo>
                      <a:pt x="964" y="24158"/>
                      <a:pt x="1095" y="25111"/>
                      <a:pt x="1631" y="25849"/>
                    </a:cubicBezTo>
                    <a:cubicBezTo>
                      <a:pt x="2167" y="26599"/>
                      <a:pt x="3119" y="27099"/>
                      <a:pt x="4274" y="27242"/>
                    </a:cubicBezTo>
                    <a:cubicBezTo>
                      <a:pt x="3810" y="27944"/>
                      <a:pt x="2881" y="29849"/>
                      <a:pt x="4715" y="31897"/>
                    </a:cubicBezTo>
                    <a:cubicBezTo>
                      <a:pt x="5513" y="32790"/>
                      <a:pt x="6537" y="33278"/>
                      <a:pt x="7620" y="33278"/>
                    </a:cubicBezTo>
                    <a:cubicBezTo>
                      <a:pt x="7882" y="33278"/>
                      <a:pt x="8132" y="33255"/>
                      <a:pt x="8382" y="33195"/>
                    </a:cubicBezTo>
                    <a:cubicBezTo>
                      <a:pt x="8442" y="33886"/>
                      <a:pt x="8763" y="35338"/>
                      <a:pt x="10478" y="36064"/>
                    </a:cubicBezTo>
                    <a:cubicBezTo>
                      <a:pt x="10990" y="36291"/>
                      <a:pt x="11525" y="36398"/>
                      <a:pt x="12085" y="36398"/>
                    </a:cubicBezTo>
                    <a:cubicBezTo>
                      <a:pt x="12585" y="36398"/>
                      <a:pt x="13085" y="36315"/>
                      <a:pt x="13573" y="36136"/>
                    </a:cubicBezTo>
                    <a:cubicBezTo>
                      <a:pt x="13978" y="36707"/>
                      <a:pt x="14930" y="37446"/>
                      <a:pt x="17157" y="37827"/>
                    </a:cubicBezTo>
                    <a:cubicBezTo>
                      <a:pt x="17748" y="37928"/>
                      <a:pt x="18311" y="37978"/>
                      <a:pt x="18834" y="37978"/>
                    </a:cubicBezTo>
                    <a:cubicBezTo>
                      <a:pt x="19606" y="37978"/>
                      <a:pt x="20292" y="37868"/>
                      <a:pt x="20860" y="37648"/>
                    </a:cubicBezTo>
                    <a:cubicBezTo>
                      <a:pt x="21419" y="37898"/>
                      <a:pt x="22169" y="38017"/>
                      <a:pt x="23062" y="38017"/>
                    </a:cubicBezTo>
                    <a:cubicBezTo>
                      <a:pt x="23705" y="38017"/>
                      <a:pt x="24420" y="37958"/>
                      <a:pt x="25194" y="37827"/>
                    </a:cubicBezTo>
                    <a:cubicBezTo>
                      <a:pt x="27825" y="37398"/>
                      <a:pt x="29004" y="36588"/>
                      <a:pt x="29516" y="35969"/>
                    </a:cubicBezTo>
                    <a:cubicBezTo>
                      <a:pt x="29635" y="35981"/>
                      <a:pt x="29766" y="35993"/>
                      <a:pt x="29897" y="35993"/>
                    </a:cubicBezTo>
                    <a:cubicBezTo>
                      <a:pt x="31611" y="35993"/>
                      <a:pt x="34540" y="34826"/>
                      <a:pt x="35374" y="32719"/>
                    </a:cubicBezTo>
                    <a:cubicBezTo>
                      <a:pt x="35564" y="32231"/>
                      <a:pt x="35647" y="31778"/>
                      <a:pt x="35612" y="31362"/>
                    </a:cubicBezTo>
                    <a:cubicBezTo>
                      <a:pt x="36862" y="30588"/>
                      <a:pt x="38148" y="28635"/>
                      <a:pt x="38195" y="26659"/>
                    </a:cubicBezTo>
                    <a:cubicBezTo>
                      <a:pt x="38207" y="26266"/>
                      <a:pt x="38171" y="25908"/>
                      <a:pt x="38100" y="25611"/>
                    </a:cubicBezTo>
                    <a:cubicBezTo>
                      <a:pt x="38636" y="24694"/>
                      <a:pt x="39017" y="23408"/>
                      <a:pt x="39136" y="22087"/>
                    </a:cubicBezTo>
                    <a:cubicBezTo>
                      <a:pt x="39184" y="21539"/>
                      <a:pt x="39136" y="21063"/>
                      <a:pt x="38993" y="20646"/>
                    </a:cubicBezTo>
                    <a:cubicBezTo>
                      <a:pt x="39469" y="20193"/>
                      <a:pt x="39993" y="19158"/>
                      <a:pt x="39826" y="16788"/>
                    </a:cubicBezTo>
                    <a:cubicBezTo>
                      <a:pt x="39755" y="15741"/>
                      <a:pt x="39398" y="14955"/>
                      <a:pt x="38803" y="14538"/>
                    </a:cubicBezTo>
                    <a:cubicBezTo>
                      <a:pt x="39207" y="13371"/>
                      <a:pt x="39350" y="11609"/>
                      <a:pt x="38529" y="10097"/>
                    </a:cubicBezTo>
                    <a:cubicBezTo>
                      <a:pt x="38195" y="9490"/>
                      <a:pt x="37731" y="9145"/>
                      <a:pt x="37183" y="9109"/>
                    </a:cubicBezTo>
                    <a:cubicBezTo>
                      <a:pt x="36814" y="7835"/>
                      <a:pt x="35862" y="6620"/>
                      <a:pt x="34719" y="6001"/>
                    </a:cubicBezTo>
                    <a:cubicBezTo>
                      <a:pt x="34421" y="5835"/>
                      <a:pt x="34123" y="5716"/>
                      <a:pt x="33826" y="5668"/>
                    </a:cubicBezTo>
                    <a:cubicBezTo>
                      <a:pt x="33766" y="4954"/>
                      <a:pt x="33361" y="3727"/>
                      <a:pt x="31540" y="3049"/>
                    </a:cubicBezTo>
                    <a:cubicBezTo>
                      <a:pt x="31202" y="2923"/>
                      <a:pt x="30846" y="2862"/>
                      <a:pt x="30485" y="2862"/>
                    </a:cubicBezTo>
                    <a:cubicBezTo>
                      <a:pt x="29751" y="2862"/>
                      <a:pt x="28995" y="3113"/>
                      <a:pt x="28325" y="3584"/>
                    </a:cubicBezTo>
                    <a:cubicBezTo>
                      <a:pt x="27896" y="2548"/>
                      <a:pt x="27242" y="1798"/>
                      <a:pt x="26491" y="1501"/>
                    </a:cubicBezTo>
                    <a:cubicBezTo>
                      <a:pt x="25774" y="1215"/>
                      <a:pt x="25099" y="1072"/>
                      <a:pt x="24486" y="1072"/>
                    </a:cubicBezTo>
                    <a:cubicBezTo>
                      <a:pt x="23899" y="1072"/>
                      <a:pt x="23368" y="1203"/>
                      <a:pt x="22908" y="1465"/>
                    </a:cubicBezTo>
                    <a:cubicBezTo>
                      <a:pt x="22503" y="941"/>
                      <a:pt x="21884" y="512"/>
                      <a:pt x="21074" y="203"/>
                    </a:cubicBezTo>
                    <a:cubicBezTo>
                      <a:pt x="20729" y="72"/>
                      <a:pt x="20384" y="1"/>
                      <a:pt x="2002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0" name="Google Shape;1510;p3"/>
              <p:cNvSpPr/>
              <p:nvPr/>
            </p:nvSpPr>
            <p:spPr>
              <a:xfrm>
                <a:off x="3670971" y="3565886"/>
                <a:ext cx="558624" cy="214856"/>
              </a:xfrm>
              <a:custGeom>
                <a:avLst/>
                <a:gdLst/>
                <a:ahLst/>
                <a:cxnLst/>
                <a:rect l="l" t="t" r="r" b="b"/>
                <a:pathLst>
                  <a:path w="17706" h="6810" extrusionOk="0">
                    <a:moveTo>
                      <a:pt x="4451" y="1"/>
                    </a:moveTo>
                    <a:cubicBezTo>
                      <a:pt x="2116" y="1"/>
                      <a:pt x="1" y="1631"/>
                      <a:pt x="1" y="1631"/>
                    </a:cubicBezTo>
                    <a:lnTo>
                      <a:pt x="9264" y="6810"/>
                    </a:lnTo>
                    <a:lnTo>
                      <a:pt x="17705" y="2095"/>
                    </a:lnTo>
                    <a:cubicBezTo>
                      <a:pt x="16500" y="618"/>
                      <a:pt x="15301" y="85"/>
                      <a:pt x="14199" y="85"/>
                    </a:cubicBezTo>
                    <a:cubicBezTo>
                      <a:pt x="11328" y="85"/>
                      <a:pt x="9109" y="3702"/>
                      <a:pt x="9109" y="3702"/>
                    </a:cubicBezTo>
                    <a:cubicBezTo>
                      <a:pt x="7907" y="836"/>
                      <a:pt x="6122" y="1"/>
                      <a:pt x="4451" y="1"/>
                    </a:cubicBezTo>
                    <a:close/>
                  </a:path>
                </a:pathLst>
              </a:custGeom>
              <a:solidFill>
                <a:srgbClr val="F5EFD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1" name="Google Shape;1511;p3"/>
              <p:cNvSpPr/>
              <p:nvPr/>
            </p:nvSpPr>
            <p:spPr>
              <a:xfrm>
                <a:off x="3704414" y="3075725"/>
                <a:ext cx="516158" cy="477730"/>
              </a:xfrm>
              <a:custGeom>
                <a:avLst/>
                <a:gdLst/>
                <a:ahLst/>
                <a:cxnLst/>
                <a:rect l="l" t="t" r="r" b="b"/>
                <a:pathLst>
                  <a:path w="16360" h="15142" extrusionOk="0">
                    <a:moveTo>
                      <a:pt x="14700" y="0"/>
                    </a:moveTo>
                    <a:cubicBezTo>
                      <a:pt x="13915" y="0"/>
                      <a:pt x="10347" y="3891"/>
                      <a:pt x="10347" y="3891"/>
                    </a:cubicBezTo>
                    <a:cubicBezTo>
                      <a:pt x="10347" y="3891"/>
                      <a:pt x="8415" y="3669"/>
                      <a:pt x="6853" y="3669"/>
                    </a:cubicBezTo>
                    <a:cubicBezTo>
                      <a:pt x="6071" y="3669"/>
                      <a:pt x="5382" y="3724"/>
                      <a:pt x="5072" y="3891"/>
                    </a:cubicBezTo>
                    <a:cubicBezTo>
                      <a:pt x="5072" y="3891"/>
                      <a:pt x="1557" y="1124"/>
                      <a:pt x="434" y="1124"/>
                    </a:cubicBezTo>
                    <a:cubicBezTo>
                      <a:pt x="236" y="1124"/>
                      <a:pt x="112" y="1210"/>
                      <a:pt x="96" y="1415"/>
                    </a:cubicBezTo>
                    <a:cubicBezTo>
                      <a:pt x="0" y="2772"/>
                      <a:pt x="4965" y="5010"/>
                      <a:pt x="4965" y="5010"/>
                    </a:cubicBezTo>
                    <a:cubicBezTo>
                      <a:pt x="4965" y="5010"/>
                      <a:pt x="4144" y="13321"/>
                      <a:pt x="5275" y="14523"/>
                    </a:cubicBezTo>
                    <a:cubicBezTo>
                      <a:pt x="5716" y="14983"/>
                      <a:pt x="6606" y="15141"/>
                      <a:pt x="7578" y="15141"/>
                    </a:cubicBezTo>
                    <a:cubicBezTo>
                      <a:pt x="9123" y="15141"/>
                      <a:pt x="10879" y="14743"/>
                      <a:pt x="11383" y="14523"/>
                    </a:cubicBezTo>
                    <a:cubicBezTo>
                      <a:pt x="12216" y="14166"/>
                      <a:pt x="11383" y="4510"/>
                      <a:pt x="11383" y="4510"/>
                    </a:cubicBezTo>
                    <a:cubicBezTo>
                      <a:pt x="11383" y="4510"/>
                      <a:pt x="16360" y="1415"/>
                      <a:pt x="14800" y="33"/>
                    </a:cubicBezTo>
                    <a:cubicBezTo>
                      <a:pt x="14775" y="11"/>
                      <a:pt x="14741" y="0"/>
                      <a:pt x="147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2" name="Google Shape;1512;p3"/>
              <p:cNvSpPr/>
              <p:nvPr/>
            </p:nvSpPr>
            <p:spPr>
              <a:xfrm>
                <a:off x="3631912" y="3579736"/>
                <a:ext cx="290765" cy="401979"/>
              </a:xfrm>
              <a:custGeom>
                <a:avLst/>
                <a:gdLst/>
                <a:ahLst/>
                <a:cxnLst/>
                <a:rect l="l" t="t" r="r" b="b"/>
                <a:pathLst>
                  <a:path w="9216" h="12741" extrusionOk="0">
                    <a:moveTo>
                      <a:pt x="727" y="1"/>
                    </a:moveTo>
                    <a:lnTo>
                      <a:pt x="0" y="10062"/>
                    </a:lnTo>
                    <a:lnTo>
                      <a:pt x="9216" y="12741"/>
                    </a:lnTo>
                    <a:lnTo>
                      <a:pt x="9216" y="1656"/>
                    </a:lnTo>
                    <a:lnTo>
                      <a:pt x="727" y="1"/>
                    </a:lnTo>
                    <a:close/>
                  </a:path>
                </a:pathLst>
              </a:custGeom>
              <a:solidFill>
                <a:srgbClr val="70CA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3" name="Google Shape;1513;p3"/>
              <p:cNvSpPr/>
              <p:nvPr/>
            </p:nvSpPr>
            <p:spPr>
              <a:xfrm>
                <a:off x="3994421" y="3579736"/>
                <a:ext cx="290765" cy="401979"/>
              </a:xfrm>
              <a:custGeom>
                <a:avLst/>
                <a:gdLst/>
                <a:ahLst/>
                <a:cxnLst/>
                <a:rect l="l" t="t" r="r" b="b"/>
                <a:pathLst>
                  <a:path w="9216" h="12741" extrusionOk="0">
                    <a:moveTo>
                      <a:pt x="8489" y="1"/>
                    </a:moveTo>
                    <a:lnTo>
                      <a:pt x="0" y="1656"/>
                    </a:lnTo>
                    <a:lnTo>
                      <a:pt x="0" y="12741"/>
                    </a:lnTo>
                    <a:lnTo>
                      <a:pt x="9215" y="10062"/>
                    </a:lnTo>
                    <a:lnTo>
                      <a:pt x="8489" y="1"/>
                    </a:lnTo>
                    <a:close/>
                  </a:path>
                </a:pathLst>
              </a:custGeom>
              <a:solidFill>
                <a:srgbClr val="70CAC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4" name="Google Shape;1514;p3"/>
              <p:cNvSpPr/>
              <p:nvPr/>
            </p:nvSpPr>
            <p:spPr>
              <a:xfrm>
                <a:off x="3922645" y="3631951"/>
                <a:ext cx="71776" cy="349763"/>
              </a:xfrm>
              <a:custGeom>
                <a:avLst/>
                <a:gdLst/>
                <a:ahLst/>
                <a:cxnLst/>
                <a:rect l="l" t="t" r="r" b="b"/>
                <a:pathLst>
                  <a:path w="2275" h="11086" extrusionOk="0">
                    <a:moveTo>
                      <a:pt x="1" y="1"/>
                    </a:moveTo>
                    <a:lnTo>
                      <a:pt x="1" y="11086"/>
                    </a:lnTo>
                    <a:lnTo>
                      <a:pt x="2275" y="11086"/>
                    </a:lnTo>
                    <a:lnTo>
                      <a:pt x="2275" y="1"/>
                    </a:lnTo>
                    <a:close/>
                  </a:path>
                </a:pathLst>
              </a:custGeom>
              <a:solidFill>
                <a:srgbClr val="008E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5" name="Google Shape;1515;p3"/>
              <p:cNvSpPr/>
              <p:nvPr/>
            </p:nvSpPr>
            <p:spPr>
              <a:xfrm>
                <a:off x="3926400" y="3476157"/>
                <a:ext cx="38365" cy="56285"/>
              </a:xfrm>
              <a:custGeom>
                <a:avLst/>
                <a:gdLst/>
                <a:ahLst/>
                <a:cxnLst/>
                <a:rect l="l" t="t" r="r" b="b"/>
                <a:pathLst>
                  <a:path w="1216" h="1784" extrusionOk="0">
                    <a:moveTo>
                      <a:pt x="116" y="0"/>
                    </a:moveTo>
                    <a:cubicBezTo>
                      <a:pt x="79" y="0"/>
                      <a:pt x="42" y="22"/>
                      <a:pt x="25" y="57"/>
                    </a:cubicBezTo>
                    <a:cubicBezTo>
                      <a:pt x="1" y="105"/>
                      <a:pt x="25" y="153"/>
                      <a:pt x="72" y="176"/>
                    </a:cubicBezTo>
                    <a:cubicBezTo>
                      <a:pt x="84" y="188"/>
                      <a:pt x="1025" y="665"/>
                      <a:pt x="989" y="1688"/>
                    </a:cubicBezTo>
                    <a:cubicBezTo>
                      <a:pt x="989" y="1736"/>
                      <a:pt x="1025" y="1784"/>
                      <a:pt x="1073" y="1784"/>
                    </a:cubicBezTo>
                    <a:lnTo>
                      <a:pt x="1084" y="1784"/>
                    </a:lnTo>
                    <a:cubicBezTo>
                      <a:pt x="1132" y="1784"/>
                      <a:pt x="1168" y="1748"/>
                      <a:pt x="1180" y="1688"/>
                    </a:cubicBezTo>
                    <a:cubicBezTo>
                      <a:pt x="1215" y="557"/>
                      <a:pt x="191" y="33"/>
                      <a:pt x="156" y="10"/>
                    </a:cubicBezTo>
                    <a:cubicBezTo>
                      <a:pt x="143" y="3"/>
                      <a:pt x="129" y="0"/>
                      <a:pt x="116"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6" name="Google Shape;1516;p3"/>
              <p:cNvSpPr/>
              <p:nvPr/>
            </p:nvSpPr>
            <p:spPr>
              <a:xfrm>
                <a:off x="3962114" y="3462622"/>
                <a:ext cx="37576" cy="69820"/>
              </a:xfrm>
              <a:custGeom>
                <a:avLst/>
                <a:gdLst/>
                <a:ahLst/>
                <a:cxnLst/>
                <a:rect l="l" t="t" r="r" b="b"/>
                <a:pathLst>
                  <a:path w="1191" h="2213" extrusionOk="0">
                    <a:moveTo>
                      <a:pt x="1088" y="1"/>
                    </a:moveTo>
                    <a:cubicBezTo>
                      <a:pt x="1074" y="1"/>
                      <a:pt x="1061" y="4"/>
                      <a:pt x="1048" y="10"/>
                    </a:cubicBezTo>
                    <a:cubicBezTo>
                      <a:pt x="1036" y="22"/>
                      <a:pt x="0" y="486"/>
                      <a:pt x="357" y="2141"/>
                    </a:cubicBezTo>
                    <a:cubicBezTo>
                      <a:pt x="369" y="2177"/>
                      <a:pt x="417" y="2213"/>
                      <a:pt x="453" y="2213"/>
                    </a:cubicBezTo>
                    <a:lnTo>
                      <a:pt x="476" y="2213"/>
                    </a:lnTo>
                    <a:cubicBezTo>
                      <a:pt x="524" y="2201"/>
                      <a:pt x="560" y="2153"/>
                      <a:pt x="548" y="2094"/>
                    </a:cubicBezTo>
                    <a:cubicBezTo>
                      <a:pt x="214" y="605"/>
                      <a:pt x="1084" y="201"/>
                      <a:pt x="1131" y="189"/>
                    </a:cubicBezTo>
                    <a:cubicBezTo>
                      <a:pt x="1179" y="165"/>
                      <a:pt x="1191" y="105"/>
                      <a:pt x="1179" y="58"/>
                    </a:cubicBezTo>
                    <a:cubicBezTo>
                      <a:pt x="1161" y="23"/>
                      <a:pt x="1125" y="1"/>
                      <a:pt x="108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7" name="Google Shape;1517;p3"/>
              <p:cNvSpPr/>
              <p:nvPr/>
            </p:nvSpPr>
            <p:spPr>
              <a:xfrm>
                <a:off x="3782910" y="3279412"/>
                <a:ext cx="179236" cy="135854"/>
              </a:xfrm>
              <a:custGeom>
                <a:avLst/>
                <a:gdLst/>
                <a:ahLst/>
                <a:cxnLst/>
                <a:rect l="l" t="t" r="r" b="b"/>
                <a:pathLst>
                  <a:path w="5681" h="4306" extrusionOk="0">
                    <a:moveTo>
                      <a:pt x="1457" y="623"/>
                    </a:moveTo>
                    <a:cubicBezTo>
                      <a:pt x="2496" y="623"/>
                      <a:pt x="4478" y="900"/>
                      <a:pt x="4478" y="900"/>
                    </a:cubicBezTo>
                    <a:cubicBezTo>
                      <a:pt x="4859" y="947"/>
                      <a:pt x="4823" y="3305"/>
                      <a:pt x="4811" y="3531"/>
                    </a:cubicBezTo>
                    <a:cubicBezTo>
                      <a:pt x="4811" y="3648"/>
                      <a:pt x="3767" y="3684"/>
                      <a:pt x="2780" y="3684"/>
                    </a:cubicBezTo>
                    <a:cubicBezTo>
                      <a:pt x="1966" y="3684"/>
                      <a:pt x="1191" y="3660"/>
                      <a:pt x="1072" y="3638"/>
                    </a:cubicBezTo>
                    <a:cubicBezTo>
                      <a:pt x="799" y="3579"/>
                      <a:pt x="572" y="983"/>
                      <a:pt x="858" y="709"/>
                    </a:cubicBezTo>
                    <a:cubicBezTo>
                      <a:pt x="926" y="647"/>
                      <a:pt x="1150" y="623"/>
                      <a:pt x="1457" y="623"/>
                    </a:cubicBezTo>
                    <a:close/>
                    <a:moveTo>
                      <a:pt x="1200" y="0"/>
                    </a:moveTo>
                    <a:cubicBezTo>
                      <a:pt x="787" y="0"/>
                      <a:pt x="484" y="35"/>
                      <a:pt x="394" y="126"/>
                    </a:cubicBezTo>
                    <a:cubicBezTo>
                      <a:pt x="1" y="507"/>
                      <a:pt x="310" y="4162"/>
                      <a:pt x="668" y="4234"/>
                    </a:cubicBezTo>
                    <a:cubicBezTo>
                      <a:pt x="821" y="4271"/>
                      <a:pt x="1812" y="4305"/>
                      <a:pt x="2868" y="4305"/>
                    </a:cubicBezTo>
                    <a:cubicBezTo>
                      <a:pt x="4190" y="4305"/>
                      <a:pt x="5614" y="4251"/>
                      <a:pt x="5621" y="4079"/>
                    </a:cubicBezTo>
                    <a:cubicBezTo>
                      <a:pt x="5632" y="3769"/>
                      <a:pt x="5680" y="459"/>
                      <a:pt x="5168" y="388"/>
                    </a:cubicBezTo>
                    <a:cubicBezTo>
                      <a:pt x="5168" y="388"/>
                      <a:pt x="2575" y="0"/>
                      <a:pt x="1200" y="0"/>
                    </a:cubicBezTo>
                    <a:close/>
                  </a:path>
                </a:pathLst>
              </a:custGeom>
              <a:solidFill>
                <a:srgbClr val="E09D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8" name="Google Shape;1518;p3"/>
              <p:cNvSpPr/>
              <p:nvPr/>
            </p:nvSpPr>
            <p:spPr>
              <a:xfrm>
                <a:off x="3972620" y="3279412"/>
                <a:ext cx="178825" cy="135854"/>
              </a:xfrm>
              <a:custGeom>
                <a:avLst/>
                <a:gdLst/>
                <a:ahLst/>
                <a:cxnLst/>
                <a:rect l="l" t="t" r="r" b="b"/>
                <a:pathLst>
                  <a:path w="5668" h="4306" extrusionOk="0">
                    <a:moveTo>
                      <a:pt x="4218" y="623"/>
                    </a:moveTo>
                    <a:cubicBezTo>
                      <a:pt x="4523" y="623"/>
                      <a:pt x="4745" y="647"/>
                      <a:pt x="4811" y="709"/>
                    </a:cubicBezTo>
                    <a:cubicBezTo>
                      <a:pt x="5108" y="983"/>
                      <a:pt x="4870" y="3579"/>
                      <a:pt x="4608" y="3638"/>
                    </a:cubicBezTo>
                    <a:cubicBezTo>
                      <a:pt x="4490" y="3660"/>
                      <a:pt x="3714" y="3684"/>
                      <a:pt x="2899" y="3684"/>
                    </a:cubicBezTo>
                    <a:cubicBezTo>
                      <a:pt x="1911" y="3684"/>
                      <a:pt x="864" y="3648"/>
                      <a:pt x="858" y="3531"/>
                    </a:cubicBezTo>
                    <a:cubicBezTo>
                      <a:pt x="846" y="3305"/>
                      <a:pt x="822" y="947"/>
                      <a:pt x="1203" y="900"/>
                    </a:cubicBezTo>
                    <a:cubicBezTo>
                      <a:pt x="1203" y="900"/>
                      <a:pt x="3184" y="623"/>
                      <a:pt x="4218" y="623"/>
                    </a:cubicBezTo>
                    <a:close/>
                    <a:moveTo>
                      <a:pt x="4480" y="0"/>
                    </a:moveTo>
                    <a:cubicBezTo>
                      <a:pt x="3105" y="0"/>
                      <a:pt x="512" y="388"/>
                      <a:pt x="512" y="388"/>
                    </a:cubicBezTo>
                    <a:cubicBezTo>
                      <a:pt x="0" y="459"/>
                      <a:pt x="36" y="3769"/>
                      <a:pt x="48" y="4079"/>
                    </a:cubicBezTo>
                    <a:cubicBezTo>
                      <a:pt x="55" y="4251"/>
                      <a:pt x="1478" y="4305"/>
                      <a:pt x="2802" y="4305"/>
                    </a:cubicBezTo>
                    <a:cubicBezTo>
                      <a:pt x="3860" y="4305"/>
                      <a:pt x="4854" y="4271"/>
                      <a:pt x="5013" y="4234"/>
                    </a:cubicBezTo>
                    <a:cubicBezTo>
                      <a:pt x="5358" y="4150"/>
                      <a:pt x="5668" y="507"/>
                      <a:pt x="5287" y="126"/>
                    </a:cubicBezTo>
                    <a:cubicBezTo>
                      <a:pt x="5196" y="35"/>
                      <a:pt x="4893" y="0"/>
                      <a:pt x="4480" y="0"/>
                    </a:cubicBezTo>
                    <a:close/>
                  </a:path>
                </a:pathLst>
              </a:custGeom>
              <a:solidFill>
                <a:srgbClr val="E09D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9" name="Google Shape;1519;p3"/>
              <p:cNvSpPr/>
              <p:nvPr/>
            </p:nvSpPr>
            <p:spPr>
              <a:xfrm>
                <a:off x="3878696" y="3331722"/>
                <a:ext cx="42119" cy="51237"/>
              </a:xfrm>
              <a:custGeom>
                <a:avLst/>
                <a:gdLst/>
                <a:ahLst/>
                <a:cxnLst/>
                <a:rect l="l" t="t" r="r" b="b"/>
                <a:pathLst>
                  <a:path w="1335" h="1624" extrusionOk="0">
                    <a:moveTo>
                      <a:pt x="102" y="1"/>
                    </a:moveTo>
                    <a:cubicBezTo>
                      <a:pt x="92" y="1"/>
                      <a:pt x="83" y="2"/>
                      <a:pt x="72" y="4"/>
                    </a:cubicBezTo>
                    <a:cubicBezTo>
                      <a:pt x="25" y="16"/>
                      <a:pt x="1" y="75"/>
                      <a:pt x="25" y="123"/>
                    </a:cubicBezTo>
                    <a:cubicBezTo>
                      <a:pt x="144" y="480"/>
                      <a:pt x="572" y="1623"/>
                      <a:pt x="965" y="1623"/>
                    </a:cubicBezTo>
                    <a:cubicBezTo>
                      <a:pt x="1025" y="1623"/>
                      <a:pt x="1084" y="1599"/>
                      <a:pt x="1120" y="1540"/>
                    </a:cubicBezTo>
                    <a:cubicBezTo>
                      <a:pt x="1334" y="1278"/>
                      <a:pt x="1108" y="266"/>
                      <a:pt x="1049" y="75"/>
                    </a:cubicBezTo>
                    <a:cubicBezTo>
                      <a:pt x="1039" y="26"/>
                      <a:pt x="1004" y="1"/>
                      <a:pt x="965" y="1"/>
                    </a:cubicBezTo>
                    <a:cubicBezTo>
                      <a:pt x="957" y="1"/>
                      <a:pt x="949" y="2"/>
                      <a:pt x="941" y="4"/>
                    </a:cubicBezTo>
                    <a:cubicBezTo>
                      <a:pt x="894" y="16"/>
                      <a:pt x="858" y="63"/>
                      <a:pt x="870" y="111"/>
                    </a:cubicBezTo>
                    <a:cubicBezTo>
                      <a:pt x="977" y="575"/>
                      <a:pt x="1084" y="1290"/>
                      <a:pt x="965" y="1433"/>
                    </a:cubicBezTo>
                    <a:cubicBezTo>
                      <a:pt x="799" y="1433"/>
                      <a:pt x="430" y="730"/>
                      <a:pt x="191" y="63"/>
                    </a:cubicBezTo>
                    <a:cubicBezTo>
                      <a:pt x="182" y="24"/>
                      <a:pt x="147" y="1"/>
                      <a:pt x="10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0" name="Google Shape;1520;p3"/>
              <p:cNvSpPr/>
              <p:nvPr/>
            </p:nvSpPr>
            <p:spPr>
              <a:xfrm>
                <a:off x="4011301" y="3331722"/>
                <a:ext cx="30856" cy="44075"/>
              </a:xfrm>
              <a:custGeom>
                <a:avLst/>
                <a:gdLst/>
                <a:ahLst/>
                <a:cxnLst/>
                <a:rect l="l" t="t" r="r" b="b"/>
                <a:pathLst>
                  <a:path w="978" h="1397" extrusionOk="0">
                    <a:moveTo>
                      <a:pt x="880" y="1"/>
                    </a:moveTo>
                    <a:cubicBezTo>
                      <a:pt x="839" y="1"/>
                      <a:pt x="796" y="24"/>
                      <a:pt x="787" y="63"/>
                    </a:cubicBezTo>
                    <a:cubicBezTo>
                      <a:pt x="632" y="516"/>
                      <a:pt x="429" y="1016"/>
                      <a:pt x="310" y="1171"/>
                    </a:cubicBezTo>
                    <a:cubicBezTo>
                      <a:pt x="263" y="1004"/>
                      <a:pt x="203" y="516"/>
                      <a:pt x="191" y="87"/>
                    </a:cubicBezTo>
                    <a:cubicBezTo>
                      <a:pt x="191" y="39"/>
                      <a:pt x="156" y="4"/>
                      <a:pt x="96" y="4"/>
                    </a:cubicBezTo>
                    <a:cubicBezTo>
                      <a:pt x="48" y="4"/>
                      <a:pt x="1" y="39"/>
                      <a:pt x="1" y="99"/>
                    </a:cubicBezTo>
                    <a:cubicBezTo>
                      <a:pt x="48" y="1337"/>
                      <a:pt x="215" y="1373"/>
                      <a:pt x="275" y="1385"/>
                    </a:cubicBezTo>
                    <a:cubicBezTo>
                      <a:pt x="287" y="1397"/>
                      <a:pt x="298" y="1397"/>
                      <a:pt x="310" y="1397"/>
                    </a:cubicBezTo>
                    <a:cubicBezTo>
                      <a:pt x="394" y="1397"/>
                      <a:pt x="572" y="1266"/>
                      <a:pt x="965" y="123"/>
                    </a:cubicBezTo>
                    <a:cubicBezTo>
                      <a:pt x="977" y="75"/>
                      <a:pt x="953" y="28"/>
                      <a:pt x="906" y="4"/>
                    </a:cubicBezTo>
                    <a:cubicBezTo>
                      <a:pt x="897" y="2"/>
                      <a:pt x="889" y="1"/>
                      <a:pt x="88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1" name="Google Shape;1521;p3"/>
              <p:cNvSpPr/>
              <p:nvPr/>
            </p:nvSpPr>
            <p:spPr>
              <a:xfrm>
                <a:off x="3756629" y="3156398"/>
                <a:ext cx="94682" cy="58620"/>
              </a:xfrm>
              <a:custGeom>
                <a:avLst/>
                <a:gdLst/>
                <a:ahLst/>
                <a:cxnLst/>
                <a:rect l="l" t="t" r="r" b="b"/>
                <a:pathLst>
                  <a:path w="3001" h="1858" extrusionOk="0">
                    <a:moveTo>
                      <a:pt x="108" y="1"/>
                    </a:moveTo>
                    <a:cubicBezTo>
                      <a:pt x="48" y="1"/>
                      <a:pt x="12" y="36"/>
                      <a:pt x="0" y="84"/>
                    </a:cubicBezTo>
                    <a:cubicBezTo>
                      <a:pt x="0" y="143"/>
                      <a:pt x="36" y="191"/>
                      <a:pt x="84" y="191"/>
                    </a:cubicBezTo>
                    <a:cubicBezTo>
                      <a:pt x="108" y="191"/>
                      <a:pt x="1917" y="441"/>
                      <a:pt x="2810" y="1822"/>
                    </a:cubicBezTo>
                    <a:cubicBezTo>
                      <a:pt x="2834" y="1846"/>
                      <a:pt x="2858" y="1858"/>
                      <a:pt x="2894" y="1858"/>
                    </a:cubicBezTo>
                    <a:cubicBezTo>
                      <a:pt x="2905" y="1858"/>
                      <a:pt x="2929" y="1858"/>
                      <a:pt x="2941" y="1846"/>
                    </a:cubicBezTo>
                    <a:cubicBezTo>
                      <a:pt x="2989" y="1822"/>
                      <a:pt x="3001" y="1763"/>
                      <a:pt x="2965" y="1715"/>
                    </a:cubicBezTo>
                    <a:cubicBezTo>
                      <a:pt x="2024" y="263"/>
                      <a:pt x="191" y="12"/>
                      <a:pt x="10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2" name="Google Shape;1522;p3"/>
              <p:cNvSpPr/>
              <p:nvPr/>
            </p:nvSpPr>
            <p:spPr>
              <a:xfrm>
                <a:off x="4056007" y="3133209"/>
                <a:ext cx="89066" cy="72060"/>
              </a:xfrm>
              <a:custGeom>
                <a:avLst/>
                <a:gdLst/>
                <a:ahLst/>
                <a:cxnLst/>
                <a:rect l="l" t="t" r="r" b="b"/>
                <a:pathLst>
                  <a:path w="2823" h="2284" extrusionOk="0">
                    <a:moveTo>
                      <a:pt x="2728" y="0"/>
                    </a:moveTo>
                    <a:cubicBezTo>
                      <a:pt x="2716" y="0"/>
                      <a:pt x="2704" y="3"/>
                      <a:pt x="2691" y="9"/>
                    </a:cubicBezTo>
                    <a:cubicBezTo>
                      <a:pt x="2608" y="33"/>
                      <a:pt x="608" y="736"/>
                      <a:pt x="24" y="2152"/>
                    </a:cubicBezTo>
                    <a:cubicBezTo>
                      <a:pt x="1" y="2200"/>
                      <a:pt x="24" y="2260"/>
                      <a:pt x="72" y="2283"/>
                    </a:cubicBezTo>
                    <a:lnTo>
                      <a:pt x="108" y="2283"/>
                    </a:lnTo>
                    <a:cubicBezTo>
                      <a:pt x="144" y="2283"/>
                      <a:pt x="179" y="2260"/>
                      <a:pt x="203" y="2224"/>
                    </a:cubicBezTo>
                    <a:cubicBezTo>
                      <a:pt x="751" y="890"/>
                      <a:pt x="2727" y="188"/>
                      <a:pt x="2751" y="188"/>
                    </a:cubicBezTo>
                    <a:cubicBezTo>
                      <a:pt x="2799" y="164"/>
                      <a:pt x="2822" y="116"/>
                      <a:pt x="2811" y="69"/>
                    </a:cubicBezTo>
                    <a:cubicBezTo>
                      <a:pt x="2793" y="25"/>
                      <a:pt x="2762" y="0"/>
                      <a:pt x="272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3" name="Google Shape;1523;p3"/>
              <p:cNvSpPr/>
              <p:nvPr/>
            </p:nvSpPr>
            <p:spPr>
              <a:xfrm>
                <a:off x="3527103" y="3558345"/>
                <a:ext cx="216023" cy="261108"/>
              </a:xfrm>
              <a:custGeom>
                <a:avLst/>
                <a:gdLst/>
                <a:ahLst/>
                <a:cxnLst/>
                <a:rect l="l" t="t" r="r" b="b"/>
                <a:pathLst>
                  <a:path w="6847" h="8276" extrusionOk="0">
                    <a:moveTo>
                      <a:pt x="2525" y="0"/>
                    </a:moveTo>
                    <a:lnTo>
                      <a:pt x="1" y="1417"/>
                    </a:lnTo>
                    <a:cubicBezTo>
                      <a:pt x="1" y="1417"/>
                      <a:pt x="572" y="5120"/>
                      <a:pt x="2882" y="6644"/>
                    </a:cubicBezTo>
                    <a:cubicBezTo>
                      <a:pt x="5192" y="8168"/>
                      <a:pt x="5716" y="8275"/>
                      <a:pt x="5716" y="8275"/>
                    </a:cubicBezTo>
                    <a:lnTo>
                      <a:pt x="6847" y="5537"/>
                    </a:lnTo>
                    <a:lnTo>
                      <a:pt x="6847" y="5537"/>
                    </a:lnTo>
                    <a:cubicBezTo>
                      <a:pt x="6745" y="5545"/>
                      <a:pt x="6646" y="5548"/>
                      <a:pt x="6549" y="5548"/>
                    </a:cubicBezTo>
                    <a:cubicBezTo>
                      <a:pt x="2886" y="5548"/>
                      <a:pt x="2525" y="0"/>
                      <a:pt x="252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4" name="Google Shape;1524;p3"/>
              <p:cNvSpPr/>
              <p:nvPr/>
            </p:nvSpPr>
            <p:spPr>
              <a:xfrm>
                <a:off x="3479778" y="3529067"/>
                <a:ext cx="159296" cy="88561"/>
              </a:xfrm>
              <a:custGeom>
                <a:avLst/>
                <a:gdLst/>
                <a:ahLst/>
                <a:cxnLst/>
                <a:rect l="l" t="t" r="r" b="b"/>
                <a:pathLst>
                  <a:path w="5049" h="2807" extrusionOk="0">
                    <a:moveTo>
                      <a:pt x="2220" y="1"/>
                    </a:moveTo>
                    <a:cubicBezTo>
                      <a:pt x="2145" y="1"/>
                      <a:pt x="2073" y="38"/>
                      <a:pt x="2013" y="119"/>
                    </a:cubicBezTo>
                    <a:cubicBezTo>
                      <a:pt x="1809" y="397"/>
                      <a:pt x="1997" y="1055"/>
                      <a:pt x="2500" y="1339"/>
                    </a:cubicBezTo>
                    <a:lnTo>
                      <a:pt x="2500" y="1339"/>
                    </a:lnTo>
                    <a:lnTo>
                      <a:pt x="0" y="2536"/>
                    </a:lnTo>
                    <a:cubicBezTo>
                      <a:pt x="0" y="2536"/>
                      <a:pt x="480" y="2806"/>
                      <a:pt x="1078" y="2806"/>
                    </a:cubicBezTo>
                    <a:cubicBezTo>
                      <a:pt x="1500" y="2806"/>
                      <a:pt x="1980" y="2672"/>
                      <a:pt x="2394" y="2214"/>
                    </a:cubicBezTo>
                    <a:cubicBezTo>
                      <a:pt x="2614" y="1973"/>
                      <a:pt x="2739" y="1709"/>
                      <a:pt x="2795" y="1450"/>
                    </a:cubicBezTo>
                    <a:lnTo>
                      <a:pt x="2795" y="1450"/>
                    </a:lnTo>
                    <a:cubicBezTo>
                      <a:pt x="2867" y="1465"/>
                      <a:pt x="2942" y="1473"/>
                      <a:pt x="3022" y="1473"/>
                    </a:cubicBezTo>
                    <a:cubicBezTo>
                      <a:pt x="3539" y="1473"/>
                      <a:pt x="4226" y="1131"/>
                      <a:pt x="5049" y="119"/>
                    </a:cubicBezTo>
                    <a:lnTo>
                      <a:pt x="5049" y="119"/>
                    </a:lnTo>
                    <a:lnTo>
                      <a:pt x="2831" y="1180"/>
                    </a:lnTo>
                    <a:lnTo>
                      <a:pt x="2831" y="1180"/>
                    </a:lnTo>
                    <a:cubicBezTo>
                      <a:pt x="2860" y="543"/>
                      <a:pt x="2512" y="1"/>
                      <a:pt x="22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5" name="Google Shape;1525;p3"/>
              <p:cNvSpPr/>
              <p:nvPr/>
            </p:nvSpPr>
            <p:spPr>
              <a:xfrm>
                <a:off x="3476402" y="3526259"/>
                <a:ext cx="166048" cy="94082"/>
              </a:xfrm>
              <a:custGeom>
                <a:avLst/>
                <a:gdLst/>
                <a:ahLst/>
                <a:cxnLst/>
                <a:rect l="l" t="t" r="r" b="b"/>
                <a:pathLst>
                  <a:path w="5263" h="2982" extrusionOk="0">
                    <a:moveTo>
                      <a:pt x="2334" y="184"/>
                    </a:moveTo>
                    <a:cubicBezTo>
                      <a:pt x="2346" y="184"/>
                      <a:pt x="2346" y="184"/>
                      <a:pt x="2358" y="196"/>
                    </a:cubicBezTo>
                    <a:cubicBezTo>
                      <a:pt x="2477" y="208"/>
                      <a:pt x="2643" y="362"/>
                      <a:pt x="2763" y="672"/>
                    </a:cubicBezTo>
                    <a:cubicBezTo>
                      <a:pt x="2798" y="791"/>
                      <a:pt x="2882" y="1077"/>
                      <a:pt x="2834" y="1422"/>
                    </a:cubicBezTo>
                    <a:cubicBezTo>
                      <a:pt x="2703" y="1386"/>
                      <a:pt x="2608" y="1327"/>
                      <a:pt x="2536" y="1279"/>
                    </a:cubicBezTo>
                    <a:cubicBezTo>
                      <a:pt x="2179" y="993"/>
                      <a:pt x="2048" y="481"/>
                      <a:pt x="2203" y="267"/>
                    </a:cubicBezTo>
                    <a:cubicBezTo>
                      <a:pt x="2239" y="220"/>
                      <a:pt x="2286" y="184"/>
                      <a:pt x="2334" y="184"/>
                    </a:cubicBezTo>
                    <a:close/>
                    <a:moveTo>
                      <a:pt x="2325" y="0"/>
                    </a:moveTo>
                    <a:cubicBezTo>
                      <a:pt x="2217" y="0"/>
                      <a:pt x="2119" y="58"/>
                      <a:pt x="2048" y="160"/>
                    </a:cubicBezTo>
                    <a:cubicBezTo>
                      <a:pt x="1810" y="470"/>
                      <a:pt x="2001" y="1101"/>
                      <a:pt x="2417" y="1422"/>
                    </a:cubicBezTo>
                    <a:cubicBezTo>
                      <a:pt x="2501" y="1493"/>
                      <a:pt x="2632" y="1565"/>
                      <a:pt x="2786" y="1613"/>
                    </a:cubicBezTo>
                    <a:cubicBezTo>
                      <a:pt x="2727" y="1815"/>
                      <a:pt x="2620" y="2029"/>
                      <a:pt x="2429" y="2244"/>
                    </a:cubicBezTo>
                    <a:cubicBezTo>
                      <a:pt x="2039" y="2679"/>
                      <a:pt x="1586" y="2807"/>
                      <a:pt x="1187" y="2807"/>
                    </a:cubicBezTo>
                    <a:cubicBezTo>
                      <a:pt x="637" y="2807"/>
                      <a:pt x="190" y="2562"/>
                      <a:pt x="155" y="2541"/>
                    </a:cubicBezTo>
                    <a:cubicBezTo>
                      <a:pt x="139" y="2533"/>
                      <a:pt x="123" y="2529"/>
                      <a:pt x="108" y="2529"/>
                    </a:cubicBezTo>
                    <a:cubicBezTo>
                      <a:pt x="77" y="2529"/>
                      <a:pt x="48" y="2545"/>
                      <a:pt x="24" y="2577"/>
                    </a:cubicBezTo>
                    <a:cubicBezTo>
                      <a:pt x="0" y="2625"/>
                      <a:pt x="24" y="2684"/>
                      <a:pt x="60" y="2708"/>
                    </a:cubicBezTo>
                    <a:cubicBezTo>
                      <a:pt x="72" y="2708"/>
                      <a:pt x="572" y="2982"/>
                      <a:pt x="1203" y="2982"/>
                    </a:cubicBezTo>
                    <a:cubicBezTo>
                      <a:pt x="1643" y="2982"/>
                      <a:pt x="2143" y="2851"/>
                      <a:pt x="2572" y="2375"/>
                    </a:cubicBezTo>
                    <a:cubicBezTo>
                      <a:pt x="2774" y="2136"/>
                      <a:pt x="2905" y="1898"/>
                      <a:pt x="2965" y="1648"/>
                    </a:cubicBezTo>
                    <a:cubicBezTo>
                      <a:pt x="3018" y="1656"/>
                      <a:pt x="3075" y="1660"/>
                      <a:pt x="3134" y="1660"/>
                    </a:cubicBezTo>
                    <a:cubicBezTo>
                      <a:pt x="3630" y="1660"/>
                      <a:pt x="4334" y="1363"/>
                      <a:pt x="5227" y="267"/>
                    </a:cubicBezTo>
                    <a:cubicBezTo>
                      <a:pt x="5263" y="231"/>
                      <a:pt x="5263" y="172"/>
                      <a:pt x="5215" y="136"/>
                    </a:cubicBezTo>
                    <a:cubicBezTo>
                      <a:pt x="5200" y="121"/>
                      <a:pt x="5181" y="115"/>
                      <a:pt x="5161" y="115"/>
                    </a:cubicBezTo>
                    <a:cubicBezTo>
                      <a:pt x="5134" y="115"/>
                      <a:pt x="5105" y="127"/>
                      <a:pt x="5084" y="148"/>
                    </a:cubicBezTo>
                    <a:cubicBezTo>
                      <a:pt x="4221" y="1208"/>
                      <a:pt x="3568" y="1476"/>
                      <a:pt x="3126" y="1476"/>
                    </a:cubicBezTo>
                    <a:cubicBezTo>
                      <a:pt x="3087" y="1476"/>
                      <a:pt x="3049" y="1474"/>
                      <a:pt x="3013" y="1470"/>
                    </a:cubicBezTo>
                    <a:cubicBezTo>
                      <a:pt x="3060" y="1148"/>
                      <a:pt x="3024" y="851"/>
                      <a:pt x="2929" y="612"/>
                    </a:cubicBezTo>
                    <a:cubicBezTo>
                      <a:pt x="2810" y="279"/>
                      <a:pt x="2596" y="41"/>
                      <a:pt x="2382" y="5"/>
                    </a:cubicBezTo>
                    <a:cubicBezTo>
                      <a:pt x="2362" y="2"/>
                      <a:pt x="2344" y="0"/>
                      <a:pt x="232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6" name="Google Shape;1526;p3"/>
              <p:cNvSpPr/>
              <p:nvPr/>
            </p:nvSpPr>
            <p:spPr>
              <a:xfrm>
                <a:off x="4153307" y="3558345"/>
                <a:ext cx="217159" cy="261108"/>
              </a:xfrm>
              <a:custGeom>
                <a:avLst/>
                <a:gdLst/>
                <a:ahLst/>
                <a:cxnLst/>
                <a:rect l="l" t="t" r="r" b="b"/>
                <a:pathLst>
                  <a:path w="6883" h="8276" extrusionOk="0">
                    <a:moveTo>
                      <a:pt x="4334" y="0"/>
                    </a:moveTo>
                    <a:cubicBezTo>
                      <a:pt x="4334" y="0"/>
                      <a:pt x="3918" y="4144"/>
                      <a:pt x="0" y="5537"/>
                    </a:cubicBezTo>
                    <a:lnTo>
                      <a:pt x="1131" y="8275"/>
                    </a:lnTo>
                    <a:cubicBezTo>
                      <a:pt x="1131" y="8275"/>
                      <a:pt x="1667" y="8168"/>
                      <a:pt x="3977" y="6644"/>
                    </a:cubicBezTo>
                    <a:cubicBezTo>
                      <a:pt x="6287" y="5120"/>
                      <a:pt x="6882" y="1310"/>
                      <a:pt x="6882" y="1310"/>
                    </a:cubicBezTo>
                    <a:lnTo>
                      <a:pt x="433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7" name="Google Shape;1527;p3"/>
              <p:cNvSpPr/>
              <p:nvPr/>
            </p:nvSpPr>
            <p:spPr>
              <a:xfrm>
                <a:off x="4257359" y="3529067"/>
                <a:ext cx="159675" cy="88561"/>
              </a:xfrm>
              <a:custGeom>
                <a:avLst/>
                <a:gdLst/>
                <a:ahLst/>
                <a:cxnLst/>
                <a:rect l="l" t="t" r="r" b="b"/>
                <a:pathLst>
                  <a:path w="5061" h="2807" extrusionOk="0">
                    <a:moveTo>
                      <a:pt x="2829" y="1"/>
                    </a:moveTo>
                    <a:cubicBezTo>
                      <a:pt x="2539" y="1"/>
                      <a:pt x="2195" y="545"/>
                      <a:pt x="2228" y="1183"/>
                    </a:cubicBezTo>
                    <a:lnTo>
                      <a:pt x="2228" y="1183"/>
                    </a:lnTo>
                    <a:lnTo>
                      <a:pt x="0" y="119"/>
                    </a:lnTo>
                    <a:lnTo>
                      <a:pt x="0" y="119"/>
                    </a:lnTo>
                    <a:cubicBezTo>
                      <a:pt x="828" y="1131"/>
                      <a:pt x="1515" y="1473"/>
                      <a:pt x="2032" y="1473"/>
                    </a:cubicBezTo>
                    <a:cubicBezTo>
                      <a:pt x="2114" y="1473"/>
                      <a:pt x="2191" y="1464"/>
                      <a:pt x="2264" y="1449"/>
                    </a:cubicBezTo>
                    <a:lnTo>
                      <a:pt x="2264" y="1449"/>
                    </a:lnTo>
                    <a:cubicBezTo>
                      <a:pt x="2321" y="1708"/>
                      <a:pt x="2447" y="1972"/>
                      <a:pt x="2667" y="2214"/>
                    </a:cubicBezTo>
                    <a:cubicBezTo>
                      <a:pt x="3081" y="2672"/>
                      <a:pt x="3561" y="2806"/>
                      <a:pt x="3983" y="2806"/>
                    </a:cubicBezTo>
                    <a:cubicBezTo>
                      <a:pt x="4581" y="2806"/>
                      <a:pt x="5061" y="2536"/>
                      <a:pt x="5061" y="2536"/>
                    </a:cubicBezTo>
                    <a:lnTo>
                      <a:pt x="2554" y="1338"/>
                    </a:lnTo>
                    <a:lnTo>
                      <a:pt x="2554" y="1338"/>
                    </a:lnTo>
                    <a:cubicBezTo>
                      <a:pt x="3055" y="1054"/>
                      <a:pt x="3240" y="397"/>
                      <a:pt x="3036" y="119"/>
                    </a:cubicBezTo>
                    <a:cubicBezTo>
                      <a:pt x="2976" y="38"/>
                      <a:pt x="2905" y="1"/>
                      <a:pt x="282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8" name="Google Shape;1528;p3"/>
              <p:cNvSpPr/>
              <p:nvPr/>
            </p:nvSpPr>
            <p:spPr>
              <a:xfrm>
                <a:off x="4254362" y="3526259"/>
                <a:ext cx="165669" cy="94082"/>
              </a:xfrm>
              <a:custGeom>
                <a:avLst/>
                <a:gdLst/>
                <a:ahLst/>
                <a:cxnLst/>
                <a:rect l="l" t="t" r="r" b="b"/>
                <a:pathLst>
                  <a:path w="5251" h="2982" extrusionOk="0">
                    <a:moveTo>
                      <a:pt x="2929" y="184"/>
                    </a:moveTo>
                    <a:cubicBezTo>
                      <a:pt x="2977" y="184"/>
                      <a:pt x="3024" y="220"/>
                      <a:pt x="3060" y="267"/>
                    </a:cubicBezTo>
                    <a:cubicBezTo>
                      <a:pt x="3215" y="481"/>
                      <a:pt x="3084" y="993"/>
                      <a:pt x="2727" y="1279"/>
                    </a:cubicBezTo>
                    <a:cubicBezTo>
                      <a:pt x="2655" y="1327"/>
                      <a:pt x="2560" y="1386"/>
                      <a:pt x="2429" y="1422"/>
                    </a:cubicBezTo>
                    <a:cubicBezTo>
                      <a:pt x="2381" y="1077"/>
                      <a:pt x="2465" y="791"/>
                      <a:pt x="2500" y="672"/>
                    </a:cubicBezTo>
                    <a:cubicBezTo>
                      <a:pt x="2620" y="362"/>
                      <a:pt x="2786" y="208"/>
                      <a:pt x="2905" y="196"/>
                    </a:cubicBezTo>
                    <a:cubicBezTo>
                      <a:pt x="2917" y="184"/>
                      <a:pt x="2917" y="184"/>
                      <a:pt x="2929" y="184"/>
                    </a:cubicBezTo>
                    <a:close/>
                    <a:moveTo>
                      <a:pt x="2938" y="0"/>
                    </a:moveTo>
                    <a:cubicBezTo>
                      <a:pt x="2919" y="0"/>
                      <a:pt x="2901" y="2"/>
                      <a:pt x="2881" y="5"/>
                    </a:cubicBezTo>
                    <a:cubicBezTo>
                      <a:pt x="2667" y="41"/>
                      <a:pt x="2453" y="279"/>
                      <a:pt x="2322" y="612"/>
                    </a:cubicBezTo>
                    <a:cubicBezTo>
                      <a:pt x="2239" y="851"/>
                      <a:pt x="2203" y="1148"/>
                      <a:pt x="2250" y="1470"/>
                    </a:cubicBezTo>
                    <a:cubicBezTo>
                      <a:pt x="2214" y="1474"/>
                      <a:pt x="2176" y="1476"/>
                      <a:pt x="2137" y="1476"/>
                    </a:cubicBezTo>
                    <a:cubicBezTo>
                      <a:pt x="1693" y="1476"/>
                      <a:pt x="1031" y="1208"/>
                      <a:pt x="179" y="148"/>
                    </a:cubicBezTo>
                    <a:cubicBezTo>
                      <a:pt x="159" y="128"/>
                      <a:pt x="132" y="120"/>
                      <a:pt x="104" y="120"/>
                    </a:cubicBezTo>
                    <a:cubicBezTo>
                      <a:pt x="81" y="120"/>
                      <a:pt x="57" y="125"/>
                      <a:pt x="36" y="136"/>
                    </a:cubicBezTo>
                    <a:cubicBezTo>
                      <a:pt x="0" y="172"/>
                      <a:pt x="0" y="231"/>
                      <a:pt x="24" y="267"/>
                    </a:cubicBezTo>
                    <a:cubicBezTo>
                      <a:pt x="917" y="1363"/>
                      <a:pt x="1621" y="1660"/>
                      <a:pt x="2117" y="1660"/>
                    </a:cubicBezTo>
                    <a:cubicBezTo>
                      <a:pt x="2177" y="1660"/>
                      <a:pt x="2233" y="1656"/>
                      <a:pt x="2286" y="1648"/>
                    </a:cubicBezTo>
                    <a:cubicBezTo>
                      <a:pt x="2358" y="1898"/>
                      <a:pt x="2489" y="2148"/>
                      <a:pt x="2691" y="2375"/>
                    </a:cubicBezTo>
                    <a:cubicBezTo>
                      <a:pt x="3120" y="2851"/>
                      <a:pt x="3620" y="2982"/>
                      <a:pt x="4060" y="2982"/>
                    </a:cubicBezTo>
                    <a:cubicBezTo>
                      <a:pt x="4691" y="2982"/>
                      <a:pt x="5191" y="2708"/>
                      <a:pt x="5191" y="2708"/>
                    </a:cubicBezTo>
                    <a:cubicBezTo>
                      <a:pt x="5239" y="2684"/>
                      <a:pt x="5251" y="2625"/>
                      <a:pt x="5227" y="2577"/>
                    </a:cubicBezTo>
                    <a:cubicBezTo>
                      <a:pt x="5211" y="2545"/>
                      <a:pt x="5179" y="2529"/>
                      <a:pt x="5146" y="2529"/>
                    </a:cubicBezTo>
                    <a:cubicBezTo>
                      <a:pt x="5129" y="2529"/>
                      <a:pt x="5112" y="2533"/>
                      <a:pt x="5096" y="2541"/>
                    </a:cubicBezTo>
                    <a:cubicBezTo>
                      <a:pt x="5068" y="2555"/>
                      <a:pt x="4620" y="2803"/>
                      <a:pt x="4065" y="2803"/>
                    </a:cubicBezTo>
                    <a:cubicBezTo>
                      <a:pt x="3667" y="2803"/>
                      <a:pt x="3215" y="2676"/>
                      <a:pt x="2822" y="2244"/>
                    </a:cubicBezTo>
                    <a:cubicBezTo>
                      <a:pt x="2631" y="2041"/>
                      <a:pt x="2524" y="1815"/>
                      <a:pt x="2465" y="1613"/>
                    </a:cubicBezTo>
                    <a:cubicBezTo>
                      <a:pt x="2631" y="1565"/>
                      <a:pt x="2750" y="1493"/>
                      <a:pt x="2834" y="1422"/>
                    </a:cubicBezTo>
                    <a:cubicBezTo>
                      <a:pt x="3262" y="1101"/>
                      <a:pt x="3441" y="470"/>
                      <a:pt x="3215" y="160"/>
                    </a:cubicBezTo>
                    <a:cubicBezTo>
                      <a:pt x="3144" y="58"/>
                      <a:pt x="3046" y="0"/>
                      <a:pt x="293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9" name="Google Shape;1529;p3"/>
              <p:cNvSpPr/>
              <p:nvPr/>
            </p:nvSpPr>
            <p:spPr>
              <a:xfrm>
                <a:off x="3704035" y="3567400"/>
                <a:ext cx="249844" cy="67612"/>
              </a:xfrm>
              <a:custGeom>
                <a:avLst/>
                <a:gdLst/>
                <a:ahLst/>
                <a:cxnLst/>
                <a:rect l="l" t="t" r="r" b="b"/>
                <a:pathLst>
                  <a:path w="7919" h="2143" extrusionOk="0">
                    <a:moveTo>
                      <a:pt x="2800" y="0"/>
                    </a:moveTo>
                    <a:cubicBezTo>
                      <a:pt x="1141" y="0"/>
                      <a:pt x="80" y="629"/>
                      <a:pt x="60" y="642"/>
                    </a:cubicBezTo>
                    <a:cubicBezTo>
                      <a:pt x="12" y="666"/>
                      <a:pt x="0" y="725"/>
                      <a:pt x="24" y="773"/>
                    </a:cubicBezTo>
                    <a:cubicBezTo>
                      <a:pt x="47" y="796"/>
                      <a:pt x="75" y="809"/>
                      <a:pt x="105" y="809"/>
                    </a:cubicBezTo>
                    <a:cubicBezTo>
                      <a:pt x="122" y="809"/>
                      <a:pt x="138" y="805"/>
                      <a:pt x="155" y="797"/>
                    </a:cubicBezTo>
                    <a:cubicBezTo>
                      <a:pt x="167" y="797"/>
                      <a:pt x="1024" y="285"/>
                      <a:pt x="2382" y="189"/>
                    </a:cubicBezTo>
                    <a:cubicBezTo>
                      <a:pt x="2508" y="181"/>
                      <a:pt x="2641" y="176"/>
                      <a:pt x="2781" y="176"/>
                    </a:cubicBezTo>
                    <a:cubicBezTo>
                      <a:pt x="4026" y="176"/>
                      <a:pt x="5792" y="555"/>
                      <a:pt x="7751" y="2118"/>
                    </a:cubicBezTo>
                    <a:cubicBezTo>
                      <a:pt x="7763" y="2130"/>
                      <a:pt x="7787" y="2142"/>
                      <a:pt x="7811" y="2142"/>
                    </a:cubicBezTo>
                    <a:cubicBezTo>
                      <a:pt x="7835" y="2142"/>
                      <a:pt x="7859" y="2130"/>
                      <a:pt x="7882" y="2106"/>
                    </a:cubicBezTo>
                    <a:cubicBezTo>
                      <a:pt x="7918" y="2071"/>
                      <a:pt x="7906" y="2011"/>
                      <a:pt x="7871" y="1975"/>
                    </a:cubicBezTo>
                    <a:cubicBezTo>
                      <a:pt x="5940" y="427"/>
                      <a:pt x="4167" y="0"/>
                      <a:pt x="2800"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0" name="Google Shape;1530;p3"/>
              <p:cNvSpPr/>
              <p:nvPr/>
            </p:nvSpPr>
            <p:spPr>
              <a:xfrm>
                <a:off x="3744609" y="3594438"/>
                <a:ext cx="202867" cy="47704"/>
              </a:xfrm>
              <a:custGeom>
                <a:avLst/>
                <a:gdLst/>
                <a:ahLst/>
                <a:cxnLst/>
                <a:rect l="l" t="t" r="r" b="b"/>
                <a:pathLst>
                  <a:path w="6430" h="1512" extrusionOk="0">
                    <a:moveTo>
                      <a:pt x="944" y="0"/>
                    </a:moveTo>
                    <a:cubicBezTo>
                      <a:pt x="462" y="0"/>
                      <a:pt x="142" y="20"/>
                      <a:pt x="96" y="23"/>
                    </a:cubicBezTo>
                    <a:cubicBezTo>
                      <a:pt x="48" y="23"/>
                      <a:pt x="0" y="71"/>
                      <a:pt x="12" y="118"/>
                    </a:cubicBezTo>
                    <a:cubicBezTo>
                      <a:pt x="12" y="161"/>
                      <a:pt x="50" y="203"/>
                      <a:pt x="92" y="203"/>
                    </a:cubicBezTo>
                    <a:cubicBezTo>
                      <a:pt x="97" y="203"/>
                      <a:pt x="102" y="203"/>
                      <a:pt x="108" y="202"/>
                    </a:cubicBezTo>
                    <a:cubicBezTo>
                      <a:pt x="120" y="202"/>
                      <a:pt x="408" y="185"/>
                      <a:pt x="860" y="185"/>
                    </a:cubicBezTo>
                    <a:cubicBezTo>
                      <a:pt x="2197" y="185"/>
                      <a:pt x="4964" y="331"/>
                      <a:pt x="6263" y="1488"/>
                    </a:cubicBezTo>
                    <a:cubicBezTo>
                      <a:pt x="6287" y="1511"/>
                      <a:pt x="6311" y="1511"/>
                      <a:pt x="6323" y="1511"/>
                    </a:cubicBezTo>
                    <a:cubicBezTo>
                      <a:pt x="6358" y="1511"/>
                      <a:pt x="6382" y="1499"/>
                      <a:pt x="6394" y="1488"/>
                    </a:cubicBezTo>
                    <a:cubicBezTo>
                      <a:pt x="6430" y="1440"/>
                      <a:pt x="6430" y="1380"/>
                      <a:pt x="6394" y="1357"/>
                    </a:cubicBezTo>
                    <a:cubicBezTo>
                      <a:pt x="5051" y="163"/>
                      <a:pt x="2330" y="0"/>
                      <a:pt x="94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1" name="Google Shape;1531;p3"/>
              <p:cNvSpPr/>
              <p:nvPr/>
            </p:nvSpPr>
            <p:spPr>
              <a:xfrm>
                <a:off x="3970727" y="3560017"/>
                <a:ext cx="253978" cy="74994"/>
              </a:xfrm>
              <a:custGeom>
                <a:avLst/>
                <a:gdLst/>
                <a:ahLst/>
                <a:cxnLst/>
                <a:rect l="l" t="t" r="r" b="b"/>
                <a:pathLst>
                  <a:path w="8050" h="2377" extrusionOk="0">
                    <a:moveTo>
                      <a:pt x="4704" y="1"/>
                    </a:moveTo>
                    <a:cubicBezTo>
                      <a:pt x="3250" y="1"/>
                      <a:pt x="1535" y="487"/>
                      <a:pt x="37" y="2221"/>
                    </a:cubicBezTo>
                    <a:cubicBezTo>
                      <a:pt x="1" y="2257"/>
                      <a:pt x="1" y="2317"/>
                      <a:pt x="49" y="2352"/>
                    </a:cubicBezTo>
                    <a:cubicBezTo>
                      <a:pt x="60" y="2364"/>
                      <a:pt x="84" y="2376"/>
                      <a:pt x="108" y="2376"/>
                    </a:cubicBezTo>
                    <a:cubicBezTo>
                      <a:pt x="132" y="2376"/>
                      <a:pt x="156" y="2364"/>
                      <a:pt x="180" y="2340"/>
                    </a:cubicBezTo>
                    <a:cubicBezTo>
                      <a:pt x="1629" y="660"/>
                      <a:pt x="3291" y="189"/>
                      <a:pt x="4701" y="189"/>
                    </a:cubicBezTo>
                    <a:cubicBezTo>
                      <a:pt x="6487" y="189"/>
                      <a:pt x="7868" y="946"/>
                      <a:pt x="7895" y="959"/>
                    </a:cubicBezTo>
                    <a:cubicBezTo>
                      <a:pt x="7911" y="967"/>
                      <a:pt x="7928" y="971"/>
                      <a:pt x="7945" y="971"/>
                    </a:cubicBezTo>
                    <a:cubicBezTo>
                      <a:pt x="7978" y="971"/>
                      <a:pt x="8010" y="955"/>
                      <a:pt x="8026" y="924"/>
                    </a:cubicBezTo>
                    <a:cubicBezTo>
                      <a:pt x="8050" y="876"/>
                      <a:pt x="8038" y="828"/>
                      <a:pt x="7990" y="793"/>
                    </a:cubicBezTo>
                    <a:cubicBezTo>
                      <a:pt x="7963" y="779"/>
                      <a:pt x="6544" y="1"/>
                      <a:pt x="470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2" name="Google Shape;1532;p3"/>
              <p:cNvSpPr/>
              <p:nvPr/>
            </p:nvSpPr>
            <p:spPr>
              <a:xfrm>
                <a:off x="3982022" y="3581534"/>
                <a:ext cx="216401" cy="53477"/>
              </a:xfrm>
              <a:custGeom>
                <a:avLst/>
                <a:gdLst/>
                <a:ahLst/>
                <a:cxnLst/>
                <a:rect l="l" t="t" r="r" b="b"/>
                <a:pathLst>
                  <a:path w="6859" h="1695" extrusionOk="0">
                    <a:moveTo>
                      <a:pt x="4543" y="0"/>
                    </a:moveTo>
                    <a:cubicBezTo>
                      <a:pt x="3423" y="0"/>
                      <a:pt x="1783" y="285"/>
                      <a:pt x="48" y="1527"/>
                    </a:cubicBezTo>
                    <a:cubicBezTo>
                      <a:pt x="0" y="1551"/>
                      <a:pt x="0" y="1611"/>
                      <a:pt x="24" y="1658"/>
                    </a:cubicBezTo>
                    <a:cubicBezTo>
                      <a:pt x="48" y="1682"/>
                      <a:pt x="72" y="1694"/>
                      <a:pt x="107" y="1694"/>
                    </a:cubicBezTo>
                    <a:cubicBezTo>
                      <a:pt x="119" y="1694"/>
                      <a:pt x="143" y="1694"/>
                      <a:pt x="155" y="1682"/>
                    </a:cubicBezTo>
                    <a:cubicBezTo>
                      <a:pt x="1786" y="509"/>
                      <a:pt x="3336" y="199"/>
                      <a:pt x="4520" y="199"/>
                    </a:cubicBezTo>
                    <a:cubicBezTo>
                      <a:pt x="5834" y="199"/>
                      <a:pt x="6696" y="581"/>
                      <a:pt x="6715" y="587"/>
                    </a:cubicBezTo>
                    <a:cubicBezTo>
                      <a:pt x="6728" y="593"/>
                      <a:pt x="6741" y="596"/>
                      <a:pt x="6753" y="596"/>
                    </a:cubicBezTo>
                    <a:cubicBezTo>
                      <a:pt x="6787" y="596"/>
                      <a:pt x="6817" y="574"/>
                      <a:pt x="6834" y="539"/>
                    </a:cubicBezTo>
                    <a:cubicBezTo>
                      <a:pt x="6858" y="492"/>
                      <a:pt x="6834" y="432"/>
                      <a:pt x="6787" y="420"/>
                    </a:cubicBezTo>
                    <a:cubicBezTo>
                      <a:pt x="6751" y="396"/>
                      <a:pt x="5977" y="51"/>
                      <a:pt x="4751" y="3"/>
                    </a:cubicBezTo>
                    <a:cubicBezTo>
                      <a:pt x="4684" y="1"/>
                      <a:pt x="4614" y="0"/>
                      <a:pt x="454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33" name="Google Shape;1533;p3"/>
            <p:cNvGrpSpPr/>
            <p:nvPr/>
          </p:nvGrpSpPr>
          <p:grpSpPr>
            <a:xfrm rot="5400000">
              <a:off x="5456864" y="348412"/>
              <a:ext cx="184649" cy="262079"/>
              <a:chOff x="7619190" y="700187"/>
              <a:chExt cx="184649" cy="262079"/>
            </a:xfrm>
          </p:grpSpPr>
          <p:sp>
            <p:nvSpPr>
              <p:cNvPr id="1534" name="Google Shape;1534;p3"/>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5" name="Google Shape;1535;p3"/>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6" name="Google Shape;1536;p3"/>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7" name="Google Shape;1537;p3"/>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8" name="Google Shape;1538;p3"/>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9" name="Google Shape;1539;p3"/>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0" name="Google Shape;1540;p3"/>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1" name="Google Shape;1541;p3"/>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542" name="Google Shape;1542;p3"/>
            <p:cNvGrpSpPr/>
            <p:nvPr/>
          </p:nvGrpSpPr>
          <p:grpSpPr>
            <a:xfrm>
              <a:off x="3658424" y="2110284"/>
              <a:ext cx="205871" cy="226202"/>
              <a:chOff x="7065678" y="829299"/>
              <a:chExt cx="205871" cy="226202"/>
            </a:xfrm>
          </p:grpSpPr>
          <p:sp>
            <p:nvSpPr>
              <p:cNvPr id="1543" name="Google Shape;1543;p3"/>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4" name="Google Shape;1544;p3"/>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5" name="Google Shape;1545;p3"/>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6" name="Google Shape;1546;p3"/>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7" name="Google Shape;1547;p3"/>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8" name="Google Shape;1548;p3"/>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549" name="Google Shape;1549;p3"/>
            <p:cNvSpPr/>
            <p:nvPr/>
          </p:nvSpPr>
          <p:spPr>
            <a:xfrm>
              <a:off x="3355127" y="571765"/>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550" name="Google Shape;1550;p3"/>
          <p:cNvSpPr txBox="1">
            <a:spLocks noGrp="1"/>
          </p:cNvSpPr>
          <p:nvPr>
            <p:ph type="subTitle" idx="1"/>
          </p:nvPr>
        </p:nvSpPr>
        <p:spPr>
          <a:xfrm>
            <a:off x="2743200" y="3900077"/>
            <a:ext cx="3657600" cy="409500"/>
          </a:xfrm>
          <a:prstGeom prst="rect">
            <a:avLst/>
          </a:prstGeom>
          <a:noFill/>
          <a:ln>
            <a:noFill/>
          </a:ln>
        </p:spPr>
        <p:txBody>
          <a:bodyPr spcFirstLastPara="1" wrap="square" lIns="91425" tIns="91425" rIns="91425" bIns="91425" anchor="ctr" anchorCtr="0">
            <a:noAutofit/>
          </a:bodyPr>
          <a:lstStyle/>
          <a:p>
            <a:pPr marL="457200" lvl="0" indent="-317500" algn="just" rtl="0">
              <a:lnSpc>
                <a:spcPct val="150000"/>
              </a:lnSpc>
              <a:spcBef>
                <a:spcPts val="0"/>
              </a:spcBef>
              <a:spcAft>
                <a:spcPts val="0"/>
              </a:spcAft>
              <a:buSzPts val="1400"/>
              <a:buNone/>
            </a:pPr>
            <a:r>
              <a:rPr lang="vi-VN">
                <a:solidFill>
                  <a:srgbClr val="151D1E"/>
                </a:solidFill>
                <a:latin typeface="Arial"/>
                <a:ea typeface="Arial"/>
                <a:cs typeface="Arial"/>
                <a:sym typeface="Arial"/>
              </a:rPr>
              <a:t>GV:</a:t>
            </a:r>
            <a:endParaRPr/>
          </a:p>
          <a:p>
            <a:pPr marL="457200" lvl="0" indent="-317500" algn="just" rtl="0">
              <a:lnSpc>
                <a:spcPct val="150000"/>
              </a:lnSpc>
              <a:spcBef>
                <a:spcPts val="0"/>
              </a:spcBef>
              <a:spcAft>
                <a:spcPts val="0"/>
              </a:spcAft>
              <a:buSzPts val="1400"/>
              <a:buNone/>
            </a:pPr>
            <a:r>
              <a:rPr lang="vi-VN">
                <a:solidFill>
                  <a:srgbClr val="151D1E"/>
                </a:solidFill>
                <a:latin typeface="Arial"/>
                <a:ea typeface="Arial"/>
                <a:cs typeface="Arial"/>
                <a:sym typeface="Arial"/>
              </a:rPr>
              <a:t>Trường:</a:t>
            </a:r>
            <a:endParaRPr>
              <a:solidFill>
                <a:srgbClr val="151D1E"/>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4"/>
        <p:cNvGrpSpPr/>
        <p:nvPr/>
      </p:nvGrpSpPr>
      <p:grpSpPr>
        <a:xfrm>
          <a:off x="0" y="0"/>
          <a:ext cx="0" cy="0"/>
          <a:chOff x="0" y="0"/>
          <a:chExt cx="0" cy="0"/>
        </a:xfrm>
      </p:grpSpPr>
      <p:sp>
        <p:nvSpPr>
          <p:cNvPr id="1555" name="Google Shape;1555;p4"/>
          <p:cNvSpPr txBox="1">
            <a:spLocks noGrp="1"/>
          </p:cNvSpPr>
          <p:nvPr>
            <p:ph type="title"/>
          </p:nvPr>
        </p:nvSpPr>
        <p:spPr>
          <a:xfrm>
            <a:off x="720000" y="422825"/>
            <a:ext cx="7454700" cy="457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500"/>
              <a:buNone/>
            </a:pPr>
            <a:r>
              <a:rPr lang="vi-VN" sz="2800" b="1">
                <a:latin typeface="Arial"/>
                <a:ea typeface="Arial"/>
                <a:cs typeface="Arial"/>
                <a:sym typeface="Arial"/>
              </a:rPr>
              <a:t>Nội dung bài học</a:t>
            </a:r>
            <a:endParaRPr sz="2800" b="1">
              <a:latin typeface="Arial"/>
              <a:ea typeface="Arial"/>
              <a:cs typeface="Arial"/>
              <a:sym typeface="Arial"/>
            </a:endParaRPr>
          </a:p>
        </p:txBody>
      </p:sp>
      <p:grpSp>
        <p:nvGrpSpPr>
          <p:cNvPr id="1556" name="Google Shape;1556;p4"/>
          <p:cNvGrpSpPr/>
          <p:nvPr/>
        </p:nvGrpSpPr>
        <p:grpSpPr>
          <a:xfrm>
            <a:off x="683568" y="1071010"/>
            <a:ext cx="7776864" cy="3377295"/>
            <a:chOff x="0" y="11428"/>
            <a:chExt cx="7776864" cy="3377295"/>
          </a:xfrm>
        </p:grpSpPr>
        <p:sp>
          <p:nvSpPr>
            <p:cNvPr id="1557" name="Google Shape;1557;p4"/>
            <p:cNvSpPr/>
            <p:nvPr/>
          </p:nvSpPr>
          <p:spPr>
            <a:xfrm>
              <a:off x="0" y="468988"/>
              <a:ext cx="7776864" cy="781200"/>
            </a:xfrm>
            <a:prstGeom prst="rect">
              <a:avLst/>
            </a:prstGeom>
            <a:solidFill>
              <a:schemeClr val="lt1">
                <a:alpha val="89803"/>
              </a:schemeClr>
            </a:solidFill>
            <a:ln w="25400" cap="flat" cmpd="sng">
              <a:solidFill>
                <a:srgbClr val="FCB82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
            <p:cNvSpPr/>
            <p:nvPr/>
          </p:nvSpPr>
          <p:spPr>
            <a:xfrm>
              <a:off x="388843" y="11428"/>
              <a:ext cx="5443804" cy="915120"/>
            </a:xfrm>
            <a:prstGeom prst="roundRect">
              <a:avLst>
                <a:gd name="adj" fmla="val 16667"/>
              </a:avLst>
            </a:prstGeom>
            <a:solidFill>
              <a:srgbClr val="FCB82E"/>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
            <p:cNvSpPr txBox="1"/>
            <p:nvPr/>
          </p:nvSpPr>
          <p:spPr>
            <a:xfrm>
              <a:off x="433515" y="56100"/>
              <a:ext cx="5354460" cy="825776"/>
            </a:xfrm>
            <a:prstGeom prst="rect">
              <a:avLst/>
            </a:prstGeom>
            <a:noFill/>
            <a:ln>
              <a:noFill/>
            </a:ln>
          </p:spPr>
          <p:txBody>
            <a:bodyPr spcFirstLastPara="1" wrap="square" lIns="205750" tIns="0" rIns="205750" bIns="0" anchor="ctr" anchorCtr="0">
              <a:noAutofit/>
            </a:bodyPr>
            <a:lstStyle/>
            <a:p>
              <a:pPr marL="0" marR="0" lvl="0" indent="0" algn="l" rtl="0">
                <a:lnSpc>
                  <a:spcPct val="90000"/>
                </a:lnSpc>
                <a:spcBef>
                  <a:spcPts val="0"/>
                </a:spcBef>
                <a:spcAft>
                  <a:spcPts val="0"/>
                </a:spcAft>
                <a:buNone/>
              </a:pPr>
              <a:r>
                <a:rPr lang="vi-VN" sz="2800" b="0" i="0" u="none" strike="noStrike" cap="none">
                  <a:solidFill>
                    <a:schemeClr val="lt1"/>
                  </a:solidFill>
                  <a:latin typeface="Arial"/>
                  <a:ea typeface="Arial"/>
                  <a:cs typeface="Arial"/>
                  <a:sym typeface="Arial"/>
                </a:rPr>
                <a:t>I. Hoán dụ</a:t>
              </a:r>
              <a:endParaRPr sz="2800" b="0" i="0" u="none" strike="noStrike" cap="none">
                <a:solidFill>
                  <a:schemeClr val="lt1"/>
                </a:solidFill>
                <a:latin typeface="Arial"/>
                <a:ea typeface="Arial"/>
                <a:cs typeface="Arial"/>
                <a:sym typeface="Arial"/>
              </a:endParaRPr>
            </a:p>
          </p:txBody>
        </p:sp>
        <p:sp>
          <p:nvSpPr>
            <p:cNvPr id="1560" name="Google Shape;1560;p4"/>
            <p:cNvSpPr/>
            <p:nvPr/>
          </p:nvSpPr>
          <p:spPr>
            <a:xfrm>
              <a:off x="0" y="1875148"/>
              <a:ext cx="7776864" cy="1513575"/>
            </a:xfrm>
            <a:prstGeom prst="rect">
              <a:avLst/>
            </a:prstGeom>
            <a:solidFill>
              <a:schemeClr val="lt1">
                <a:alpha val="89803"/>
              </a:schemeClr>
            </a:solidFill>
            <a:ln w="25400" cap="flat" cmpd="sng">
              <a:solidFill>
                <a:srgbClr val="028B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
            <p:cNvSpPr txBox="1"/>
            <p:nvPr/>
          </p:nvSpPr>
          <p:spPr>
            <a:xfrm>
              <a:off x="0" y="1875148"/>
              <a:ext cx="7776864" cy="1513575"/>
            </a:xfrm>
            <a:prstGeom prst="rect">
              <a:avLst/>
            </a:prstGeom>
            <a:noFill/>
            <a:ln>
              <a:noFill/>
            </a:ln>
          </p:spPr>
          <p:txBody>
            <a:bodyPr spcFirstLastPara="1" wrap="square" lIns="603550" tIns="645650" rIns="603550" bIns="170675" anchor="t" anchorCtr="0">
              <a:noAutofit/>
            </a:bodyPr>
            <a:lstStyle/>
            <a:p>
              <a:pPr marL="228600" marR="0" lvl="1" indent="-228600" algn="l" rtl="0">
                <a:lnSpc>
                  <a:spcPct val="90000"/>
                </a:lnSpc>
                <a:spcBef>
                  <a:spcPts val="0"/>
                </a:spcBef>
                <a:spcAft>
                  <a:spcPts val="0"/>
                </a:spcAft>
                <a:buClr>
                  <a:srgbClr val="000000"/>
                </a:buClr>
                <a:buSzPts val="2400"/>
                <a:buFont typeface="Arial"/>
                <a:buChar char="••"/>
              </a:pPr>
              <a:r>
                <a:rPr lang="vi-VN" sz="2400" b="0" i="0" u="none" strike="noStrike" cap="none">
                  <a:solidFill>
                    <a:srgbClr val="151D1E"/>
                  </a:solidFill>
                  <a:latin typeface="Arial"/>
                  <a:ea typeface="Arial"/>
                  <a:cs typeface="Arial"/>
                  <a:sym typeface="Arial"/>
                </a:rPr>
                <a:t>1. Biện pháp tu từ</a:t>
              </a:r>
              <a:endParaRPr sz="2400" b="0" i="0" u="none" strike="noStrike" cap="none">
                <a:solidFill>
                  <a:srgbClr val="151D1E"/>
                </a:solidFill>
                <a:latin typeface="Arial"/>
                <a:ea typeface="Arial"/>
                <a:cs typeface="Arial"/>
                <a:sym typeface="Arial"/>
              </a:endParaRPr>
            </a:p>
            <a:p>
              <a:pPr marL="228600" marR="0" lvl="1" indent="-228600" algn="l" rtl="0">
                <a:lnSpc>
                  <a:spcPct val="90000"/>
                </a:lnSpc>
                <a:spcBef>
                  <a:spcPts val="360"/>
                </a:spcBef>
                <a:spcAft>
                  <a:spcPts val="0"/>
                </a:spcAft>
                <a:buClr>
                  <a:srgbClr val="000000"/>
                </a:buClr>
                <a:buSzPts val="2400"/>
                <a:buFont typeface="Arial"/>
                <a:buChar char="••"/>
              </a:pPr>
              <a:r>
                <a:rPr lang="vi-VN" sz="2400" b="0" i="0" u="none" strike="noStrike" cap="none">
                  <a:solidFill>
                    <a:srgbClr val="151D1E"/>
                  </a:solidFill>
                  <a:latin typeface="Arial"/>
                  <a:ea typeface="Arial"/>
                  <a:cs typeface="Arial"/>
                  <a:sym typeface="Arial"/>
                </a:rPr>
                <a:t>2. Nghĩa của từ</a:t>
              </a:r>
              <a:endParaRPr sz="2400" b="0" i="0" u="none" strike="noStrike" cap="none">
                <a:solidFill>
                  <a:srgbClr val="151D1E"/>
                </a:solidFill>
                <a:latin typeface="Arial"/>
                <a:ea typeface="Arial"/>
                <a:cs typeface="Arial"/>
                <a:sym typeface="Arial"/>
              </a:endParaRPr>
            </a:p>
          </p:txBody>
        </p:sp>
        <p:sp>
          <p:nvSpPr>
            <p:cNvPr id="1562" name="Google Shape;1562;p4"/>
            <p:cNvSpPr/>
            <p:nvPr/>
          </p:nvSpPr>
          <p:spPr>
            <a:xfrm>
              <a:off x="388843" y="1417588"/>
              <a:ext cx="5443804" cy="915120"/>
            </a:xfrm>
            <a:prstGeom prst="roundRect">
              <a:avLst>
                <a:gd name="adj" fmla="val 16667"/>
              </a:avLst>
            </a:prstGeom>
            <a:solidFill>
              <a:srgbClr val="028BA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
            <p:cNvSpPr txBox="1"/>
            <p:nvPr/>
          </p:nvSpPr>
          <p:spPr>
            <a:xfrm>
              <a:off x="433515" y="1462260"/>
              <a:ext cx="5354460" cy="825776"/>
            </a:xfrm>
            <a:prstGeom prst="rect">
              <a:avLst/>
            </a:prstGeom>
            <a:noFill/>
            <a:ln>
              <a:noFill/>
            </a:ln>
          </p:spPr>
          <p:txBody>
            <a:bodyPr spcFirstLastPara="1" wrap="square" lIns="205750" tIns="0" rIns="205750" bIns="0" anchor="ctr" anchorCtr="0">
              <a:noAutofit/>
            </a:bodyPr>
            <a:lstStyle/>
            <a:p>
              <a:pPr marL="0" marR="0" lvl="0" indent="0" algn="l" rtl="0">
                <a:lnSpc>
                  <a:spcPct val="90000"/>
                </a:lnSpc>
                <a:spcBef>
                  <a:spcPts val="0"/>
                </a:spcBef>
                <a:spcAft>
                  <a:spcPts val="0"/>
                </a:spcAft>
                <a:buNone/>
              </a:pPr>
              <a:r>
                <a:rPr lang="vi-VN" sz="2800" b="0" i="0" u="none" strike="noStrike" cap="none">
                  <a:solidFill>
                    <a:schemeClr val="lt1"/>
                  </a:solidFill>
                  <a:latin typeface="Arial"/>
                  <a:ea typeface="Arial"/>
                  <a:cs typeface="Arial"/>
                  <a:sym typeface="Arial"/>
                </a:rPr>
                <a:t>II. Luyện tập</a:t>
              </a:r>
              <a:endParaRPr sz="2800" b="0" i="0" u="none" strike="noStrike" cap="none">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sp>
        <p:nvSpPr>
          <p:cNvPr id="1568" name="Google Shape;1568;p5"/>
          <p:cNvSpPr txBox="1">
            <a:spLocks noGrp="1"/>
          </p:cNvSpPr>
          <p:nvPr>
            <p:ph type="title"/>
          </p:nvPr>
        </p:nvSpPr>
        <p:spPr>
          <a:xfrm>
            <a:off x="683568" y="325993"/>
            <a:ext cx="4251600" cy="97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vi-VN" sz="2800" b="1">
                <a:solidFill>
                  <a:srgbClr val="151D1E"/>
                </a:solidFill>
                <a:latin typeface="Arial"/>
                <a:ea typeface="Arial"/>
                <a:cs typeface="Arial"/>
                <a:sym typeface="Arial"/>
              </a:rPr>
              <a:t>I. Hoán dụ</a:t>
            </a:r>
            <a:endParaRPr sz="2800" b="1">
              <a:solidFill>
                <a:srgbClr val="151D1E"/>
              </a:solidFill>
              <a:latin typeface="Arial"/>
              <a:ea typeface="Arial"/>
              <a:cs typeface="Arial"/>
              <a:sym typeface="Arial"/>
            </a:endParaRPr>
          </a:p>
        </p:txBody>
      </p:sp>
      <p:grpSp>
        <p:nvGrpSpPr>
          <p:cNvPr id="1569" name="Google Shape;1569;p5"/>
          <p:cNvGrpSpPr/>
          <p:nvPr/>
        </p:nvGrpSpPr>
        <p:grpSpPr>
          <a:xfrm>
            <a:off x="2248352" y="2516039"/>
            <a:ext cx="1559345" cy="1314850"/>
            <a:chOff x="894414" y="1439070"/>
            <a:chExt cx="1559345" cy="1314850"/>
          </a:xfrm>
        </p:grpSpPr>
        <p:sp>
          <p:nvSpPr>
            <p:cNvPr id="1570" name="Google Shape;1570;p5"/>
            <p:cNvSpPr/>
            <p:nvPr/>
          </p:nvSpPr>
          <p:spPr>
            <a:xfrm>
              <a:off x="894414" y="1439070"/>
              <a:ext cx="1559345" cy="1314850"/>
            </a:xfrm>
            <a:custGeom>
              <a:avLst/>
              <a:gdLst/>
              <a:ahLst/>
              <a:cxnLst/>
              <a:rect l="l" t="t" r="r" b="b"/>
              <a:pathLst>
                <a:path w="49983" h="42146" extrusionOk="0">
                  <a:moveTo>
                    <a:pt x="5396" y="0"/>
                  </a:moveTo>
                  <a:cubicBezTo>
                    <a:pt x="4895" y="0"/>
                    <a:pt x="4405" y="162"/>
                    <a:pt x="3989" y="474"/>
                  </a:cubicBezTo>
                  <a:cubicBezTo>
                    <a:pt x="3132" y="1105"/>
                    <a:pt x="2608" y="2189"/>
                    <a:pt x="1882" y="6570"/>
                  </a:cubicBezTo>
                  <a:cubicBezTo>
                    <a:pt x="1524" y="8749"/>
                    <a:pt x="1286" y="10809"/>
                    <a:pt x="1274" y="10892"/>
                  </a:cubicBezTo>
                  <a:cubicBezTo>
                    <a:pt x="1262" y="10987"/>
                    <a:pt x="1262" y="11082"/>
                    <a:pt x="1262" y="11166"/>
                  </a:cubicBezTo>
                  <a:cubicBezTo>
                    <a:pt x="989" y="13511"/>
                    <a:pt x="1143" y="15357"/>
                    <a:pt x="1727" y="16797"/>
                  </a:cubicBezTo>
                  <a:cubicBezTo>
                    <a:pt x="2906" y="19703"/>
                    <a:pt x="6215" y="21643"/>
                    <a:pt x="8775" y="23072"/>
                  </a:cubicBezTo>
                  <a:cubicBezTo>
                    <a:pt x="8013" y="24227"/>
                    <a:pt x="7478" y="25620"/>
                    <a:pt x="7251" y="27073"/>
                  </a:cubicBezTo>
                  <a:cubicBezTo>
                    <a:pt x="6239" y="27775"/>
                    <a:pt x="5025" y="28656"/>
                    <a:pt x="3894" y="29597"/>
                  </a:cubicBezTo>
                  <a:cubicBezTo>
                    <a:pt x="1739" y="31383"/>
                    <a:pt x="620" y="32752"/>
                    <a:pt x="286" y="34026"/>
                  </a:cubicBezTo>
                  <a:cubicBezTo>
                    <a:pt x="0" y="35085"/>
                    <a:pt x="298" y="36097"/>
                    <a:pt x="1072" y="36740"/>
                  </a:cubicBezTo>
                  <a:cubicBezTo>
                    <a:pt x="1574" y="37152"/>
                    <a:pt x="2122" y="37335"/>
                    <a:pt x="2754" y="37335"/>
                  </a:cubicBezTo>
                  <a:cubicBezTo>
                    <a:pt x="3967" y="37335"/>
                    <a:pt x="5491" y="36662"/>
                    <a:pt x="7597" y="35645"/>
                  </a:cubicBezTo>
                  <a:lnTo>
                    <a:pt x="7597" y="35645"/>
                  </a:lnTo>
                  <a:cubicBezTo>
                    <a:pt x="6394" y="37657"/>
                    <a:pt x="6192" y="38753"/>
                    <a:pt x="6204" y="39526"/>
                  </a:cubicBezTo>
                  <a:cubicBezTo>
                    <a:pt x="6215" y="40622"/>
                    <a:pt x="6775" y="41515"/>
                    <a:pt x="7704" y="41920"/>
                  </a:cubicBezTo>
                  <a:cubicBezTo>
                    <a:pt x="8049" y="42074"/>
                    <a:pt x="8394" y="42146"/>
                    <a:pt x="8728" y="42146"/>
                  </a:cubicBezTo>
                  <a:cubicBezTo>
                    <a:pt x="10264" y="42146"/>
                    <a:pt x="11871" y="40717"/>
                    <a:pt x="14407" y="38455"/>
                  </a:cubicBezTo>
                  <a:cubicBezTo>
                    <a:pt x="15431" y="37538"/>
                    <a:pt x="17134" y="36026"/>
                    <a:pt x="17681" y="35788"/>
                  </a:cubicBezTo>
                  <a:cubicBezTo>
                    <a:pt x="17860" y="35716"/>
                    <a:pt x="18038" y="35633"/>
                    <a:pt x="18193" y="35538"/>
                  </a:cubicBezTo>
                  <a:cubicBezTo>
                    <a:pt x="18979" y="35443"/>
                    <a:pt x="19610" y="35359"/>
                    <a:pt x="19943" y="35300"/>
                  </a:cubicBezTo>
                  <a:cubicBezTo>
                    <a:pt x="20253" y="35252"/>
                    <a:pt x="20515" y="35204"/>
                    <a:pt x="20729" y="35157"/>
                  </a:cubicBezTo>
                  <a:cubicBezTo>
                    <a:pt x="20884" y="35133"/>
                    <a:pt x="21039" y="35085"/>
                    <a:pt x="21170" y="35038"/>
                  </a:cubicBezTo>
                  <a:cubicBezTo>
                    <a:pt x="21506" y="35035"/>
                    <a:pt x="21844" y="35033"/>
                    <a:pt x="22184" y="35033"/>
                  </a:cubicBezTo>
                  <a:cubicBezTo>
                    <a:pt x="23203" y="35033"/>
                    <a:pt x="24242" y="35047"/>
                    <a:pt x="25313" y="35074"/>
                  </a:cubicBezTo>
                  <a:cubicBezTo>
                    <a:pt x="25504" y="35157"/>
                    <a:pt x="25694" y="35216"/>
                    <a:pt x="25897" y="35264"/>
                  </a:cubicBezTo>
                  <a:cubicBezTo>
                    <a:pt x="26492" y="35431"/>
                    <a:pt x="28421" y="36669"/>
                    <a:pt x="29695" y="37502"/>
                  </a:cubicBezTo>
                  <a:cubicBezTo>
                    <a:pt x="32486" y="39316"/>
                    <a:pt x="34337" y="40513"/>
                    <a:pt x="35834" y="40513"/>
                  </a:cubicBezTo>
                  <a:cubicBezTo>
                    <a:pt x="36323" y="40513"/>
                    <a:pt x="36774" y="40385"/>
                    <a:pt x="37207" y="40110"/>
                  </a:cubicBezTo>
                  <a:cubicBezTo>
                    <a:pt x="38053" y="39574"/>
                    <a:pt x="38470" y="38622"/>
                    <a:pt x="38327" y="37538"/>
                  </a:cubicBezTo>
                  <a:cubicBezTo>
                    <a:pt x="38219" y="36728"/>
                    <a:pt x="37827" y="35550"/>
                    <a:pt x="35969" y="33430"/>
                  </a:cubicBezTo>
                  <a:lnTo>
                    <a:pt x="35969" y="33430"/>
                  </a:lnTo>
                  <a:cubicBezTo>
                    <a:pt x="36481" y="33585"/>
                    <a:pt x="37029" y="33752"/>
                    <a:pt x="37553" y="33919"/>
                  </a:cubicBezTo>
                  <a:cubicBezTo>
                    <a:pt x="39919" y="34670"/>
                    <a:pt x="41653" y="35218"/>
                    <a:pt x="42961" y="35218"/>
                  </a:cubicBezTo>
                  <a:cubicBezTo>
                    <a:pt x="43850" y="35218"/>
                    <a:pt x="44542" y="34964"/>
                    <a:pt x="45101" y="34347"/>
                  </a:cubicBezTo>
                  <a:cubicBezTo>
                    <a:pt x="45768" y="33597"/>
                    <a:pt x="45911" y="32549"/>
                    <a:pt x="45482" y="31537"/>
                  </a:cubicBezTo>
                  <a:cubicBezTo>
                    <a:pt x="45232" y="30954"/>
                    <a:pt x="44530" y="29335"/>
                    <a:pt x="39124" y="26477"/>
                  </a:cubicBezTo>
                  <a:cubicBezTo>
                    <a:pt x="40851" y="26394"/>
                    <a:pt x="42220" y="26013"/>
                    <a:pt x="43220" y="25608"/>
                  </a:cubicBezTo>
                  <a:cubicBezTo>
                    <a:pt x="44685" y="25013"/>
                    <a:pt x="47209" y="23429"/>
                    <a:pt x="48161" y="21024"/>
                  </a:cubicBezTo>
                  <a:cubicBezTo>
                    <a:pt x="48233" y="20953"/>
                    <a:pt x="48292" y="20881"/>
                    <a:pt x="48352" y="20798"/>
                  </a:cubicBezTo>
                  <a:cubicBezTo>
                    <a:pt x="49983" y="18607"/>
                    <a:pt x="49638" y="16607"/>
                    <a:pt x="48709" y="15393"/>
                  </a:cubicBezTo>
                  <a:cubicBezTo>
                    <a:pt x="48340" y="14797"/>
                    <a:pt x="47744" y="14404"/>
                    <a:pt x="47042" y="14297"/>
                  </a:cubicBezTo>
                  <a:cubicBezTo>
                    <a:pt x="46936" y="14284"/>
                    <a:pt x="46831" y="14277"/>
                    <a:pt x="46726" y="14277"/>
                  </a:cubicBezTo>
                  <a:cubicBezTo>
                    <a:pt x="46368" y="14277"/>
                    <a:pt x="46013" y="14355"/>
                    <a:pt x="45673" y="14511"/>
                  </a:cubicBezTo>
                  <a:cubicBezTo>
                    <a:pt x="45042" y="14714"/>
                    <a:pt x="44530" y="14869"/>
                    <a:pt x="44185" y="14964"/>
                  </a:cubicBezTo>
                  <a:cubicBezTo>
                    <a:pt x="43244" y="14940"/>
                    <a:pt x="42339" y="14095"/>
                    <a:pt x="41006" y="12761"/>
                  </a:cubicBezTo>
                  <a:cubicBezTo>
                    <a:pt x="39863" y="11606"/>
                    <a:pt x="38589" y="10332"/>
                    <a:pt x="36922" y="9773"/>
                  </a:cubicBezTo>
                  <a:cubicBezTo>
                    <a:pt x="36612" y="9392"/>
                    <a:pt x="36207" y="8880"/>
                    <a:pt x="35755" y="8356"/>
                  </a:cubicBezTo>
                  <a:cubicBezTo>
                    <a:pt x="34076" y="6403"/>
                    <a:pt x="33136" y="5725"/>
                    <a:pt x="32040" y="5701"/>
                  </a:cubicBezTo>
                  <a:cubicBezTo>
                    <a:pt x="32013" y="5700"/>
                    <a:pt x="31986" y="5700"/>
                    <a:pt x="31959" y="5700"/>
                  </a:cubicBezTo>
                  <a:cubicBezTo>
                    <a:pt x="31264" y="5700"/>
                    <a:pt x="30618" y="5995"/>
                    <a:pt x="30171" y="6522"/>
                  </a:cubicBezTo>
                  <a:cubicBezTo>
                    <a:pt x="29921" y="6832"/>
                    <a:pt x="29373" y="7463"/>
                    <a:pt x="29266" y="10082"/>
                  </a:cubicBezTo>
                  <a:cubicBezTo>
                    <a:pt x="29254" y="10309"/>
                    <a:pt x="29242" y="10642"/>
                    <a:pt x="29254" y="11035"/>
                  </a:cubicBezTo>
                  <a:cubicBezTo>
                    <a:pt x="27848" y="10576"/>
                    <a:pt x="26937" y="10411"/>
                    <a:pt x="26293" y="10411"/>
                  </a:cubicBezTo>
                  <a:cubicBezTo>
                    <a:pt x="25666" y="10411"/>
                    <a:pt x="25291" y="10567"/>
                    <a:pt x="24956" y="10761"/>
                  </a:cubicBezTo>
                  <a:cubicBezTo>
                    <a:pt x="24325" y="11106"/>
                    <a:pt x="23908" y="11714"/>
                    <a:pt x="23789" y="12416"/>
                  </a:cubicBezTo>
                  <a:cubicBezTo>
                    <a:pt x="23694" y="13011"/>
                    <a:pt x="23730" y="13880"/>
                    <a:pt x="24789" y="15857"/>
                  </a:cubicBezTo>
                  <a:cubicBezTo>
                    <a:pt x="25004" y="16274"/>
                    <a:pt x="25504" y="17167"/>
                    <a:pt x="26135" y="18000"/>
                  </a:cubicBezTo>
                  <a:cubicBezTo>
                    <a:pt x="26135" y="18619"/>
                    <a:pt x="26289" y="19250"/>
                    <a:pt x="26575" y="19857"/>
                  </a:cubicBezTo>
                  <a:cubicBezTo>
                    <a:pt x="25396" y="21072"/>
                    <a:pt x="24599" y="21798"/>
                    <a:pt x="24051" y="21941"/>
                  </a:cubicBezTo>
                  <a:cubicBezTo>
                    <a:pt x="23958" y="21964"/>
                    <a:pt x="23848" y="21975"/>
                    <a:pt x="23724" y="21975"/>
                  </a:cubicBezTo>
                  <a:cubicBezTo>
                    <a:pt x="22945" y="21975"/>
                    <a:pt x="21562" y="21545"/>
                    <a:pt x="19622" y="20929"/>
                  </a:cubicBezTo>
                  <a:cubicBezTo>
                    <a:pt x="18872" y="20691"/>
                    <a:pt x="18026" y="20417"/>
                    <a:pt x="17062" y="20131"/>
                  </a:cubicBezTo>
                  <a:cubicBezTo>
                    <a:pt x="17681" y="17107"/>
                    <a:pt x="17919" y="12297"/>
                    <a:pt x="14955" y="7820"/>
                  </a:cubicBezTo>
                  <a:cubicBezTo>
                    <a:pt x="14681" y="7344"/>
                    <a:pt x="14276" y="6820"/>
                    <a:pt x="13728" y="6201"/>
                  </a:cubicBezTo>
                  <a:cubicBezTo>
                    <a:pt x="13288" y="5713"/>
                    <a:pt x="12812" y="5225"/>
                    <a:pt x="12300" y="4760"/>
                  </a:cubicBezTo>
                  <a:cubicBezTo>
                    <a:pt x="11276" y="3772"/>
                    <a:pt x="10037" y="2712"/>
                    <a:pt x="8906" y="1843"/>
                  </a:cubicBezTo>
                  <a:cubicBezTo>
                    <a:pt x="6942" y="331"/>
                    <a:pt x="6287" y="117"/>
                    <a:pt x="5787" y="34"/>
                  </a:cubicBezTo>
                  <a:cubicBezTo>
                    <a:pt x="5657" y="11"/>
                    <a:pt x="5526" y="0"/>
                    <a:pt x="5396" y="0"/>
                  </a:cubicBezTo>
                  <a:close/>
                </a:path>
              </a:pathLst>
            </a:custGeom>
            <a:solidFill>
              <a:srgbClr val="FFFFFF"/>
            </a:solidFill>
            <a:ln>
              <a:noFill/>
            </a:ln>
            <a:effectLst>
              <a:outerShdw blurRad="71438" dist="38100" dir="2580000" algn="bl" rotWithShape="0">
                <a:schemeClr val="dk1">
                  <a:alpha val="2470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1" name="Google Shape;1571;p5"/>
            <p:cNvSpPr/>
            <p:nvPr/>
          </p:nvSpPr>
          <p:spPr>
            <a:xfrm>
              <a:off x="1700183" y="1829008"/>
              <a:ext cx="182318" cy="167780"/>
            </a:xfrm>
            <a:custGeom>
              <a:avLst/>
              <a:gdLst/>
              <a:ahLst/>
              <a:cxnLst/>
              <a:rect l="l" t="t" r="r" b="b"/>
              <a:pathLst>
                <a:path w="5844" h="5378" extrusionOk="0">
                  <a:moveTo>
                    <a:pt x="545" y="1"/>
                  </a:moveTo>
                  <a:cubicBezTo>
                    <a:pt x="303" y="1"/>
                    <a:pt x="149" y="57"/>
                    <a:pt x="128" y="191"/>
                  </a:cubicBezTo>
                  <a:cubicBezTo>
                    <a:pt x="0" y="994"/>
                    <a:pt x="2441" y="5377"/>
                    <a:pt x="3497" y="5377"/>
                  </a:cubicBezTo>
                  <a:cubicBezTo>
                    <a:pt x="3522" y="5377"/>
                    <a:pt x="3546" y="5375"/>
                    <a:pt x="3569" y="5370"/>
                  </a:cubicBezTo>
                  <a:cubicBezTo>
                    <a:pt x="4569" y="5156"/>
                    <a:pt x="5843" y="2227"/>
                    <a:pt x="5355" y="1477"/>
                  </a:cubicBezTo>
                  <a:cubicBezTo>
                    <a:pt x="5355" y="1477"/>
                    <a:pt x="1786" y="1"/>
                    <a:pt x="545" y="1"/>
                  </a:cubicBezTo>
                  <a:close/>
                </a:path>
              </a:pathLst>
            </a:custGeom>
            <a:solidFill>
              <a:srgbClr val="2513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2" name="Google Shape;1572;p5"/>
            <p:cNvSpPr/>
            <p:nvPr/>
          </p:nvSpPr>
          <p:spPr>
            <a:xfrm>
              <a:off x="1867589" y="1681787"/>
              <a:ext cx="141512" cy="196763"/>
            </a:xfrm>
            <a:custGeom>
              <a:avLst/>
              <a:gdLst/>
              <a:ahLst/>
              <a:cxnLst/>
              <a:rect l="l" t="t" r="r" b="b"/>
              <a:pathLst>
                <a:path w="4536" h="6307" extrusionOk="0">
                  <a:moveTo>
                    <a:pt x="813" y="0"/>
                  </a:moveTo>
                  <a:cubicBezTo>
                    <a:pt x="753" y="0"/>
                    <a:pt x="704" y="20"/>
                    <a:pt x="668" y="64"/>
                  </a:cubicBezTo>
                  <a:cubicBezTo>
                    <a:pt x="132" y="695"/>
                    <a:pt x="1" y="5934"/>
                    <a:pt x="977" y="6267"/>
                  </a:cubicBezTo>
                  <a:cubicBezTo>
                    <a:pt x="1055" y="6294"/>
                    <a:pt x="1143" y="6306"/>
                    <a:pt x="1240" y="6306"/>
                  </a:cubicBezTo>
                  <a:cubicBezTo>
                    <a:pt x="2350" y="6306"/>
                    <a:pt x="4535" y="4649"/>
                    <a:pt x="4513" y="3838"/>
                  </a:cubicBezTo>
                  <a:cubicBezTo>
                    <a:pt x="4513" y="3838"/>
                    <a:pt x="1637" y="0"/>
                    <a:pt x="813" y="0"/>
                  </a:cubicBezTo>
                  <a:close/>
                </a:path>
              </a:pathLst>
            </a:custGeom>
            <a:solidFill>
              <a:srgbClr val="2513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3" name="Google Shape;1573;p5"/>
            <p:cNvSpPr/>
            <p:nvPr/>
          </p:nvSpPr>
          <p:spPr>
            <a:xfrm>
              <a:off x="1869929" y="2269454"/>
              <a:ext cx="389220" cy="198634"/>
            </a:xfrm>
            <a:custGeom>
              <a:avLst/>
              <a:gdLst/>
              <a:ahLst/>
              <a:cxnLst/>
              <a:rect l="l" t="t" r="r" b="b"/>
              <a:pathLst>
                <a:path w="12476" h="6367" extrusionOk="0">
                  <a:moveTo>
                    <a:pt x="3308" y="0"/>
                  </a:moveTo>
                  <a:cubicBezTo>
                    <a:pt x="2181" y="0"/>
                    <a:pt x="1" y="3993"/>
                    <a:pt x="2093" y="3993"/>
                  </a:cubicBezTo>
                  <a:cubicBezTo>
                    <a:pt x="2116" y="3993"/>
                    <a:pt x="2140" y="3993"/>
                    <a:pt x="2164" y="3992"/>
                  </a:cubicBezTo>
                  <a:cubicBezTo>
                    <a:pt x="2195" y="3990"/>
                    <a:pt x="2227" y="3990"/>
                    <a:pt x="2259" y="3990"/>
                  </a:cubicBezTo>
                  <a:cubicBezTo>
                    <a:pt x="4178" y="3990"/>
                    <a:pt x="9782" y="6366"/>
                    <a:pt x="11695" y="6366"/>
                  </a:cubicBezTo>
                  <a:cubicBezTo>
                    <a:pt x="12229" y="6366"/>
                    <a:pt x="12475" y="6181"/>
                    <a:pt x="12273" y="5706"/>
                  </a:cubicBezTo>
                  <a:cubicBezTo>
                    <a:pt x="11320" y="3515"/>
                    <a:pt x="3486" y="39"/>
                    <a:pt x="3486" y="39"/>
                  </a:cubicBezTo>
                  <a:cubicBezTo>
                    <a:pt x="3431" y="13"/>
                    <a:pt x="3371" y="0"/>
                    <a:pt x="3308" y="0"/>
                  </a:cubicBezTo>
                  <a:close/>
                </a:path>
              </a:pathLst>
            </a:custGeom>
            <a:solidFill>
              <a:srgbClr val="2513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4" name="Google Shape;1574;p5"/>
            <p:cNvSpPr/>
            <p:nvPr/>
          </p:nvSpPr>
          <p:spPr>
            <a:xfrm>
              <a:off x="1155537" y="2390438"/>
              <a:ext cx="325889" cy="293475"/>
            </a:xfrm>
            <a:custGeom>
              <a:avLst/>
              <a:gdLst/>
              <a:ahLst/>
              <a:cxnLst/>
              <a:rect l="l" t="t" r="r" b="b"/>
              <a:pathLst>
                <a:path w="10446" h="9407" extrusionOk="0">
                  <a:moveTo>
                    <a:pt x="6147" y="0"/>
                  </a:moveTo>
                  <a:cubicBezTo>
                    <a:pt x="5962" y="0"/>
                    <a:pt x="5812" y="50"/>
                    <a:pt x="5716" y="161"/>
                  </a:cubicBezTo>
                  <a:cubicBezTo>
                    <a:pt x="5716" y="161"/>
                    <a:pt x="1" y="6531"/>
                    <a:pt x="36" y="8924"/>
                  </a:cubicBezTo>
                  <a:cubicBezTo>
                    <a:pt x="41" y="9261"/>
                    <a:pt x="170" y="9407"/>
                    <a:pt x="395" y="9407"/>
                  </a:cubicBezTo>
                  <a:cubicBezTo>
                    <a:pt x="1765" y="9407"/>
                    <a:pt x="6687" y="3956"/>
                    <a:pt x="8549" y="3209"/>
                  </a:cubicBezTo>
                  <a:cubicBezTo>
                    <a:pt x="10446" y="2449"/>
                    <a:pt x="7444" y="0"/>
                    <a:pt x="6147" y="0"/>
                  </a:cubicBezTo>
                  <a:close/>
                </a:path>
              </a:pathLst>
            </a:custGeom>
            <a:solidFill>
              <a:srgbClr val="2513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5" name="Google Shape;1575;p5"/>
            <p:cNvSpPr/>
            <p:nvPr/>
          </p:nvSpPr>
          <p:spPr>
            <a:xfrm>
              <a:off x="965981" y="2298249"/>
              <a:ext cx="374900" cy="235853"/>
            </a:xfrm>
            <a:custGeom>
              <a:avLst/>
              <a:gdLst/>
              <a:ahLst/>
              <a:cxnLst/>
              <a:rect l="l" t="t" r="r" b="b"/>
              <a:pathLst>
                <a:path w="12017" h="7560" extrusionOk="0">
                  <a:moveTo>
                    <a:pt x="8214" y="0"/>
                  </a:moveTo>
                  <a:cubicBezTo>
                    <a:pt x="8123" y="0"/>
                    <a:pt x="8040" y="22"/>
                    <a:pt x="7970" y="68"/>
                  </a:cubicBezTo>
                  <a:cubicBezTo>
                    <a:pt x="7970" y="68"/>
                    <a:pt x="731" y="4652"/>
                    <a:pt x="111" y="6974"/>
                  </a:cubicBezTo>
                  <a:cubicBezTo>
                    <a:pt x="0" y="7389"/>
                    <a:pt x="169" y="7560"/>
                    <a:pt x="533" y="7560"/>
                  </a:cubicBezTo>
                  <a:cubicBezTo>
                    <a:pt x="2198" y="7560"/>
                    <a:pt x="7958" y="3988"/>
                    <a:pt x="9863" y="3783"/>
                  </a:cubicBezTo>
                  <a:cubicBezTo>
                    <a:pt x="12016" y="3551"/>
                    <a:pt x="9386" y="0"/>
                    <a:pt x="8214" y="0"/>
                  </a:cubicBezTo>
                  <a:close/>
                </a:path>
              </a:pathLst>
            </a:custGeom>
            <a:solidFill>
              <a:srgbClr val="2513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6" name="Google Shape;1576;p5"/>
            <p:cNvSpPr/>
            <p:nvPr/>
          </p:nvSpPr>
          <p:spPr>
            <a:xfrm>
              <a:off x="1747042" y="1800400"/>
              <a:ext cx="633216" cy="362265"/>
            </a:xfrm>
            <a:custGeom>
              <a:avLst/>
              <a:gdLst/>
              <a:ahLst/>
              <a:cxnLst/>
              <a:rect l="l" t="t" r="r" b="b"/>
              <a:pathLst>
                <a:path w="20297" h="11612" extrusionOk="0">
                  <a:moveTo>
                    <a:pt x="7920" y="1"/>
                  </a:moveTo>
                  <a:cubicBezTo>
                    <a:pt x="7401" y="1"/>
                    <a:pt x="6847" y="130"/>
                    <a:pt x="6246" y="429"/>
                  </a:cubicBezTo>
                  <a:cubicBezTo>
                    <a:pt x="2222" y="2429"/>
                    <a:pt x="1162" y="5561"/>
                    <a:pt x="1162" y="5561"/>
                  </a:cubicBezTo>
                  <a:cubicBezTo>
                    <a:pt x="1" y="8008"/>
                    <a:pt x="4990" y="11612"/>
                    <a:pt x="11214" y="11612"/>
                  </a:cubicBezTo>
                  <a:cubicBezTo>
                    <a:pt x="12136" y="11612"/>
                    <a:pt x="13085" y="11533"/>
                    <a:pt x="14045" y="11359"/>
                  </a:cubicBezTo>
                  <a:cubicBezTo>
                    <a:pt x="19118" y="10440"/>
                    <a:pt x="20297" y="4781"/>
                    <a:pt x="19426" y="4781"/>
                  </a:cubicBezTo>
                  <a:cubicBezTo>
                    <a:pt x="19383" y="4781"/>
                    <a:pt x="19336" y="4794"/>
                    <a:pt x="19283" y="4823"/>
                  </a:cubicBezTo>
                  <a:cubicBezTo>
                    <a:pt x="18427" y="5281"/>
                    <a:pt x="17658" y="5474"/>
                    <a:pt x="16953" y="5474"/>
                  </a:cubicBezTo>
                  <a:cubicBezTo>
                    <a:pt x="13201" y="5474"/>
                    <a:pt x="11295" y="1"/>
                    <a:pt x="792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7" name="Google Shape;1577;p5"/>
            <p:cNvSpPr/>
            <p:nvPr/>
          </p:nvSpPr>
          <p:spPr>
            <a:xfrm>
              <a:off x="1113764" y="1994136"/>
              <a:ext cx="922760" cy="480317"/>
            </a:xfrm>
            <a:custGeom>
              <a:avLst/>
              <a:gdLst/>
              <a:ahLst/>
              <a:cxnLst/>
              <a:rect l="l" t="t" r="r" b="b"/>
              <a:pathLst>
                <a:path w="29578" h="15396" extrusionOk="0">
                  <a:moveTo>
                    <a:pt x="25686" y="0"/>
                  </a:moveTo>
                  <a:cubicBezTo>
                    <a:pt x="24990" y="0"/>
                    <a:pt x="23869" y="656"/>
                    <a:pt x="22080" y="2518"/>
                  </a:cubicBezTo>
                  <a:cubicBezTo>
                    <a:pt x="19492" y="5220"/>
                    <a:pt x="18438" y="6270"/>
                    <a:pt x="16725" y="6270"/>
                  </a:cubicBezTo>
                  <a:cubicBezTo>
                    <a:pt x="15224" y="6270"/>
                    <a:pt x="13215" y="5463"/>
                    <a:pt x="9221" y="4256"/>
                  </a:cubicBezTo>
                  <a:cubicBezTo>
                    <a:pt x="8671" y="4090"/>
                    <a:pt x="8147" y="4013"/>
                    <a:pt x="7654" y="4013"/>
                  </a:cubicBezTo>
                  <a:cubicBezTo>
                    <a:pt x="1646" y="4013"/>
                    <a:pt x="0" y="15395"/>
                    <a:pt x="6340" y="15395"/>
                  </a:cubicBezTo>
                  <a:cubicBezTo>
                    <a:pt x="6487" y="15395"/>
                    <a:pt x="6637" y="15389"/>
                    <a:pt x="6793" y="15377"/>
                  </a:cubicBezTo>
                  <a:cubicBezTo>
                    <a:pt x="9111" y="15191"/>
                    <a:pt x="11794" y="15004"/>
                    <a:pt x="15303" y="15004"/>
                  </a:cubicBezTo>
                  <a:cubicBezTo>
                    <a:pt x="17634" y="15004"/>
                    <a:pt x="20328" y="15087"/>
                    <a:pt x="23521" y="15305"/>
                  </a:cubicBezTo>
                  <a:cubicBezTo>
                    <a:pt x="23626" y="15312"/>
                    <a:pt x="23728" y="15316"/>
                    <a:pt x="23827" y="15316"/>
                  </a:cubicBezTo>
                  <a:cubicBezTo>
                    <a:pt x="29578" y="15316"/>
                    <a:pt x="26759" y="3363"/>
                    <a:pt x="26759" y="3363"/>
                  </a:cubicBezTo>
                  <a:cubicBezTo>
                    <a:pt x="26799" y="2453"/>
                    <a:pt x="27034" y="0"/>
                    <a:pt x="2568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8" name="Google Shape;1578;p5"/>
            <p:cNvSpPr/>
            <p:nvPr/>
          </p:nvSpPr>
          <p:spPr>
            <a:xfrm>
              <a:off x="960896" y="1531103"/>
              <a:ext cx="556844" cy="645227"/>
            </a:xfrm>
            <a:custGeom>
              <a:avLst/>
              <a:gdLst/>
              <a:ahLst/>
              <a:cxnLst/>
              <a:rect l="l" t="t" r="r" b="b"/>
              <a:pathLst>
                <a:path w="17849" h="20682" extrusionOk="0">
                  <a:moveTo>
                    <a:pt x="3501" y="1"/>
                  </a:moveTo>
                  <a:cubicBezTo>
                    <a:pt x="3501" y="1"/>
                    <a:pt x="1" y="8942"/>
                    <a:pt x="1632" y="12966"/>
                  </a:cubicBezTo>
                  <a:cubicBezTo>
                    <a:pt x="3263" y="16979"/>
                    <a:pt x="11371" y="19229"/>
                    <a:pt x="11014" y="20682"/>
                  </a:cubicBezTo>
                  <a:lnTo>
                    <a:pt x="12050" y="19396"/>
                  </a:lnTo>
                  <a:cubicBezTo>
                    <a:pt x="12050" y="19396"/>
                    <a:pt x="17848" y="6406"/>
                    <a:pt x="35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9" name="Google Shape;1579;p5"/>
            <p:cNvSpPr/>
            <p:nvPr/>
          </p:nvSpPr>
          <p:spPr>
            <a:xfrm>
              <a:off x="1740927" y="1969396"/>
              <a:ext cx="651934" cy="511920"/>
            </a:xfrm>
            <a:custGeom>
              <a:avLst/>
              <a:gdLst/>
              <a:ahLst/>
              <a:cxnLst/>
              <a:rect l="l" t="t" r="r" b="b"/>
              <a:pathLst>
                <a:path w="20897" h="16409" extrusionOk="0">
                  <a:moveTo>
                    <a:pt x="18491" y="1"/>
                  </a:moveTo>
                  <a:cubicBezTo>
                    <a:pt x="18491" y="1"/>
                    <a:pt x="16498" y="3783"/>
                    <a:pt x="13067" y="3783"/>
                  </a:cubicBezTo>
                  <a:cubicBezTo>
                    <a:pt x="12356" y="3783"/>
                    <a:pt x="11582" y="3620"/>
                    <a:pt x="10752" y="3227"/>
                  </a:cubicBezTo>
                  <a:cubicBezTo>
                    <a:pt x="9607" y="2689"/>
                    <a:pt x="8671" y="2452"/>
                    <a:pt x="7901" y="2452"/>
                  </a:cubicBezTo>
                  <a:cubicBezTo>
                    <a:pt x="4789" y="2452"/>
                    <a:pt x="4379" y="6321"/>
                    <a:pt x="3739" y="9776"/>
                  </a:cubicBezTo>
                  <a:cubicBezTo>
                    <a:pt x="2942" y="14074"/>
                    <a:pt x="1" y="15931"/>
                    <a:pt x="1" y="15931"/>
                  </a:cubicBezTo>
                  <a:cubicBezTo>
                    <a:pt x="1" y="15931"/>
                    <a:pt x="1576" y="16409"/>
                    <a:pt x="3331" y="16409"/>
                  </a:cubicBezTo>
                  <a:cubicBezTo>
                    <a:pt x="5327" y="16409"/>
                    <a:pt x="7554" y="15792"/>
                    <a:pt x="7966" y="13157"/>
                  </a:cubicBezTo>
                  <a:cubicBezTo>
                    <a:pt x="8727" y="8273"/>
                    <a:pt x="7668" y="6834"/>
                    <a:pt x="7928" y="6834"/>
                  </a:cubicBezTo>
                  <a:cubicBezTo>
                    <a:pt x="7933" y="6834"/>
                    <a:pt x="7937" y="6834"/>
                    <a:pt x="7942" y="6835"/>
                  </a:cubicBezTo>
                  <a:cubicBezTo>
                    <a:pt x="8129" y="6871"/>
                    <a:pt x="9511" y="7266"/>
                    <a:pt x="11338" y="7266"/>
                  </a:cubicBezTo>
                  <a:cubicBezTo>
                    <a:pt x="12541" y="7266"/>
                    <a:pt x="13937" y="7095"/>
                    <a:pt x="15312" y="6537"/>
                  </a:cubicBezTo>
                  <a:cubicBezTo>
                    <a:pt x="17253" y="5752"/>
                    <a:pt x="20896" y="3025"/>
                    <a:pt x="184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0" name="Google Shape;1580;p5"/>
            <p:cNvSpPr/>
            <p:nvPr/>
          </p:nvSpPr>
          <p:spPr>
            <a:xfrm>
              <a:off x="2284357" y="1949711"/>
              <a:ext cx="113684" cy="104512"/>
            </a:xfrm>
            <a:custGeom>
              <a:avLst/>
              <a:gdLst/>
              <a:ahLst/>
              <a:cxnLst/>
              <a:rect l="l" t="t" r="r" b="b"/>
              <a:pathLst>
                <a:path w="3644" h="3350" extrusionOk="0">
                  <a:moveTo>
                    <a:pt x="2227" y="1"/>
                  </a:moveTo>
                  <a:cubicBezTo>
                    <a:pt x="2227" y="1"/>
                    <a:pt x="655" y="501"/>
                    <a:pt x="1" y="679"/>
                  </a:cubicBezTo>
                  <a:cubicBezTo>
                    <a:pt x="1" y="679"/>
                    <a:pt x="827" y="3349"/>
                    <a:pt x="1668" y="3349"/>
                  </a:cubicBezTo>
                  <a:cubicBezTo>
                    <a:pt x="1816" y="3349"/>
                    <a:pt x="1964" y="3267"/>
                    <a:pt x="2108" y="3073"/>
                  </a:cubicBezTo>
                  <a:cubicBezTo>
                    <a:pt x="3644" y="1013"/>
                    <a:pt x="2227" y="1"/>
                    <a:pt x="2227" y="1"/>
                  </a:cubicBezTo>
                  <a:close/>
                </a:path>
              </a:pathLst>
            </a:custGeom>
            <a:solidFill>
              <a:srgbClr val="2513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1" name="Google Shape;1581;p5"/>
            <p:cNvSpPr/>
            <p:nvPr/>
          </p:nvSpPr>
          <p:spPr>
            <a:xfrm>
              <a:off x="1199214" y="2307827"/>
              <a:ext cx="346854" cy="176016"/>
            </a:xfrm>
            <a:custGeom>
              <a:avLst/>
              <a:gdLst/>
              <a:ahLst/>
              <a:cxnLst/>
              <a:rect l="l" t="t" r="r" b="b"/>
              <a:pathLst>
                <a:path w="11118" h="5642" extrusionOk="0">
                  <a:moveTo>
                    <a:pt x="3752" y="1"/>
                  </a:moveTo>
                  <a:cubicBezTo>
                    <a:pt x="1053" y="1"/>
                    <a:pt x="267" y="3333"/>
                    <a:pt x="267" y="3333"/>
                  </a:cubicBezTo>
                  <a:cubicBezTo>
                    <a:pt x="0" y="5162"/>
                    <a:pt x="2530" y="5642"/>
                    <a:pt x="5177" y="5642"/>
                  </a:cubicBezTo>
                  <a:cubicBezTo>
                    <a:pt x="8077" y="5642"/>
                    <a:pt x="11117" y="5066"/>
                    <a:pt x="10769" y="5060"/>
                  </a:cubicBezTo>
                  <a:cubicBezTo>
                    <a:pt x="10102" y="5048"/>
                    <a:pt x="7923" y="845"/>
                    <a:pt x="4566" y="95"/>
                  </a:cubicBezTo>
                  <a:cubicBezTo>
                    <a:pt x="4277" y="30"/>
                    <a:pt x="4006" y="1"/>
                    <a:pt x="375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2" name="Google Shape;1582;p5"/>
            <p:cNvSpPr/>
            <p:nvPr/>
          </p:nvSpPr>
          <p:spPr>
            <a:xfrm>
              <a:off x="2188144" y="2086699"/>
              <a:ext cx="53161" cy="70694"/>
            </a:xfrm>
            <a:custGeom>
              <a:avLst/>
              <a:gdLst/>
              <a:ahLst/>
              <a:cxnLst/>
              <a:rect l="l" t="t" r="r" b="b"/>
              <a:pathLst>
                <a:path w="1704" h="2266" extrusionOk="0">
                  <a:moveTo>
                    <a:pt x="995" y="0"/>
                  </a:moveTo>
                  <a:cubicBezTo>
                    <a:pt x="971" y="0"/>
                    <a:pt x="947" y="9"/>
                    <a:pt x="930" y="27"/>
                  </a:cubicBezTo>
                  <a:cubicBezTo>
                    <a:pt x="894" y="75"/>
                    <a:pt x="1" y="1146"/>
                    <a:pt x="322" y="1801"/>
                  </a:cubicBezTo>
                  <a:cubicBezTo>
                    <a:pt x="465" y="2111"/>
                    <a:pt x="846" y="2265"/>
                    <a:pt x="1453" y="2265"/>
                  </a:cubicBezTo>
                  <a:cubicBezTo>
                    <a:pt x="1513" y="2265"/>
                    <a:pt x="1561" y="2254"/>
                    <a:pt x="1620" y="2254"/>
                  </a:cubicBezTo>
                  <a:cubicBezTo>
                    <a:pt x="1668" y="2254"/>
                    <a:pt x="1703" y="2206"/>
                    <a:pt x="1703" y="2158"/>
                  </a:cubicBezTo>
                  <a:cubicBezTo>
                    <a:pt x="1703" y="2111"/>
                    <a:pt x="1668" y="2075"/>
                    <a:pt x="1608" y="2075"/>
                  </a:cubicBezTo>
                  <a:cubicBezTo>
                    <a:pt x="1557" y="2077"/>
                    <a:pt x="1507" y="2078"/>
                    <a:pt x="1458" y="2078"/>
                  </a:cubicBezTo>
                  <a:cubicBezTo>
                    <a:pt x="927" y="2078"/>
                    <a:pt x="598" y="1958"/>
                    <a:pt x="489" y="1718"/>
                  </a:cubicBezTo>
                  <a:cubicBezTo>
                    <a:pt x="263" y="1265"/>
                    <a:pt x="834" y="432"/>
                    <a:pt x="1072" y="146"/>
                  </a:cubicBezTo>
                  <a:cubicBezTo>
                    <a:pt x="1108" y="110"/>
                    <a:pt x="1096" y="51"/>
                    <a:pt x="1061" y="27"/>
                  </a:cubicBezTo>
                  <a:cubicBezTo>
                    <a:pt x="1043" y="9"/>
                    <a:pt x="1019" y="0"/>
                    <a:pt x="995"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3" name="Google Shape;1583;p5"/>
            <p:cNvSpPr/>
            <p:nvPr/>
          </p:nvSpPr>
          <p:spPr>
            <a:xfrm>
              <a:off x="1961213" y="2278065"/>
              <a:ext cx="12292" cy="43146"/>
            </a:xfrm>
            <a:custGeom>
              <a:avLst/>
              <a:gdLst/>
              <a:ahLst/>
              <a:cxnLst/>
              <a:rect l="l" t="t" r="r" b="b"/>
              <a:pathLst>
                <a:path w="394" h="1383" extrusionOk="0">
                  <a:moveTo>
                    <a:pt x="298" y="1"/>
                  </a:moveTo>
                  <a:cubicBezTo>
                    <a:pt x="250" y="1"/>
                    <a:pt x="203" y="37"/>
                    <a:pt x="203" y="84"/>
                  </a:cubicBezTo>
                  <a:cubicBezTo>
                    <a:pt x="203" y="346"/>
                    <a:pt x="167" y="1049"/>
                    <a:pt x="36" y="1239"/>
                  </a:cubicBezTo>
                  <a:cubicBezTo>
                    <a:pt x="0" y="1287"/>
                    <a:pt x="12" y="1334"/>
                    <a:pt x="48" y="1370"/>
                  </a:cubicBezTo>
                  <a:cubicBezTo>
                    <a:pt x="72" y="1382"/>
                    <a:pt x="84" y="1382"/>
                    <a:pt x="107" y="1382"/>
                  </a:cubicBezTo>
                  <a:cubicBezTo>
                    <a:pt x="131" y="1382"/>
                    <a:pt x="167" y="1370"/>
                    <a:pt x="179" y="1346"/>
                  </a:cubicBezTo>
                  <a:cubicBezTo>
                    <a:pt x="381" y="1073"/>
                    <a:pt x="393" y="191"/>
                    <a:pt x="393" y="84"/>
                  </a:cubicBezTo>
                  <a:cubicBezTo>
                    <a:pt x="393" y="37"/>
                    <a:pt x="345" y="1"/>
                    <a:pt x="298"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4" name="Google Shape;1584;p5"/>
            <p:cNvSpPr/>
            <p:nvPr/>
          </p:nvSpPr>
          <p:spPr>
            <a:xfrm>
              <a:off x="1918847" y="2298499"/>
              <a:ext cx="12292" cy="43115"/>
            </a:xfrm>
            <a:custGeom>
              <a:avLst/>
              <a:gdLst/>
              <a:ahLst/>
              <a:cxnLst/>
              <a:rect l="l" t="t" r="r" b="b"/>
              <a:pathLst>
                <a:path w="394" h="1382" extrusionOk="0">
                  <a:moveTo>
                    <a:pt x="299" y="1"/>
                  </a:moveTo>
                  <a:cubicBezTo>
                    <a:pt x="251" y="1"/>
                    <a:pt x="203" y="37"/>
                    <a:pt x="203" y="84"/>
                  </a:cubicBezTo>
                  <a:cubicBezTo>
                    <a:pt x="203" y="346"/>
                    <a:pt x="168" y="1037"/>
                    <a:pt x="25" y="1239"/>
                  </a:cubicBezTo>
                  <a:cubicBezTo>
                    <a:pt x="1" y="1275"/>
                    <a:pt x="13" y="1334"/>
                    <a:pt x="48" y="1370"/>
                  </a:cubicBezTo>
                  <a:cubicBezTo>
                    <a:pt x="72" y="1382"/>
                    <a:pt x="84" y="1382"/>
                    <a:pt x="108" y="1382"/>
                  </a:cubicBezTo>
                  <a:cubicBezTo>
                    <a:pt x="132" y="1382"/>
                    <a:pt x="168" y="1370"/>
                    <a:pt x="179" y="1346"/>
                  </a:cubicBezTo>
                  <a:cubicBezTo>
                    <a:pt x="382" y="1060"/>
                    <a:pt x="394" y="191"/>
                    <a:pt x="394" y="84"/>
                  </a:cubicBezTo>
                  <a:cubicBezTo>
                    <a:pt x="394" y="37"/>
                    <a:pt x="346" y="1"/>
                    <a:pt x="299"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5" name="Google Shape;1585;p5"/>
            <p:cNvSpPr/>
            <p:nvPr/>
          </p:nvSpPr>
          <p:spPr>
            <a:xfrm>
              <a:off x="1609804" y="2227868"/>
              <a:ext cx="44238" cy="8642"/>
            </a:xfrm>
            <a:custGeom>
              <a:avLst/>
              <a:gdLst/>
              <a:ahLst/>
              <a:cxnLst/>
              <a:rect l="l" t="t" r="r" b="b"/>
              <a:pathLst>
                <a:path w="1418" h="277" extrusionOk="0">
                  <a:moveTo>
                    <a:pt x="1329" y="0"/>
                  </a:moveTo>
                  <a:cubicBezTo>
                    <a:pt x="1323" y="0"/>
                    <a:pt x="1317" y="1"/>
                    <a:pt x="1311" y="3"/>
                  </a:cubicBezTo>
                  <a:cubicBezTo>
                    <a:pt x="1138" y="35"/>
                    <a:pt x="750" y="91"/>
                    <a:pt x="456" y="91"/>
                  </a:cubicBezTo>
                  <a:cubicBezTo>
                    <a:pt x="324" y="91"/>
                    <a:pt x="210" y="80"/>
                    <a:pt x="144" y="50"/>
                  </a:cubicBezTo>
                  <a:cubicBezTo>
                    <a:pt x="131" y="44"/>
                    <a:pt x="117" y="41"/>
                    <a:pt x="104" y="41"/>
                  </a:cubicBezTo>
                  <a:cubicBezTo>
                    <a:pt x="68" y="41"/>
                    <a:pt x="33" y="63"/>
                    <a:pt x="25" y="98"/>
                  </a:cubicBezTo>
                  <a:cubicBezTo>
                    <a:pt x="1" y="134"/>
                    <a:pt x="13" y="193"/>
                    <a:pt x="60" y="217"/>
                  </a:cubicBezTo>
                  <a:cubicBezTo>
                    <a:pt x="168" y="265"/>
                    <a:pt x="310" y="276"/>
                    <a:pt x="477" y="276"/>
                  </a:cubicBezTo>
                  <a:cubicBezTo>
                    <a:pt x="846" y="276"/>
                    <a:pt x="1275" y="193"/>
                    <a:pt x="1334" y="193"/>
                  </a:cubicBezTo>
                  <a:cubicBezTo>
                    <a:pt x="1394" y="181"/>
                    <a:pt x="1418" y="134"/>
                    <a:pt x="1418" y="86"/>
                  </a:cubicBezTo>
                  <a:cubicBezTo>
                    <a:pt x="1407" y="34"/>
                    <a:pt x="1370" y="0"/>
                    <a:pt x="1329"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6" name="Google Shape;1586;p5"/>
            <p:cNvSpPr/>
            <p:nvPr/>
          </p:nvSpPr>
          <p:spPr>
            <a:xfrm>
              <a:off x="1560044" y="2257942"/>
              <a:ext cx="44612" cy="8642"/>
            </a:xfrm>
            <a:custGeom>
              <a:avLst/>
              <a:gdLst/>
              <a:ahLst/>
              <a:cxnLst/>
              <a:rect l="l" t="t" r="r" b="b"/>
              <a:pathLst>
                <a:path w="1430" h="277" extrusionOk="0">
                  <a:moveTo>
                    <a:pt x="1329" y="1"/>
                  </a:moveTo>
                  <a:cubicBezTo>
                    <a:pt x="1323" y="1"/>
                    <a:pt x="1316" y="1"/>
                    <a:pt x="1310" y="3"/>
                  </a:cubicBezTo>
                  <a:cubicBezTo>
                    <a:pt x="1138" y="36"/>
                    <a:pt x="755" y="91"/>
                    <a:pt x="461" y="91"/>
                  </a:cubicBezTo>
                  <a:cubicBezTo>
                    <a:pt x="328" y="91"/>
                    <a:pt x="213" y="80"/>
                    <a:pt x="143" y="51"/>
                  </a:cubicBezTo>
                  <a:cubicBezTo>
                    <a:pt x="133" y="44"/>
                    <a:pt x="121" y="41"/>
                    <a:pt x="109" y="41"/>
                  </a:cubicBezTo>
                  <a:cubicBezTo>
                    <a:pt x="77" y="41"/>
                    <a:pt x="41" y="61"/>
                    <a:pt x="24" y="86"/>
                  </a:cubicBezTo>
                  <a:cubicBezTo>
                    <a:pt x="0" y="134"/>
                    <a:pt x="24" y="194"/>
                    <a:pt x="72" y="217"/>
                  </a:cubicBezTo>
                  <a:cubicBezTo>
                    <a:pt x="167" y="253"/>
                    <a:pt x="322" y="277"/>
                    <a:pt x="489" y="277"/>
                  </a:cubicBezTo>
                  <a:cubicBezTo>
                    <a:pt x="846" y="277"/>
                    <a:pt x="1274" y="194"/>
                    <a:pt x="1346" y="182"/>
                  </a:cubicBezTo>
                  <a:cubicBezTo>
                    <a:pt x="1393" y="182"/>
                    <a:pt x="1429" y="134"/>
                    <a:pt x="1417" y="74"/>
                  </a:cubicBezTo>
                  <a:cubicBezTo>
                    <a:pt x="1407" y="33"/>
                    <a:pt x="1370" y="1"/>
                    <a:pt x="1329"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7" name="Google Shape;1587;p5"/>
            <p:cNvSpPr/>
            <p:nvPr/>
          </p:nvSpPr>
          <p:spPr>
            <a:xfrm>
              <a:off x="1523262" y="2230457"/>
              <a:ext cx="44238" cy="8642"/>
            </a:xfrm>
            <a:custGeom>
              <a:avLst/>
              <a:gdLst/>
              <a:ahLst/>
              <a:cxnLst/>
              <a:rect l="l" t="t" r="r" b="b"/>
              <a:pathLst>
                <a:path w="1418" h="277" extrusionOk="0">
                  <a:moveTo>
                    <a:pt x="1329" y="1"/>
                  </a:moveTo>
                  <a:cubicBezTo>
                    <a:pt x="1323" y="1"/>
                    <a:pt x="1317" y="1"/>
                    <a:pt x="1310" y="3"/>
                  </a:cubicBezTo>
                  <a:cubicBezTo>
                    <a:pt x="1144" y="35"/>
                    <a:pt x="776" y="88"/>
                    <a:pt x="486" y="88"/>
                  </a:cubicBezTo>
                  <a:cubicBezTo>
                    <a:pt x="341" y="88"/>
                    <a:pt x="215" y="74"/>
                    <a:pt x="144" y="39"/>
                  </a:cubicBezTo>
                  <a:cubicBezTo>
                    <a:pt x="132" y="36"/>
                    <a:pt x="120" y="34"/>
                    <a:pt x="109" y="34"/>
                  </a:cubicBezTo>
                  <a:cubicBezTo>
                    <a:pt x="70" y="34"/>
                    <a:pt x="34" y="50"/>
                    <a:pt x="25" y="86"/>
                  </a:cubicBezTo>
                  <a:cubicBezTo>
                    <a:pt x="1" y="134"/>
                    <a:pt x="25" y="193"/>
                    <a:pt x="60" y="205"/>
                  </a:cubicBezTo>
                  <a:cubicBezTo>
                    <a:pt x="167" y="253"/>
                    <a:pt x="310" y="277"/>
                    <a:pt x="477" y="277"/>
                  </a:cubicBezTo>
                  <a:cubicBezTo>
                    <a:pt x="846" y="277"/>
                    <a:pt x="1275" y="193"/>
                    <a:pt x="1334" y="182"/>
                  </a:cubicBezTo>
                  <a:cubicBezTo>
                    <a:pt x="1394" y="170"/>
                    <a:pt x="1418" y="122"/>
                    <a:pt x="1418" y="74"/>
                  </a:cubicBezTo>
                  <a:cubicBezTo>
                    <a:pt x="1407" y="33"/>
                    <a:pt x="1370" y="1"/>
                    <a:pt x="1329"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8" name="Google Shape;1588;p5"/>
            <p:cNvSpPr/>
            <p:nvPr/>
          </p:nvSpPr>
          <p:spPr>
            <a:xfrm>
              <a:off x="1466452" y="2245307"/>
              <a:ext cx="44207" cy="8673"/>
            </a:xfrm>
            <a:custGeom>
              <a:avLst/>
              <a:gdLst/>
              <a:ahLst/>
              <a:cxnLst/>
              <a:rect l="l" t="t" r="r" b="b"/>
              <a:pathLst>
                <a:path w="1417" h="278" extrusionOk="0">
                  <a:moveTo>
                    <a:pt x="1321" y="1"/>
                  </a:moveTo>
                  <a:cubicBezTo>
                    <a:pt x="1313" y="1"/>
                    <a:pt x="1306" y="2"/>
                    <a:pt x="1298" y="3"/>
                  </a:cubicBezTo>
                  <a:cubicBezTo>
                    <a:pt x="1131" y="35"/>
                    <a:pt x="769" y="88"/>
                    <a:pt x="482" y="88"/>
                  </a:cubicBezTo>
                  <a:cubicBezTo>
                    <a:pt x="339" y="88"/>
                    <a:pt x="214" y="75"/>
                    <a:pt x="143" y="39"/>
                  </a:cubicBezTo>
                  <a:cubicBezTo>
                    <a:pt x="132" y="36"/>
                    <a:pt x="120" y="35"/>
                    <a:pt x="108" y="35"/>
                  </a:cubicBezTo>
                  <a:cubicBezTo>
                    <a:pt x="70" y="35"/>
                    <a:pt x="33" y="50"/>
                    <a:pt x="24" y="87"/>
                  </a:cubicBezTo>
                  <a:cubicBezTo>
                    <a:pt x="0" y="134"/>
                    <a:pt x="12" y="194"/>
                    <a:pt x="60" y="218"/>
                  </a:cubicBezTo>
                  <a:cubicBezTo>
                    <a:pt x="167" y="253"/>
                    <a:pt x="310" y="277"/>
                    <a:pt x="476" y="277"/>
                  </a:cubicBezTo>
                  <a:cubicBezTo>
                    <a:pt x="845" y="277"/>
                    <a:pt x="1274" y="194"/>
                    <a:pt x="1334" y="182"/>
                  </a:cubicBezTo>
                  <a:cubicBezTo>
                    <a:pt x="1381" y="170"/>
                    <a:pt x="1417" y="122"/>
                    <a:pt x="1417" y="75"/>
                  </a:cubicBezTo>
                  <a:cubicBezTo>
                    <a:pt x="1407" y="33"/>
                    <a:pt x="1369" y="1"/>
                    <a:pt x="1321"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9" name="Google Shape;1589;p5"/>
            <p:cNvSpPr/>
            <p:nvPr/>
          </p:nvSpPr>
          <p:spPr>
            <a:xfrm>
              <a:off x="1446017" y="2210491"/>
              <a:ext cx="44238" cy="8548"/>
            </a:xfrm>
            <a:custGeom>
              <a:avLst/>
              <a:gdLst/>
              <a:ahLst/>
              <a:cxnLst/>
              <a:rect l="l" t="t" r="r" b="b"/>
              <a:pathLst>
                <a:path w="1418" h="274" extrusionOk="0">
                  <a:moveTo>
                    <a:pt x="1298" y="0"/>
                  </a:moveTo>
                  <a:cubicBezTo>
                    <a:pt x="1125" y="33"/>
                    <a:pt x="743" y="88"/>
                    <a:pt x="452" y="88"/>
                  </a:cubicBezTo>
                  <a:cubicBezTo>
                    <a:pt x="322" y="88"/>
                    <a:pt x="210" y="77"/>
                    <a:pt x="143" y="48"/>
                  </a:cubicBezTo>
                  <a:cubicBezTo>
                    <a:pt x="130" y="41"/>
                    <a:pt x="117" y="38"/>
                    <a:pt x="103" y="38"/>
                  </a:cubicBezTo>
                  <a:cubicBezTo>
                    <a:pt x="66" y="38"/>
                    <a:pt x="30" y="60"/>
                    <a:pt x="12" y="95"/>
                  </a:cubicBezTo>
                  <a:cubicBezTo>
                    <a:pt x="0" y="143"/>
                    <a:pt x="12" y="191"/>
                    <a:pt x="60" y="214"/>
                  </a:cubicBezTo>
                  <a:cubicBezTo>
                    <a:pt x="167" y="262"/>
                    <a:pt x="310" y="274"/>
                    <a:pt x="476" y="274"/>
                  </a:cubicBezTo>
                  <a:cubicBezTo>
                    <a:pt x="846" y="274"/>
                    <a:pt x="1274" y="202"/>
                    <a:pt x="1334" y="191"/>
                  </a:cubicBezTo>
                  <a:cubicBezTo>
                    <a:pt x="1381" y="179"/>
                    <a:pt x="1417" y="131"/>
                    <a:pt x="1405" y="83"/>
                  </a:cubicBezTo>
                  <a:cubicBezTo>
                    <a:pt x="1405" y="24"/>
                    <a:pt x="1358" y="0"/>
                    <a:pt x="1298"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0" name="Google Shape;1590;p5"/>
            <p:cNvSpPr/>
            <p:nvPr/>
          </p:nvSpPr>
          <p:spPr>
            <a:xfrm>
              <a:off x="1629864" y="2256102"/>
              <a:ext cx="44612" cy="8642"/>
            </a:xfrm>
            <a:custGeom>
              <a:avLst/>
              <a:gdLst/>
              <a:ahLst/>
              <a:cxnLst/>
              <a:rect l="l" t="t" r="r" b="b"/>
              <a:pathLst>
                <a:path w="1430" h="277" extrusionOk="0">
                  <a:moveTo>
                    <a:pt x="1329" y="0"/>
                  </a:moveTo>
                  <a:cubicBezTo>
                    <a:pt x="1323" y="0"/>
                    <a:pt x="1317" y="1"/>
                    <a:pt x="1310" y="2"/>
                  </a:cubicBezTo>
                  <a:cubicBezTo>
                    <a:pt x="1138" y="35"/>
                    <a:pt x="756" y="91"/>
                    <a:pt x="461" y="91"/>
                  </a:cubicBezTo>
                  <a:cubicBezTo>
                    <a:pt x="329" y="91"/>
                    <a:pt x="214" y="80"/>
                    <a:pt x="144" y="50"/>
                  </a:cubicBezTo>
                  <a:cubicBezTo>
                    <a:pt x="131" y="44"/>
                    <a:pt x="118" y="41"/>
                    <a:pt x="106" y="41"/>
                  </a:cubicBezTo>
                  <a:cubicBezTo>
                    <a:pt x="72" y="41"/>
                    <a:pt x="42" y="63"/>
                    <a:pt x="25" y="98"/>
                  </a:cubicBezTo>
                  <a:cubicBezTo>
                    <a:pt x="1" y="145"/>
                    <a:pt x="25" y="193"/>
                    <a:pt x="72" y="217"/>
                  </a:cubicBezTo>
                  <a:cubicBezTo>
                    <a:pt x="167" y="264"/>
                    <a:pt x="322" y="276"/>
                    <a:pt x="489" y="276"/>
                  </a:cubicBezTo>
                  <a:cubicBezTo>
                    <a:pt x="846" y="276"/>
                    <a:pt x="1275" y="205"/>
                    <a:pt x="1346" y="193"/>
                  </a:cubicBezTo>
                  <a:cubicBezTo>
                    <a:pt x="1394" y="181"/>
                    <a:pt x="1430" y="133"/>
                    <a:pt x="1418" y="86"/>
                  </a:cubicBezTo>
                  <a:cubicBezTo>
                    <a:pt x="1407" y="34"/>
                    <a:pt x="1370" y="0"/>
                    <a:pt x="1329"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1" name="Google Shape;1591;p5"/>
            <p:cNvSpPr/>
            <p:nvPr/>
          </p:nvSpPr>
          <p:spPr>
            <a:xfrm>
              <a:off x="1683742" y="2223001"/>
              <a:ext cx="43864" cy="13134"/>
            </a:xfrm>
            <a:custGeom>
              <a:avLst/>
              <a:gdLst/>
              <a:ahLst/>
              <a:cxnLst/>
              <a:rect l="l" t="t" r="r" b="b"/>
              <a:pathLst>
                <a:path w="1406" h="421" extrusionOk="0">
                  <a:moveTo>
                    <a:pt x="1299" y="1"/>
                  </a:moveTo>
                  <a:cubicBezTo>
                    <a:pt x="1291" y="1"/>
                    <a:pt x="1282" y="2"/>
                    <a:pt x="1274" y="4"/>
                  </a:cubicBezTo>
                  <a:cubicBezTo>
                    <a:pt x="1069" y="76"/>
                    <a:pt x="538" y="244"/>
                    <a:pt x="249" y="244"/>
                  </a:cubicBezTo>
                  <a:cubicBezTo>
                    <a:pt x="203" y="244"/>
                    <a:pt x="163" y="240"/>
                    <a:pt x="131" y="230"/>
                  </a:cubicBezTo>
                  <a:cubicBezTo>
                    <a:pt x="123" y="228"/>
                    <a:pt x="115" y="227"/>
                    <a:pt x="107" y="227"/>
                  </a:cubicBezTo>
                  <a:cubicBezTo>
                    <a:pt x="68" y="227"/>
                    <a:pt x="32" y="250"/>
                    <a:pt x="12" y="290"/>
                  </a:cubicBezTo>
                  <a:cubicBezTo>
                    <a:pt x="0" y="337"/>
                    <a:pt x="24" y="397"/>
                    <a:pt x="84" y="409"/>
                  </a:cubicBezTo>
                  <a:cubicBezTo>
                    <a:pt x="119" y="421"/>
                    <a:pt x="179" y="421"/>
                    <a:pt x="250" y="421"/>
                  </a:cubicBezTo>
                  <a:cubicBezTo>
                    <a:pt x="631" y="421"/>
                    <a:pt x="1250" y="206"/>
                    <a:pt x="1334" y="182"/>
                  </a:cubicBezTo>
                  <a:cubicBezTo>
                    <a:pt x="1381" y="171"/>
                    <a:pt x="1405" y="111"/>
                    <a:pt x="1393" y="63"/>
                  </a:cubicBezTo>
                  <a:cubicBezTo>
                    <a:pt x="1373" y="24"/>
                    <a:pt x="1337" y="1"/>
                    <a:pt x="1299"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2" name="Google Shape;1592;p5"/>
            <p:cNvSpPr/>
            <p:nvPr/>
          </p:nvSpPr>
          <p:spPr>
            <a:xfrm>
              <a:off x="1960090" y="2343080"/>
              <a:ext cx="12292" cy="43489"/>
            </a:xfrm>
            <a:custGeom>
              <a:avLst/>
              <a:gdLst/>
              <a:ahLst/>
              <a:cxnLst/>
              <a:rect l="l" t="t" r="r" b="b"/>
              <a:pathLst>
                <a:path w="394" h="1394" extrusionOk="0">
                  <a:moveTo>
                    <a:pt x="298" y="1"/>
                  </a:moveTo>
                  <a:cubicBezTo>
                    <a:pt x="250" y="1"/>
                    <a:pt x="203" y="48"/>
                    <a:pt x="203" y="96"/>
                  </a:cubicBezTo>
                  <a:cubicBezTo>
                    <a:pt x="203" y="346"/>
                    <a:pt x="179" y="1048"/>
                    <a:pt x="36" y="1251"/>
                  </a:cubicBezTo>
                  <a:cubicBezTo>
                    <a:pt x="0" y="1286"/>
                    <a:pt x="12" y="1346"/>
                    <a:pt x="48" y="1382"/>
                  </a:cubicBezTo>
                  <a:cubicBezTo>
                    <a:pt x="72" y="1394"/>
                    <a:pt x="84" y="1394"/>
                    <a:pt x="108" y="1394"/>
                  </a:cubicBezTo>
                  <a:cubicBezTo>
                    <a:pt x="131" y="1394"/>
                    <a:pt x="167" y="1382"/>
                    <a:pt x="179" y="1358"/>
                  </a:cubicBezTo>
                  <a:cubicBezTo>
                    <a:pt x="381" y="1072"/>
                    <a:pt x="393" y="203"/>
                    <a:pt x="393" y="96"/>
                  </a:cubicBezTo>
                  <a:cubicBezTo>
                    <a:pt x="393" y="48"/>
                    <a:pt x="346" y="1"/>
                    <a:pt x="298"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3" name="Google Shape;1593;p5"/>
            <p:cNvSpPr/>
            <p:nvPr/>
          </p:nvSpPr>
          <p:spPr>
            <a:xfrm>
              <a:off x="1881347" y="2402511"/>
              <a:ext cx="11917" cy="43115"/>
            </a:xfrm>
            <a:custGeom>
              <a:avLst/>
              <a:gdLst/>
              <a:ahLst/>
              <a:cxnLst/>
              <a:rect l="l" t="t" r="r" b="b"/>
              <a:pathLst>
                <a:path w="382" h="1382" extrusionOk="0">
                  <a:moveTo>
                    <a:pt x="286" y="1"/>
                  </a:moveTo>
                  <a:cubicBezTo>
                    <a:pt x="238" y="1"/>
                    <a:pt x="203" y="36"/>
                    <a:pt x="203" y="84"/>
                  </a:cubicBezTo>
                  <a:cubicBezTo>
                    <a:pt x="203" y="346"/>
                    <a:pt x="167" y="1036"/>
                    <a:pt x="24" y="1239"/>
                  </a:cubicBezTo>
                  <a:cubicBezTo>
                    <a:pt x="0" y="1274"/>
                    <a:pt x="0" y="1334"/>
                    <a:pt x="48" y="1370"/>
                  </a:cubicBezTo>
                  <a:cubicBezTo>
                    <a:pt x="60" y="1382"/>
                    <a:pt x="84" y="1382"/>
                    <a:pt x="96" y="1382"/>
                  </a:cubicBezTo>
                  <a:cubicBezTo>
                    <a:pt x="131" y="1382"/>
                    <a:pt x="155" y="1370"/>
                    <a:pt x="179" y="1346"/>
                  </a:cubicBezTo>
                  <a:cubicBezTo>
                    <a:pt x="369" y="1060"/>
                    <a:pt x="381" y="191"/>
                    <a:pt x="381" y="84"/>
                  </a:cubicBezTo>
                  <a:cubicBezTo>
                    <a:pt x="381" y="36"/>
                    <a:pt x="346" y="1"/>
                    <a:pt x="286"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4" name="Google Shape;1594;p5"/>
            <p:cNvSpPr/>
            <p:nvPr/>
          </p:nvSpPr>
          <p:spPr>
            <a:xfrm>
              <a:off x="1369116" y="2449588"/>
              <a:ext cx="44238" cy="10888"/>
            </a:xfrm>
            <a:custGeom>
              <a:avLst/>
              <a:gdLst/>
              <a:ahLst/>
              <a:cxnLst/>
              <a:rect l="l" t="t" r="r" b="b"/>
              <a:pathLst>
                <a:path w="1418" h="349" extrusionOk="0">
                  <a:moveTo>
                    <a:pt x="1322" y="1"/>
                  </a:moveTo>
                  <a:cubicBezTo>
                    <a:pt x="1314" y="1"/>
                    <a:pt x="1306" y="2"/>
                    <a:pt x="1298" y="4"/>
                  </a:cubicBezTo>
                  <a:cubicBezTo>
                    <a:pt x="1102" y="60"/>
                    <a:pt x="641" y="160"/>
                    <a:pt x="343" y="160"/>
                  </a:cubicBezTo>
                  <a:cubicBezTo>
                    <a:pt x="261" y="160"/>
                    <a:pt x="192" y="152"/>
                    <a:pt x="143" y="135"/>
                  </a:cubicBezTo>
                  <a:cubicBezTo>
                    <a:pt x="135" y="133"/>
                    <a:pt x="127" y="132"/>
                    <a:pt x="118" y="132"/>
                  </a:cubicBezTo>
                  <a:cubicBezTo>
                    <a:pt x="77" y="132"/>
                    <a:pt x="34" y="155"/>
                    <a:pt x="24" y="194"/>
                  </a:cubicBezTo>
                  <a:cubicBezTo>
                    <a:pt x="1" y="242"/>
                    <a:pt x="24" y="301"/>
                    <a:pt x="72" y="313"/>
                  </a:cubicBezTo>
                  <a:cubicBezTo>
                    <a:pt x="143" y="337"/>
                    <a:pt x="239" y="349"/>
                    <a:pt x="334" y="349"/>
                  </a:cubicBezTo>
                  <a:cubicBezTo>
                    <a:pt x="715" y="349"/>
                    <a:pt x="1275" y="206"/>
                    <a:pt x="1346" y="182"/>
                  </a:cubicBezTo>
                  <a:cubicBezTo>
                    <a:pt x="1394" y="170"/>
                    <a:pt x="1417" y="123"/>
                    <a:pt x="1406" y="75"/>
                  </a:cubicBezTo>
                  <a:cubicBezTo>
                    <a:pt x="1396" y="25"/>
                    <a:pt x="1361" y="1"/>
                    <a:pt x="1322"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5" name="Google Shape;1595;p5"/>
            <p:cNvSpPr/>
            <p:nvPr/>
          </p:nvSpPr>
          <p:spPr>
            <a:xfrm>
              <a:off x="1320073" y="2424350"/>
              <a:ext cx="44612" cy="8642"/>
            </a:xfrm>
            <a:custGeom>
              <a:avLst/>
              <a:gdLst/>
              <a:ahLst/>
              <a:cxnLst/>
              <a:rect l="l" t="t" r="r" b="b"/>
              <a:pathLst>
                <a:path w="1430" h="277" extrusionOk="0">
                  <a:moveTo>
                    <a:pt x="1329" y="1"/>
                  </a:moveTo>
                  <a:cubicBezTo>
                    <a:pt x="1323" y="1"/>
                    <a:pt x="1317" y="1"/>
                    <a:pt x="1311" y="3"/>
                  </a:cubicBezTo>
                  <a:cubicBezTo>
                    <a:pt x="1138" y="36"/>
                    <a:pt x="756" y="91"/>
                    <a:pt x="461" y="91"/>
                  </a:cubicBezTo>
                  <a:cubicBezTo>
                    <a:pt x="329" y="91"/>
                    <a:pt x="214" y="80"/>
                    <a:pt x="144" y="51"/>
                  </a:cubicBezTo>
                  <a:cubicBezTo>
                    <a:pt x="131" y="44"/>
                    <a:pt x="117" y="41"/>
                    <a:pt x="104" y="41"/>
                  </a:cubicBezTo>
                  <a:cubicBezTo>
                    <a:pt x="71" y="41"/>
                    <a:pt x="42" y="61"/>
                    <a:pt x="25" y="86"/>
                  </a:cubicBezTo>
                  <a:cubicBezTo>
                    <a:pt x="1" y="134"/>
                    <a:pt x="25" y="193"/>
                    <a:pt x="72" y="217"/>
                  </a:cubicBezTo>
                  <a:cubicBezTo>
                    <a:pt x="168" y="253"/>
                    <a:pt x="311" y="277"/>
                    <a:pt x="477" y="277"/>
                  </a:cubicBezTo>
                  <a:cubicBezTo>
                    <a:pt x="834" y="277"/>
                    <a:pt x="1275" y="193"/>
                    <a:pt x="1346" y="182"/>
                  </a:cubicBezTo>
                  <a:cubicBezTo>
                    <a:pt x="1394" y="170"/>
                    <a:pt x="1430" y="122"/>
                    <a:pt x="1418" y="74"/>
                  </a:cubicBezTo>
                  <a:cubicBezTo>
                    <a:pt x="1407" y="33"/>
                    <a:pt x="1370" y="1"/>
                    <a:pt x="1329"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6" name="Google Shape;1596;p5"/>
            <p:cNvSpPr/>
            <p:nvPr/>
          </p:nvSpPr>
          <p:spPr>
            <a:xfrm>
              <a:off x="1241705" y="2426284"/>
              <a:ext cx="44238" cy="8579"/>
            </a:xfrm>
            <a:custGeom>
              <a:avLst/>
              <a:gdLst/>
              <a:ahLst/>
              <a:cxnLst/>
              <a:rect l="l" t="t" r="r" b="b"/>
              <a:pathLst>
                <a:path w="1418" h="275" extrusionOk="0">
                  <a:moveTo>
                    <a:pt x="1299" y="1"/>
                  </a:moveTo>
                  <a:cubicBezTo>
                    <a:pt x="1127" y="33"/>
                    <a:pt x="746" y="94"/>
                    <a:pt x="456" y="94"/>
                  </a:cubicBezTo>
                  <a:cubicBezTo>
                    <a:pt x="324" y="94"/>
                    <a:pt x="211" y="82"/>
                    <a:pt x="144" y="48"/>
                  </a:cubicBezTo>
                  <a:cubicBezTo>
                    <a:pt x="132" y="45"/>
                    <a:pt x="120" y="44"/>
                    <a:pt x="109" y="44"/>
                  </a:cubicBezTo>
                  <a:cubicBezTo>
                    <a:pt x="70" y="44"/>
                    <a:pt x="31" y="59"/>
                    <a:pt x="13" y="96"/>
                  </a:cubicBezTo>
                  <a:cubicBezTo>
                    <a:pt x="1" y="143"/>
                    <a:pt x="13" y="203"/>
                    <a:pt x="60" y="215"/>
                  </a:cubicBezTo>
                  <a:cubicBezTo>
                    <a:pt x="156" y="262"/>
                    <a:pt x="310" y="274"/>
                    <a:pt x="465" y="274"/>
                  </a:cubicBezTo>
                  <a:cubicBezTo>
                    <a:pt x="834" y="274"/>
                    <a:pt x="1275" y="203"/>
                    <a:pt x="1334" y="191"/>
                  </a:cubicBezTo>
                  <a:cubicBezTo>
                    <a:pt x="1382" y="179"/>
                    <a:pt x="1418" y="131"/>
                    <a:pt x="1406" y="84"/>
                  </a:cubicBezTo>
                  <a:cubicBezTo>
                    <a:pt x="1394" y="24"/>
                    <a:pt x="1358" y="1"/>
                    <a:pt x="1299"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7" name="Google Shape;1597;p5"/>
            <p:cNvSpPr/>
            <p:nvPr/>
          </p:nvSpPr>
          <p:spPr>
            <a:xfrm>
              <a:off x="1398098" y="2421011"/>
              <a:ext cx="44612" cy="8642"/>
            </a:xfrm>
            <a:custGeom>
              <a:avLst/>
              <a:gdLst/>
              <a:ahLst/>
              <a:cxnLst/>
              <a:rect l="l" t="t" r="r" b="b"/>
              <a:pathLst>
                <a:path w="1430" h="277" extrusionOk="0">
                  <a:moveTo>
                    <a:pt x="1329" y="1"/>
                  </a:moveTo>
                  <a:cubicBezTo>
                    <a:pt x="1322" y="1"/>
                    <a:pt x="1316" y="1"/>
                    <a:pt x="1310" y="3"/>
                  </a:cubicBezTo>
                  <a:cubicBezTo>
                    <a:pt x="1138" y="36"/>
                    <a:pt x="758" y="96"/>
                    <a:pt x="463" y="96"/>
                  </a:cubicBezTo>
                  <a:cubicBezTo>
                    <a:pt x="330" y="96"/>
                    <a:pt x="214" y="84"/>
                    <a:pt x="143" y="50"/>
                  </a:cubicBezTo>
                  <a:cubicBezTo>
                    <a:pt x="134" y="44"/>
                    <a:pt x="122" y="41"/>
                    <a:pt x="110" y="41"/>
                  </a:cubicBezTo>
                  <a:cubicBezTo>
                    <a:pt x="78" y="41"/>
                    <a:pt x="42" y="63"/>
                    <a:pt x="24" y="98"/>
                  </a:cubicBezTo>
                  <a:cubicBezTo>
                    <a:pt x="0" y="146"/>
                    <a:pt x="24" y="193"/>
                    <a:pt x="72" y="217"/>
                  </a:cubicBezTo>
                  <a:cubicBezTo>
                    <a:pt x="167" y="265"/>
                    <a:pt x="322" y="277"/>
                    <a:pt x="477" y="277"/>
                  </a:cubicBezTo>
                  <a:cubicBezTo>
                    <a:pt x="846" y="277"/>
                    <a:pt x="1274" y="193"/>
                    <a:pt x="1346" y="181"/>
                  </a:cubicBezTo>
                  <a:cubicBezTo>
                    <a:pt x="1393" y="170"/>
                    <a:pt x="1429" y="122"/>
                    <a:pt x="1417" y="74"/>
                  </a:cubicBezTo>
                  <a:cubicBezTo>
                    <a:pt x="1407" y="33"/>
                    <a:pt x="1370" y="1"/>
                    <a:pt x="1329"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8" name="Google Shape;1598;p5"/>
            <p:cNvSpPr/>
            <p:nvPr/>
          </p:nvSpPr>
          <p:spPr>
            <a:xfrm>
              <a:off x="1290373" y="2452958"/>
              <a:ext cx="44238" cy="7893"/>
            </a:xfrm>
            <a:custGeom>
              <a:avLst/>
              <a:gdLst/>
              <a:ahLst/>
              <a:cxnLst/>
              <a:rect l="l" t="t" r="r" b="b"/>
              <a:pathLst>
                <a:path w="1418" h="253" extrusionOk="0">
                  <a:moveTo>
                    <a:pt x="1329" y="0"/>
                  </a:moveTo>
                  <a:cubicBezTo>
                    <a:pt x="1323" y="0"/>
                    <a:pt x="1316" y="1"/>
                    <a:pt x="1310" y="3"/>
                  </a:cubicBezTo>
                  <a:cubicBezTo>
                    <a:pt x="1149" y="33"/>
                    <a:pt x="801" y="79"/>
                    <a:pt x="517" y="79"/>
                  </a:cubicBezTo>
                  <a:cubicBezTo>
                    <a:pt x="358" y="79"/>
                    <a:pt x="220" y="65"/>
                    <a:pt x="143" y="27"/>
                  </a:cubicBezTo>
                  <a:cubicBezTo>
                    <a:pt x="127" y="19"/>
                    <a:pt x="112" y="15"/>
                    <a:pt x="97" y="15"/>
                  </a:cubicBezTo>
                  <a:cubicBezTo>
                    <a:pt x="67" y="15"/>
                    <a:pt x="40" y="31"/>
                    <a:pt x="24" y="62"/>
                  </a:cubicBezTo>
                  <a:cubicBezTo>
                    <a:pt x="0" y="110"/>
                    <a:pt x="12" y="169"/>
                    <a:pt x="60" y="193"/>
                  </a:cubicBezTo>
                  <a:cubicBezTo>
                    <a:pt x="167" y="241"/>
                    <a:pt x="346" y="253"/>
                    <a:pt x="524" y="253"/>
                  </a:cubicBezTo>
                  <a:cubicBezTo>
                    <a:pt x="882" y="253"/>
                    <a:pt x="1274" y="193"/>
                    <a:pt x="1334" y="181"/>
                  </a:cubicBezTo>
                  <a:cubicBezTo>
                    <a:pt x="1382" y="181"/>
                    <a:pt x="1417" y="134"/>
                    <a:pt x="1417" y="74"/>
                  </a:cubicBezTo>
                  <a:cubicBezTo>
                    <a:pt x="1407" y="33"/>
                    <a:pt x="1370" y="0"/>
                    <a:pt x="1329"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9" name="Google Shape;1599;p5"/>
            <p:cNvSpPr/>
            <p:nvPr/>
          </p:nvSpPr>
          <p:spPr>
            <a:xfrm>
              <a:off x="1928892" y="2402761"/>
              <a:ext cx="26393" cy="38030"/>
            </a:xfrm>
            <a:custGeom>
              <a:avLst/>
              <a:gdLst/>
              <a:ahLst/>
              <a:cxnLst/>
              <a:rect l="l" t="t" r="r" b="b"/>
              <a:pathLst>
                <a:path w="846" h="1219" extrusionOk="0">
                  <a:moveTo>
                    <a:pt x="746" y="0"/>
                  </a:moveTo>
                  <a:cubicBezTo>
                    <a:pt x="712" y="0"/>
                    <a:pt x="673" y="16"/>
                    <a:pt x="655" y="52"/>
                  </a:cubicBezTo>
                  <a:cubicBezTo>
                    <a:pt x="560" y="290"/>
                    <a:pt x="262" y="921"/>
                    <a:pt x="60" y="1052"/>
                  </a:cubicBezTo>
                  <a:cubicBezTo>
                    <a:pt x="12" y="1076"/>
                    <a:pt x="0" y="1136"/>
                    <a:pt x="24" y="1183"/>
                  </a:cubicBezTo>
                  <a:cubicBezTo>
                    <a:pt x="48" y="1207"/>
                    <a:pt x="72" y="1219"/>
                    <a:pt x="107" y="1219"/>
                  </a:cubicBezTo>
                  <a:cubicBezTo>
                    <a:pt x="119" y="1219"/>
                    <a:pt x="143" y="1219"/>
                    <a:pt x="155" y="1207"/>
                  </a:cubicBezTo>
                  <a:cubicBezTo>
                    <a:pt x="441" y="1028"/>
                    <a:pt x="786" y="219"/>
                    <a:pt x="834" y="123"/>
                  </a:cubicBezTo>
                  <a:cubicBezTo>
                    <a:pt x="846" y="76"/>
                    <a:pt x="822" y="28"/>
                    <a:pt x="774" y="4"/>
                  </a:cubicBezTo>
                  <a:cubicBezTo>
                    <a:pt x="766" y="2"/>
                    <a:pt x="756" y="0"/>
                    <a:pt x="746"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0" name="Google Shape;1600;p5"/>
            <p:cNvSpPr/>
            <p:nvPr/>
          </p:nvSpPr>
          <p:spPr>
            <a:xfrm>
              <a:off x="1917755" y="2363514"/>
              <a:ext cx="12292" cy="43489"/>
            </a:xfrm>
            <a:custGeom>
              <a:avLst/>
              <a:gdLst/>
              <a:ahLst/>
              <a:cxnLst/>
              <a:rect l="l" t="t" r="r" b="b"/>
              <a:pathLst>
                <a:path w="394" h="1394" extrusionOk="0">
                  <a:moveTo>
                    <a:pt x="298" y="0"/>
                  </a:moveTo>
                  <a:cubicBezTo>
                    <a:pt x="250" y="0"/>
                    <a:pt x="203" y="48"/>
                    <a:pt x="203" y="96"/>
                  </a:cubicBezTo>
                  <a:cubicBezTo>
                    <a:pt x="203" y="346"/>
                    <a:pt x="167" y="1048"/>
                    <a:pt x="36" y="1251"/>
                  </a:cubicBezTo>
                  <a:cubicBezTo>
                    <a:pt x="0" y="1286"/>
                    <a:pt x="12" y="1346"/>
                    <a:pt x="48" y="1370"/>
                  </a:cubicBezTo>
                  <a:cubicBezTo>
                    <a:pt x="72" y="1381"/>
                    <a:pt x="83" y="1393"/>
                    <a:pt x="107" y="1393"/>
                  </a:cubicBezTo>
                  <a:cubicBezTo>
                    <a:pt x="131" y="1393"/>
                    <a:pt x="167" y="1381"/>
                    <a:pt x="179" y="1358"/>
                  </a:cubicBezTo>
                  <a:cubicBezTo>
                    <a:pt x="381" y="1072"/>
                    <a:pt x="393" y="191"/>
                    <a:pt x="393" y="96"/>
                  </a:cubicBezTo>
                  <a:cubicBezTo>
                    <a:pt x="393" y="48"/>
                    <a:pt x="345" y="0"/>
                    <a:pt x="298"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1" name="Google Shape;1601;p5"/>
            <p:cNvSpPr/>
            <p:nvPr/>
          </p:nvSpPr>
          <p:spPr>
            <a:xfrm>
              <a:off x="1977904" y="1923349"/>
              <a:ext cx="68385" cy="76559"/>
            </a:xfrm>
            <a:custGeom>
              <a:avLst/>
              <a:gdLst/>
              <a:ahLst/>
              <a:cxnLst/>
              <a:rect l="l" t="t" r="r" b="b"/>
              <a:pathLst>
                <a:path w="2192" h="2454" extrusionOk="0">
                  <a:moveTo>
                    <a:pt x="1245" y="1"/>
                  </a:moveTo>
                  <a:cubicBezTo>
                    <a:pt x="1230" y="1"/>
                    <a:pt x="1215" y="4"/>
                    <a:pt x="1203" y="12"/>
                  </a:cubicBezTo>
                  <a:cubicBezTo>
                    <a:pt x="1156" y="36"/>
                    <a:pt x="1132" y="96"/>
                    <a:pt x="1156" y="131"/>
                  </a:cubicBezTo>
                  <a:cubicBezTo>
                    <a:pt x="1394" y="584"/>
                    <a:pt x="1954" y="1834"/>
                    <a:pt x="1739" y="2227"/>
                  </a:cubicBezTo>
                  <a:cubicBezTo>
                    <a:pt x="1715" y="2263"/>
                    <a:pt x="1704" y="2263"/>
                    <a:pt x="1692" y="2263"/>
                  </a:cubicBezTo>
                  <a:lnTo>
                    <a:pt x="1680" y="2263"/>
                  </a:lnTo>
                  <a:cubicBezTo>
                    <a:pt x="1406" y="2263"/>
                    <a:pt x="644" y="1298"/>
                    <a:pt x="180" y="608"/>
                  </a:cubicBezTo>
                  <a:cubicBezTo>
                    <a:pt x="158" y="579"/>
                    <a:pt x="132" y="563"/>
                    <a:pt x="104" y="563"/>
                  </a:cubicBezTo>
                  <a:cubicBezTo>
                    <a:pt x="86" y="563"/>
                    <a:pt x="67" y="570"/>
                    <a:pt x="49" y="584"/>
                  </a:cubicBezTo>
                  <a:cubicBezTo>
                    <a:pt x="13" y="608"/>
                    <a:pt x="1" y="667"/>
                    <a:pt x="25" y="703"/>
                  </a:cubicBezTo>
                  <a:cubicBezTo>
                    <a:pt x="215" y="1001"/>
                    <a:pt x="1215" y="2453"/>
                    <a:pt x="1692" y="2453"/>
                  </a:cubicBezTo>
                  <a:cubicBezTo>
                    <a:pt x="1751" y="2453"/>
                    <a:pt x="1835" y="2429"/>
                    <a:pt x="1894" y="2322"/>
                  </a:cubicBezTo>
                  <a:cubicBezTo>
                    <a:pt x="2192" y="1775"/>
                    <a:pt x="1418" y="227"/>
                    <a:pt x="1323" y="48"/>
                  </a:cubicBezTo>
                  <a:cubicBezTo>
                    <a:pt x="1307" y="16"/>
                    <a:pt x="1275" y="1"/>
                    <a:pt x="1245"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2" name="Google Shape;1602;p5"/>
            <p:cNvSpPr/>
            <p:nvPr/>
          </p:nvSpPr>
          <p:spPr>
            <a:xfrm>
              <a:off x="2060390" y="1888065"/>
              <a:ext cx="68728" cy="76559"/>
            </a:xfrm>
            <a:custGeom>
              <a:avLst/>
              <a:gdLst/>
              <a:ahLst/>
              <a:cxnLst/>
              <a:rect l="l" t="t" r="r" b="b"/>
              <a:pathLst>
                <a:path w="2203" h="2454" extrusionOk="0">
                  <a:moveTo>
                    <a:pt x="1256" y="0"/>
                  </a:moveTo>
                  <a:cubicBezTo>
                    <a:pt x="1241" y="0"/>
                    <a:pt x="1226" y="4"/>
                    <a:pt x="1215" y="12"/>
                  </a:cubicBezTo>
                  <a:cubicBezTo>
                    <a:pt x="1167" y="36"/>
                    <a:pt x="1143" y="84"/>
                    <a:pt x="1167" y="131"/>
                  </a:cubicBezTo>
                  <a:cubicBezTo>
                    <a:pt x="1405" y="584"/>
                    <a:pt x="1965" y="1834"/>
                    <a:pt x="1738" y="2227"/>
                  </a:cubicBezTo>
                  <a:cubicBezTo>
                    <a:pt x="1727" y="2263"/>
                    <a:pt x="1715" y="2263"/>
                    <a:pt x="1703" y="2263"/>
                  </a:cubicBezTo>
                  <a:cubicBezTo>
                    <a:pt x="1701" y="2263"/>
                    <a:pt x="1699" y="2263"/>
                    <a:pt x="1698" y="2263"/>
                  </a:cubicBezTo>
                  <a:cubicBezTo>
                    <a:pt x="1420" y="2263"/>
                    <a:pt x="652" y="1294"/>
                    <a:pt x="191" y="596"/>
                  </a:cubicBezTo>
                  <a:cubicBezTo>
                    <a:pt x="168" y="573"/>
                    <a:pt x="135" y="560"/>
                    <a:pt x="104" y="560"/>
                  </a:cubicBezTo>
                  <a:cubicBezTo>
                    <a:pt x="88" y="560"/>
                    <a:pt x="72" y="563"/>
                    <a:pt x="60" y="572"/>
                  </a:cubicBezTo>
                  <a:cubicBezTo>
                    <a:pt x="12" y="608"/>
                    <a:pt x="0" y="667"/>
                    <a:pt x="36" y="703"/>
                  </a:cubicBezTo>
                  <a:cubicBezTo>
                    <a:pt x="226" y="1001"/>
                    <a:pt x="1215" y="2453"/>
                    <a:pt x="1691" y="2453"/>
                  </a:cubicBezTo>
                  <a:lnTo>
                    <a:pt x="1703" y="2453"/>
                  </a:lnTo>
                  <a:cubicBezTo>
                    <a:pt x="1762" y="2453"/>
                    <a:pt x="1846" y="2417"/>
                    <a:pt x="1905" y="2322"/>
                  </a:cubicBezTo>
                  <a:cubicBezTo>
                    <a:pt x="2203" y="1763"/>
                    <a:pt x="1429" y="227"/>
                    <a:pt x="1334" y="48"/>
                  </a:cubicBezTo>
                  <a:cubicBezTo>
                    <a:pt x="1318" y="16"/>
                    <a:pt x="1286" y="0"/>
                    <a:pt x="1256"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3" name="Google Shape;1603;p5"/>
            <p:cNvSpPr/>
            <p:nvPr/>
          </p:nvSpPr>
          <p:spPr>
            <a:xfrm>
              <a:off x="1915134" y="1981283"/>
              <a:ext cx="58714" cy="59088"/>
            </a:xfrm>
            <a:custGeom>
              <a:avLst/>
              <a:gdLst/>
              <a:ahLst/>
              <a:cxnLst/>
              <a:rect l="l" t="t" r="r" b="b"/>
              <a:pathLst>
                <a:path w="1882" h="1894" extrusionOk="0">
                  <a:moveTo>
                    <a:pt x="941" y="1"/>
                  </a:moveTo>
                  <a:cubicBezTo>
                    <a:pt x="418" y="1"/>
                    <a:pt x="1" y="429"/>
                    <a:pt x="1" y="941"/>
                  </a:cubicBezTo>
                  <a:cubicBezTo>
                    <a:pt x="1" y="1465"/>
                    <a:pt x="418" y="1894"/>
                    <a:pt x="941" y="1894"/>
                  </a:cubicBezTo>
                  <a:cubicBezTo>
                    <a:pt x="1465" y="1894"/>
                    <a:pt x="1882" y="1465"/>
                    <a:pt x="1882" y="941"/>
                  </a:cubicBezTo>
                  <a:cubicBezTo>
                    <a:pt x="1882" y="429"/>
                    <a:pt x="1465" y="1"/>
                    <a:pt x="94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4" name="Google Shape;1604;p5"/>
            <p:cNvSpPr/>
            <p:nvPr/>
          </p:nvSpPr>
          <p:spPr>
            <a:xfrm>
              <a:off x="1729415" y="1859051"/>
              <a:ext cx="94372" cy="70257"/>
            </a:xfrm>
            <a:custGeom>
              <a:avLst/>
              <a:gdLst/>
              <a:ahLst/>
              <a:cxnLst/>
              <a:rect l="l" t="t" r="r" b="b"/>
              <a:pathLst>
                <a:path w="3025" h="2252" extrusionOk="0">
                  <a:moveTo>
                    <a:pt x="372" y="0"/>
                  </a:moveTo>
                  <a:cubicBezTo>
                    <a:pt x="240" y="0"/>
                    <a:pt x="177" y="66"/>
                    <a:pt x="155" y="121"/>
                  </a:cubicBezTo>
                  <a:cubicBezTo>
                    <a:pt x="1" y="478"/>
                    <a:pt x="1251" y="1704"/>
                    <a:pt x="1799" y="2216"/>
                  </a:cubicBezTo>
                  <a:cubicBezTo>
                    <a:pt x="1810" y="2240"/>
                    <a:pt x="1834" y="2252"/>
                    <a:pt x="1858" y="2252"/>
                  </a:cubicBezTo>
                  <a:cubicBezTo>
                    <a:pt x="1882" y="2252"/>
                    <a:pt x="1906" y="2240"/>
                    <a:pt x="1929" y="2216"/>
                  </a:cubicBezTo>
                  <a:cubicBezTo>
                    <a:pt x="1965" y="2181"/>
                    <a:pt x="1965" y="2121"/>
                    <a:pt x="1918" y="2085"/>
                  </a:cubicBezTo>
                  <a:cubicBezTo>
                    <a:pt x="989" y="1216"/>
                    <a:pt x="263" y="347"/>
                    <a:pt x="322" y="192"/>
                  </a:cubicBezTo>
                  <a:cubicBezTo>
                    <a:pt x="322" y="192"/>
                    <a:pt x="327" y="187"/>
                    <a:pt x="349" y="187"/>
                  </a:cubicBezTo>
                  <a:cubicBezTo>
                    <a:pt x="359" y="187"/>
                    <a:pt x="374" y="188"/>
                    <a:pt x="394" y="192"/>
                  </a:cubicBezTo>
                  <a:cubicBezTo>
                    <a:pt x="1179" y="240"/>
                    <a:pt x="2882" y="704"/>
                    <a:pt x="2894" y="716"/>
                  </a:cubicBezTo>
                  <a:cubicBezTo>
                    <a:pt x="2900" y="718"/>
                    <a:pt x="2906" y="718"/>
                    <a:pt x="2913" y="718"/>
                  </a:cubicBezTo>
                  <a:cubicBezTo>
                    <a:pt x="2954" y="718"/>
                    <a:pt x="2992" y="686"/>
                    <a:pt x="3013" y="645"/>
                  </a:cubicBezTo>
                  <a:cubicBezTo>
                    <a:pt x="3025" y="597"/>
                    <a:pt x="2989" y="549"/>
                    <a:pt x="2942" y="538"/>
                  </a:cubicBezTo>
                  <a:cubicBezTo>
                    <a:pt x="2870" y="514"/>
                    <a:pt x="1215" y="61"/>
                    <a:pt x="405" y="2"/>
                  </a:cubicBezTo>
                  <a:cubicBezTo>
                    <a:pt x="394" y="1"/>
                    <a:pt x="383" y="0"/>
                    <a:pt x="3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5" name="Google Shape;1605;p5"/>
            <p:cNvSpPr/>
            <p:nvPr/>
          </p:nvSpPr>
          <p:spPr>
            <a:xfrm>
              <a:off x="1900659" y="1703781"/>
              <a:ext cx="66513" cy="112997"/>
            </a:xfrm>
            <a:custGeom>
              <a:avLst/>
              <a:gdLst/>
              <a:ahLst/>
              <a:cxnLst/>
              <a:rect l="l" t="t" r="r" b="b"/>
              <a:pathLst>
                <a:path w="2132" h="3622" extrusionOk="0">
                  <a:moveTo>
                    <a:pt x="235" y="0"/>
                  </a:moveTo>
                  <a:cubicBezTo>
                    <a:pt x="217" y="0"/>
                    <a:pt x="201" y="4"/>
                    <a:pt x="191" y="14"/>
                  </a:cubicBezTo>
                  <a:cubicBezTo>
                    <a:pt x="131" y="38"/>
                    <a:pt x="0" y="109"/>
                    <a:pt x="143" y="3526"/>
                  </a:cubicBezTo>
                  <a:cubicBezTo>
                    <a:pt x="143" y="3586"/>
                    <a:pt x="179" y="3621"/>
                    <a:pt x="227" y="3621"/>
                  </a:cubicBezTo>
                  <a:lnTo>
                    <a:pt x="239" y="3621"/>
                  </a:lnTo>
                  <a:cubicBezTo>
                    <a:pt x="286" y="3610"/>
                    <a:pt x="322" y="3574"/>
                    <a:pt x="322" y="3526"/>
                  </a:cubicBezTo>
                  <a:cubicBezTo>
                    <a:pt x="274" y="2443"/>
                    <a:pt x="239" y="764"/>
                    <a:pt x="286" y="264"/>
                  </a:cubicBezTo>
                  <a:lnTo>
                    <a:pt x="286" y="264"/>
                  </a:lnTo>
                  <a:cubicBezTo>
                    <a:pt x="572" y="621"/>
                    <a:pt x="1417" y="1764"/>
                    <a:pt x="1953" y="2502"/>
                  </a:cubicBezTo>
                  <a:cubicBezTo>
                    <a:pt x="1976" y="2525"/>
                    <a:pt x="2009" y="2538"/>
                    <a:pt x="2039" y="2538"/>
                  </a:cubicBezTo>
                  <a:cubicBezTo>
                    <a:pt x="2056" y="2538"/>
                    <a:pt x="2071" y="2534"/>
                    <a:pt x="2084" y="2526"/>
                  </a:cubicBezTo>
                  <a:cubicBezTo>
                    <a:pt x="2132" y="2490"/>
                    <a:pt x="2132" y="2431"/>
                    <a:pt x="2108" y="2395"/>
                  </a:cubicBezTo>
                  <a:cubicBezTo>
                    <a:pt x="1834" y="2014"/>
                    <a:pt x="465" y="133"/>
                    <a:pt x="298" y="14"/>
                  </a:cubicBezTo>
                  <a:cubicBezTo>
                    <a:pt x="284" y="7"/>
                    <a:pt x="259" y="0"/>
                    <a:pt x="2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6" name="Google Shape;1606;p5"/>
            <p:cNvSpPr/>
            <p:nvPr/>
          </p:nvSpPr>
          <p:spPr>
            <a:xfrm>
              <a:off x="1983488" y="1859020"/>
              <a:ext cx="20466" cy="18313"/>
            </a:xfrm>
            <a:custGeom>
              <a:avLst/>
              <a:gdLst/>
              <a:ahLst/>
              <a:cxnLst/>
              <a:rect l="l" t="t" r="r" b="b"/>
              <a:pathLst>
                <a:path w="656" h="587" extrusionOk="0">
                  <a:moveTo>
                    <a:pt x="81" y="1"/>
                  </a:moveTo>
                  <a:cubicBezTo>
                    <a:pt x="39" y="1"/>
                    <a:pt x="1" y="43"/>
                    <a:pt x="1" y="86"/>
                  </a:cubicBezTo>
                  <a:cubicBezTo>
                    <a:pt x="1" y="134"/>
                    <a:pt x="36" y="181"/>
                    <a:pt x="84" y="181"/>
                  </a:cubicBezTo>
                  <a:cubicBezTo>
                    <a:pt x="96" y="193"/>
                    <a:pt x="370" y="217"/>
                    <a:pt x="465" y="527"/>
                  </a:cubicBezTo>
                  <a:cubicBezTo>
                    <a:pt x="477" y="562"/>
                    <a:pt x="513" y="586"/>
                    <a:pt x="548" y="586"/>
                  </a:cubicBezTo>
                  <a:lnTo>
                    <a:pt x="584" y="586"/>
                  </a:lnTo>
                  <a:cubicBezTo>
                    <a:pt x="632" y="574"/>
                    <a:pt x="655" y="515"/>
                    <a:pt x="643" y="467"/>
                  </a:cubicBezTo>
                  <a:cubicBezTo>
                    <a:pt x="513" y="27"/>
                    <a:pt x="120" y="3"/>
                    <a:pt x="96" y="3"/>
                  </a:cubicBezTo>
                  <a:cubicBezTo>
                    <a:pt x="91" y="1"/>
                    <a:pt x="86" y="1"/>
                    <a:pt x="81"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7" name="Google Shape;1607;p5"/>
            <p:cNvSpPr/>
            <p:nvPr/>
          </p:nvSpPr>
          <p:spPr>
            <a:xfrm>
              <a:off x="1941527" y="1832346"/>
              <a:ext cx="20434" cy="18594"/>
            </a:xfrm>
            <a:custGeom>
              <a:avLst/>
              <a:gdLst/>
              <a:ahLst/>
              <a:cxnLst/>
              <a:rect l="l" t="t" r="r" b="b"/>
              <a:pathLst>
                <a:path w="655" h="596" extrusionOk="0">
                  <a:moveTo>
                    <a:pt x="107" y="0"/>
                  </a:moveTo>
                  <a:cubicBezTo>
                    <a:pt x="48" y="0"/>
                    <a:pt x="12" y="36"/>
                    <a:pt x="0" y="96"/>
                  </a:cubicBezTo>
                  <a:cubicBezTo>
                    <a:pt x="0" y="143"/>
                    <a:pt x="36" y="191"/>
                    <a:pt x="95" y="191"/>
                  </a:cubicBezTo>
                  <a:cubicBezTo>
                    <a:pt x="95" y="191"/>
                    <a:pt x="369" y="215"/>
                    <a:pt x="464" y="524"/>
                  </a:cubicBezTo>
                  <a:cubicBezTo>
                    <a:pt x="476" y="572"/>
                    <a:pt x="512" y="596"/>
                    <a:pt x="548" y="596"/>
                  </a:cubicBezTo>
                  <a:cubicBezTo>
                    <a:pt x="560" y="596"/>
                    <a:pt x="572" y="596"/>
                    <a:pt x="584" y="584"/>
                  </a:cubicBezTo>
                  <a:cubicBezTo>
                    <a:pt x="631" y="572"/>
                    <a:pt x="655" y="524"/>
                    <a:pt x="643" y="477"/>
                  </a:cubicBezTo>
                  <a:cubicBezTo>
                    <a:pt x="512" y="36"/>
                    <a:pt x="119" y="12"/>
                    <a:pt x="107"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8" name="Google Shape;1608;p5"/>
            <p:cNvSpPr/>
            <p:nvPr/>
          </p:nvSpPr>
          <p:spPr>
            <a:xfrm>
              <a:off x="1912170" y="1847258"/>
              <a:ext cx="24927" cy="11481"/>
            </a:xfrm>
            <a:custGeom>
              <a:avLst/>
              <a:gdLst/>
              <a:ahLst/>
              <a:cxnLst/>
              <a:rect l="l" t="t" r="r" b="b"/>
              <a:pathLst>
                <a:path w="799" h="368" extrusionOk="0">
                  <a:moveTo>
                    <a:pt x="299" y="0"/>
                  </a:moveTo>
                  <a:cubicBezTo>
                    <a:pt x="170" y="0"/>
                    <a:pt x="78" y="41"/>
                    <a:pt x="72" y="46"/>
                  </a:cubicBezTo>
                  <a:cubicBezTo>
                    <a:pt x="24" y="58"/>
                    <a:pt x="1" y="118"/>
                    <a:pt x="24" y="165"/>
                  </a:cubicBezTo>
                  <a:cubicBezTo>
                    <a:pt x="42" y="200"/>
                    <a:pt x="72" y="222"/>
                    <a:pt x="106" y="222"/>
                  </a:cubicBezTo>
                  <a:cubicBezTo>
                    <a:pt x="118" y="222"/>
                    <a:pt x="131" y="219"/>
                    <a:pt x="143" y="213"/>
                  </a:cubicBezTo>
                  <a:cubicBezTo>
                    <a:pt x="149" y="213"/>
                    <a:pt x="208" y="189"/>
                    <a:pt x="293" y="189"/>
                  </a:cubicBezTo>
                  <a:cubicBezTo>
                    <a:pt x="387" y="189"/>
                    <a:pt x="513" y="219"/>
                    <a:pt x="632" y="344"/>
                  </a:cubicBezTo>
                  <a:cubicBezTo>
                    <a:pt x="655" y="356"/>
                    <a:pt x="679" y="368"/>
                    <a:pt x="703" y="368"/>
                  </a:cubicBezTo>
                  <a:cubicBezTo>
                    <a:pt x="727" y="368"/>
                    <a:pt x="751" y="356"/>
                    <a:pt x="763" y="344"/>
                  </a:cubicBezTo>
                  <a:cubicBezTo>
                    <a:pt x="798" y="308"/>
                    <a:pt x="798" y="249"/>
                    <a:pt x="763" y="213"/>
                  </a:cubicBezTo>
                  <a:cubicBezTo>
                    <a:pt x="605" y="43"/>
                    <a:pt x="432" y="0"/>
                    <a:pt x="299"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9" name="Google Shape;1609;p5"/>
            <p:cNvSpPr/>
            <p:nvPr/>
          </p:nvSpPr>
          <p:spPr>
            <a:xfrm>
              <a:off x="1951542" y="1864323"/>
              <a:ext cx="24927" cy="12261"/>
            </a:xfrm>
            <a:custGeom>
              <a:avLst/>
              <a:gdLst/>
              <a:ahLst/>
              <a:cxnLst/>
              <a:rect l="l" t="t" r="r" b="b"/>
              <a:pathLst>
                <a:path w="799" h="393" extrusionOk="0">
                  <a:moveTo>
                    <a:pt x="274" y="1"/>
                  </a:moveTo>
                  <a:cubicBezTo>
                    <a:pt x="165" y="1"/>
                    <a:pt x="89" y="30"/>
                    <a:pt x="84" y="35"/>
                  </a:cubicBezTo>
                  <a:cubicBezTo>
                    <a:pt x="36" y="47"/>
                    <a:pt x="1" y="107"/>
                    <a:pt x="24" y="154"/>
                  </a:cubicBezTo>
                  <a:cubicBezTo>
                    <a:pt x="33" y="189"/>
                    <a:pt x="67" y="211"/>
                    <a:pt x="104" y="211"/>
                  </a:cubicBezTo>
                  <a:cubicBezTo>
                    <a:pt x="117" y="211"/>
                    <a:pt x="131" y="208"/>
                    <a:pt x="143" y="202"/>
                  </a:cubicBezTo>
                  <a:cubicBezTo>
                    <a:pt x="148" y="202"/>
                    <a:pt x="194" y="188"/>
                    <a:pt x="260" y="188"/>
                  </a:cubicBezTo>
                  <a:cubicBezTo>
                    <a:pt x="355" y="188"/>
                    <a:pt x="494" y="217"/>
                    <a:pt x="620" y="357"/>
                  </a:cubicBezTo>
                  <a:cubicBezTo>
                    <a:pt x="644" y="380"/>
                    <a:pt x="667" y="392"/>
                    <a:pt x="691" y="392"/>
                  </a:cubicBezTo>
                  <a:cubicBezTo>
                    <a:pt x="715" y="392"/>
                    <a:pt x="739" y="392"/>
                    <a:pt x="751" y="369"/>
                  </a:cubicBezTo>
                  <a:cubicBezTo>
                    <a:pt x="786" y="333"/>
                    <a:pt x="798" y="285"/>
                    <a:pt x="763" y="238"/>
                  </a:cubicBezTo>
                  <a:cubicBezTo>
                    <a:pt x="597" y="46"/>
                    <a:pt x="410" y="1"/>
                    <a:pt x="274"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0" name="Google Shape;1610;p5"/>
            <p:cNvSpPr/>
            <p:nvPr/>
          </p:nvSpPr>
          <p:spPr>
            <a:xfrm>
              <a:off x="1967140" y="1822675"/>
              <a:ext cx="20466" cy="18251"/>
            </a:xfrm>
            <a:custGeom>
              <a:avLst/>
              <a:gdLst/>
              <a:ahLst/>
              <a:cxnLst/>
              <a:rect l="l" t="t" r="r" b="b"/>
              <a:pathLst>
                <a:path w="656" h="585" extrusionOk="0">
                  <a:moveTo>
                    <a:pt x="96" y="1"/>
                  </a:moveTo>
                  <a:cubicBezTo>
                    <a:pt x="48" y="1"/>
                    <a:pt x="1" y="37"/>
                    <a:pt x="1" y="84"/>
                  </a:cubicBezTo>
                  <a:cubicBezTo>
                    <a:pt x="1" y="132"/>
                    <a:pt x="36" y="180"/>
                    <a:pt x="84" y="180"/>
                  </a:cubicBezTo>
                  <a:cubicBezTo>
                    <a:pt x="96" y="180"/>
                    <a:pt x="370" y="203"/>
                    <a:pt x="465" y="525"/>
                  </a:cubicBezTo>
                  <a:cubicBezTo>
                    <a:pt x="477" y="561"/>
                    <a:pt x="513" y="584"/>
                    <a:pt x="548" y="584"/>
                  </a:cubicBezTo>
                  <a:lnTo>
                    <a:pt x="572" y="584"/>
                  </a:lnTo>
                  <a:cubicBezTo>
                    <a:pt x="632" y="572"/>
                    <a:pt x="656" y="513"/>
                    <a:pt x="644" y="465"/>
                  </a:cubicBezTo>
                  <a:cubicBezTo>
                    <a:pt x="513" y="25"/>
                    <a:pt x="120" y="1"/>
                    <a:pt x="96"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1" name="Google Shape;1611;p5"/>
            <p:cNvSpPr/>
            <p:nvPr/>
          </p:nvSpPr>
          <p:spPr>
            <a:xfrm>
              <a:off x="2010599" y="1861328"/>
              <a:ext cx="20466" cy="18219"/>
            </a:xfrm>
            <a:custGeom>
              <a:avLst/>
              <a:gdLst/>
              <a:ahLst/>
              <a:cxnLst/>
              <a:rect l="l" t="t" r="r" b="b"/>
              <a:pathLst>
                <a:path w="656" h="584" extrusionOk="0">
                  <a:moveTo>
                    <a:pt x="96" y="0"/>
                  </a:moveTo>
                  <a:cubicBezTo>
                    <a:pt x="48" y="0"/>
                    <a:pt x="1" y="36"/>
                    <a:pt x="1" y="84"/>
                  </a:cubicBezTo>
                  <a:cubicBezTo>
                    <a:pt x="1" y="143"/>
                    <a:pt x="36" y="179"/>
                    <a:pt x="84" y="191"/>
                  </a:cubicBezTo>
                  <a:cubicBezTo>
                    <a:pt x="96" y="191"/>
                    <a:pt x="370" y="203"/>
                    <a:pt x="465" y="524"/>
                  </a:cubicBezTo>
                  <a:cubicBezTo>
                    <a:pt x="477" y="560"/>
                    <a:pt x="513" y="584"/>
                    <a:pt x="548" y="584"/>
                  </a:cubicBezTo>
                  <a:lnTo>
                    <a:pt x="584" y="584"/>
                  </a:lnTo>
                  <a:cubicBezTo>
                    <a:pt x="632" y="572"/>
                    <a:pt x="656" y="512"/>
                    <a:pt x="644" y="465"/>
                  </a:cubicBezTo>
                  <a:cubicBezTo>
                    <a:pt x="513" y="36"/>
                    <a:pt x="120" y="0"/>
                    <a:pt x="96"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2" name="Google Shape;1612;p5"/>
            <p:cNvSpPr/>
            <p:nvPr/>
          </p:nvSpPr>
          <p:spPr>
            <a:xfrm>
              <a:off x="1988324" y="1810788"/>
              <a:ext cx="20466" cy="18625"/>
            </a:xfrm>
            <a:custGeom>
              <a:avLst/>
              <a:gdLst/>
              <a:ahLst/>
              <a:cxnLst/>
              <a:rect l="l" t="t" r="r" b="b"/>
              <a:pathLst>
                <a:path w="656" h="597" extrusionOk="0">
                  <a:moveTo>
                    <a:pt x="96" y="1"/>
                  </a:moveTo>
                  <a:cubicBezTo>
                    <a:pt x="48" y="1"/>
                    <a:pt x="0" y="37"/>
                    <a:pt x="0" y="96"/>
                  </a:cubicBezTo>
                  <a:cubicBezTo>
                    <a:pt x="0" y="144"/>
                    <a:pt x="36" y="180"/>
                    <a:pt x="84" y="191"/>
                  </a:cubicBezTo>
                  <a:cubicBezTo>
                    <a:pt x="96" y="191"/>
                    <a:pt x="369" y="215"/>
                    <a:pt x="465" y="525"/>
                  </a:cubicBezTo>
                  <a:cubicBezTo>
                    <a:pt x="477" y="561"/>
                    <a:pt x="512" y="596"/>
                    <a:pt x="548" y="596"/>
                  </a:cubicBezTo>
                  <a:cubicBezTo>
                    <a:pt x="560" y="596"/>
                    <a:pt x="560" y="584"/>
                    <a:pt x="572" y="584"/>
                  </a:cubicBezTo>
                  <a:cubicBezTo>
                    <a:pt x="619" y="572"/>
                    <a:pt x="655" y="525"/>
                    <a:pt x="643" y="477"/>
                  </a:cubicBezTo>
                  <a:cubicBezTo>
                    <a:pt x="512" y="37"/>
                    <a:pt x="119" y="1"/>
                    <a:pt x="96"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3" name="Google Shape;1613;p5"/>
            <p:cNvSpPr/>
            <p:nvPr/>
          </p:nvSpPr>
          <p:spPr>
            <a:xfrm>
              <a:off x="2006512" y="1837181"/>
              <a:ext cx="20466" cy="18219"/>
            </a:xfrm>
            <a:custGeom>
              <a:avLst/>
              <a:gdLst/>
              <a:ahLst/>
              <a:cxnLst/>
              <a:rect l="l" t="t" r="r" b="b"/>
              <a:pathLst>
                <a:path w="656" h="584" extrusionOk="0">
                  <a:moveTo>
                    <a:pt x="96" y="0"/>
                  </a:moveTo>
                  <a:cubicBezTo>
                    <a:pt x="48" y="0"/>
                    <a:pt x="1" y="36"/>
                    <a:pt x="1" y="84"/>
                  </a:cubicBezTo>
                  <a:cubicBezTo>
                    <a:pt x="1" y="143"/>
                    <a:pt x="36" y="179"/>
                    <a:pt x="84" y="191"/>
                  </a:cubicBezTo>
                  <a:cubicBezTo>
                    <a:pt x="84" y="191"/>
                    <a:pt x="370" y="203"/>
                    <a:pt x="465" y="524"/>
                  </a:cubicBezTo>
                  <a:cubicBezTo>
                    <a:pt x="477" y="560"/>
                    <a:pt x="513" y="584"/>
                    <a:pt x="548" y="584"/>
                  </a:cubicBezTo>
                  <a:lnTo>
                    <a:pt x="572" y="584"/>
                  </a:lnTo>
                  <a:cubicBezTo>
                    <a:pt x="620" y="572"/>
                    <a:pt x="656" y="524"/>
                    <a:pt x="632" y="465"/>
                  </a:cubicBezTo>
                  <a:cubicBezTo>
                    <a:pt x="501" y="36"/>
                    <a:pt x="108" y="0"/>
                    <a:pt x="96"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4" name="Google Shape;1614;p5"/>
            <p:cNvSpPr/>
            <p:nvPr/>
          </p:nvSpPr>
          <p:spPr>
            <a:xfrm>
              <a:off x="1655945" y="2368880"/>
              <a:ext cx="369971" cy="264274"/>
            </a:xfrm>
            <a:custGeom>
              <a:avLst/>
              <a:gdLst/>
              <a:ahLst/>
              <a:cxnLst/>
              <a:rect l="l" t="t" r="r" b="b"/>
              <a:pathLst>
                <a:path w="11859" h="8471" extrusionOk="0">
                  <a:moveTo>
                    <a:pt x="4541" y="1"/>
                  </a:moveTo>
                  <a:cubicBezTo>
                    <a:pt x="3221" y="1"/>
                    <a:pt x="0" y="2811"/>
                    <a:pt x="2034" y="3293"/>
                  </a:cubicBezTo>
                  <a:cubicBezTo>
                    <a:pt x="3958" y="3746"/>
                    <a:pt x="9855" y="8471"/>
                    <a:pt x="11429" y="8471"/>
                  </a:cubicBezTo>
                  <a:cubicBezTo>
                    <a:pt x="11715" y="8471"/>
                    <a:pt x="11859" y="8315"/>
                    <a:pt x="11809" y="7948"/>
                  </a:cubicBezTo>
                  <a:cubicBezTo>
                    <a:pt x="11500" y="5579"/>
                    <a:pt x="4904" y="114"/>
                    <a:pt x="4904" y="114"/>
                  </a:cubicBezTo>
                  <a:cubicBezTo>
                    <a:pt x="4813" y="36"/>
                    <a:pt x="4689" y="1"/>
                    <a:pt x="4541" y="1"/>
                  </a:cubicBezTo>
                  <a:close/>
                </a:path>
              </a:pathLst>
            </a:custGeom>
            <a:solidFill>
              <a:srgbClr val="2513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5" name="Google Shape;1615;p5"/>
            <p:cNvSpPr/>
            <p:nvPr/>
          </p:nvSpPr>
          <p:spPr>
            <a:xfrm>
              <a:off x="2192979" y="2439948"/>
              <a:ext cx="46827" cy="24989"/>
            </a:xfrm>
            <a:custGeom>
              <a:avLst/>
              <a:gdLst/>
              <a:ahLst/>
              <a:cxnLst/>
              <a:rect l="l" t="t" r="r" b="b"/>
              <a:pathLst>
                <a:path w="1501" h="801" extrusionOk="0">
                  <a:moveTo>
                    <a:pt x="101" y="1"/>
                  </a:moveTo>
                  <a:cubicBezTo>
                    <a:pt x="60" y="1"/>
                    <a:pt x="23" y="33"/>
                    <a:pt x="13" y="74"/>
                  </a:cubicBezTo>
                  <a:cubicBezTo>
                    <a:pt x="1" y="122"/>
                    <a:pt x="36" y="170"/>
                    <a:pt x="84" y="182"/>
                  </a:cubicBezTo>
                  <a:cubicBezTo>
                    <a:pt x="96" y="182"/>
                    <a:pt x="1013" y="360"/>
                    <a:pt x="1322" y="765"/>
                  </a:cubicBezTo>
                  <a:cubicBezTo>
                    <a:pt x="1346" y="789"/>
                    <a:pt x="1370" y="801"/>
                    <a:pt x="1406" y="801"/>
                  </a:cubicBezTo>
                  <a:cubicBezTo>
                    <a:pt x="1418" y="801"/>
                    <a:pt x="1441" y="789"/>
                    <a:pt x="1453" y="777"/>
                  </a:cubicBezTo>
                  <a:cubicBezTo>
                    <a:pt x="1501" y="741"/>
                    <a:pt x="1501" y="682"/>
                    <a:pt x="1477" y="646"/>
                  </a:cubicBezTo>
                  <a:cubicBezTo>
                    <a:pt x="1120" y="194"/>
                    <a:pt x="155" y="3"/>
                    <a:pt x="120" y="3"/>
                  </a:cubicBezTo>
                  <a:cubicBezTo>
                    <a:pt x="113" y="1"/>
                    <a:pt x="107" y="1"/>
                    <a:pt x="1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6" name="Google Shape;1616;p5"/>
            <p:cNvSpPr/>
            <p:nvPr/>
          </p:nvSpPr>
          <p:spPr>
            <a:xfrm>
              <a:off x="2204491" y="2428811"/>
              <a:ext cx="43489" cy="26487"/>
            </a:xfrm>
            <a:custGeom>
              <a:avLst/>
              <a:gdLst/>
              <a:ahLst/>
              <a:cxnLst/>
              <a:rect l="l" t="t" r="r" b="b"/>
              <a:pathLst>
                <a:path w="1394" h="849" extrusionOk="0">
                  <a:moveTo>
                    <a:pt x="89" y="1"/>
                  </a:moveTo>
                  <a:cubicBezTo>
                    <a:pt x="48" y="1"/>
                    <a:pt x="11" y="33"/>
                    <a:pt x="1" y="74"/>
                  </a:cubicBezTo>
                  <a:cubicBezTo>
                    <a:pt x="1" y="134"/>
                    <a:pt x="36" y="181"/>
                    <a:pt x="84" y="181"/>
                  </a:cubicBezTo>
                  <a:cubicBezTo>
                    <a:pt x="96" y="181"/>
                    <a:pt x="953" y="312"/>
                    <a:pt x="1203" y="801"/>
                  </a:cubicBezTo>
                  <a:cubicBezTo>
                    <a:pt x="1227" y="836"/>
                    <a:pt x="1251" y="848"/>
                    <a:pt x="1287" y="848"/>
                  </a:cubicBezTo>
                  <a:cubicBezTo>
                    <a:pt x="1299" y="848"/>
                    <a:pt x="1322" y="848"/>
                    <a:pt x="1334" y="836"/>
                  </a:cubicBezTo>
                  <a:cubicBezTo>
                    <a:pt x="1382" y="812"/>
                    <a:pt x="1394" y="753"/>
                    <a:pt x="1370" y="717"/>
                  </a:cubicBezTo>
                  <a:cubicBezTo>
                    <a:pt x="1072" y="146"/>
                    <a:pt x="144" y="3"/>
                    <a:pt x="108" y="3"/>
                  </a:cubicBezTo>
                  <a:cubicBezTo>
                    <a:pt x="102" y="1"/>
                    <a:pt x="95" y="1"/>
                    <a:pt x="8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7" name="Google Shape;1617;p5"/>
            <p:cNvSpPr/>
            <p:nvPr/>
          </p:nvSpPr>
          <p:spPr>
            <a:xfrm>
              <a:off x="1965300" y="2592598"/>
              <a:ext cx="42741" cy="32071"/>
            </a:xfrm>
            <a:custGeom>
              <a:avLst/>
              <a:gdLst/>
              <a:ahLst/>
              <a:cxnLst/>
              <a:rect l="l" t="t" r="r" b="b"/>
              <a:pathLst>
                <a:path w="1370" h="1028" extrusionOk="0">
                  <a:moveTo>
                    <a:pt x="118" y="0"/>
                  </a:moveTo>
                  <a:cubicBezTo>
                    <a:pt x="76" y="0"/>
                    <a:pt x="34" y="24"/>
                    <a:pt x="24" y="63"/>
                  </a:cubicBezTo>
                  <a:cubicBezTo>
                    <a:pt x="0" y="111"/>
                    <a:pt x="24" y="158"/>
                    <a:pt x="72" y="182"/>
                  </a:cubicBezTo>
                  <a:cubicBezTo>
                    <a:pt x="83" y="182"/>
                    <a:pt x="953" y="527"/>
                    <a:pt x="1191" y="980"/>
                  </a:cubicBezTo>
                  <a:cubicBezTo>
                    <a:pt x="1203" y="1004"/>
                    <a:pt x="1238" y="1027"/>
                    <a:pt x="1262" y="1027"/>
                  </a:cubicBezTo>
                  <a:cubicBezTo>
                    <a:pt x="1286" y="1027"/>
                    <a:pt x="1298" y="1016"/>
                    <a:pt x="1310" y="1016"/>
                  </a:cubicBezTo>
                  <a:cubicBezTo>
                    <a:pt x="1357" y="992"/>
                    <a:pt x="1369" y="932"/>
                    <a:pt x="1346" y="885"/>
                  </a:cubicBezTo>
                  <a:cubicBezTo>
                    <a:pt x="1084" y="385"/>
                    <a:pt x="179" y="27"/>
                    <a:pt x="143" y="4"/>
                  </a:cubicBezTo>
                  <a:cubicBezTo>
                    <a:pt x="135" y="1"/>
                    <a:pt x="126" y="0"/>
                    <a:pt x="11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8" name="Google Shape;1618;p5"/>
            <p:cNvSpPr/>
            <p:nvPr/>
          </p:nvSpPr>
          <p:spPr>
            <a:xfrm>
              <a:off x="1978278" y="2583675"/>
              <a:ext cx="39402" cy="33194"/>
            </a:xfrm>
            <a:custGeom>
              <a:avLst/>
              <a:gdLst/>
              <a:ahLst/>
              <a:cxnLst/>
              <a:rect l="l" t="t" r="r" b="b"/>
              <a:pathLst>
                <a:path w="1263" h="1064" extrusionOk="0">
                  <a:moveTo>
                    <a:pt x="118" y="1"/>
                  </a:moveTo>
                  <a:cubicBezTo>
                    <a:pt x="77" y="1"/>
                    <a:pt x="35" y="24"/>
                    <a:pt x="25" y="63"/>
                  </a:cubicBezTo>
                  <a:cubicBezTo>
                    <a:pt x="1" y="111"/>
                    <a:pt x="37" y="170"/>
                    <a:pt x="84" y="182"/>
                  </a:cubicBezTo>
                  <a:cubicBezTo>
                    <a:pt x="84" y="182"/>
                    <a:pt x="906" y="480"/>
                    <a:pt x="1072" y="992"/>
                  </a:cubicBezTo>
                  <a:cubicBezTo>
                    <a:pt x="1084" y="1028"/>
                    <a:pt x="1120" y="1063"/>
                    <a:pt x="1156" y="1063"/>
                  </a:cubicBezTo>
                  <a:cubicBezTo>
                    <a:pt x="1168" y="1063"/>
                    <a:pt x="1180" y="1052"/>
                    <a:pt x="1191" y="1052"/>
                  </a:cubicBezTo>
                  <a:cubicBezTo>
                    <a:pt x="1239" y="1040"/>
                    <a:pt x="1263" y="992"/>
                    <a:pt x="1251" y="944"/>
                  </a:cubicBezTo>
                  <a:cubicBezTo>
                    <a:pt x="1061" y="337"/>
                    <a:pt x="179" y="28"/>
                    <a:pt x="144" y="4"/>
                  </a:cubicBezTo>
                  <a:cubicBezTo>
                    <a:pt x="136" y="2"/>
                    <a:pt x="127" y="1"/>
                    <a:pt x="11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9" name="Google Shape;1619;p5"/>
            <p:cNvSpPr/>
            <p:nvPr/>
          </p:nvSpPr>
          <p:spPr>
            <a:xfrm>
              <a:off x="1165926" y="2640891"/>
              <a:ext cx="37187" cy="38373"/>
            </a:xfrm>
            <a:custGeom>
              <a:avLst/>
              <a:gdLst/>
              <a:ahLst/>
              <a:cxnLst/>
              <a:rect l="l" t="t" r="r" b="b"/>
              <a:pathLst>
                <a:path w="1192" h="1230" extrusionOk="0">
                  <a:moveTo>
                    <a:pt x="1074" y="0"/>
                  </a:moveTo>
                  <a:cubicBezTo>
                    <a:pt x="1065" y="0"/>
                    <a:pt x="1057" y="1"/>
                    <a:pt x="1049" y="3"/>
                  </a:cubicBezTo>
                  <a:cubicBezTo>
                    <a:pt x="513" y="206"/>
                    <a:pt x="37" y="1051"/>
                    <a:pt x="25" y="1087"/>
                  </a:cubicBezTo>
                  <a:cubicBezTo>
                    <a:pt x="1" y="1134"/>
                    <a:pt x="13" y="1194"/>
                    <a:pt x="60" y="1218"/>
                  </a:cubicBezTo>
                  <a:cubicBezTo>
                    <a:pt x="72" y="1230"/>
                    <a:pt x="84" y="1230"/>
                    <a:pt x="108" y="1230"/>
                  </a:cubicBezTo>
                  <a:cubicBezTo>
                    <a:pt x="132" y="1230"/>
                    <a:pt x="168" y="1206"/>
                    <a:pt x="179" y="1182"/>
                  </a:cubicBezTo>
                  <a:cubicBezTo>
                    <a:pt x="191" y="1170"/>
                    <a:pt x="644" y="349"/>
                    <a:pt x="1108" y="182"/>
                  </a:cubicBezTo>
                  <a:cubicBezTo>
                    <a:pt x="1156" y="158"/>
                    <a:pt x="1192" y="110"/>
                    <a:pt x="1168" y="63"/>
                  </a:cubicBezTo>
                  <a:cubicBezTo>
                    <a:pt x="1158" y="23"/>
                    <a:pt x="1115" y="0"/>
                    <a:pt x="107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0" name="Google Shape;1620;p5"/>
            <p:cNvSpPr/>
            <p:nvPr/>
          </p:nvSpPr>
          <p:spPr>
            <a:xfrm>
              <a:off x="1158501" y="2630222"/>
              <a:ext cx="37936" cy="34941"/>
            </a:xfrm>
            <a:custGeom>
              <a:avLst/>
              <a:gdLst/>
              <a:ahLst/>
              <a:cxnLst/>
              <a:rect l="l" t="t" r="r" b="b"/>
              <a:pathLst>
                <a:path w="1216" h="1120" extrusionOk="0">
                  <a:moveTo>
                    <a:pt x="1096" y="0"/>
                  </a:moveTo>
                  <a:cubicBezTo>
                    <a:pt x="465" y="119"/>
                    <a:pt x="48" y="941"/>
                    <a:pt x="25" y="976"/>
                  </a:cubicBezTo>
                  <a:cubicBezTo>
                    <a:pt x="1" y="1024"/>
                    <a:pt x="25" y="1084"/>
                    <a:pt x="72" y="1107"/>
                  </a:cubicBezTo>
                  <a:cubicBezTo>
                    <a:pt x="84" y="1119"/>
                    <a:pt x="96" y="1119"/>
                    <a:pt x="108" y="1119"/>
                  </a:cubicBezTo>
                  <a:cubicBezTo>
                    <a:pt x="144" y="1119"/>
                    <a:pt x="179" y="1095"/>
                    <a:pt x="191" y="1060"/>
                  </a:cubicBezTo>
                  <a:cubicBezTo>
                    <a:pt x="191" y="1060"/>
                    <a:pt x="596" y="274"/>
                    <a:pt x="1132" y="179"/>
                  </a:cubicBezTo>
                  <a:cubicBezTo>
                    <a:pt x="1179" y="179"/>
                    <a:pt x="1215" y="131"/>
                    <a:pt x="1203" y="71"/>
                  </a:cubicBezTo>
                  <a:cubicBezTo>
                    <a:pt x="1191" y="24"/>
                    <a:pt x="1144" y="0"/>
                    <a:pt x="109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1" name="Google Shape;1621;p5"/>
            <p:cNvSpPr/>
            <p:nvPr/>
          </p:nvSpPr>
          <p:spPr>
            <a:xfrm>
              <a:off x="993591" y="2489365"/>
              <a:ext cx="40526" cy="34629"/>
            </a:xfrm>
            <a:custGeom>
              <a:avLst/>
              <a:gdLst/>
              <a:ahLst/>
              <a:cxnLst/>
              <a:rect l="l" t="t" r="r" b="b"/>
              <a:pathLst>
                <a:path w="1299" h="1110" extrusionOk="0">
                  <a:moveTo>
                    <a:pt x="1198" y="0"/>
                  </a:moveTo>
                  <a:cubicBezTo>
                    <a:pt x="1192" y="0"/>
                    <a:pt x="1185" y="1"/>
                    <a:pt x="1179" y="3"/>
                  </a:cubicBezTo>
                  <a:cubicBezTo>
                    <a:pt x="620" y="145"/>
                    <a:pt x="48" y="931"/>
                    <a:pt x="24" y="967"/>
                  </a:cubicBezTo>
                  <a:cubicBezTo>
                    <a:pt x="0" y="1003"/>
                    <a:pt x="12" y="1062"/>
                    <a:pt x="48" y="1098"/>
                  </a:cubicBezTo>
                  <a:cubicBezTo>
                    <a:pt x="72" y="1110"/>
                    <a:pt x="84" y="1110"/>
                    <a:pt x="108" y="1110"/>
                  </a:cubicBezTo>
                  <a:cubicBezTo>
                    <a:pt x="131" y="1110"/>
                    <a:pt x="167" y="1098"/>
                    <a:pt x="179" y="1074"/>
                  </a:cubicBezTo>
                  <a:cubicBezTo>
                    <a:pt x="179" y="1062"/>
                    <a:pt x="727" y="300"/>
                    <a:pt x="1227" y="193"/>
                  </a:cubicBezTo>
                  <a:cubicBezTo>
                    <a:pt x="1274" y="181"/>
                    <a:pt x="1298" y="122"/>
                    <a:pt x="1286" y="74"/>
                  </a:cubicBezTo>
                  <a:cubicBezTo>
                    <a:pt x="1276" y="33"/>
                    <a:pt x="1239" y="0"/>
                    <a:pt x="119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2" name="Google Shape;1622;p5"/>
            <p:cNvSpPr/>
            <p:nvPr/>
          </p:nvSpPr>
          <p:spPr>
            <a:xfrm>
              <a:off x="988007" y="2478228"/>
              <a:ext cx="40526" cy="30917"/>
            </a:xfrm>
            <a:custGeom>
              <a:avLst/>
              <a:gdLst/>
              <a:ahLst/>
              <a:cxnLst/>
              <a:rect l="l" t="t" r="r" b="b"/>
              <a:pathLst>
                <a:path w="1299" h="991" extrusionOk="0">
                  <a:moveTo>
                    <a:pt x="1218" y="1"/>
                  </a:moveTo>
                  <a:cubicBezTo>
                    <a:pt x="1213" y="1"/>
                    <a:pt x="1208" y="1"/>
                    <a:pt x="1203" y="2"/>
                  </a:cubicBezTo>
                  <a:cubicBezTo>
                    <a:pt x="572" y="38"/>
                    <a:pt x="48" y="812"/>
                    <a:pt x="25" y="848"/>
                  </a:cubicBezTo>
                  <a:cubicBezTo>
                    <a:pt x="1" y="895"/>
                    <a:pt x="13" y="943"/>
                    <a:pt x="60" y="979"/>
                  </a:cubicBezTo>
                  <a:cubicBezTo>
                    <a:pt x="72" y="991"/>
                    <a:pt x="96" y="991"/>
                    <a:pt x="108" y="991"/>
                  </a:cubicBezTo>
                  <a:cubicBezTo>
                    <a:pt x="144" y="991"/>
                    <a:pt x="167" y="979"/>
                    <a:pt x="179" y="943"/>
                  </a:cubicBezTo>
                  <a:cubicBezTo>
                    <a:pt x="191" y="943"/>
                    <a:pt x="668" y="217"/>
                    <a:pt x="1215" y="181"/>
                  </a:cubicBezTo>
                  <a:cubicBezTo>
                    <a:pt x="1263" y="181"/>
                    <a:pt x="1299" y="133"/>
                    <a:pt x="1299" y="86"/>
                  </a:cubicBezTo>
                  <a:cubicBezTo>
                    <a:pt x="1299" y="43"/>
                    <a:pt x="1260" y="1"/>
                    <a:pt x="121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3" name="Google Shape;1623;p5"/>
            <p:cNvSpPr/>
            <p:nvPr/>
          </p:nvSpPr>
          <p:spPr>
            <a:xfrm>
              <a:off x="1002514" y="1503930"/>
              <a:ext cx="301992" cy="299153"/>
            </a:xfrm>
            <a:custGeom>
              <a:avLst/>
              <a:gdLst/>
              <a:ahLst/>
              <a:cxnLst/>
              <a:rect l="l" t="t" r="r" b="b"/>
              <a:pathLst>
                <a:path w="9680" h="9589" extrusionOk="0">
                  <a:moveTo>
                    <a:pt x="1977" y="0"/>
                  </a:moveTo>
                  <a:cubicBezTo>
                    <a:pt x="1042" y="0"/>
                    <a:pt x="0" y="8992"/>
                    <a:pt x="0" y="8992"/>
                  </a:cubicBezTo>
                  <a:lnTo>
                    <a:pt x="1941" y="7134"/>
                  </a:lnTo>
                  <a:cubicBezTo>
                    <a:pt x="1941" y="7134"/>
                    <a:pt x="3012" y="9504"/>
                    <a:pt x="3453" y="9587"/>
                  </a:cubicBezTo>
                  <a:cubicBezTo>
                    <a:pt x="3458" y="9588"/>
                    <a:pt x="3463" y="9588"/>
                    <a:pt x="3468" y="9588"/>
                  </a:cubicBezTo>
                  <a:cubicBezTo>
                    <a:pt x="3911" y="9588"/>
                    <a:pt x="4667" y="6587"/>
                    <a:pt x="4667" y="6587"/>
                  </a:cubicBezTo>
                  <a:lnTo>
                    <a:pt x="7180" y="8563"/>
                  </a:lnTo>
                  <a:lnTo>
                    <a:pt x="7406" y="5741"/>
                  </a:lnTo>
                  <a:lnTo>
                    <a:pt x="9680" y="6777"/>
                  </a:lnTo>
                  <a:cubicBezTo>
                    <a:pt x="8596" y="4824"/>
                    <a:pt x="2929" y="169"/>
                    <a:pt x="2000" y="2"/>
                  </a:cubicBezTo>
                  <a:cubicBezTo>
                    <a:pt x="1992" y="1"/>
                    <a:pt x="1985" y="0"/>
                    <a:pt x="197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4" name="Google Shape;1624;p5"/>
            <p:cNvSpPr/>
            <p:nvPr/>
          </p:nvSpPr>
          <p:spPr>
            <a:xfrm>
              <a:off x="1329744" y="1885818"/>
              <a:ext cx="24178" cy="32352"/>
            </a:xfrm>
            <a:custGeom>
              <a:avLst/>
              <a:gdLst/>
              <a:ahLst/>
              <a:cxnLst/>
              <a:rect l="l" t="t" r="r" b="b"/>
              <a:pathLst>
                <a:path w="775" h="1037" extrusionOk="0">
                  <a:moveTo>
                    <a:pt x="111" y="0"/>
                  </a:moveTo>
                  <a:cubicBezTo>
                    <a:pt x="80" y="0"/>
                    <a:pt x="47" y="14"/>
                    <a:pt x="24" y="37"/>
                  </a:cubicBezTo>
                  <a:cubicBezTo>
                    <a:pt x="1" y="84"/>
                    <a:pt x="12" y="144"/>
                    <a:pt x="60" y="168"/>
                  </a:cubicBezTo>
                  <a:cubicBezTo>
                    <a:pt x="60" y="168"/>
                    <a:pt x="548" y="501"/>
                    <a:pt x="405" y="906"/>
                  </a:cubicBezTo>
                  <a:cubicBezTo>
                    <a:pt x="382" y="953"/>
                    <a:pt x="405" y="1001"/>
                    <a:pt x="453" y="1025"/>
                  </a:cubicBezTo>
                  <a:cubicBezTo>
                    <a:pt x="465" y="1025"/>
                    <a:pt x="477" y="1037"/>
                    <a:pt x="489" y="1037"/>
                  </a:cubicBezTo>
                  <a:cubicBezTo>
                    <a:pt x="524" y="1037"/>
                    <a:pt x="560" y="1013"/>
                    <a:pt x="572" y="965"/>
                  </a:cubicBezTo>
                  <a:cubicBezTo>
                    <a:pt x="774" y="430"/>
                    <a:pt x="179" y="37"/>
                    <a:pt x="155" y="13"/>
                  </a:cubicBezTo>
                  <a:cubicBezTo>
                    <a:pt x="143" y="4"/>
                    <a:pt x="127" y="0"/>
                    <a:pt x="111"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5" name="Google Shape;1625;p5"/>
            <p:cNvSpPr/>
            <p:nvPr/>
          </p:nvSpPr>
          <p:spPr>
            <a:xfrm>
              <a:off x="1321945" y="1834935"/>
              <a:ext cx="23804" cy="32352"/>
            </a:xfrm>
            <a:custGeom>
              <a:avLst/>
              <a:gdLst/>
              <a:ahLst/>
              <a:cxnLst/>
              <a:rect l="l" t="t" r="r" b="b"/>
              <a:pathLst>
                <a:path w="763" h="1037" extrusionOk="0">
                  <a:moveTo>
                    <a:pt x="102" y="0"/>
                  </a:moveTo>
                  <a:cubicBezTo>
                    <a:pt x="70" y="0"/>
                    <a:pt x="40" y="13"/>
                    <a:pt x="24" y="37"/>
                  </a:cubicBezTo>
                  <a:cubicBezTo>
                    <a:pt x="1" y="84"/>
                    <a:pt x="12" y="144"/>
                    <a:pt x="48" y="168"/>
                  </a:cubicBezTo>
                  <a:cubicBezTo>
                    <a:pt x="60" y="168"/>
                    <a:pt x="536" y="513"/>
                    <a:pt x="393" y="906"/>
                  </a:cubicBezTo>
                  <a:cubicBezTo>
                    <a:pt x="370" y="953"/>
                    <a:pt x="405" y="1013"/>
                    <a:pt x="453" y="1025"/>
                  </a:cubicBezTo>
                  <a:cubicBezTo>
                    <a:pt x="465" y="1037"/>
                    <a:pt x="477" y="1037"/>
                    <a:pt x="477" y="1037"/>
                  </a:cubicBezTo>
                  <a:cubicBezTo>
                    <a:pt x="524" y="1037"/>
                    <a:pt x="560" y="1013"/>
                    <a:pt x="572" y="977"/>
                  </a:cubicBezTo>
                  <a:cubicBezTo>
                    <a:pt x="763" y="429"/>
                    <a:pt x="179" y="37"/>
                    <a:pt x="155" y="13"/>
                  </a:cubicBezTo>
                  <a:cubicBezTo>
                    <a:pt x="138" y="4"/>
                    <a:pt x="120" y="0"/>
                    <a:pt x="102"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6" name="Google Shape;1626;p5"/>
            <p:cNvSpPr/>
            <p:nvPr/>
          </p:nvSpPr>
          <p:spPr>
            <a:xfrm>
              <a:off x="1303382" y="1850534"/>
              <a:ext cx="24178" cy="32352"/>
            </a:xfrm>
            <a:custGeom>
              <a:avLst/>
              <a:gdLst/>
              <a:ahLst/>
              <a:cxnLst/>
              <a:rect l="l" t="t" r="r" b="b"/>
              <a:pathLst>
                <a:path w="775" h="1037" extrusionOk="0">
                  <a:moveTo>
                    <a:pt x="114" y="1"/>
                  </a:moveTo>
                  <a:cubicBezTo>
                    <a:pt x="84" y="1"/>
                    <a:pt x="52" y="17"/>
                    <a:pt x="36" y="49"/>
                  </a:cubicBezTo>
                  <a:cubicBezTo>
                    <a:pt x="0" y="84"/>
                    <a:pt x="12" y="144"/>
                    <a:pt x="60" y="168"/>
                  </a:cubicBezTo>
                  <a:cubicBezTo>
                    <a:pt x="60" y="179"/>
                    <a:pt x="548" y="513"/>
                    <a:pt x="405" y="906"/>
                  </a:cubicBezTo>
                  <a:cubicBezTo>
                    <a:pt x="381" y="953"/>
                    <a:pt x="405" y="1013"/>
                    <a:pt x="453" y="1025"/>
                  </a:cubicBezTo>
                  <a:cubicBezTo>
                    <a:pt x="465" y="1037"/>
                    <a:pt x="476" y="1037"/>
                    <a:pt x="488" y="1037"/>
                  </a:cubicBezTo>
                  <a:cubicBezTo>
                    <a:pt x="524" y="1037"/>
                    <a:pt x="560" y="1013"/>
                    <a:pt x="572" y="977"/>
                  </a:cubicBezTo>
                  <a:cubicBezTo>
                    <a:pt x="774" y="430"/>
                    <a:pt x="191" y="37"/>
                    <a:pt x="155" y="13"/>
                  </a:cubicBezTo>
                  <a:cubicBezTo>
                    <a:pt x="143" y="5"/>
                    <a:pt x="129" y="1"/>
                    <a:pt x="114"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7" name="Google Shape;1627;p5"/>
            <p:cNvSpPr/>
            <p:nvPr/>
          </p:nvSpPr>
          <p:spPr>
            <a:xfrm>
              <a:off x="1287035" y="1814033"/>
              <a:ext cx="24178" cy="32071"/>
            </a:xfrm>
            <a:custGeom>
              <a:avLst/>
              <a:gdLst/>
              <a:ahLst/>
              <a:cxnLst/>
              <a:rect l="l" t="t" r="r" b="b"/>
              <a:pathLst>
                <a:path w="775" h="1028" extrusionOk="0">
                  <a:moveTo>
                    <a:pt x="102" y="0"/>
                  </a:moveTo>
                  <a:cubicBezTo>
                    <a:pt x="74" y="0"/>
                    <a:pt x="45" y="12"/>
                    <a:pt x="24" y="40"/>
                  </a:cubicBezTo>
                  <a:cubicBezTo>
                    <a:pt x="0" y="87"/>
                    <a:pt x="12" y="135"/>
                    <a:pt x="60" y="171"/>
                  </a:cubicBezTo>
                  <a:cubicBezTo>
                    <a:pt x="60" y="171"/>
                    <a:pt x="548" y="504"/>
                    <a:pt x="393" y="909"/>
                  </a:cubicBezTo>
                  <a:cubicBezTo>
                    <a:pt x="381" y="957"/>
                    <a:pt x="405" y="1004"/>
                    <a:pt x="453" y="1028"/>
                  </a:cubicBezTo>
                  <a:lnTo>
                    <a:pt x="488" y="1028"/>
                  </a:lnTo>
                  <a:cubicBezTo>
                    <a:pt x="524" y="1028"/>
                    <a:pt x="560" y="1004"/>
                    <a:pt x="572" y="968"/>
                  </a:cubicBezTo>
                  <a:cubicBezTo>
                    <a:pt x="774" y="433"/>
                    <a:pt x="179" y="28"/>
                    <a:pt x="155" y="16"/>
                  </a:cubicBezTo>
                  <a:cubicBezTo>
                    <a:pt x="140" y="6"/>
                    <a:pt x="121" y="0"/>
                    <a:pt x="102"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8" name="Google Shape;1628;p5"/>
            <p:cNvSpPr/>
            <p:nvPr/>
          </p:nvSpPr>
          <p:spPr>
            <a:xfrm>
              <a:off x="1305597" y="1789605"/>
              <a:ext cx="24178" cy="32009"/>
            </a:xfrm>
            <a:custGeom>
              <a:avLst/>
              <a:gdLst/>
              <a:ahLst/>
              <a:cxnLst/>
              <a:rect l="l" t="t" r="r" b="b"/>
              <a:pathLst>
                <a:path w="775" h="1026" extrusionOk="0">
                  <a:moveTo>
                    <a:pt x="111" y="1"/>
                  </a:moveTo>
                  <a:cubicBezTo>
                    <a:pt x="81" y="1"/>
                    <a:pt x="48" y="14"/>
                    <a:pt x="24" y="37"/>
                  </a:cubicBezTo>
                  <a:cubicBezTo>
                    <a:pt x="1" y="85"/>
                    <a:pt x="13" y="144"/>
                    <a:pt x="48" y="168"/>
                  </a:cubicBezTo>
                  <a:cubicBezTo>
                    <a:pt x="60" y="168"/>
                    <a:pt x="548" y="501"/>
                    <a:pt x="394" y="906"/>
                  </a:cubicBezTo>
                  <a:cubicBezTo>
                    <a:pt x="382" y="954"/>
                    <a:pt x="405" y="1001"/>
                    <a:pt x="453" y="1025"/>
                  </a:cubicBezTo>
                  <a:lnTo>
                    <a:pt x="489" y="1025"/>
                  </a:lnTo>
                  <a:cubicBezTo>
                    <a:pt x="525" y="1025"/>
                    <a:pt x="560" y="1013"/>
                    <a:pt x="572" y="966"/>
                  </a:cubicBezTo>
                  <a:cubicBezTo>
                    <a:pt x="775" y="430"/>
                    <a:pt x="179" y="37"/>
                    <a:pt x="155" y="13"/>
                  </a:cubicBezTo>
                  <a:cubicBezTo>
                    <a:pt x="143" y="5"/>
                    <a:pt x="127" y="1"/>
                    <a:pt x="111"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9" name="Google Shape;1629;p5"/>
            <p:cNvSpPr/>
            <p:nvPr/>
          </p:nvSpPr>
          <p:spPr>
            <a:xfrm>
              <a:off x="1301511" y="1904755"/>
              <a:ext cx="24178" cy="32009"/>
            </a:xfrm>
            <a:custGeom>
              <a:avLst/>
              <a:gdLst/>
              <a:ahLst/>
              <a:cxnLst/>
              <a:rect l="l" t="t" r="r" b="b"/>
              <a:pathLst>
                <a:path w="775" h="1026" extrusionOk="0">
                  <a:moveTo>
                    <a:pt x="111" y="1"/>
                  </a:moveTo>
                  <a:cubicBezTo>
                    <a:pt x="81" y="1"/>
                    <a:pt x="48" y="14"/>
                    <a:pt x="24" y="37"/>
                  </a:cubicBezTo>
                  <a:cubicBezTo>
                    <a:pt x="1" y="85"/>
                    <a:pt x="13" y="144"/>
                    <a:pt x="60" y="168"/>
                  </a:cubicBezTo>
                  <a:cubicBezTo>
                    <a:pt x="60" y="168"/>
                    <a:pt x="548" y="501"/>
                    <a:pt x="394" y="906"/>
                  </a:cubicBezTo>
                  <a:cubicBezTo>
                    <a:pt x="382" y="954"/>
                    <a:pt x="405" y="1001"/>
                    <a:pt x="453" y="1025"/>
                  </a:cubicBezTo>
                  <a:lnTo>
                    <a:pt x="489" y="1025"/>
                  </a:lnTo>
                  <a:cubicBezTo>
                    <a:pt x="525" y="1025"/>
                    <a:pt x="560" y="1013"/>
                    <a:pt x="572" y="966"/>
                  </a:cubicBezTo>
                  <a:cubicBezTo>
                    <a:pt x="775" y="430"/>
                    <a:pt x="179" y="25"/>
                    <a:pt x="155" y="13"/>
                  </a:cubicBezTo>
                  <a:cubicBezTo>
                    <a:pt x="143" y="5"/>
                    <a:pt x="127" y="1"/>
                    <a:pt x="111"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0" name="Google Shape;1630;p5"/>
            <p:cNvSpPr/>
            <p:nvPr/>
          </p:nvSpPr>
          <p:spPr>
            <a:xfrm>
              <a:off x="1321196" y="1956013"/>
              <a:ext cx="24178" cy="32383"/>
            </a:xfrm>
            <a:custGeom>
              <a:avLst/>
              <a:gdLst/>
              <a:ahLst/>
              <a:cxnLst/>
              <a:rect l="l" t="t" r="r" b="b"/>
              <a:pathLst>
                <a:path w="775" h="1038" extrusionOk="0">
                  <a:moveTo>
                    <a:pt x="111" y="1"/>
                  </a:moveTo>
                  <a:cubicBezTo>
                    <a:pt x="81" y="1"/>
                    <a:pt x="48" y="14"/>
                    <a:pt x="25" y="37"/>
                  </a:cubicBezTo>
                  <a:cubicBezTo>
                    <a:pt x="1" y="85"/>
                    <a:pt x="13" y="144"/>
                    <a:pt x="60" y="168"/>
                  </a:cubicBezTo>
                  <a:cubicBezTo>
                    <a:pt x="60" y="168"/>
                    <a:pt x="548" y="501"/>
                    <a:pt x="394" y="906"/>
                  </a:cubicBezTo>
                  <a:cubicBezTo>
                    <a:pt x="382" y="954"/>
                    <a:pt x="406" y="1001"/>
                    <a:pt x="453" y="1025"/>
                  </a:cubicBezTo>
                  <a:cubicBezTo>
                    <a:pt x="465" y="1025"/>
                    <a:pt x="477" y="1037"/>
                    <a:pt x="489" y="1037"/>
                  </a:cubicBezTo>
                  <a:cubicBezTo>
                    <a:pt x="525" y="1037"/>
                    <a:pt x="560" y="1013"/>
                    <a:pt x="572" y="966"/>
                  </a:cubicBezTo>
                  <a:cubicBezTo>
                    <a:pt x="775" y="430"/>
                    <a:pt x="179" y="37"/>
                    <a:pt x="155" y="13"/>
                  </a:cubicBezTo>
                  <a:cubicBezTo>
                    <a:pt x="143" y="5"/>
                    <a:pt x="127" y="1"/>
                    <a:pt x="111" y="1"/>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1" name="Google Shape;1631;p5"/>
            <p:cNvSpPr/>
            <p:nvPr/>
          </p:nvSpPr>
          <p:spPr>
            <a:xfrm>
              <a:off x="1339790" y="1930275"/>
              <a:ext cx="22306" cy="33225"/>
            </a:xfrm>
            <a:custGeom>
              <a:avLst/>
              <a:gdLst/>
              <a:ahLst/>
              <a:cxnLst/>
              <a:rect l="l" t="t" r="r" b="b"/>
              <a:pathLst>
                <a:path w="715" h="1065" extrusionOk="0">
                  <a:moveTo>
                    <a:pt x="108" y="0"/>
                  </a:moveTo>
                  <a:cubicBezTo>
                    <a:pt x="82" y="0"/>
                    <a:pt x="55" y="9"/>
                    <a:pt x="36" y="29"/>
                  </a:cubicBezTo>
                  <a:cubicBezTo>
                    <a:pt x="0" y="64"/>
                    <a:pt x="12" y="124"/>
                    <a:pt x="48" y="160"/>
                  </a:cubicBezTo>
                  <a:cubicBezTo>
                    <a:pt x="48" y="160"/>
                    <a:pt x="488" y="552"/>
                    <a:pt x="286" y="933"/>
                  </a:cubicBezTo>
                  <a:cubicBezTo>
                    <a:pt x="262" y="981"/>
                    <a:pt x="274" y="1029"/>
                    <a:pt x="321" y="1052"/>
                  </a:cubicBezTo>
                  <a:cubicBezTo>
                    <a:pt x="333" y="1064"/>
                    <a:pt x="345" y="1064"/>
                    <a:pt x="369" y="1064"/>
                  </a:cubicBezTo>
                  <a:cubicBezTo>
                    <a:pt x="393" y="1064"/>
                    <a:pt x="429" y="1052"/>
                    <a:pt x="441" y="1017"/>
                  </a:cubicBezTo>
                  <a:cubicBezTo>
                    <a:pt x="714" y="517"/>
                    <a:pt x="191" y="40"/>
                    <a:pt x="167" y="17"/>
                  </a:cubicBezTo>
                  <a:cubicBezTo>
                    <a:pt x="151" y="6"/>
                    <a:pt x="130" y="0"/>
                    <a:pt x="108" y="0"/>
                  </a:cubicBezTo>
                  <a:close/>
                </a:path>
              </a:pathLst>
            </a:custGeom>
            <a:solidFill>
              <a:srgbClr val="251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32" name="Google Shape;1632;p5"/>
          <p:cNvGrpSpPr/>
          <p:nvPr/>
        </p:nvGrpSpPr>
        <p:grpSpPr>
          <a:xfrm>
            <a:off x="3390462" y="721785"/>
            <a:ext cx="4014676" cy="2641534"/>
            <a:chOff x="3390462" y="721785"/>
            <a:chExt cx="4014676" cy="2641534"/>
          </a:xfrm>
        </p:grpSpPr>
        <p:sp>
          <p:nvSpPr>
            <p:cNvPr id="1633" name="Google Shape;1633;p5"/>
            <p:cNvSpPr/>
            <p:nvPr/>
          </p:nvSpPr>
          <p:spPr>
            <a:xfrm>
              <a:off x="3390462" y="721785"/>
              <a:ext cx="4014676" cy="2641534"/>
            </a:xfrm>
            <a:custGeom>
              <a:avLst/>
              <a:gdLst/>
              <a:ahLst/>
              <a:cxnLst/>
              <a:rect l="l" t="t" r="r" b="b"/>
              <a:pathLst>
                <a:path w="34424" h="23681" extrusionOk="0">
                  <a:moveTo>
                    <a:pt x="17171" y="1"/>
                  </a:moveTo>
                  <a:cubicBezTo>
                    <a:pt x="15940" y="1"/>
                    <a:pt x="14749" y="14"/>
                    <a:pt x="13599" y="55"/>
                  </a:cubicBezTo>
                  <a:cubicBezTo>
                    <a:pt x="12463" y="96"/>
                    <a:pt x="11299" y="163"/>
                    <a:pt x="10189" y="258"/>
                  </a:cubicBezTo>
                  <a:cubicBezTo>
                    <a:pt x="9621" y="299"/>
                    <a:pt x="9053" y="353"/>
                    <a:pt x="8498" y="407"/>
                  </a:cubicBezTo>
                  <a:cubicBezTo>
                    <a:pt x="8133" y="434"/>
                    <a:pt x="7591" y="502"/>
                    <a:pt x="7037" y="569"/>
                  </a:cubicBezTo>
                  <a:cubicBezTo>
                    <a:pt x="6292" y="664"/>
                    <a:pt x="5562" y="813"/>
                    <a:pt x="4845" y="1002"/>
                  </a:cubicBezTo>
                  <a:cubicBezTo>
                    <a:pt x="4100" y="1192"/>
                    <a:pt x="3383" y="1462"/>
                    <a:pt x="2707" y="1814"/>
                  </a:cubicBezTo>
                  <a:cubicBezTo>
                    <a:pt x="2382" y="1990"/>
                    <a:pt x="2071" y="2193"/>
                    <a:pt x="1787" y="2409"/>
                  </a:cubicBezTo>
                  <a:cubicBezTo>
                    <a:pt x="1502" y="2639"/>
                    <a:pt x="1259" y="2897"/>
                    <a:pt x="1029" y="3181"/>
                  </a:cubicBezTo>
                  <a:cubicBezTo>
                    <a:pt x="636" y="3722"/>
                    <a:pt x="352" y="4344"/>
                    <a:pt x="230" y="5007"/>
                  </a:cubicBezTo>
                  <a:cubicBezTo>
                    <a:pt x="82" y="5670"/>
                    <a:pt x="0" y="6360"/>
                    <a:pt x="0" y="7037"/>
                  </a:cubicBezTo>
                  <a:cubicBezTo>
                    <a:pt x="0" y="7795"/>
                    <a:pt x="41" y="8539"/>
                    <a:pt x="149" y="9283"/>
                  </a:cubicBezTo>
                  <a:cubicBezTo>
                    <a:pt x="352" y="10839"/>
                    <a:pt x="718" y="12355"/>
                    <a:pt x="1259" y="13830"/>
                  </a:cubicBezTo>
                  <a:cubicBezTo>
                    <a:pt x="1502" y="14506"/>
                    <a:pt x="1787" y="15169"/>
                    <a:pt x="2125" y="15819"/>
                  </a:cubicBezTo>
                  <a:cubicBezTo>
                    <a:pt x="2409" y="16374"/>
                    <a:pt x="2747" y="16915"/>
                    <a:pt x="3126" y="17415"/>
                  </a:cubicBezTo>
                  <a:cubicBezTo>
                    <a:pt x="3586" y="17984"/>
                    <a:pt x="4154" y="18471"/>
                    <a:pt x="4804" y="18836"/>
                  </a:cubicBezTo>
                  <a:cubicBezTo>
                    <a:pt x="5129" y="19012"/>
                    <a:pt x="5480" y="19174"/>
                    <a:pt x="5832" y="19310"/>
                  </a:cubicBezTo>
                  <a:cubicBezTo>
                    <a:pt x="6198" y="19459"/>
                    <a:pt x="6563" y="19567"/>
                    <a:pt x="6942" y="19675"/>
                  </a:cubicBezTo>
                  <a:cubicBezTo>
                    <a:pt x="7916" y="19919"/>
                    <a:pt x="8917" y="20081"/>
                    <a:pt x="9932" y="20162"/>
                  </a:cubicBezTo>
                  <a:cubicBezTo>
                    <a:pt x="10162" y="20176"/>
                    <a:pt x="10406" y="20203"/>
                    <a:pt x="10649" y="20216"/>
                  </a:cubicBezTo>
                  <a:cubicBezTo>
                    <a:pt x="10663" y="20270"/>
                    <a:pt x="10676" y="20325"/>
                    <a:pt x="10676" y="20392"/>
                  </a:cubicBezTo>
                  <a:cubicBezTo>
                    <a:pt x="10704" y="20528"/>
                    <a:pt x="10704" y="20676"/>
                    <a:pt x="10676" y="20825"/>
                  </a:cubicBezTo>
                  <a:cubicBezTo>
                    <a:pt x="10649" y="21015"/>
                    <a:pt x="10609" y="21191"/>
                    <a:pt x="10528" y="21366"/>
                  </a:cubicBezTo>
                  <a:cubicBezTo>
                    <a:pt x="10446" y="21556"/>
                    <a:pt x="10338" y="21745"/>
                    <a:pt x="10203" y="21908"/>
                  </a:cubicBezTo>
                  <a:cubicBezTo>
                    <a:pt x="9959" y="22219"/>
                    <a:pt x="9635" y="22462"/>
                    <a:pt x="9269" y="22611"/>
                  </a:cubicBezTo>
                  <a:cubicBezTo>
                    <a:pt x="9120" y="22665"/>
                    <a:pt x="8972" y="22706"/>
                    <a:pt x="8823" y="22733"/>
                  </a:cubicBezTo>
                  <a:cubicBezTo>
                    <a:pt x="8728" y="22733"/>
                    <a:pt x="8647" y="22747"/>
                    <a:pt x="8566" y="22747"/>
                  </a:cubicBezTo>
                  <a:lnTo>
                    <a:pt x="8403" y="22747"/>
                  </a:lnTo>
                  <a:cubicBezTo>
                    <a:pt x="8349" y="22747"/>
                    <a:pt x="8295" y="22733"/>
                    <a:pt x="8241" y="22720"/>
                  </a:cubicBezTo>
                  <a:lnTo>
                    <a:pt x="8200" y="22720"/>
                  </a:lnTo>
                  <a:cubicBezTo>
                    <a:pt x="8119" y="22720"/>
                    <a:pt x="8051" y="22760"/>
                    <a:pt x="8011" y="22814"/>
                  </a:cubicBezTo>
                  <a:cubicBezTo>
                    <a:pt x="7984" y="22868"/>
                    <a:pt x="7984" y="22923"/>
                    <a:pt x="7997" y="22963"/>
                  </a:cubicBezTo>
                  <a:cubicBezTo>
                    <a:pt x="8011" y="23017"/>
                    <a:pt x="8038" y="23058"/>
                    <a:pt x="8092" y="23085"/>
                  </a:cubicBezTo>
                  <a:cubicBezTo>
                    <a:pt x="8241" y="23180"/>
                    <a:pt x="8403" y="23274"/>
                    <a:pt x="8579" y="23342"/>
                  </a:cubicBezTo>
                  <a:cubicBezTo>
                    <a:pt x="8755" y="23410"/>
                    <a:pt x="8944" y="23477"/>
                    <a:pt x="9134" y="23531"/>
                  </a:cubicBezTo>
                  <a:cubicBezTo>
                    <a:pt x="9499" y="23626"/>
                    <a:pt x="9892" y="23680"/>
                    <a:pt x="10271" y="23680"/>
                  </a:cubicBezTo>
                  <a:lnTo>
                    <a:pt x="10338" y="23680"/>
                  </a:lnTo>
                  <a:cubicBezTo>
                    <a:pt x="10717" y="23680"/>
                    <a:pt x="11082" y="23640"/>
                    <a:pt x="11448" y="23559"/>
                  </a:cubicBezTo>
                  <a:cubicBezTo>
                    <a:pt x="11827" y="23477"/>
                    <a:pt x="12205" y="23356"/>
                    <a:pt x="12571" y="23207"/>
                  </a:cubicBezTo>
                  <a:cubicBezTo>
                    <a:pt x="12882" y="23058"/>
                    <a:pt x="13193" y="22882"/>
                    <a:pt x="13477" y="22679"/>
                  </a:cubicBezTo>
                  <a:cubicBezTo>
                    <a:pt x="13775" y="22476"/>
                    <a:pt x="14046" y="22232"/>
                    <a:pt x="14289" y="21962"/>
                  </a:cubicBezTo>
                  <a:cubicBezTo>
                    <a:pt x="14519" y="21705"/>
                    <a:pt x="14709" y="21394"/>
                    <a:pt x="14858" y="21082"/>
                  </a:cubicBezTo>
                  <a:cubicBezTo>
                    <a:pt x="14898" y="20961"/>
                    <a:pt x="14952" y="20839"/>
                    <a:pt x="14979" y="20717"/>
                  </a:cubicBezTo>
                  <a:lnTo>
                    <a:pt x="15033" y="20717"/>
                  </a:lnTo>
                  <a:lnTo>
                    <a:pt x="15494" y="20771"/>
                  </a:lnTo>
                  <a:cubicBezTo>
                    <a:pt x="16535" y="20893"/>
                    <a:pt x="17658" y="21015"/>
                    <a:pt x="18782" y="21123"/>
                  </a:cubicBezTo>
                  <a:cubicBezTo>
                    <a:pt x="20446" y="21272"/>
                    <a:pt x="21826" y="21339"/>
                    <a:pt x="23112" y="21339"/>
                  </a:cubicBezTo>
                  <a:cubicBezTo>
                    <a:pt x="23883" y="21339"/>
                    <a:pt x="24641" y="21312"/>
                    <a:pt x="25358" y="21272"/>
                  </a:cubicBezTo>
                  <a:cubicBezTo>
                    <a:pt x="26440" y="21191"/>
                    <a:pt x="27523" y="21028"/>
                    <a:pt x="28578" y="20798"/>
                  </a:cubicBezTo>
                  <a:cubicBezTo>
                    <a:pt x="28835" y="20744"/>
                    <a:pt x="29025" y="20690"/>
                    <a:pt x="29201" y="20649"/>
                  </a:cubicBezTo>
                  <a:cubicBezTo>
                    <a:pt x="29363" y="20595"/>
                    <a:pt x="29566" y="20528"/>
                    <a:pt x="29769" y="20460"/>
                  </a:cubicBezTo>
                  <a:cubicBezTo>
                    <a:pt x="30107" y="20338"/>
                    <a:pt x="30432" y="20189"/>
                    <a:pt x="30743" y="20013"/>
                  </a:cubicBezTo>
                  <a:cubicBezTo>
                    <a:pt x="31311" y="19689"/>
                    <a:pt x="31839" y="19283"/>
                    <a:pt x="32286" y="18796"/>
                  </a:cubicBezTo>
                  <a:cubicBezTo>
                    <a:pt x="32719" y="18322"/>
                    <a:pt x="33084" y="17794"/>
                    <a:pt x="33368" y="17212"/>
                  </a:cubicBezTo>
                  <a:cubicBezTo>
                    <a:pt x="33896" y="16157"/>
                    <a:pt x="34221" y="14926"/>
                    <a:pt x="34329" y="13437"/>
                  </a:cubicBezTo>
                  <a:cubicBezTo>
                    <a:pt x="34424" y="12098"/>
                    <a:pt x="34369" y="10745"/>
                    <a:pt x="34180" y="9419"/>
                  </a:cubicBezTo>
                  <a:cubicBezTo>
                    <a:pt x="34153" y="9175"/>
                    <a:pt x="34112" y="8945"/>
                    <a:pt x="34072" y="8701"/>
                  </a:cubicBezTo>
                  <a:lnTo>
                    <a:pt x="34031" y="8444"/>
                  </a:lnTo>
                  <a:lnTo>
                    <a:pt x="33977" y="8065"/>
                  </a:lnTo>
                  <a:lnTo>
                    <a:pt x="33950" y="7903"/>
                  </a:lnTo>
                  <a:cubicBezTo>
                    <a:pt x="33923" y="7714"/>
                    <a:pt x="33896" y="7538"/>
                    <a:pt x="33869" y="7362"/>
                  </a:cubicBezTo>
                  <a:cubicBezTo>
                    <a:pt x="33774" y="6604"/>
                    <a:pt x="33612" y="5860"/>
                    <a:pt x="33422" y="5129"/>
                  </a:cubicBezTo>
                  <a:cubicBezTo>
                    <a:pt x="33219" y="4398"/>
                    <a:pt x="32908" y="3708"/>
                    <a:pt x="32502" y="3072"/>
                  </a:cubicBezTo>
                  <a:cubicBezTo>
                    <a:pt x="32286" y="2761"/>
                    <a:pt x="32042" y="2477"/>
                    <a:pt x="31758" y="2220"/>
                  </a:cubicBezTo>
                  <a:cubicBezTo>
                    <a:pt x="31460" y="1949"/>
                    <a:pt x="31135" y="1719"/>
                    <a:pt x="30784" y="1530"/>
                  </a:cubicBezTo>
                  <a:cubicBezTo>
                    <a:pt x="30432" y="1327"/>
                    <a:pt x="30039" y="1165"/>
                    <a:pt x="29647" y="1016"/>
                  </a:cubicBezTo>
                  <a:cubicBezTo>
                    <a:pt x="29255" y="867"/>
                    <a:pt x="28835" y="745"/>
                    <a:pt x="28416" y="650"/>
                  </a:cubicBezTo>
                  <a:cubicBezTo>
                    <a:pt x="27550" y="447"/>
                    <a:pt x="26657" y="299"/>
                    <a:pt x="25750" y="231"/>
                  </a:cubicBezTo>
                  <a:cubicBezTo>
                    <a:pt x="24803" y="136"/>
                    <a:pt x="23869" y="109"/>
                    <a:pt x="23071" y="96"/>
                  </a:cubicBezTo>
                  <a:lnTo>
                    <a:pt x="22178" y="69"/>
                  </a:lnTo>
                  <a:lnTo>
                    <a:pt x="21813" y="69"/>
                  </a:lnTo>
                  <a:lnTo>
                    <a:pt x="21217" y="55"/>
                  </a:lnTo>
                  <a:lnTo>
                    <a:pt x="21014" y="55"/>
                  </a:lnTo>
                  <a:lnTo>
                    <a:pt x="20486" y="41"/>
                  </a:lnTo>
                  <a:lnTo>
                    <a:pt x="20446" y="41"/>
                  </a:lnTo>
                  <a:cubicBezTo>
                    <a:pt x="19296" y="14"/>
                    <a:pt x="18227" y="1"/>
                    <a:pt x="17171" y="1"/>
                  </a:cubicBezTo>
                  <a:close/>
                </a:path>
              </a:pathLst>
            </a:custGeom>
            <a:solidFill>
              <a:srgbClr val="CBE9E1">
                <a:alpha val="6235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634" name="Google Shape;1634;p5"/>
            <p:cNvSpPr txBox="1"/>
            <p:nvPr/>
          </p:nvSpPr>
          <p:spPr>
            <a:xfrm>
              <a:off x="3613087" y="1250795"/>
              <a:ext cx="3681232" cy="1456457"/>
            </a:xfrm>
            <a:prstGeom prst="rect">
              <a:avLst/>
            </a:prstGeom>
            <a:noFill/>
            <a:ln>
              <a:noFill/>
            </a:ln>
            <a:effectLst>
              <a:outerShdw dist="38100" dir="3000000" algn="bl" rotWithShape="0">
                <a:srgbClr val="FFFFFF"/>
              </a:outerShdw>
            </a:effectLst>
          </p:spPr>
          <p:txBody>
            <a:bodyPr spcFirstLastPara="1" wrap="square" lIns="91425" tIns="91425" rIns="91425" bIns="91425" anchor="ctr" anchorCtr="0">
              <a:noAutofit/>
            </a:bodyPr>
            <a:lstStyle/>
            <a:p>
              <a:pPr marL="0" marR="0" lvl="0" indent="0" algn="just" rtl="0">
                <a:lnSpc>
                  <a:spcPct val="150000"/>
                </a:lnSpc>
                <a:spcBef>
                  <a:spcPts val="0"/>
                </a:spcBef>
                <a:spcAft>
                  <a:spcPts val="0"/>
                </a:spcAft>
                <a:buClr>
                  <a:srgbClr val="A3376C"/>
                </a:buClr>
                <a:buSzPts val="6000"/>
                <a:buFont typeface="Fredoka One"/>
                <a:buNone/>
              </a:pPr>
              <a:r>
                <a:rPr lang="vi-VN" sz="2000" b="0" i="0" u="none" strike="noStrike" cap="none">
                  <a:solidFill>
                    <a:srgbClr val="151D1E"/>
                  </a:solidFill>
                  <a:latin typeface="Fredoka One"/>
                  <a:ea typeface="Fredoka One"/>
                  <a:cs typeface="Fredoka One"/>
                  <a:sym typeface="Fredoka One"/>
                </a:rPr>
                <a:t>Đọc phần thông tin trong SGK trang 99 – 100 và nêu hiểu biết về hoán dụ.</a:t>
              </a:r>
              <a:endParaRPr sz="2000" b="0" i="0" u="none" strike="noStrike" cap="none">
                <a:solidFill>
                  <a:srgbClr val="151D1E"/>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69"/>
                                        </p:tgtEl>
                                        <p:attrNameLst>
                                          <p:attrName>style.visibility</p:attrName>
                                        </p:attrNameLst>
                                      </p:cBhvr>
                                      <p:to>
                                        <p:strVal val="visible"/>
                                      </p:to>
                                    </p:set>
                                    <p:anim calcmode="lin" valueType="num">
                                      <p:cBhvr additive="base">
                                        <p:cTn id="7" dur="500"/>
                                        <p:tgtEl>
                                          <p:spTgt spid="1569"/>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1632"/>
                                        </p:tgtEl>
                                        <p:attrNameLst>
                                          <p:attrName>style.visibility</p:attrName>
                                        </p:attrNameLst>
                                      </p:cBhvr>
                                      <p:to>
                                        <p:strVal val="visible"/>
                                      </p:to>
                                    </p:set>
                                    <p:animEffect transition="in" filter="fade">
                                      <p:cBhvr>
                                        <p:cTn id="10" dur="500"/>
                                        <p:tgtEl>
                                          <p:spTgt spid="1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8"/>
        <p:cNvGrpSpPr/>
        <p:nvPr/>
      </p:nvGrpSpPr>
      <p:grpSpPr>
        <a:xfrm>
          <a:off x="0" y="0"/>
          <a:ext cx="0" cy="0"/>
          <a:chOff x="0" y="0"/>
          <a:chExt cx="0" cy="0"/>
        </a:xfrm>
      </p:grpSpPr>
      <p:sp>
        <p:nvSpPr>
          <p:cNvPr id="1639" name="Google Shape;1639;p6"/>
          <p:cNvSpPr txBox="1">
            <a:spLocks noGrp="1"/>
          </p:cNvSpPr>
          <p:nvPr>
            <p:ph type="title"/>
          </p:nvPr>
        </p:nvSpPr>
        <p:spPr>
          <a:xfrm>
            <a:off x="683568" y="325993"/>
            <a:ext cx="4251600" cy="977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500"/>
              <a:buNone/>
            </a:pPr>
            <a:r>
              <a:rPr lang="vi-VN" sz="2800" b="1">
                <a:solidFill>
                  <a:srgbClr val="151D1E"/>
                </a:solidFill>
                <a:latin typeface="Arial"/>
                <a:ea typeface="Arial"/>
                <a:cs typeface="Arial"/>
                <a:sym typeface="Arial"/>
              </a:rPr>
              <a:t>I. Hoán dụ</a:t>
            </a:r>
            <a:endParaRPr sz="2800" b="1">
              <a:solidFill>
                <a:srgbClr val="151D1E"/>
              </a:solidFill>
              <a:latin typeface="Arial"/>
              <a:ea typeface="Arial"/>
              <a:cs typeface="Arial"/>
              <a:sym typeface="Arial"/>
            </a:endParaRPr>
          </a:p>
        </p:txBody>
      </p:sp>
      <p:sp>
        <p:nvSpPr>
          <p:cNvPr id="1640" name="Google Shape;1640;p6"/>
          <p:cNvSpPr txBox="1">
            <a:spLocks noGrp="1"/>
          </p:cNvSpPr>
          <p:nvPr>
            <p:ph type="subTitle" idx="1"/>
          </p:nvPr>
        </p:nvSpPr>
        <p:spPr>
          <a:xfrm>
            <a:off x="737204" y="987574"/>
            <a:ext cx="4770900" cy="2578990"/>
          </a:xfrm>
          <a:prstGeom prst="rect">
            <a:avLst/>
          </a:prstGeom>
          <a:noFill/>
          <a:ln>
            <a:noFill/>
          </a:ln>
        </p:spPr>
        <p:txBody>
          <a:bodyPr spcFirstLastPara="1" wrap="square" lIns="91425" tIns="91425" rIns="91425" bIns="91425" anchor="ctr" anchorCtr="0">
            <a:noAutofit/>
          </a:bodyPr>
          <a:lstStyle/>
          <a:p>
            <a:pPr marL="139700" lvl="0" indent="0" algn="just" rtl="0">
              <a:lnSpc>
                <a:spcPct val="150000"/>
              </a:lnSpc>
              <a:spcBef>
                <a:spcPts val="0"/>
              </a:spcBef>
              <a:spcAft>
                <a:spcPts val="0"/>
              </a:spcAft>
              <a:buSzPts val="1400"/>
              <a:buNone/>
            </a:pPr>
            <a:r>
              <a:rPr lang="vi-VN" sz="2000">
                <a:solidFill>
                  <a:srgbClr val="151D1E"/>
                </a:solidFill>
                <a:latin typeface="Arial"/>
                <a:ea typeface="Arial"/>
                <a:cs typeface="Arial"/>
                <a:sym typeface="Arial"/>
              </a:rPr>
              <a:t>Hoán dụ là gọi tên sự vật, hiện tượng, khái niệm này bằng tên một sự vật, hiện tượng, khái niệm khác có quan hệ gần gũi với nó nhằm tăng sức gợi hình, gợi cảm cho sự diễn đạt.</a:t>
            </a:r>
            <a:endParaRPr/>
          </a:p>
        </p:txBody>
      </p:sp>
      <p:grpSp>
        <p:nvGrpSpPr>
          <p:cNvPr id="1641" name="Google Shape;1641;p6"/>
          <p:cNvGrpSpPr/>
          <p:nvPr/>
        </p:nvGrpSpPr>
        <p:grpSpPr>
          <a:xfrm>
            <a:off x="5843617" y="1291595"/>
            <a:ext cx="2629915" cy="2743849"/>
            <a:chOff x="6335542" y="1291595"/>
            <a:chExt cx="2629915" cy="2743849"/>
          </a:xfrm>
        </p:grpSpPr>
        <p:grpSp>
          <p:nvGrpSpPr>
            <p:cNvPr id="1642" name="Google Shape;1642;p6"/>
            <p:cNvGrpSpPr/>
            <p:nvPr/>
          </p:nvGrpSpPr>
          <p:grpSpPr>
            <a:xfrm>
              <a:off x="6648295" y="1291595"/>
              <a:ext cx="2317163" cy="2560307"/>
              <a:chOff x="4755818" y="2736310"/>
              <a:chExt cx="1518754" cy="1672529"/>
            </a:xfrm>
          </p:grpSpPr>
          <p:sp>
            <p:nvSpPr>
              <p:cNvPr id="1643" name="Google Shape;1643;p6"/>
              <p:cNvSpPr/>
              <p:nvPr/>
            </p:nvSpPr>
            <p:spPr>
              <a:xfrm>
                <a:off x="4755818" y="2736310"/>
                <a:ext cx="1518754" cy="1672529"/>
              </a:xfrm>
              <a:custGeom>
                <a:avLst/>
                <a:gdLst/>
                <a:ahLst/>
                <a:cxnLst/>
                <a:rect l="l" t="t" r="r" b="b"/>
                <a:pathLst>
                  <a:path w="48138" h="53012" extrusionOk="0">
                    <a:moveTo>
                      <a:pt x="23925" y="1"/>
                    </a:moveTo>
                    <a:cubicBezTo>
                      <a:pt x="20327" y="1"/>
                      <a:pt x="16812" y="2712"/>
                      <a:pt x="16110" y="6374"/>
                    </a:cubicBezTo>
                    <a:cubicBezTo>
                      <a:pt x="12479" y="7589"/>
                      <a:pt x="8407" y="10113"/>
                      <a:pt x="5490" y="12637"/>
                    </a:cubicBezTo>
                    <a:lnTo>
                      <a:pt x="5466" y="12589"/>
                    </a:lnTo>
                    <a:cubicBezTo>
                      <a:pt x="2299" y="15471"/>
                      <a:pt x="1" y="18554"/>
                      <a:pt x="1049" y="22019"/>
                    </a:cubicBezTo>
                    <a:cubicBezTo>
                      <a:pt x="1799" y="22460"/>
                      <a:pt x="2930" y="23245"/>
                      <a:pt x="3716" y="23448"/>
                    </a:cubicBezTo>
                    <a:lnTo>
                      <a:pt x="3144" y="27067"/>
                    </a:lnTo>
                    <a:cubicBezTo>
                      <a:pt x="1334" y="28496"/>
                      <a:pt x="715" y="31139"/>
                      <a:pt x="2073" y="33937"/>
                    </a:cubicBezTo>
                    <a:lnTo>
                      <a:pt x="1811" y="35580"/>
                    </a:lnTo>
                    <a:cubicBezTo>
                      <a:pt x="2351" y="35764"/>
                      <a:pt x="10567" y="39069"/>
                      <a:pt x="11374" y="39069"/>
                    </a:cubicBezTo>
                    <a:cubicBezTo>
                      <a:pt x="11402" y="39069"/>
                      <a:pt x="11422" y="39065"/>
                      <a:pt x="11431" y="39057"/>
                    </a:cubicBezTo>
                    <a:cubicBezTo>
                      <a:pt x="11526" y="39747"/>
                      <a:pt x="11645" y="40414"/>
                      <a:pt x="11800" y="41057"/>
                    </a:cubicBezTo>
                    <a:cubicBezTo>
                      <a:pt x="9347" y="43010"/>
                      <a:pt x="6395" y="44415"/>
                      <a:pt x="6204" y="47570"/>
                    </a:cubicBezTo>
                    <a:cubicBezTo>
                      <a:pt x="6292" y="50312"/>
                      <a:pt x="8686" y="51528"/>
                      <a:pt x="11127" y="51528"/>
                    </a:cubicBezTo>
                    <a:cubicBezTo>
                      <a:pt x="12331" y="51528"/>
                      <a:pt x="13547" y="51232"/>
                      <a:pt x="14503" y="50677"/>
                    </a:cubicBezTo>
                    <a:cubicBezTo>
                      <a:pt x="15004" y="52191"/>
                      <a:pt x="16903" y="53011"/>
                      <a:pt x="18785" y="53011"/>
                    </a:cubicBezTo>
                    <a:cubicBezTo>
                      <a:pt x="19584" y="53011"/>
                      <a:pt x="20379" y="52863"/>
                      <a:pt x="21063" y="52558"/>
                    </a:cubicBezTo>
                    <a:cubicBezTo>
                      <a:pt x="22528" y="52356"/>
                      <a:pt x="25040" y="50094"/>
                      <a:pt x="27254" y="48760"/>
                    </a:cubicBezTo>
                    <a:cubicBezTo>
                      <a:pt x="30280" y="50074"/>
                      <a:pt x="32897" y="50653"/>
                      <a:pt x="35143" y="50653"/>
                    </a:cubicBezTo>
                    <a:cubicBezTo>
                      <a:pt x="45942" y="50653"/>
                      <a:pt x="48137" y="37260"/>
                      <a:pt x="45673" y="27758"/>
                    </a:cubicBezTo>
                    <a:cubicBezTo>
                      <a:pt x="44245" y="22531"/>
                      <a:pt x="43923" y="19221"/>
                      <a:pt x="46292" y="13185"/>
                    </a:cubicBezTo>
                    <a:lnTo>
                      <a:pt x="46292" y="13185"/>
                    </a:lnTo>
                    <a:cubicBezTo>
                      <a:pt x="41101" y="13423"/>
                      <a:pt x="34053" y="14780"/>
                      <a:pt x="32231" y="22055"/>
                    </a:cubicBezTo>
                    <a:cubicBezTo>
                      <a:pt x="30969" y="16649"/>
                      <a:pt x="31255" y="16947"/>
                      <a:pt x="29779" y="12565"/>
                    </a:cubicBezTo>
                    <a:cubicBezTo>
                      <a:pt x="31719" y="8160"/>
                      <a:pt x="30945" y="4195"/>
                      <a:pt x="27564" y="1767"/>
                    </a:cubicBezTo>
                    <a:cubicBezTo>
                      <a:pt x="27219" y="1540"/>
                      <a:pt x="25409" y="135"/>
                      <a:pt x="25028" y="88"/>
                    </a:cubicBezTo>
                    <a:cubicBezTo>
                      <a:pt x="24661" y="29"/>
                      <a:pt x="24293" y="1"/>
                      <a:pt x="23925" y="1"/>
                    </a:cubicBezTo>
                    <a:close/>
                  </a:path>
                </a:pathLst>
              </a:custGeom>
              <a:solidFill>
                <a:srgbClr val="FFFFFF"/>
              </a:solidFill>
              <a:ln>
                <a:noFill/>
              </a:ln>
              <a:effectLst>
                <a:outerShdw blurRad="57150" dist="28575" dir="2400000" algn="bl" rotWithShape="0">
                  <a:schemeClr val="dk1">
                    <a:alpha val="24705"/>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6"/>
              <p:cNvSpPr/>
              <p:nvPr/>
            </p:nvSpPr>
            <p:spPr>
              <a:xfrm>
                <a:off x="5046961" y="4042922"/>
                <a:ext cx="284770" cy="207473"/>
              </a:xfrm>
              <a:custGeom>
                <a:avLst/>
                <a:gdLst/>
                <a:ahLst/>
                <a:cxnLst/>
                <a:rect l="l" t="t" r="r" b="b"/>
                <a:pathLst>
                  <a:path w="9026" h="6576" extrusionOk="0">
                    <a:moveTo>
                      <a:pt x="6751" y="0"/>
                    </a:moveTo>
                    <a:cubicBezTo>
                      <a:pt x="6751" y="0"/>
                      <a:pt x="0" y="4275"/>
                      <a:pt x="0" y="5691"/>
                    </a:cubicBezTo>
                    <a:cubicBezTo>
                      <a:pt x="0" y="6217"/>
                      <a:pt x="600" y="6575"/>
                      <a:pt x="1592" y="6575"/>
                    </a:cubicBezTo>
                    <a:cubicBezTo>
                      <a:pt x="3275" y="6575"/>
                      <a:pt x="6089" y="5544"/>
                      <a:pt x="9025" y="2548"/>
                    </a:cubicBezTo>
                    <a:cubicBezTo>
                      <a:pt x="9025" y="2548"/>
                      <a:pt x="8430" y="96"/>
                      <a:pt x="6751" y="0"/>
                    </a:cubicBezTo>
                    <a:close/>
                  </a:path>
                </a:pathLst>
              </a:custGeom>
              <a:solidFill>
                <a:srgbClr val="F58A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6"/>
              <p:cNvSpPr/>
              <p:nvPr/>
            </p:nvSpPr>
            <p:spPr>
              <a:xfrm>
                <a:off x="4862520" y="2826953"/>
                <a:ext cx="1364159" cy="1395488"/>
              </a:xfrm>
              <a:custGeom>
                <a:avLst/>
                <a:gdLst/>
                <a:ahLst/>
                <a:cxnLst/>
                <a:rect l="l" t="t" r="r" b="b"/>
                <a:pathLst>
                  <a:path w="43238" h="44231" extrusionOk="0">
                    <a:moveTo>
                      <a:pt x="19122" y="1"/>
                    </a:moveTo>
                    <a:lnTo>
                      <a:pt x="19122" y="1"/>
                    </a:lnTo>
                    <a:cubicBezTo>
                      <a:pt x="16229" y="787"/>
                      <a:pt x="15514" y="3287"/>
                      <a:pt x="15467" y="5430"/>
                    </a:cubicBezTo>
                    <a:cubicBezTo>
                      <a:pt x="9287" y="6549"/>
                      <a:pt x="0" y="13991"/>
                      <a:pt x="1060" y="15991"/>
                    </a:cubicBezTo>
                    <a:cubicBezTo>
                      <a:pt x="1457" y="16737"/>
                      <a:pt x="3035" y="16989"/>
                      <a:pt x="4981" y="16989"/>
                    </a:cubicBezTo>
                    <a:cubicBezTo>
                      <a:pt x="8995" y="16989"/>
                      <a:pt x="14573" y="15920"/>
                      <a:pt x="14574" y="15919"/>
                    </a:cubicBezTo>
                    <a:lnTo>
                      <a:pt x="14574" y="15919"/>
                    </a:lnTo>
                    <a:cubicBezTo>
                      <a:pt x="14573" y="15920"/>
                      <a:pt x="5066" y="43721"/>
                      <a:pt x="18504" y="43721"/>
                    </a:cubicBezTo>
                    <a:cubicBezTo>
                      <a:pt x="18667" y="43721"/>
                      <a:pt x="18833" y="43717"/>
                      <a:pt x="19003" y="43709"/>
                    </a:cubicBezTo>
                    <a:cubicBezTo>
                      <a:pt x="20908" y="43613"/>
                      <a:pt x="22408" y="42994"/>
                      <a:pt x="23563" y="41994"/>
                    </a:cubicBezTo>
                    <a:cubicBezTo>
                      <a:pt x="26928" y="43562"/>
                      <a:pt x="29643" y="44231"/>
                      <a:pt x="31824" y="44231"/>
                    </a:cubicBezTo>
                    <a:cubicBezTo>
                      <a:pt x="43238" y="44231"/>
                      <a:pt x="40002" y="25915"/>
                      <a:pt x="38612" y="22396"/>
                    </a:cubicBezTo>
                    <a:cubicBezTo>
                      <a:pt x="36934" y="18146"/>
                      <a:pt x="38636" y="13372"/>
                      <a:pt x="38636" y="13371"/>
                    </a:cubicBezTo>
                    <a:lnTo>
                      <a:pt x="38636" y="13371"/>
                    </a:lnTo>
                    <a:cubicBezTo>
                      <a:pt x="28230" y="17158"/>
                      <a:pt x="32302" y="26004"/>
                      <a:pt x="32171" y="32219"/>
                    </a:cubicBezTo>
                    <a:cubicBezTo>
                      <a:pt x="32040" y="37994"/>
                      <a:pt x="26230" y="39399"/>
                      <a:pt x="25420" y="39565"/>
                    </a:cubicBezTo>
                    <a:cubicBezTo>
                      <a:pt x="29706" y="31255"/>
                      <a:pt x="24480" y="13383"/>
                      <a:pt x="24480" y="13383"/>
                    </a:cubicBezTo>
                    <a:cubicBezTo>
                      <a:pt x="24480" y="13383"/>
                      <a:pt x="24218" y="11276"/>
                      <a:pt x="23027" y="9204"/>
                    </a:cubicBezTo>
                    <a:cubicBezTo>
                      <a:pt x="24122" y="7287"/>
                      <a:pt x="25777" y="3287"/>
                      <a:pt x="22420" y="870"/>
                    </a:cubicBezTo>
                    <a:lnTo>
                      <a:pt x="20420" y="6347"/>
                    </a:lnTo>
                    <a:cubicBezTo>
                      <a:pt x="20015" y="6085"/>
                      <a:pt x="19574" y="5871"/>
                      <a:pt x="19086" y="5692"/>
                    </a:cubicBezTo>
                    <a:lnTo>
                      <a:pt x="19122" y="1"/>
                    </a:lnTo>
                    <a:close/>
                  </a:path>
                </a:pathLst>
              </a:custGeom>
              <a:solidFill>
                <a:srgbClr val="F58A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6"/>
              <p:cNvSpPr/>
              <p:nvPr/>
            </p:nvSpPr>
            <p:spPr>
              <a:xfrm>
                <a:off x="4895963" y="3257768"/>
                <a:ext cx="659048" cy="946342"/>
              </a:xfrm>
              <a:custGeom>
                <a:avLst/>
                <a:gdLst/>
                <a:ahLst/>
                <a:cxnLst/>
                <a:rect l="l" t="t" r="r" b="b"/>
                <a:pathLst>
                  <a:path w="20889" h="29995" extrusionOk="0">
                    <a:moveTo>
                      <a:pt x="11965" y="0"/>
                    </a:moveTo>
                    <a:cubicBezTo>
                      <a:pt x="7338" y="0"/>
                      <a:pt x="0" y="2336"/>
                      <a:pt x="0" y="2336"/>
                    </a:cubicBezTo>
                    <a:cubicBezTo>
                      <a:pt x="651" y="3346"/>
                      <a:pt x="2325" y="3685"/>
                      <a:pt x="4281" y="3685"/>
                    </a:cubicBezTo>
                    <a:cubicBezTo>
                      <a:pt x="8300" y="3685"/>
                      <a:pt x="13513" y="2253"/>
                      <a:pt x="13514" y="2253"/>
                    </a:cubicBezTo>
                    <a:lnTo>
                      <a:pt x="13514" y="2253"/>
                    </a:lnTo>
                    <a:cubicBezTo>
                      <a:pt x="13514" y="2253"/>
                      <a:pt x="12406" y="4372"/>
                      <a:pt x="10847" y="10861"/>
                    </a:cubicBezTo>
                    <a:cubicBezTo>
                      <a:pt x="7191" y="25922"/>
                      <a:pt x="14299" y="29994"/>
                      <a:pt x="14299" y="29994"/>
                    </a:cubicBezTo>
                    <a:cubicBezTo>
                      <a:pt x="14319" y="29994"/>
                      <a:pt x="14338" y="29995"/>
                      <a:pt x="14357" y="29995"/>
                    </a:cubicBezTo>
                    <a:cubicBezTo>
                      <a:pt x="20888" y="29995"/>
                      <a:pt x="17614" y="3626"/>
                      <a:pt x="15288" y="919"/>
                    </a:cubicBezTo>
                    <a:cubicBezTo>
                      <a:pt x="14708" y="251"/>
                      <a:pt x="13482" y="0"/>
                      <a:pt x="11965" y="0"/>
                    </a:cubicBezTo>
                    <a:close/>
                  </a:path>
                </a:pathLst>
              </a:custGeom>
              <a:solidFill>
                <a:srgbClr val="F3EA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6"/>
              <p:cNvSpPr/>
              <p:nvPr/>
            </p:nvSpPr>
            <p:spPr>
              <a:xfrm>
                <a:off x="5525511" y="2905481"/>
                <a:ext cx="110488" cy="176585"/>
              </a:xfrm>
              <a:custGeom>
                <a:avLst/>
                <a:gdLst/>
                <a:ahLst/>
                <a:cxnLst/>
                <a:rect l="l" t="t" r="r" b="b"/>
                <a:pathLst>
                  <a:path w="3502" h="5597" extrusionOk="0">
                    <a:moveTo>
                      <a:pt x="1977" y="0"/>
                    </a:moveTo>
                    <a:cubicBezTo>
                      <a:pt x="1918" y="0"/>
                      <a:pt x="1870" y="24"/>
                      <a:pt x="1858" y="72"/>
                    </a:cubicBezTo>
                    <a:lnTo>
                      <a:pt x="25" y="4215"/>
                    </a:lnTo>
                    <a:cubicBezTo>
                      <a:pt x="1" y="4275"/>
                      <a:pt x="25" y="4346"/>
                      <a:pt x="84" y="4382"/>
                    </a:cubicBezTo>
                    <a:cubicBezTo>
                      <a:pt x="102" y="4388"/>
                      <a:pt x="120" y="4391"/>
                      <a:pt x="137" y="4391"/>
                    </a:cubicBezTo>
                    <a:cubicBezTo>
                      <a:pt x="188" y="4391"/>
                      <a:pt x="233" y="4364"/>
                      <a:pt x="251" y="4310"/>
                    </a:cubicBezTo>
                    <a:lnTo>
                      <a:pt x="1954" y="465"/>
                    </a:lnTo>
                    <a:lnTo>
                      <a:pt x="1954" y="465"/>
                    </a:lnTo>
                    <a:cubicBezTo>
                      <a:pt x="2239" y="1334"/>
                      <a:pt x="2906" y="3917"/>
                      <a:pt x="1513" y="5382"/>
                    </a:cubicBezTo>
                    <a:cubicBezTo>
                      <a:pt x="1465" y="5429"/>
                      <a:pt x="1465" y="5513"/>
                      <a:pt x="1513" y="5560"/>
                    </a:cubicBezTo>
                    <a:cubicBezTo>
                      <a:pt x="1537" y="5584"/>
                      <a:pt x="1573" y="5596"/>
                      <a:pt x="1596" y="5596"/>
                    </a:cubicBezTo>
                    <a:cubicBezTo>
                      <a:pt x="1632" y="5596"/>
                      <a:pt x="1668" y="5584"/>
                      <a:pt x="1692" y="5560"/>
                    </a:cubicBezTo>
                    <a:cubicBezTo>
                      <a:pt x="3501" y="3667"/>
                      <a:pt x="2144" y="226"/>
                      <a:pt x="2084" y="84"/>
                    </a:cubicBezTo>
                    <a:cubicBezTo>
                      <a:pt x="2073" y="36"/>
                      <a:pt x="2025" y="0"/>
                      <a:pt x="197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6"/>
              <p:cNvSpPr/>
              <p:nvPr/>
            </p:nvSpPr>
            <p:spPr>
              <a:xfrm>
                <a:off x="4871922" y="3288624"/>
                <a:ext cx="71492" cy="83166"/>
              </a:xfrm>
              <a:custGeom>
                <a:avLst/>
                <a:gdLst/>
                <a:ahLst/>
                <a:cxnLst/>
                <a:rect l="l" t="t" r="r" b="b"/>
                <a:pathLst>
                  <a:path w="2266" h="2636" extrusionOk="0">
                    <a:moveTo>
                      <a:pt x="1000" y="1"/>
                    </a:moveTo>
                    <a:cubicBezTo>
                      <a:pt x="0" y="1108"/>
                      <a:pt x="155" y="2215"/>
                      <a:pt x="155" y="2215"/>
                    </a:cubicBezTo>
                    <a:cubicBezTo>
                      <a:pt x="636" y="2513"/>
                      <a:pt x="974" y="2635"/>
                      <a:pt x="1203" y="2635"/>
                    </a:cubicBezTo>
                    <a:cubicBezTo>
                      <a:pt x="2265" y="2635"/>
                      <a:pt x="1000" y="1"/>
                      <a:pt x="100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6"/>
              <p:cNvSpPr/>
              <p:nvPr/>
            </p:nvSpPr>
            <p:spPr>
              <a:xfrm>
                <a:off x="4970326" y="3314117"/>
                <a:ext cx="46221" cy="53793"/>
              </a:xfrm>
              <a:custGeom>
                <a:avLst/>
                <a:gdLst/>
                <a:ahLst/>
                <a:cxnLst/>
                <a:rect l="l" t="t" r="r" b="b"/>
                <a:pathLst>
                  <a:path w="1465" h="1705" extrusionOk="0">
                    <a:moveTo>
                      <a:pt x="1189" y="0"/>
                    </a:moveTo>
                    <a:cubicBezTo>
                      <a:pt x="1182" y="0"/>
                      <a:pt x="1175" y="1"/>
                      <a:pt x="1167" y="2"/>
                    </a:cubicBezTo>
                    <a:cubicBezTo>
                      <a:pt x="1096" y="14"/>
                      <a:pt x="1048" y="74"/>
                      <a:pt x="1060" y="145"/>
                    </a:cubicBezTo>
                    <a:cubicBezTo>
                      <a:pt x="1203" y="1324"/>
                      <a:pt x="1060" y="1455"/>
                      <a:pt x="1060" y="1455"/>
                    </a:cubicBezTo>
                    <a:cubicBezTo>
                      <a:pt x="929" y="1455"/>
                      <a:pt x="548" y="919"/>
                      <a:pt x="262" y="336"/>
                    </a:cubicBezTo>
                    <a:cubicBezTo>
                      <a:pt x="236" y="291"/>
                      <a:pt x="190" y="267"/>
                      <a:pt x="143" y="267"/>
                    </a:cubicBezTo>
                    <a:cubicBezTo>
                      <a:pt x="127" y="267"/>
                      <a:pt x="111" y="270"/>
                      <a:pt x="96" y="276"/>
                    </a:cubicBezTo>
                    <a:cubicBezTo>
                      <a:pt x="36" y="312"/>
                      <a:pt x="0" y="383"/>
                      <a:pt x="36" y="443"/>
                    </a:cubicBezTo>
                    <a:cubicBezTo>
                      <a:pt x="274" y="931"/>
                      <a:pt x="715" y="1705"/>
                      <a:pt x="1060" y="1705"/>
                    </a:cubicBezTo>
                    <a:cubicBezTo>
                      <a:pt x="1084" y="1705"/>
                      <a:pt x="1108" y="1693"/>
                      <a:pt x="1120" y="1693"/>
                    </a:cubicBezTo>
                    <a:cubicBezTo>
                      <a:pt x="1310" y="1633"/>
                      <a:pt x="1465" y="1407"/>
                      <a:pt x="1310" y="109"/>
                    </a:cubicBezTo>
                    <a:cubicBezTo>
                      <a:pt x="1299" y="45"/>
                      <a:pt x="1250" y="0"/>
                      <a:pt x="1189"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6"/>
              <p:cNvSpPr/>
              <p:nvPr/>
            </p:nvSpPr>
            <p:spPr>
              <a:xfrm>
                <a:off x="5220518" y="3115036"/>
                <a:ext cx="56348" cy="77834"/>
              </a:xfrm>
              <a:custGeom>
                <a:avLst/>
                <a:gdLst/>
                <a:ahLst/>
                <a:cxnLst/>
                <a:rect l="l" t="t" r="r" b="b"/>
                <a:pathLst>
                  <a:path w="1786" h="2467" extrusionOk="0">
                    <a:moveTo>
                      <a:pt x="1645" y="0"/>
                    </a:moveTo>
                    <a:cubicBezTo>
                      <a:pt x="1584" y="0"/>
                      <a:pt x="1535" y="45"/>
                      <a:pt x="1524" y="109"/>
                    </a:cubicBezTo>
                    <a:cubicBezTo>
                      <a:pt x="1395" y="1140"/>
                      <a:pt x="1059" y="2217"/>
                      <a:pt x="776" y="2217"/>
                    </a:cubicBezTo>
                    <a:cubicBezTo>
                      <a:pt x="771" y="2217"/>
                      <a:pt x="767" y="2217"/>
                      <a:pt x="762" y="2216"/>
                    </a:cubicBezTo>
                    <a:cubicBezTo>
                      <a:pt x="429" y="2181"/>
                      <a:pt x="262" y="954"/>
                      <a:pt x="250" y="133"/>
                    </a:cubicBezTo>
                    <a:cubicBezTo>
                      <a:pt x="250" y="61"/>
                      <a:pt x="191" y="14"/>
                      <a:pt x="131" y="14"/>
                    </a:cubicBezTo>
                    <a:lnTo>
                      <a:pt x="119" y="14"/>
                    </a:lnTo>
                    <a:cubicBezTo>
                      <a:pt x="60" y="14"/>
                      <a:pt x="0" y="73"/>
                      <a:pt x="0" y="133"/>
                    </a:cubicBezTo>
                    <a:cubicBezTo>
                      <a:pt x="0" y="514"/>
                      <a:pt x="60" y="2395"/>
                      <a:pt x="738" y="2466"/>
                    </a:cubicBezTo>
                    <a:lnTo>
                      <a:pt x="786" y="2466"/>
                    </a:lnTo>
                    <a:cubicBezTo>
                      <a:pt x="1429" y="2466"/>
                      <a:pt x="1703" y="692"/>
                      <a:pt x="1774" y="145"/>
                    </a:cubicBezTo>
                    <a:cubicBezTo>
                      <a:pt x="1786" y="73"/>
                      <a:pt x="1726" y="14"/>
                      <a:pt x="1667" y="2"/>
                    </a:cubicBezTo>
                    <a:cubicBezTo>
                      <a:pt x="1660" y="1"/>
                      <a:pt x="1652" y="0"/>
                      <a:pt x="16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6"/>
              <p:cNvSpPr/>
              <p:nvPr/>
            </p:nvSpPr>
            <p:spPr>
              <a:xfrm>
                <a:off x="5302390" y="3119895"/>
                <a:ext cx="56380" cy="77865"/>
              </a:xfrm>
              <a:custGeom>
                <a:avLst/>
                <a:gdLst/>
                <a:ahLst/>
                <a:cxnLst/>
                <a:rect l="l" t="t" r="r" b="b"/>
                <a:pathLst>
                  <a:path w="1787" h="2468" extrusionOk="0">
                    <a:moveTo>
                      <a:pt x="1646" y="1"/>
                    </a:moveTo>
                    <a:cubicBezTo>
                      <a:pt x="1584" y="1"/>
                      <a:pt x="1535" y="46"/>
                      <a:pt x="1525" y="110"/>
                    </a:cubicBezTo>
                    <a:cubicBezTo>
                      <a:pt x="1396" y="1129"/>
                      <a:pt x="1071" y="2218"/>
                      <a:pt x="788" y="2218"/>
                    </a:cubicBezTo>
                    <a:cubicBezTo>
                      <a:pt x="783" y="2218"/>
                      <a:pt x="779" y="2218"/>
                      <a:pt x="774" y="2217"/>
                    </a:cubicBezTo>
                    <a:cubicBezTo>
                      <a:pt x="429" y="2182"/>
                      <a:pt x="263" y="955"/>
                      <a:pt x="251" y="134"/>
                    </a:cubicBezTo>
                    <a:cubicBezTo>
                      <a:pt x="251" y="62"/>
                      <a:pt x="203" y="15"/>
                      <a:pt x="132" y="15"/>
                    </a:cubicBezTo>
                    <a:cubicBezTo>
                      <a:pt x="60" y="15"/>
                      <a:pt x="1" y="62"/>
                      <a:pt x="1" y="134"/>
                    </a:cubicBezTo>
                    <a:cubicBezTo>
                      <a:pt x="12" y="515"/>
                      <a:pt x="60" y="2384"/>
                      <a:pt x="739" y="2467"/>
                    </a:cubicBezTo>
                    <a:lnTo>
                      <a:pt x="786" y="2467"/>
                    </a:lnTo>
                    <a:cubicBezTo>
                      <a:pt x="1429" y="2467"/>
                      <a:pt x="1703" y="693"/>
                      <a:pt x="1775" y="134"/>
                    </a:cubicBezTo>
                    <a:cubicBezTo>
                      <a:pt x="1787" y="74"/>
                      <a:pt x="1739" y="3"/>
                      <a:pt x="1667" y="3"/>
                    </a:cubicBezTo>
                    <a:cubicBezTo>
                      <a:pt x="1660" y="1"/>
                      <a:pt x="1653" y="1"/>
                      <a:pt x="164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6"/>
              <p:cNvSpPr/>
              <p:nvPr/>
            </p:nvSpPr>
            <p:spPr>
              <a:xfrm>
                <a:off x="5294124" y="4075891"/>
                <a:ext cx="278019" cy="223406"/>
              </a:xfrm>
              <a:custGeom>
                <a:avLst/>
                <a:gdLst/>
                <a:ahLst/>
                <a:cxnLst/>
                <a:rect l="l" t="t" r="r" b="b"/>
                <a:pathLst>
                  <a:path w="8812" h="7081" extrusionOk="0">
                    <a:moveTo>
                      <a:pt x="6374" y="1"/>
                    </a:moveTo>
                    <a:cubicBezTo>
                      <a:pt x="6345" y="1"/>
                      <a:pt x="6316" y="2"/>
                      <a:pt x="6287" y="3"/>
                    </a:cubicBezTo>
                    <a:cubicBezTo>
                      <a:pt x="6287" y="3"/>
                      <a:pt x="1" y="4920"/>
                      <a:pt x="144" y="6337"/>
                    </a:cubicBezTo>
                    <a:cubicBezTo>
                      <a:pt x="190" y="6795"/>
                      <a:pt x="676" y="7080"/>
                      <a:pt x="1454" y="7080"/>
                    </a:cubicBezTo>
                    <a:cubicBezTo>
                      <a:pt x="3083" y="7080"/>
                      <a:pt x="5991" y="5830"/>
                      <a:pt x="8811" y="2301"/>
                    </a:cubicBezTo>
                    <a:cubicBezTo>
                      <a:pt x="8811" y="2301"/>
                      <a:pt x="8006" y="1"/>
                      <a:pt x="6374" y="1"/>
                    </a:cubicBezTo>
                    <a:close/>
                  </a:path>
                </a:pathLst>
              </a:custGeom>
              <a:solidFill>
                <a:srgbClr val="F58A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6"/>
              <p:cNvSpPr/>
              <p:nvPr/>
            </p:nvSpPr>
            <p:spPr>
              <a:xfrm>
                <a:off x="4989098" y="3470068"/>
                <a:ext cx="398981" cy="170559"/>
              </a:xfrm>
              <a:custGeom>
                <a:avLst/>
                <a:gdLst/>
                <a:ahLst/>
                <a:cxnLst/>
                <a:rect l="l" t="t" r="r" b="b"/>
                <a:pathLst>
                  <a:path w="12646" h="5406" extrusionOk="0">
                    <a:moveTo>
                      <a:pt x="9704" y="191"/>
                    </a:moveTo>
                    <a:cubicBezTo>
                      <a:pt x="10562" y="191"/>
                      <a:pt x="11466" y="596"/>
                      <a:pt x="12383" y="1393"/>
                    </a:cubicBezTo>
                    <a:lnTo>
                      <a:pt x="5382" y="5203"/>
                    </a:lnTo>
                    <a:lnTo>
                      <a:pt x="251" y="1393"/>
                    </a:lnTo>
                    <a:cubicBezTo>
                      <a:pt x="477" y="1167"/>
                      <a:pt x="1275" y="477"/>
                      <a:pt x="2322" y="477"/>
                    </a:cubicBezTo>
                    <a:cubicBezTo>
                      <a:pt x="3573" y="477"/>
                      <a:pt x="4728" y="1417"/>
                      <a:pt x="5775" y="3274"/>
                    </a:cubicBezTo>
                    <a:cubicBezTo>
                      <a:pt x="5799" y="3310"/>
                      <a:pt x="5835" y="3322"/>
                      <a:pt x="5871" y="3322"/>
                    </a:cubicBezTo>
                    <a:cubicBezTo>
                      <a:pt x="5906" y="3322"/>
                      <a:pt x="5930" y="3298"/>
                      <a:pt x="5942" y="3274"/>
                    </a:cubicBezTo>
                    <a:cubicBezTo>
                      <a:pt x="5954" y="3239"/>
                      <a:pt x="7335" y="191"/>
                      <a:pt x="9704" y="191"/>
                    </a:cubicBezTo>
                    <a:close/>
                    <a:moveTo>
                      <a:pt x="9704" y="0"/>
                    </a:moveTo>
                    <a:cubicBezTo>
                      <a:pt x="7514" y="0"/>
                      <a:pt x="6180" y="2370"/>
                      <a:pt x="5859" y="3024"/>
                    </a:cubicBezTo>
                    <a:cubicBezTo>
                      <a:pt x="4787" y="1215"/>
                      <a:pt x="3608" y="286"/>
                      <a:pt x="2322" y="286"/>
                    </a:cubicBezTo>
                    <a:cubicBezTo>
                      <a:pt x="989" y="286"/>
                      <a:pt x="72" y="1298"/>
                      <a:pt x="36" y="1346"/>
                    </a:cubicBezTo>
                    <a:cubicBezTo>
                      <a:pt x="13" y="1369"/>
                      <a:pt x="1" y="1393"/>
                      <a:pt x="13" y="1417"/>
                    </a:cubicBezTo>
                    <a:cubicBezTo>
                      <a:pt x="13" y="1441"/>
                      <a:pt x="25" y="1465"/>
                      <a:pt x="48" y="1489"/>
                    </a:cubicBezTo>
                    <a:lnTo>
                      <a:pt x="5323" y="5394"/>
                    </a:lnTo>
                    <a:cubicBezTo>
                      <a:pt x="5335" y="5406"/>
                      <a:pt x="5359" y="5406"/>
                      <a:pt x="5370" y="5406"/>
                    </a:cubicBezTo>
                    <a:cubicBezTo>
                      <a:pt x="5394" y="5406"/>
                      <a:pt x="5406" y="5406"/>
                      <a:pt x="5418" y="5394"/>
                    </a:cubicBezTo>
                    <a:lnTo>
                      <a:pt x="12598" y="1489"/>
                    </a:lnTo>
                    <a:cubicBezTo>
                      <a:pt x="12621" y="1477"/>
                      <a:pt x="12633" y="1453"/>
                      <a:pt x="12645" y="1417"/>
                    </a:cubicBezTo>
                    <a:cubicBezTo>
                      <a:pt x="12645" y="1393"/>
                      <a:pt x="12633" y="1358"/>
                      <a:pt x="12609" y="1334"/>
                    </a:cubicBezTo>
                    <a:cubicBezTo>
                      <a:pt x="11621" y="453"/>
                      <a:pt x="10645" y="0"/>
                      <a:pt x="970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6"/>
              <p:cNvSpPr/>
              <p:nvPr/>
            </p:nvSpPr>
            <p:spPr>
              <a:xfrm>
                <a:off x="5015032" y="3498589"/>
                <a:ext cx="365885" cy="89823"/>
              </a:xfrm>
              <a:custGeom>
                <a:avLst/>
                <a:gdLst/>
                <a:ahLst/>
                <a:cxnLst/>
                <a:rect l="l" t="t" r="r" b="b"/>
                <a:pathLst>
                  <a:path w="11597" h="2847" extrusionOk="0">
                    <a:moveTo>
                      <a:pt x="9206" y="1"/>
                    </a:moveTo>
                    <a:cubicBezTo>
                      <a:pt x="9115" y="1"/>
                      <a:pt x="9023" y="5"/>
                      <a:pt x="8930" y="13"/>
                    </a:cubicBezTo>
                    <a:cubicBezTo>
                      <a:pt x="6989" y="192"/>
                      <a:pt x="5394" y="2085"/>
                      <a:pt x="5001" y="2585"/>
                    </a:cubicBezTo>
                    <a:cubicBezTo>
                      <a:pt x="3928" y="697"/>
                      <a:pt x="2487" y="289"/>
                      <a:pt x="1440" y="289"/>
                    </a:cubicBezTo>
                    <a:cubicBezTo>
                      <a:pt x="652" y="289"/>
                      <a:pt x="87" y="520"/>
                      <a:pt x="72" y="525"/>
                    </a:cubicBezTo>
                    <a:cubicBezTo>
                      <a:pt x="24" y="549"/>
                      <a:pt x="0" y="608"/>
                      <a:pt x="24" y="656"/>
                    </a:cubicBezTo>
                    <a:cubicBezTo>
                      <a:pt x="42" y="691"/>
                      <a:pt x="78" y="713"/>
                      <a:pt x="115" y="713"/>
                    </a:cubicBezTo>
                    <a:cubicBezTo>
                      <a:pt x="129" y="713"/>
                      <a:pt x="142" y="710"/>
                      <a:pt x="155" y="704"/>
                    </a:cubicBezTo>
                    <a:cubicBezTo>
                      <a:pt x="165" y="699"/>
                      <a:pt x="696" y="481"/>
                      <a:pt x="1440" y="481"/>
                    </a:cubicBezTo>
                    <a:cubicBezTo>
                      <a:pt x="2458" y="481"/>
                      <a:pt x="3874" y="888"/>
                      <a:pt x="4906" y="2799"/>
                    </a:cubicBezTo>
                    <a:cubicBezTo>
                      <a:pt x="4929" y="2835"/>
                      <a:pt x="4953" y="2847"/>
                      <a:pt x="4989" y="2847"/>
                    </a:cubicBezTo>
                    <a:cubicBezTo>
                      <a:pt x="5025" y="2847"/>
                      <a:pt x="5049" y="2835"/>
                      <a:pt x="5072" y="2811"/>
                    </a:cubicBezTo>
                    <a:cubicBezTo>
                      <a:pt x="5084" y="2787"/>
                      <a:pt x="6846" y="394"/>
                      <a:pt x="8954" y="204"/>
                    </a:cubicBezTo>
                    <a:cubicBezTo>
                      <a:pt x="9044" y="195"/>
                      <a:pt x="9135" y="191"/>
                      <a:pt x="9224" y="191"/>
                    </a:cubicBezTo>
                    <a:cubicBezTo>
                      <a:pt x="10006" y="191"/>
                      <a:pt x="10746" y="516"/>
                      <a:pt x="11418" y="1168"/>
                    </a:cubicBezTo>
                    <a:cubicBezTo>
                      <a:pt x="11440" y="1185"/>
                      <a:pt x="11465" y="1193"/>
                      <a:pt x="11489" y="1193"/>
                    </a:cubicBezTo>
                    <a:cubicBezTo>
                      <a:pt x="11516" y="1193"/>
                      <a:pt x="11542" y="1182"/>
                      <a:pt x="11561" y="1156"/>
                    </a:cubicBezTo>
                    <a:cubicBezTo>
                      <a:pt x="11597" y="1120"/>
                      <a:pt x="11585" y="1061"/>
                      <a:pt x="11549" y="1025"/>
                    </a:cubicBezTo>
                    <a:cubicBezTo>
                      <a:pt x="10840" y="348"/>
                      <a:pt x="10053" y="1"/>
                      <a:pt x="920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6"/>
              <p:cNvSpPr/>
              <p:nvPr/>
            </p:nvSpPr>
            <p:spPr>
              <a:xfrm>
                <a:off x="5035698" y="3524397"/>
                <a:ext cx="326069" cy="78686"/>
              </a:xfrm>
              <a:custGeom>
                <a:avLst/>
                <a:gdLst/>
                <a:ahLst/>
                <a:cxnLst/>
                <a:rect l="l" t="t" r="r" b="b"/>
                <a:pathLst>
                  <a:path w="10335" h="2494" extrusionOk="0">
                    <a:moveTo>
                      <a:pt x="1059" y="1"/>
                    </a:moveTo>
                    <a:cubicBezTo>
                      <a:pt x="746" y="1"/>
                      <a:pt x="416" y="59"/>
                      <a:pt x="72" y="195"/>
                    </a:cubicBezTo>
                    <a:cubicBezTo>
                      <a:pt x="24" y="207"/>
                      <a:pt x="0" y="267"/>
                      <a:pt x="12" y="314"/>
                    </a:cubicBezTo>
                    <a:cubicBezTo>
                      <a:pt x="32" y="354"/>
                      <a:pt x="68" y="377"/>
                      <a:pt x="107" y="377"/>
                    </a:cubicBezTo>
                    <a:cubicBezTo>
                      <a:pt x="115" y="377"/>
                      <a:pt x="123" y="376"/>
                      <a:pt x="131" y="374"/>
                    </a:cubicBezTo>
                    <a:cubicBezTo>
                      <a:pt x="452" y="246"/>
                      <a:pt x="761" y="190"/>
                      <a:pt x="1054" y="190"/>
                    </a:cubicBezTo>
                    <a:cubicBezTo>
                      <a:pt x="2912" y="190"/>
                      <a:pt x="4159" y="2415"/>
                      <a:pt x="4179" y="2445"/>
                    </a:cubicBezTo>
                    <a:cubicBezTo>
                      <a:pt x="4191" y="2469"/>
                      <a:pt x="4215" y="2481"/>
                      <a:pt x="4239" y="2493"/>
                    </a:cubicBezTo>
                    <a:lnTo>
                      <a:pt x="4263" y="2493"/>
                    </a:lnTo>
                    <a:cubicBezTo>
                      <a:pt x="4274" y="2493"/>
                      <a:pt x="4298" y="2481"/>
                      <a:pt x="4310" y="2469"/>
                    </a:cubicBezTo>
                    <a:cubicBezTo>
                      <a:pt x="6480" y="875"/>
                      <a:pt x="8676" y="671"/>
                      <a:pt x="9669" y="671"/>
                    </a:cubicBezTo>
                    <a:cubicBezTo>
                      <a:pt x="10010" y="671"/>
                      <a:pt x="10210" y="695"/>
                      <a:pt x="10216" y="695"/>
                    </a:cubicBezTo>
                    <a:cubicBezTo>
                      <a:pt x="10224" y="697"/>
                      <a:pt x="10231" y="698"/>
                      <a:pt x="10238" y="698"/>
                    </a:cubicBezTo>
                    <a:cubicBezTo>
                      <a:pt x="10284" y="698"/>
                      <a:pt x="10313" y="665"/>
                      <a:pt x="10323" y="624"/>
                    </a:cubicBezTo>
                    <a:cubicBezTo>
                      <a:pt x="10335" y="564"/>
                      <a:pt x="10299" y="517"/>
                      <a:pt x="10240" y="517"/>
                    </a:cubicBezTo>
                    <a:cubicBezTo>
                      <a:pt x="10233" y="513"/>
                      <a:pt x="10009" y="483"/>
                      <a:pt x="9627" y="483"/>
                    </a:cubicBezTo>
                    <a:cubicBezTo>
                      <a:pt x="8602" y="483"/>
                      <a:pt x="6438" y="702"/>
                      <a:pt x="4286" y="2255"/>
                    </a:cubicBezTo>
                    <a:cubicBezTo>
                      <a:pt x="4024" y="1821"/>
                      <a:pt x="2803" y="1"/>
                      <a:pt x="105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6"/>
              <p:cNvSpPr/>
              <p:nvPr/>
            </p:nvSpPr>
            <p:spPr>
              <a:xfrm>
                <a:off x="4918868" y="3485086"/>
                <a:ext cx="534173" cy="386204"/>
              </a:xfrm>
              <a:custGeom>
                <a:avLst/>
                <a:gdLst/>
                <a:ahLst/>
                <a:cxnLst/>
                <a:rect l="l" t="t" r="r" b="b"/>
                <a:pathLst>
                  <a:path w="16931" h="12241" extrusionOk="0">
                    <a:moveTo>
                      <a:pt x="1489" y="1"/>
                    </a:moveTo>
                    <a:lnTo>
                      <a:pt x="0" y="9442"/>
                    </a:lnTo>
                    <a:lnTo>
                      <a:pt x="5965" y="11740"/>
                    </a:lnTo>
                    <a:lnTo>
                      <a:pt x="8775" y="12240"/>
                    </a:lnTo>
                    <a:lnTo>
                      <a:pt x="16931" y="10037"/>
                    </a:lnTo>
                    <a:lnTo>
                      <a:pt x="16264" y="382"/>
                    </a:lnTo>
                    <a:lnTo>
                      <a:pt x="9240" y="2965"/>
                    </a:lnTo>
                    <a:lnTo>
                      <a:pt x="6787" y="2525"/>
                    </a:lnTo>
                    <a:lnTo>
                      <a:pt x="1489" y="1"/>
                    </a:lnTo>
                    <a:close/>
                  </a:path>
                </a:pathLst>
              </a:custGeom>
              <a:solidFill>
                <a:srgbClr val="DF9F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6"/>
              <p:cNvSpPr/>
              <p:nvPr/>
            </p:nvSpPr>
            <p:spPr>
              <a:xfrm>
                <a:off x="5107064" y="3564718"/>
                <a:ext cx="103326" cy="306571"/>
              </a:xfrm>
              <a:custGeom>
                <a:avLst/>
                <a:gdLst/>
                <a:ahLst/>
                <a:cxnLst/>
                <a:rect l="l" t="t" r="r" b="b"/>
                <a:pathLst>
                  <a:path w="3275" h="9717" extrusionOk="0">
                    <a:moveTo>
                      <a:pt x="822" y="1"/>
                    </a:moveTo>
                    <a:lnTo>
                      <a:pt x="0" y="9216"/>
                    </a:lnTo>
                    <a:lnTo>
                      <a:pt x="2810" y="9716"/>
                    </a:lnTo>
                    <a:lnTo>
                      <a:pt x="3275" y="441"/>
                    </a:lnTo>
                    <a:lnTo>
                      <a:pt x="822" y="1"/>
                    </a:lnTo>
                    <a:close/>
                  </a:path>
                </a:pathLst>
              </a:custGeom>
              <a:solidFill>
                <a:srgbClr val="DB636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6"/>
              <p:cNvSpPr/>
              <p:nvPr/>
            </p:nvSpPr>
            <p:spPr>
              <a:xfrm>
                <a:off x="5184456" y="3535061"/>
                <a:ext cx="500762" cy="231261"/>
              </a:xfrm>
              <a:custGeom>
                <a:avLst/>
                <a:gdLst/>
                <a:ahLst/>
                <a:cxnLst/>
                <a:rect l="l" t="t" r="r" b="b"/>
                <a:pathLst>
                  <a:path w="15872" h="7330" extrusionOk="0">
                    <a:moveTo>
                      <a:pt x="13383" y="0"/>
                    </a:moveTo>
                    <a:cubicBezTo>
                      <a:pt x="11537" y="3381"/>
                      <a:pt x="0" y="5144"/>
                      <a:pt x="5429" y="6918"/>
                    </a:cubicBezTo>
                    <a:cubicBezTo>
                      <a:pt x="6315" y="7208"/>
                      <a:pt x="7169" y="7329"/>
                      <a:pt x="7977" y="7329"/>
                    </a:cubicBezTo>
                    <a:cubicBezTo>
                      <a:pt x="12109" y="7329"/>
                      <a:pt x="15050" y="4155"/>
                      <a:pt x="15050" y="4155"/>
                    </a:cubicBezTo>
                    <a:cubicBezTo>
                      <a:pt x="15871" y="1024"/>
                      <a:pt x="13383" y="0"/>
                      <a:pt x="13383" y="0"/>
                    </a:cubicBezTo>
                    <a:close/>
                  </a:path>
                </a:pathLst>
              </a:custGeom>
              <a:solidFill>
                <a:srgbClr val="F58A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6"/>
              <p:cNvSpPr/>
              <p:nvPr/>
            </p:nvSpPr>
            <p:spPr>
              <a:xfrm>
                <a:off x="5823785" y="3248808"/>
                <a:ext cx="272750" cy="425641"/>
              </a:xfrm>
              <a:custGeom>
                <a:avLst/>
                <a:gdLst/>
                <a:ahLst/>
                <a:cxnLst/>
                <a:rect l="l" t="t" r="r" b="b"/>
                <a:pathLst>
                  <a:path w="8645" h="13491" extrusionOk="0">
                    <a:moveTo>
                      <a:pt x="8168" y="0"/>
                    </a:moveTo>
                    <a:cubicBezTo>
                      <a:pt x="8168" y="1"/>
                      <a:pt x="0" y="941"/>
                      <a:pt x="1048" y="10668"/>
                    </a:cubicBezTo>
                    <a:lnTo>
                      <a:pt x="2084" y="13490"/>
                    </a:lnTo>
                    <a:lnTo>
                      <a:pt x="3620" y="11133"/>
                    </a:lnTo>
                    <a:lnTo>
                      <a:pt x="5156" y="13490"/>
                    </a:lnTo>
                    <a:lnTo>
                      <a:pt x="6085" y="11133"/>
                    </a:lnTo>
                    <a:lnTo>
                      <a:pt x="7728" y="12740"/>
                    </a:lnTo>
                    <a:lnTo>
                      <a:pt x="8644" y="10668"/>
                    </a:lnTo>
                    <a:cubicBezTo>
                      <a:pt x="8644" y="10668"/>
                      <a:pt x="6751" y="4453"/>
                      <a:pt x="8168" y="0"/>
                    </a:cubicBezTo>
                    <a:close/>
                  </a:path>
                </a:pathLst>
              </a:custGeom>
              <a:solidFill>
                <a:srgbClr val="F3EA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6"/>
              <p:cNvSpPr/>
              <p:nvPr/>
            </p:nvSpPr>
            <p:spPr>
              <a:xfrm>
                <a:off x="5372652" y="2859071"/>
                <a:ext cx="62753" cy="138473"/>
              </a:xfrm>
              <a:custGeom>
                <a:avLst/>
                <a:gdLst/>
                <a:ahLst/>
                <a:cxnLst/>
                <a:rect l="l" t="t" r="r" b="b"/>
                <a:pathLst>
                  <a:path w="1989" h="4389" extrusionOk="0">
                    <a:moveTo>
                      <a:pt x="1869" y="1"/>
                    </a:moveTo>
                    <a:cubicBezTo>
                      <a:pt x="1848" y="1"/>
                      <a:pt x="1828" y="7"/>
                      <a:pt x="1810" y="19"/>
                    </a:cubicBezTo>
                    <a:cubicBezTo>
                      <a:pt x="1786" y="31"/>
                      <a:pt x="1274" y="292"/>
                      <a:pt x="833" y="947"/>
                    </a:cubicBezTo>
                    <a:cubicBezTo>
                      <a:pt x="417" y="1555"/>
                      <a:pt x="0" y="2626"/>
                      <a:pt x="298" y="4293"/>
                    </a:cubicBezTo>
                    <a:cubicBezTo>
                      <a:pt x="310" y="4353"/>
                      <a:pt x="357" y="4388"/>
                      <a:pt x="417" y="4388"/>
                    </a:cubicBezTo>
                    <a:lnTo>
                      <a:pt x="441" y="4388"/>
                    </a:lnTo>
                    <a:cubicBezTo>
                      <a:pt x="512" y="4376"/>
                      <a:pt x="560" y="4317"/>
                      <a:pt x="548" y="4245"/>
                    </a:cubicBezTo>
                    <a:cubicBezTo>
                      <a:pt x="107" y="1769"/>
                      <a:pt x="1274" y="685"/>
                      <a:pt x="1738" y="352"/>
                    </a:cubicBezTo>
                    <a:lnTo>
                      <a:pt x="1738" y="4269"/>
                    </a:lnTo>
                    <a:cubicBezTo>
                      <a:pt x="1738" y="4341"/>
                      <a:pt x="1798" y="4388"/>
                      <a:pt x="1869" y="4388"/>
                    </a:cubicBezTo>
                    <a:cubicBezTo>
                      <a:pt x="1929" y="4388"/>
                      <a:pt x="1988" y="4341"/>
                      <a:pt x="1988" y="4269"/>
                    </a:cubicBezTo>
                    <a:lnTo>
                      <a:pt x="1988" y="126"/>
                    </a:lnTo>
                    <a:cubicBezTo>
                      <a:pt x="1988" y="90"/>
                      <a:pt x="1965" y="42"/>
                      <a:pt x="1929" y="19"/>
                    </a:cubicBezTo>
                    <a:cubicBezTo>
                      <a:pt x="1911" y="7"/>
                      <a:pt x="1890" y="1"/>
                      <a:pt x="186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6"/>
              <p:cNvSpPr/>
              <p:nvPr/>
            </p:nvSpPr>
            <p:spPr>
              <a:xfrm>
                <a:off x="5374134" y="3665962"/>
                <a:ext cx="77045" cy="98247"/>
              </a:xfrm>
              <a:custGeom>
                <a:avLst/>
                <a:gdLst/>
                <a:ahLst/>
                <a:cxnLst/>
                <a:rect l="l" t="t" r="r" b="b"/>
                <a:pathLst>
                  <a:path w="2442" h="3114" extrusionOk="0">
                    <a:moveTo>
                      <a:pt x="1073" y="1"/>
                    </a:moveTo>
                    <a:cubicBezTo>
                      <a:pt x="708" y="1"/>
                      <a:pt x="270" y="56"/>
                      <a:pt x="84" y="78"/>
                    </a:cubicBezTo>
                    <a:cubicBezTo>
                      <a:pt x="36" y="90"/>
                      <a:pt x="1" y="137"/>
                      <a:pt x="13" y="185"/>
                    </a:cubicBezTo>
                    <a:cubicBezTo>
                      <a:pt x="13" y="228"/>
                      <a:pt x="60" y="270"/>
                      <a:pt x="104" y="270"/>
                    </a:cubicBezTo>
                    <a:cubicBezTo>
                      <a:pt x="110" y="270"/>
                      <a:pt x="115" y="270"/>
                      <a:pt x="120" y="268"/>
                    </a:cubicBezTo>
                    <a:cubicBezTo>
                      <a:pt x="498" y="216"/>
                      <a:pt x="866" y="188"/>
                      <a:pt x="1126" y="188"/>
                    </a:cubicBezTo>
                    <a:cubicBezTo>
                      <a:pt x="1283" y="188"/>
                      <a:pt x="1399" y="198"/>
                      <a:pt x="1453" y="221"/>
                    </a:cubicBezTo>
                    <a:cubicBezTo>
                      <a:pt x="1358" y="399"/>
                      <a:pt x="679" y="899"/>
                      <a:pt x="48" y="1304"/>
                    </a:cubicBezTo>
                    <a:cubicBezTo>
                      <a:pt x="13" y="1328"/>
                      <a:pt x="1" y="1376"/>
                      <a:pt x="24" y="1423"/>
                    </a:cubicBezTo>
                    <a:cubicBezTo>
                      <a:pt x="34" y="1460"/>
                      <a:pt x="70" y="1475"/>
                      <a:pt x="109" y="1475"/>
                    </a:cubicBezTo>
                    <a:cubicBezTo>
                      <a:pt x="120" y="1475"/>
                      <a:pt x="132" y="1474"/>
                      <a:pt x="144" y="1471"/>
                    </a:cubicBezTo>
                    <a:cubicBezTo>
                      <a:pt x="713" y="1248"/>
                      <a:pt x="1269" y="1112"/>
                      <a:pt x="1548" y="1112"/>
                    </a:cubicBezTo>
                    <a:cubicBezTo>
                      <a:pt x="1643" y="1112"/>
                      <a:pt x="1706" y="1128"/>
                      <a:pt x="1727" y="1161"/>
                    </a:cubicBezTo>
                    <a:cubicBezTo>
                      <a:pt x="1727" y="1161"/>
                      <a:pt x="1727" y="1173"/>
                      <a:pt x="1727" y="1197"/>
                    </a:cubicBezTo>
                    <a:cubicBezTo>
                      <a:pt x="1644" y="1423"/>
                      <a:pt x="929" y="1828"/>
                      <a:pt x="501" y="2042"/>
                    </a:cubicBezTo>
                    <a:cubicBezTo>
                      <a:pt x="453" y="2054"/>
                      <a:pt x="429" y="2102"/>
                      <a:pt x="441" y="2149"/>
                    </a:cubicBezTo>
                    <a:cubicBezTo>
                      <a:pt x="465" y="2197"/>
                      <a:pt x="501" y="2221"/>
                      <a:pt x="548" y="2221"/>
                    </a:cubicBezTo>
                    <a:cubicBezTo>
                      <a:pt x="900" y="2166"/>
                      <a:pt x="1358" y="2119"/>
                      <a:pt x="1717" y="2119"/>
                    </a:cubicBezTo>
                    <a:cubicBezTo>
                      <a:pt x="1979" y="2119"/>
                      <a:pt x="2188" y="2144"/>
                      <a:pt x="2263" y="2209"/>
                    </a:cubicBezTo>
                    <a:cubicBezTo>
                      <a:pt x="2251" y="2268"/>
                      <a:pt x="2203" y="2340"/>
                      <a:pt x="2120" y="2423"/>
                    </a:cubicBezTo>
                    <a:cubicBezTo>
                      <a:pt x="1841" y="2680"/>
                      <a:pt x="1163" y="2927"/>
                      <a:pt x="481" y="2927"/>
                    </a:cubicBezTo>
                    <a:cubicBezTo>
                      <a:pt x="436" y="2927"/>
                      <a:pt x="391" y="2926"/>
                      <a:pt x="346" y="2923"/>
                    </a:cubicBezTo>
                    <a:cubicBezTo>
                      <a:pt x="286" y="2923"/>
                      <a:pt x="251" y="2959"/>
                      <a:pt x="251" y="3019"/>
                    </a:cubicBezTo>
                    <a:cubicBezTo>
                      <a:pt x="239" y="3066"/>
                      <a:pt x="286" y="3114"/>
                      <a:pt x="334" y="3114"/>
                    </a:cubicBezTo>
                    <a:lnTo>
                      <a:pt x="477" y="3114"/>
                    </a:lnTo>
                    <a:cubicBezTo>
                      <a:pt x="1239" y="3114"/>
                      <a:pt x="1941" y="2840"/>
                      <a:pt x="2251" y="2554"/>
                    </a:cubicBezTo>
                    <a:cubicBezTo>
                      <a:pt x="2370" y="2435"/>
                      <a:pt x="2441" y="2328"/>
                      <a:pt x="2441" y="2209"/>
                    </a:cubicBezTo>
                    <a:cubicBezTo>
                      <a:pt x="2441" y="2149"/>
                      <a:pt x="2418" y="2090"/>
                      <a:pt x="2370" y="2054"/>
                    </a:cubicBezTo>
                    <a:cubicBezTo>
                      <a:pt x="2261" y="1952"/>
                      <a:pt x="2006" y="1920"/>
                      <a:pt x="1715" y="1920"/>
                    </a:cubicBezTo>
                    <a:cubicBezTo>
                      <a:pt x="1497" y="1920"/>
                      <a:pt x="1258" y="1938"/>
                      <a:pt x="1048" y="1959"/>
                    </a:cubicBezTo>
                    <a:cubicBezTo>
                      <a:pt x="1394" y="1757"/>
                      <a:pt x="1822" y="1483"/>
                      <a:pt x="1894" y="1256"/>
                    </a:cubicBezTo>
                    <a:cubicBezTo>
                      <a:pt x="1929" y="1173"/>
                      <a:pt x="1906" y="1102"/>
                      <a:pt x="1882" y="1066"/>
                    </a:cubicBezTo>
                    <a:cubicBezTo>
                      <a:pt x="1829" y="965"/>
                      <a:pt x="1691" y="926"/>
                      <a:pt x="1512" y="926"/>
                    </a:cubicBezTo>
                    <a:cubicBezTo>
                      <a:pt x="1289" y="926"/>
                      <a:pt x="1003" y="987"/>
                      <a:pt x="739" y="1066"/>
                    </a:cubicBezTo>
                    <a:cubicBezTo>
                      <a:pt x="1179" y="756"/>
                      <a:pt x="1632" y="399"/>
                      <a:pt x="1644" y="221"/>
                    </a:cubicBezTo>
                    <a:cubicBezTo>
                      <a:pt x="1644" y="173"/>
                      <a:pt x="1632" y="137"/>
                      <a:pt x="1608" y="102"/>
                    </a:cubicBezTo>
                    <a:cubicBezTo>
                      <a:pt x="1527" y="25"/>
                      <a:pt x="1317" y="1"/>
                      <a:pt x="1073"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6"/>
              <p:cNvSpPr/>
              <p:nvPr/>
            </p:nvSpPr>
            <p:spPr>
              <a:xfrm>
                <a:off x="5450012" y="3547082"/>
                <a:ext cx="120616" cy="93546"/>
              </a:xfrm>
              <a:custGeom>
                <a:avLst/>
                <a:gdLst/>
                <a:ahLst/>
                <a:cxnLst/>
                <a:rect l="l" t="t" r="r" b="b"/>
                <a:pathLst>
                  <a:path w="3823" h="2965" extrusionOk="0">
                    <a:moveTo>
                      <a:pt x="3713" y="0"/>
                    </a:moveTo>
                    <a:cubicBezTo>
                      <a:pt x="3680" y="0"/>
                      <a:pt x="3648" y="16"/>
                      <a:pt x="3632" y="48"/>
                    </a:cubicBezTo>
                    <a:cubicBezTo>
                      <a:pt x="2513" y="1822"/>
                      <a:pt x="96" y="2774"/>
                      <a:pt x="72" y="2786"/>
                    </a:cubicBezTo>
                    <a:cubicBezTo>
                      <a:pt x="25" y="2798"/>
                      <a:pt x="1" y="2858"/>
                      <a:pt x="25" y="2905"/>
                    </a:cubicBezTo>
                    <a:cubicBezTo>
                      <a:pt x="36" y="2941"/>
                      <a:pt x="72" y="2965"/>
                      <a:pt x="108" y="2965"/>
                    </a:cubicBezTo>
                    <a:cubicBezTo>
                      <a:pt x="120" y="2965"/>
                      <a:pt x="132" y="2965"/>
                      <a:pt x="144" y="2953"/>
                    </a:cubicBezTo>
                    <a:cubicBezTo>
                      <a:pt x="239" y="2917"/>
                      <a:pt x="2632" y="1976"/>
                      <a:pt x="3787" y="143"/>
                    </a:cubicBezTo>
                    <a:cubicBezTo>
                      <a:pt x="3823" y="107"/>
                      <a:pt x="3811" y="48"/>
                      <a:pt x="3763" y="12"/>
                    </a:cubicBezTo>
                    <a:cubicBezTo>
                      <a:pt x="3747" y="4"/>
                      <a:pt x="3730" y="0"/>
                      <a:pt x="371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6"/>
              <p:cNvSpPr/>
              <p:nvPr/>
            </p:nvSpPr>
            <p:spPr>
              <a:xfrm>
                <a:off x="5465409" y="3647726"/>
                <a:ext cx="208514" cy="119511"/>
              </a:xfrm>
              <a:custGeom>
                <a:avLst/>
                <a:gdLst/>
                <a:ahLst/>
                <a:cxnLst/>
                <a:rect l="l" t="t" r="r" b="b"/>
                <a:pathLst>
                  <a:path w="6609" h="3788" extrusionOk="0">
                    <a:moveTo>
                      <a:pt x="6499" y="1"/>
                    </a:moveTo>
                    <a:cubicBezTo>
                      <a:pt x="6466" y="1"/>
                      <a:pt x="6434" y="17"/>
                      <a:pt x="6418" y="49"/>
                    </a:cubicBezTo>
                    <a:cubicBezTo>
                      <a:pt x="4835" y="2727"/>
                      <a:pt x="132" y="3597"/>
                      <a:pt x="84" y="3608"/>
                    </a:cubicBezTo>
                    <a:cubicBezTo>
                      <a:pt x="37" y="3608"/>
                      <a:pt x="1" y="3668"/>
                      <a:pt x="13" y="3716"/>
                    </a:cubicBezTo>
                    <a:cubicBezTo>
                      <a:pt x="25" y="3763"/>
                      <a:pt x="60" y="3787"/>
                      <a:pt x="108" y="3787"/>
                    </a:cubicBezTo>
                    <a:lnTo>
                      <a:pt x="120" y="3787"/>
                    </a:lnTo>
                    <a:cubicBezTo>
                      <a:pt x="322" y="3751"/>
                      <a:pt x="4954" y="2894"/>
                      <a:pt x="6585" y="144"/>
                    </a:cubicBezTo>
                    <a:cubicBezTo>
                      <a:pt x="6609" y="96"/>
                      <a:pt x="6597" y="37"/>
                      <a:pt x="6549" y="13"/>
                    </a:cubicBezTo>
                    <a:cubicBezTo>
                      <a:pt x="6533" y="5"/>
                      <a:pt x="6516" y="1"/>
                      <a:pt x="649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6"/>
              <p:cNvSpPr/>
              <p:nvPr/>
            </p:nvSpPr>
            <p:spPr>
              <a:xfrm>
                <a:off x="5607794" y="3229405"/>
                <a:ext cx="12431" cy="29941"/>
              </a:xfrm>
              <a:custGeom>
                <a:avLst/>
                <a:gdLst/>
                <a:ahLst/>
                <a:cxnLst/>
                <a:rect l="l" t="t" r="r" b="b"/>
                <a:pathLst>
                  <a:path w="394" h="949" extrusionOk="0">
                    <a:moveTo>
                      <a:pt x="104" y="1"/>
                    </a:moveTo>
                    <a:cubicBezTo>
                      <a:pt x="93" y="1"/>
                      <a:pt x="82" y="3"/>
                      <a:pt x="72" y="8"/>
                    </a:cubicBezTo>
                    <a:cubicBezTo>
                      <a:pt x="24" y="20"/>
                      <a:pt x="0" y="80"/>
                      <a:pt x="12" y="127"/>
                    </a:cubicBezTo>
                    <a:cubicBezTo>
                      <a:pt x="12" y="127"/>
                      <a:pt x="179" y="627"/>
                      <a:pt x="203" y="866"/>
                    </a:cubicBezTo>
                    <a:cubicBezTo>
                      <a:pt x="215" y="913"/>
                      <a:pt x="250" y="949"/>
                      <a:pt x="298" y="949"/>
                    </a:cubicBezTo>
                    <a:lnTo>
                      <a:pt x="310" y="949"/>
                    </a:lnTo>
                    <a:cubicBezTo>
                      <a:pt x="358" y="937"/>
                      <a:pt x="393" y="901"/>
                      <a:pt x="393" y="842"/>
                    </a:cubicBezTo>
                    <a:cubicBezTo>
                      <a:pt x="358" y="580"/>
                      <a:pt x="203" y="92"/>
                      <a:pt x="191" y="68"/>
                    </a:cubicBezTo>
                    <a:cubicBezTo>
                      <a:pt x="182" y="31"/>
                      <a:pt x="143" y="1"/>
                      <a:pt x="10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6"/>
              <p:cNvSpPr/>
              <p:nvPr/>
            </p:nvSpPr>
            <p:spPr>
              <a:xfrm>
                <a:off x="5589022" y="3251711"/>
                <a:ext cx="12778" cy="30193"/>
              </a:xfrm>
              <a:custGeom>
                <a:avLst/>
                <a:gdLst/>
                <a:ahLst/>
                <a:cxnLst/>
                <a:rect l="l" t="t" r="r" b="b"/>
                <a:pathLst>
                  <a:path w="405" h="957" extrusionOk="0">
                    <a:moveTo>
                      <a:pt x="108" y="1"/>
                    </a:moveTo>
                    <a:cubicBezTo>
                      <a:pt x="100" y="1"/>
                      <a:pt x="91" y="2"/>
                      <a:pt x="83" y="4"/>
                    </a:cubicBezTo>
                    <a:cubicBezTo>
                      <a:pt x="36" y="28"/>
                      <a:pt x="0" y="75"/>
                      <a:pt x="24" y="123"/>
                    </a:cubicBezTo>
                    <a:cubicBezTo>
                      <a:pt x="24" y="135"/>
                      <a:pt x="179" y="623"/>
                      <a:pt x="214" y="873"/>
                    </a:cubicBezTo>
                    <a:cubicBezTo>
                      <a:pt x="214" y="921"/>
                      <a:pt x="262" y="956"/>
                      <a:pt x="310" y="956"/>
                    </a:cubicBezTo>
                    <a:lnTo>
                      <a:pt x="322" y="956"/>
                    </a:lnTo>
                    <a:cubicBezTo>
                      <a:pt x="369" y="944"/>
                      <a:pt x="405" y="897"/>
                      <a:pt x="405" y="849"/>
                    </a:cubicBezTo>
                    <a:cubicBezTo>
                      <a:pt x="369" y="587"/>
                      <a:pt x="214" y="87"/>
                      <a:pt x="202" y="75"/>
                    </a:cubicBezTo>
                    <a:cubicBezTo>
                      <a:pt x="193" y="26"/>
                      <a:pt x="150" y="1"/>
                      <a:pt x="10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6"/>
              <p:cNvSpPr/>
              <p:nvPr/>
            </p:nvSpPr>
            <p:spPr>
              <a:xfrm>
                <a:off x="5616438" y="3274995"/>
                <a:ext cx="12778" cy="30193"/>
              </a:xfrm>
              <a:custGeom>
                <a:avLst/>
                <a:gdLst/>
                <a:ahLst/>
                <a:cxnLst/>
                <a:rect l="l" t="t" r="r" b="b"/>
                <a:pathLst>
                  <a:path w="405" h="957" extrusionOk="0">
                    <a:moveTo>
                      <a:pt x="107" y="1"/>
                    </a:moveTo>
                    <a:cubicBezTo>
                      <a:pt x="99" y="1"/>
                      <a:pt x="91" y="2"/>
                      <a:pt x="84" y="4"/>
                    </a:cubicBezTo>
                    <a:cubicBezTo>
                      <a:pt x="24" y="28"/>
                      <a:pt x="0" y="75"/>
                      <a:pt x="24" y="123"/>
                    </a:cubicBezTo>
                    <a:cubicBezTo>
                      <a:pt x="24" y="135"/>
                      <a:pt x="179" y="623"/>
                      <a:pt x="215" y="873"/>
                    </a:cubicBezTo>
                    <a:cubicBezTo>
                      <a:pt x="215" y="921"/>
                      <a:pt x="250" y="956"/>
                      <a:pt x="298" y="956"/>
                    </a:cubicBezTo>
                    <a:lnTo>
                      <a:pt x="310" y="956"/>
                    </a:lnTo>
                    <a:cubicBezTo>
                      <a:pt x="369" y="945"/>
                      <a:pt x="405" y="897"/>
                      <a:pt x="393" y="849"/>
                    </a:cubicBezTo>
                    <a:cubicBezTo>
                      <a:pt x="369" y="587"/>
                      <a:pt x="203" y="87"/>
                      <a:pt x="203" y="75"/>
                    </a:cubicBezTo>
                    <a:cubicBezTo>
                      <a:pt x="183" y="26"/>
                      <a:pt x="146" y="1"/>
                      <a:pt x="107"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6"/>
              <p:cNvSpPr/>
              <p:nvPr/>
            </p:nvSpPr>
            <p:spPr>
              <a:xfrm>
                <a:off x="5593880" y="3306198"/>
                <a:ext cx="12809" cy="30162"/>
              </a:xfrm>
              <a:custGeom>
                <a:avLst/>
                <a:gdLst/>
                <a:ahLst/>
                <a:cxnLst/>
                <a:rect l="l" t="t" r="r" b="b"/>
                <a:pathLst>
                  <a:path w="406" h="956" extrusionOk="0">
                    <a:moveTo>
                      <a:pt x="109" y="0"/>
                    </a:moveTo>
                    <a:cubicBezTo>
                      <a:pt x="100" y="0"/>
                      <a:pt x="92" y="1"/>
                      <a:pt x="84" y="3"/>
                    </a:cubicBezTo>
                    <a:cubicBezTo>
                      <a:pt x="37" y="27"/>
                      <a:pt x="1" y="75"/>
                      <a:pt x="25" y="122"/>
                    </a:cubicBezTo>
                    <a:cubicBezTo>
                      <a:pt x="25" y="134"/>
                      <a:pt x="179" y="622"/>
                      <a:pt x="215" y="872"/>
                    </a:cubicBezTo>
                    <a:cubicBezTo>
                      <a:pt x="215" y="920"/>
                      <a:pt x="263" y="956"/>
                      <a:pt x="310" y="956"/>
                    </a:cubicBezTo>
                    <a:lnTo>
                      <a:pt x="322" y="956"/>
                    </a:lnTo>
                    <a:cubicBezTo>
                      <a:pt x="370" y="944"/>
                      <a:pt x="406" y="896"/>
                      <a:pt x="406" y="848"/>
                    </a:cubicBezTo>
                    <a:cubicBezTo>
                      <a:pt x="370" y="587"/>
                      <a:pt x="215" y="86"/>
                      <a:pt x="203" y="75"/>
                    </a:cubicBezTo>
                    <a:cubicBezTo>
                      <a:pt x="193" y="25"/>
                      <a:pt x="150" y="0"/>
                      <a:pt x="109"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6"/>
              <p:cNvSpPr/>
              <p:nvPr/>
            </p:nvSpPr>
            <p:spPr>
              <a:xfrm>
                <a:off x="5621676" y="3318439"/>
                <a:ext cx="12431" cy="29941"/>
              </a:xfrm>
              <a:custGeom>
                <a:avLst/>
                <a:gdLst/>
                <a:ahLst/>
                <a:cxnLst/>
                <a:rect l="l" t="t" r="r" b="b"/>
                <a:pathLst>
                  <a:path w="394" h="949" extrusionOk="0">
                    <a:moveTo>
                      <a:pt x="105" y="0"/>
                    </a:moveTo>
                    <a:cubicBezTo>
                      <a:pt x="94" y="0"/>
                      <a:pt x="83" y="3"/>
                      <a:pt x="72" y="8"/>
                    </a:cubicBezTo>
                    <a:cubicBezTo>
                      <a:pt x="25" y="20"/>
                      <a:pt x="1" y="79"/>
                      <a:pt x="13" y="127"/>
                    </a:cubicBezTo>
                    <a:cubicBezTo>
                      <a:pt x="13" y="127"/>
                      <a:pt x="179" y="615"/>
                      <a:pt x="203" y="865"/>
                    </a:cubicBezTo>
                    <a:cubicBezTo>
                      <a:pt x="215" y="913"/>
                      <a:pt x="251" y="949"/>
                      <a:pt x="299" y="949"/>
                    </a:cubicBezTo>
                    <a:lnTo>
                      <a:pt x="310" y="949"/>
                    </a:lnTo>
                    <a:cubicBezTo>
                      <a:pt x="358" y="937"/>
                      <a:pt x="394" y="901"/>
                      <a:pt x="394" y="841"/>
                    </a:cubicBezTo>
                    <a:cubicBezTo>
                      <a:pt x="358" y="580"/>
                      <a:pt x="203" y="91"/>
                      <a:pt x="191" y="68"/>
                    </a:cubicBezTo>
                    <a:cubicBezTo>
                      <a:pt x="182" y="30"/>
                      <a:pt x="144" y="0"/>
                      <a:pt x="10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6"/>
              <p:cNvSpPr/>
              <p:nvPr/>
            </p:nvSpPr>
            <p:spPr>
              <a:xfrm>
                <a:off x="5599149" y="3363145"/>
                <a:ext cx="12809" cy="29941"/>
              </a:xfrm>
              <a:custGeom>
                <a:avLst/>
                <a:gdLst/>
                <a:ahLst/>
                <a:cxnLst/>
                <a:rect l="l" t="t" r="r" b="b"/>
                <a:pathLst>
                  <a:path w="406" h="949" extrusionOk="0">
                    <a:moveTo>
                      <a:pt x="115" y="0"/>
                    </a:moveTo>
                    <a:cubicBezTo>
                      <a:pt x="105" y="0"/>
                      <a:pt x="94" y="3"/>
                      <a:pt x="84" y="8"/>
                    </a:cubicBezTo>
                    <a:cubicBezTo>
                      <a:pt x="24" y="20"/>
                      <a:pt x="1" y="79"/>
                      <a:pt x="12" y="127"/>
                    </a:cubicBezTo>
                    <a:cubicBezTo>
                      <a:pt x="12" y="127"/>
                      <a:pt x="179" y="615"/>
                      <a:pt x="203" y="865"/>
                    </a:cubicBezTo>
                    <a:cubicBezTo>
                      <a:pt x="215" y="913"/>
                      <a:pt x="251" y="948"/>
                      <a:pt x="298" y="948"/>
                    </a:cubicBezTo>
                    <a:lnTo>
                      <a:pt x="310" y="948"/>
                    </a:lnTo>
                    <a:cubicBezTo>
                      <a:pt x="358" y="937"/>
                      <a:pt x="405" y="889"/>
                      <a:pt x="393" y="841"/>
                    </a:cubicBezTo>
                    <a:cubicBezTo>
                      <a:pt x="358" y="579"/>
                      <a:pt x="203" y="91"/>
                      <a:pt x="203" y="67"/>
                    </a:cubicBezTo>
                    <a:cubicBezTo>
                      <a:pt x="184" y="30"/>
                      <a:pt x="151" y="0"/>
                      <a:pt x="11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6"/>
              <p:cNvSpPr/>
              <p:nvPr/>
            </p:nvSpPr>
            <p:spPr>
              <a:xfrm>
                <a:off x="5633318" y="3371411"/>
                <a:ext cx="12809" cy="29941"/>
              </a:xfrm>
              <a:custGeom>
                <a:avLst/>
                <a:gdLst/>
                <a:ahLst/>
                <a:cxnLst/>
                <a:rect l="l" t="t" r="r" b="b"/>
                <a:pathLst>
                  <a:path w="406" h="949" extrusionOk="0">
                    <a:moveTo>
                      <a:pt x="115" y="0"/>
                    </a:moveTo>
                    <a:cubicBezTo>
                      <a:pt x="105" y="0"/>
                      <a:pt x="95" y="3"/>
                      <a:pt x="84" y="8"/>
                    </a:cubicBezTo>
                    <a:cubicBezTo>
                      <a:pt x="25" y="20"/>
                      <a:pt x="1" y="79"/>
                      <a:pt x="13" y="127"/>
                    </a:cubicBezTo>
                    <a:cubicBezTo>
                      <a:pt x="25" y="127"/>
                      <a:pt x="180" y="615"/>
                      <a:pt x="203" y="865"/>
                    </a:cubicBezTo>
                    <a:cubicBezTo>
                      <a:pt x="215" y="913"/>
                      <a:pt x="251" y="948"/>
                      <a:pt x="299" y="948"/>
                    </a:cubicBezTo>
                    <a:lnTo>
                      <a:pt x="311" y="948"/>
                    </a:lnTo>
                    <a:cubicBezTo>
                      <a:pt x="370" y="937"/>
                      <a:pt x="406" y="889"/>
                      <a:pt x="394" y="841"/>
                    </a:cubicBezTo>
                    <a:cubicBezTo>
                      <a:pt x="370" y="579"/>
                      <a:pt x="203" y="91"/>
                      <a:pt x="203" y="67"/>
                    </a:cubicBezTo>
                    <a:cubicBezTo>
                      <a:pt x="185" y="30"/>
                      <a:pt x="152" y="0"/>
                      <a:pt x="11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6"/>
              <p:cNvSpPr/>
              <p:nvPr/>
            </p:nvSpPr>
            <p:spPr>
              <a:xfrm>
                <a:off x="5611548" y="3410407"/>
                <a:ext cx="12431" cy="30004"/>
              </a:xfrm>
              <a:custGeom>
                <a:avLst/>
                <a:gdLst/>
                <a:ahLst/>
                <a:cxnLst/>
                <a:rect l="l" t="t" r="r" b="b"/>
                <a:pathLst>
                  <a:path w="394" h="951" extrusionOk="0">
                    <a:moveTo>
                      <a:pt x="110" y="1"/>
                    </a:moveTo>
                    <a:cubicBezTo>
                      <a:pt x="97" y="1"/>
                      <a:pt x="84" y="4"/>
                      <a:pt x="72" y="10"/>
                    </a:cubicBezTo>
                    <a:cubicBezTo>
                      <a:pt x="24" y="22"/>
                      <a:pt x="0" y="70"/>
                      <a:pt x="12" y="129"/>
                    </a:cubicBezTo>
                    <a:cubicBezTo>
                      <a:pt x="12" y="129"/>
                      <a:pt x="167" y="617"/>
                      <a:pt x="203" y="867"/>
                    </a:cubicBezTo>
                    <a:cubicBezTo>
                      <a:pt x="203" y="915"/>
                      <a:pt x="250" y="951"/>
                      <a:pt x="298" y="951"/>
                    </a:cubicBezTo>
                    <a:lnTo>
                      <a:pt x="310" y="951"/>
                    </a:lnTo>
                    <a:cubicBezTo>
                      <a:pt x="358" y="939"/>
                      <a:pt x="393" y="891"/>
                      <a:pt x="393" y="844"/>
                    </a:cubicBezTo>
                    <a:cubicBezTo>
                      <a:pt x="358" y="582"/>
                      <a:pt x="203" y="82"/>
                      <a:pt x="191" y="70"/>
                    </a:cubicBezTo>
                    <a:cubicBezTo>
                      <a:pt x="182" y="25"/>
                      <a:pt x="147" y="1"/>
                      <a:pt x="11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6"/>
              <p:cNvSpPr/>
              <p:nvPr/>
            </p:nvSpPr>
            <p:spPr>
              <a:xfrm>
                <a:off x="5640858" y="3419241"/>
                <a:ext cx="12399" cy="29815"/>
              </a:xfrm>
              <a:custGeom>
                <a:avLst/>
                <a:gdLst/>
                <a:ahLst/>
                <a:cxnLst/>
                <a:rect l="l" t="t" r="r" b="b"/>
                <a:pathLst>
                  <a:path w="393" h="945" extrusionOk="0">
                    <a:moveTo>
                      <a:pt x="97" y="1"/>
                    </a:moveTo>
                    <a:cubicBezTo>
                      <a:pt x="88" y="1"/>
                      <a:pt x="80" y="2"/>
                      <a:pt x="72" y="4"/>
                    </a:cubicBezTo>
                    <a:cubicBezTo>
                      <a:pt x="24" y="16"/>
                      <a:pt x="0" y="75"/>
                      <a:pt x="12" y="123"/>
                    </a:cubicBezTo>
                    <a:cubicBezTo>
                      <a:pt x="12" y="135"/>
                      <a:pt x="179" y="623"/>
                      <a:pt x="203" y="861"/>
                    </a:cubicBezTo>
                    <a:cubicBezTo>
                      <a:pt x="214" y="909"/>
                      <a:pt x="250" y="945"/>
                      <a:pt x="298" y="945"/>
                    </a:cubicBezTo>
                    <a:lnTo>
                      <a:pt x="310" y="945"/>
                    </a:lnTo>
                    <a:cubicBezTo>
                      <a:pt x="357" y="945"/>
                      <a:pt x="393" y="897"/>
                      <a:pt x="393" y="837"/>
                    </a:cubicBezTo>
                    <a:cubicBezTo>
                      <a:pt x="357" y="575"/>
                      <a:pt x="203" y="87"/>
                      <a:pt x="191" y="63"/>
                    </a:cubicBezTo>
                    <a:cubicBezTo>
                      <a:pt x="181" y="24"/>
                      <a:pt x="138" y="1"/>
                      <a:pt x="97"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6"/>
              <p:cNvSpPr/>
              <p:nvPr/>
            </p:nvSpPr>
            <p:spPr>
              <a:xfrm>
                <a:off x="5577348" y="3194605"/>
                <a:ext cx="12809" cy="29815"/>
              </a:xfrm>
              <a:custGeom>
                <a:avLst/>
                <a:gdLst/>
                <a:ahLst/>
                <a:cxnLst/>
                <a:rect l="l" t="t" r="r" b="b"/>
                <a:pathLst>
                  <a:path w="406" h="945" extrusionOk="0">
                    <a:moveTo>
                      <a:pt x="109" y="1"/>
                    </a:moveTo>
                    <a:cubicBezTo>
                      <a:pt x="101" y="1"/>
                      <a:pt x="92" y="2"/>
                      <a:pt x="84" y="4"/>
                    </a:cubicBezTo>
                    <a:cubicBezTo>
                      <a:pt x="25" y="28"/>
                      <a:pt x="1" y="75"/>
                      <a:pt x="25" y="123"/>
                    </a:cubicBezTo>
                    <a:cubicBezTo>
                      <a:pt x="25" y="135"/>
                      <a:pt x="180" y="623"/>
                      <a:pt x="215" y="861"/>
                    </a:cubicBezTo>
                    <a:cubicBezTo>
                      <a:pt x="215" y="909"/>
                      <a:pt x="263" y="945"/>
                      <a:pt x="299" y="945"/>
                    </a:cubicBezTo>
                    <a:lnTo>
                      <a:pt x="311" y="945"/>
                    </a:lnTo>
                    <a:cubicBezTo>
                      <a:pt x="370" y="945"/>
                      <a:pt x="406" y="897"/>
                      <a:pt x="394" y="849"/>
                    </a:cubicBezTo>
                    <a:cubicBezTo>
                      <a:pt x="370" y="576"/>
                      <a:pt x="203" y="87"/>
                      <a:pt x="203" y="64"/>
                    </a:cubicBezTo>
                    <a:cubicBezTo>
                      <a:pt x="184" y="24"/>
                      <a:pt x="148" y="1"/>
                      <a:pt x="10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6"/>
              <p:cNvSpPr/>
              <p:nvPr/>
            </p:nvSpPr>
            <p:spPr>
              <a:xfrm>
                <a:off x="5592019" y="3170438"/>
                <a:ext cx="12809" cy="29941"/>
              </a:xfrm>
              <a:custGeom>
                <a:avLst/>
                <a:gdLst/>
                <a:ahLst/>
                <a:cxnLst/>
                <a:rect l="l" t="t" r="r" b="b"/>
                <a:pathLst>
                  <a:path w="406" h="949" extrusionOk="0">
                    <a:moveTo>
                      <a:pt x="116" y="0"/>
                    </a:moveTo>
                    <a:cubicBezTo>
                      <a:pt x="105" y="0"/>
                      <a:pt x="94" y="3"/>
                      <a:pt x="84" y="8"/>
                    </a:cubicBezTo>
                    <a:cubicBezTo>
                      <a:pt x="36" y="20"/>
                      <a:pt x="0" y="79"/>
                      <a:pt x="24" y="127"/>
                    </a:cubicBezTo>
                    <a:cubicBezTo>
                      <a:pt x="24" y="127"/>
                      <a:pt x="179" y="615"/>
                      <a:pt x="215" y="865"/>
                    </a:cubicBezTo>
                    <a:cubicBezTo>
                      <a:pt x="215" y="913"/>
                      <a:pt x="262" y="949"/>
                      <a:pt x="310" y="949"/>
                    </a:cubicBezTo>
                    <a:lnTo>
                      <a:pt x="322" y="949"/>
                    </a:lnTo>
                    <a:cubicBezTo>
                      <a:pt x="369" y="937"/>
                      <a:pt x="405" y="889"/>
                      <a:pt x="393" y="841"/>
                    </a:cubicBezTo>
                    <a:cubicBezTo>
                      <a:pt x="369" y="580"/>
                      <a:pt x="203" y="91"/>
                      <a:pt x="203" y="68"/>
                    </a:cubicBezTo>
                    <a:cubicBezTo>
                      <a:pt x="193" y="30"/>
                      <a:pt x="155" y="0"/>
                      <a:pt x="116"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6"/>
              <p:cNvSpPr/>
              <p:nvPr/>
            </p:nvSpPr>
            <p:spPr>
              <a:xfrm>
                <a:off x="5692316" y="3832546"/>
                <a:ext cx="7919" cy="30477"/>
              </a:xfrm>
              <a:custGeom>
                <a:avLst/>
                <a:gdLst/>
                <a:ahLst/>
                <a:cxnLst/>
                <a:rect l="l" t="t" r="r" b="b"/>
                <a:pathLst>
                  <a:path w="251" h="966" extrusionOk="0">
                    <a:moveTo>
                      <a:pt x="155" y="1"/>
                    </a:moveTo>
                    <a:cubicBezTo>
                      <a:pt x="107" y="1"/>
                      <a:pt x="60" y="36"/>
                      <a:pt x="60" y="96"/>
                    </a:cubicBezTo>
                    <a:cubicBezTo>
                      <a:pt x="60" y="96"/>
                      <a:pt x="60" y="608"/>
                      <a:pt x="12" y="858"/>
                    </a:cubicBezTo>
                    <a:cubicBezTo>
                      <a:pt x="0" y="906"/>
                      <a:pt x="36" y="953"/>
                      <a:pt x="84" y="965"/>
                    </a:cubicBezTo>
                    <a:lnTo>
                      <a:pt x="107" y="965"/>
                    </a:lnTo>
                    <a:cubicBezTo>
                      <a:pt x="155" y="965"/>
                      <a:pt x="191" y="941"/>
                      <a:pt x="203" y="894"/>
                    </a:cubicBezTo>
                    <a:cubicBezTo>
                      <a:pt x="250" y="632"/>
                      <a:pt x="250" y="108"/>
                      <a:pt x="250" y="96"/>
                    </a:cubicBezTo>
                    <a:cubicBezTo>
                      <a:pt x="250" y="36"/>
                      <a:pt x="215" y="1"/>
                      <a:pt x="15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6"/>
              <p:cNvSpPr/>
              <p:nvPr/>
            </p:nvSpPr>
            <p:spPr>
              <a:xfrm>
                <a:off x="5652879" y="3844945"/>
                <a:ext cx="7919" cy="30477"/>
              </a:xfrm>
              <a:custGeom>
                <a:avLst/>
                <a:gdLst/>
                <a:ahLst/>
                <a:cxnLst/>
                <a:rect l="l" t="t" r="r" b="b"/>
                <a:pathLst>
                  <a:path w="251" h="966" extrusionOk="0">
                    <a:moveTo>
                      <a:pt x="155" y="1"/>
                    </a:moveTo>
                    <a:cubicBezTo>
                      <a:pt x="107" y="1"/>
                      <a:pt x="60" y="36"/>
                      <a:pt x="60" y="84"/>
                    </a:cubicBezTo>
                    <a:cubicBezTo>
                      <a:pt x="60" y="96"/>
                      <a:pt x="60" y="608"/>
                      <a:pt x="12" y="858"/>
                    </a:cubicBezTo>
                    <a:cubicBezTo>
                      <a:pt x="0" y="906"/>
                      <a:pt x="36" y="953"/>
                      <a:pt x="83" y="965"/>
                    </a:cubicBezTo>
                    <a:lnTo>
                      <a:pt x="107" y="965"/>
                    </a:lnTo>
                    <a:cubicBezTo>
                      <a:pt x="155" y="965"/>
                      <a:pt x="191" y="929"/>
                      <a:pt x="203" y="894"/>
                    </a:cubicBezTo>
                    <a:cubicBezTo>
                      <a:pt x="250" y="632"/>
                      <a:pt x="250" y="108"/>
                      <a:pt x="250" y="84"/>
                    </a:cubicBezTo>
                    <a:cubicBezTo>
                      <a:pt x="250" y="36"/>
                      <a:pt x="214" y="1"/>
                      <a:pt x="15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6"/>
              <p:cNvSpPr/>
              <p:nvPr/>
            </p:nvSpPr>
            <p:spPr>
              <a:xfrm>
                <a:off x="5682157" y="3879871"/>
                <a:ext cx="7919" cy="30856"/>
              </a:xfrm>
              <a:custGeom>
                <a:avLst/>
                <a:gdLst/>
                <a:ahLst/>
                <a:cxnLst/>
                <a:rect l="l" t="t" r="r" b="b"/>
                <a:pathLst>
                  <a:path w="251" h="978" extrusionOk="0">
                    <a:moveTo>
                      <a:pt x="156" y="1"/>
                    </a:moveTo>
                    <a:cubicBezTo>
                      <a:pt x="96" y="1"/>
                      <a:pt x="60" y="49"/>
                      <a:pt x="60" y="96"/>
                    </a:cubicBezTo>
                    <a:cubicBezTo>
                      <a:pt x="60" y="108"/>
                      <a:pt x="60" y="620"/>
                      <a:pt x="13" y="858"/>
                    </a:cubicBezTo>
                    <a:cubicBezTo>
                      <a:pt x="1" y="918"/>
                      <a:pt x="37" y="965"/>
                      <a:pt x="84" y="977"/>
                    </a:cubicBezTo>
                    <a:lnTo>
                      <a:pt x="108" y="977"/>
                    </a:lnTo>
                    <a:cubicBezTo>
                      <a:pt x="144" y="977"/>
                      <a:pt x="191" y="942"/>
                      <a:pt x="191" y="894"/>
                    </a:cubicBezTo>
                    <a:cubicBezTo>
                      <a:pt x="251" y="632"/>
                      <a:pt x="251" y="120"/>
                      <a:pt x="251" y="96"/>
                    </a:cubicBezTo>
                    <a:cubicBezTo>
                      <a:pt x="251" y="49"/>
                      <a:pt x="203" y="1"/>
                      <a:pt x="15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6"/>
              <p:cNvSpPr/>
              <p:nvPr/>
            </p:nvSpPr>
            <p:spPr>
              <a:xfrm>
                <a:off x="5652879" y="3900158"/>
                <a:ext cx="7919" cy="30477"/>
              </a:xfrm>
              <a:custGeom>
                <a:avLst/>
                <a:gdLst/>
                <a:ahLst/>
                <a:cxnLst/>
                <a:rect l="l" t="t" r="r" b="b"/>
                <a:pathLst>
                  <a:path w="251" h="966" extrusionOk="0">
                    <a:moveTo>
                      <a:pt x="155" y="1"/>
                    </a:moveTo>
                    <a:cubicBezTo>
                      <a:pt x="107" y="1"/>
                      <a:pt x="60" y="37"/>
                      <a:pt x="60" y="84"/>
                    </a:cubicBezTo>
                    <a:cubicBezTo>
                      <a:pt x="60" y="96"/>
                      <a:pt x="60" y="608"/>
                      <a:pt x="12" y="858"/>
                    </a:cubicBezTo>
                    <a:cubicBezTo>
                      <a:pt x="0" y="906"/>
                      <a:pt x="36" y="953"/>
                      <a:pt x="83" y="965"/>
                    </a:cubicBezTo>
                    <a:lnTo>
                      <a:pt x="107" y="965"/>
                    </a:lnTo>
                    <a:cubicBezTo>
                      <a:pt x="155" y="965"/>
                      <a:pt x="191" y="941"/>
                      <a:pt x="203" y="894"/>
                    </a:cubicBezTo>
                    <a:cubicBezTo>
                      <a:pt x="250" y="632"/>
                      <a:pt x="250" y="108"/>
                      <a:pt x="250" y="84"/>
                    </a:cubicBezTo>
                    <a:cubicBezTo>
                      <a:pt x="250" y="37"/>
                      <a:pt x="214" y="1"/>
                      <a:pt x="15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6"/>
              <p:cNvSpPr/>
              <p:nvPr/>
            </p:nvSpPr>
            <p:spPr>
              <a:xfrm>
                <a:off x="5680296" y="3925335"/>
                <a:ext cx="8298" cy="30446"/>
              </a:xfrm>
              <a:custGeom>
                <a:avLst/>
                <a:gdLst/>
                <a:ahLst/>
                <a:cxnLst/>
                <a:rect l="l" t="t" r="r" b="b"/>
                <a:pathLst>
                  <a:path w="263" h="965" extrusionOk="0">
                    <a:moveTo>
                      <a:pt x="167" y="1"/>
                    </a:moveTo>
                    <a:cubicBezTo>
                      <a:pt x="107" y="1"/>
                      <a:pt x="72" y="36"/>
                      <a:pt x="72" y="96"/>
                    </a:cubicBezTo>
                    <a:cubicBezTo>
                      <a:pt x="72" y="96"/>
                      <a:pt x="60" y="608"/>
                      <a:pt x="12" y="858"/>
                    </a:cubicBezTo>
                    <a:cubicBezTo>
                      <a:pt x="0" y="905"/>
                      <a:pt x="36" y="953"/>
                      <a:pt x="84" y="965"/>
                    </a:cubicBezTo>
                    <a:lnTo>
                      <a:pt x="107" y="965"/>
                    </a:lnTo>
                    <a:cubicBezTo>
                      <a:pt x="155" y="965"/>
                      <a:pt x="191" y="941"/>
                      <a:pt x="203" y="894"/>
                    </a:cubicBezTo>
                    <a:cubicBezTo>
                      <a:pt x="250" y="632"/>
                      <a:pt x="262" y="108"/>
                      <a:pt x="262" y="96"/>
                    </a:cubicBezTo>
                    <a:cubicBezTo>
                      <a:pt x="262" y="36"/>
                      <a:pt x="215" y="1"/>
                      <a:pt x="167"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6"/>
              <p:cNvSpPr/>
              <p:nvPr/>
            </p:nvSpPr>
            <p:spPr>
              <a:xfrm>
                <a:off x="5642341" y="3949376"/>
                <a:ext cx="7919" cy="30446"/>
              </a:xfrm>
              <a:custGeom>
                <a:avLst/>
                <a:gdLst/>
                <a:ahLst/>
                <a:cxnLst/>
                <a:rect l="l" t="t" r="r" b="b"/>
                <a:pathLst>
                  <a:path w="251" h="965" extrusionOk="0">
                    <a:moveTo>
                      <a:pt x="156" y="1"/>
                    </a:moveTo>
                    <a:cubicBezTo>
                      <a:pt x="108" y="1"/>
                      <a:pt x="60" y="36"/>
                      <a:pt x="60" y="96"/>
                    </a:cubicBezTo>
                    <a:cubicBezTo>
                      <a:pt x="60" y="96"/>
                      <a:pt x="60" y="620"/>
                      <a:pt x="13" y="858"/>
                    </a:cubicBezTo>
                    <a:cubicBezTo>
                      <a:pt x="1" y="905"/>
                      <a:pt x="36" y="953"/>
                      <a:pt x="84" y="965"/>
                    </a:cubicBezTo>
                    <a:lnTo>
                      <a:pt x="108" y="965"/>
                    </a:lnTo>
                    <a:cubicBezTo>
                      <a:pt x="144" y="965"/>
                      <a:pt x="191" y="941"/>
                      <a:pt x="191" y="894"/>
                    </a:cubicBezTo>
                    <a:cubicBezTo>
                      <a:pt x="251" y="632"/>
                      <a:pt x="251" y="120"/>
                      <a:pt x="251" y="96"/>
                    </a:cubicBezTo>
                    <a:cubicBezTo>
                      <a:pt x="251" y="48"/>
                      <a:pt x="203" y="1"/>
                      <a:pt x="15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6"/>
              <p:cNvSpPr/>
              <p:nvPr/>
            </p:nvSpPr>
            <p:spPr>
              <a:xfrm>
                <a:off x="5666382" y="3972281"/>
                <a:ext cx="7919" cy="30856"/>
              </a:xfrm>
              <a:custGeom>
                <a:avLst/>
                <a:gdLst/>
                <a:ahLst/>
                <a:cxnLst/>
                <a:rect l="l" t="t" r="r" b="b"/>
                <a:pathLst>
                  <a:path w="251" h="978" extrusionOk="0">
                    <a:moveTo>
                      <a:pt x="156" y="1"/>
                    </a:moveTo>
                    <a:cubicBezTo>
                      <a:pt x="108" y="1"/>
                      <a:pt x="60" y="49"/>
                      <a:pt x="60" y="96"/>
                    </a:cubicBezTo>
                    <a:cubicBezTo>
                      <a:pt x="60" y="96"/>
                      <a:pt x="60" y="620"/>
                      <a:pt x="13" y="858"/>
                    </a:cubicBezTo>
                    <a:cubicBezTo>
                      <a:pt x="1" y="906"/>
                      <a:pt x="36" y="965"/>
                      <a:pt x="84" y="965"/>
                    </a:cubicBezTo>
                    <a:cubicBezTo>
                      <a:pt x="96" y="977"/>
                      <a:pt x="96" y="977"/>
                      <a:pt x="108" y="977"/>
                    </a:cubicBezTo>
                    <a:cubicBezTo>
                      <a:pt x="144" y="977"/>
                      <a:pt x="191" y="941"/>
                      <a:pt x="191" y="894"/>
                    </a:cubicBezTo>
                    <a:cubicBezTo>
                      <a:pt x="251" y="632"/>
                      <a:pt x="251" y="120"/>
                      <a:pt x="251" y="96"/>
                    </a:cubicBezTo>
                    <a:cubicBezTo>
                      <a:pt x="251" y="49"/>
                      <a:pt x="203" y="1"/>
                      <a:pt x="15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6"/>
              <p:cNvSpPr/>
              <p:nvPr/>
            </p:nvSpPr>
            <p:spPr>
              <a:xfrm>
                <a:off x="5624326" y="4002348"/>
                <a:ext cx="7919" cy="30446"/>
              </a:xfrm>
              <a:custGeom>
                <a:avLst/>
                <a:gdLst/>
                <a:ahLst/>
                <a:cxnLst/>
                <a:rect l="l" t="t" r="r" b="b"/>
                <a:pathLst>
                  <a:path w="251" h="965" extrusionOk="0">
                    <a:moveTo>
                      <a:pt x="155" y="0"/>
                    </a:moveTo>
                    <a:cubicBezTo>
                      <a:pt x="107" y="0"/>
                      <a:pt x="60" y="36"/>
                      <a:pt x="60" y="96"/>
                    </a:cubicBezTo>
                    <a:cubicBezTo>
                      <a:pt x="60" y="96"/>
                      <a:pt x="60" y="620"/>
                      <a:pt x="12" y="858"/>
                    </a:cubicBezTo>
                    <a:cubicBezTo>
                      <a:pt x="0" y="905"/>
                      <a:pt x="36" y="953"/>
                      <a:pt x="84" y="965"/>
                    </a:cubicBezTo>
                    <a:lnTo>
                      <a:pt x="95" y="965"/>
                    </a:lnTo>
                    <a:cubicBezTo>
                      <a:pt x="143" y="965"/>
                      <a:pt x="179" y="941"/>
                      <a:pt x="191" y="893"/>
                    </a:cubicBezTo>
                    <a:cubicBezTo>
                      <a:pt x="250" y="631"/>
                      <a:pt x="250" y="119"/>
                      <a:pt x="250" y="96"/>
                    </a:cubicBezTo>
                    <a:cubicBezTo>
                      <a:pt x="250" y="36"/>
                      <a:pt x="203" y="0"/>
                      <a:pt x="15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6"/>
              <p:cNvSpPr/>
              <p:nvPr/>
            </p:nvSpPr>
            <p:spPr>
              <a:xfrm>
                <a:off x="5647231" y="4020300"/>
                <a:ext cx="12431" cy="29783"/>
              </a:xfrm>
              <a:custGeom>
                <a:avLst/>
                <a:gdLst/>
                <a:ahLst/>
                <a:cxnLst/>
                <a:rect l="l" t="t" r="r" b="b"/>
                <a:pathLst>
                  <a:path w="394" h="944" extrusionOk="0">
                    <a:moveTo>
                      <a:pt x="287" y="1"/>
                    </a:moveTo>
                    <a:cubicBezTo>
                      <a:pt x="239" y="1"/>
                      <a:pt x="201" y="33"/>
                      <a:pt x="191" y="74"/>
                    </a:cubicBezTo>
                    <a:cubicBezTo>
                      <a:pt x="191" y="86"/>
                      <a:pt x="108" y="586"/>
                      <a:pt x="12" y="824"/>
                    </a:cubicBezTo>
                    <a:cubicBezTo>
                      <a:pt x="1" y="872"/>
                      <a:pt x="24" y="920"/>
                      <a:pt x="72" y="943"/>
                    </a:cubicBezTo>
                    <a:lnTo>
                      <a:pt x="108" y="943"/>
                    </a:lnTo>
                    <a:cubicBezTo>
                      <a:pt x="143" y="943"/>
                      <a:pt x="179" y="920"/>
                      <a:pt x="191" y="884"/>
                    </a:cubicBezTo>
                    <a:cubicBezTo>
                      <a:pt x="286" y="634"/>
                      <a:pt x="382" y="134"/>
                      <a:pt x="382" y="110"/>
                    </a:cubicBezTo>
                    <a:cubicBezTo>
                      <a:pt x="393" y="51"/>
                      <a:pt x="358" y="3"/>
                      <a:pt x="310" y="3"/>
                    </a:cubicBezTo>
                    <a:cubicBezTo>
                      <a:pt x="302" y="1"/>
                      <a:pt x="295" y="1"/>
                      <a:pt x="287"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6"/>
              <p:cNvSpPr/>
              <p:nvPr/>
            </p:nvSpPr>
            <p:spPr>
              <a:xfrm>
                <a:off x="5667139" y="3786736"/>
                <a:ext cx="7919" cy="30824"/>
              </a:xfrm>
              <a:custGeom>
                <a:avLst/>
                <a:gdLst/>
                <a:ahLst/>
                <a:cxnLst/>
                <a:rect l="l" t="t" r="r" b="b"/>
                <a:pathLst>
                  <a:path w="251" h="977" extrusionOk="0">
                    <a:moveTo>
                      <a:pt x="155" y="0"/>
                    </a:moveTo>
                    <a:cubicBezTo>
                      <a:pt x="108" y="0"/>
                      <a:pt x="60" y="48"/>
                      <a:pt x="60" y="95"/>
                    </a:cubicBezTo>
                    <a:cubicBezTo>
                      <a:pt x="60" y="95"/>
                      <a:pt x="60" y="619"/>
                      <a:pt x="12" y="857"/>
                    </a:cubicBezTo>
                    <a:cubicBezTo>
                      <a:pt x="1" y="905"/>
                      <a:pt x="36" y="953"/>
                      <a:pt x="84" y="965"/>
                    </a:cubicBezTo>
                    <a:cubicBezTo>
                      <a:pt x="96" y="977"/>
                      <a:pt x="96" y="977"/>
                      <a:pt x="108" y="977"/>
                    </a:cubicBezTo>
                    <a:cubicBezTo>
                      <a:pt x="155" y="977"/>
                      <a:pt x="191" y="941"/>
                      <a:pt x="203" y="893"/>
                    </a:cubicBezTo>
                    <a:cubicBezTo>
                      <a:pt x="251" y="631"/>
                      <a:pt x="251" y="119"/>
                      <a:pt x="251" y="95"/>
                    </a:cubicBezTo>
                    <a:cubicBezTo>
                      <a:pt x="251" y="48"/>
                      <a:pt x="215" y="0"/>
                      <a:pt x="15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6"/>
              <p:cNvSpPr/>
              <p:nvPr/>
            </p:nvSpPr>
            <p:spPr>
              <a:xfrm>
                <a:off x="5691559" y="3768310"/>
                <a:ext cx="7919" cy="30856"/>
              </a:xfrm>
              <a:custGeom>
                <a:avLst/>
                <a:gdLst/>
                <a:ahLst/>
                <a:cxnLst/>
                <a:rect l="l" t="t" r="r" b="b"/>
                <a:pathLst>
                  <a:path w="251" h="978" extrusionOk="0">
                    <a:moveTo>
                      <a:pt x="155" y="1"/>
                    </a:moveTo>
                    <a:cubicBezTo>
                      <a:pt x="108" y="1"/>
                      <a:pt x="60" y="48"/>
                      <a:pt x="60" y="96"/>
                    </a:cubicBezTo>
                    <a:cubicBezTo>
                      <a:pt x="60" y="108"/>
                      <a:pt x="60" y="620"/>
                      <a:pt x="12" y="858"/>
                    </a:cubicBezTo>
                    <a:cubicBezTo>
                      <a:pt x="0" y="918"/>
                      <a:pt x="36" y="965"/>
                      <a:pt x="84" y="977"/>
                    </a:cubicBezTo>
                    <a:lnTo>
                      <a:pt x="108" y="977"/>
                    </a:lnTo>
                    <a:cubicBezTo>
                      <a:pt x="143" y="977"/>
                      <a:pt x="191" y="941"/>
                      <a:pt x="203" y="894"/>
                    </a:cubicBezTo>
                    <a:cubicBezTo>
                      <a:pt x="250" y="632"/>
                      <a:pt x="250" y="120"/>
                      <a:pt x="250" y="96"/>
                    </a:cubicBezTo>
                    <a:cubicBezTo>
                      <a:pt x="250" y="48"/>
                      <a:pt x="215" y="1"/>
                      <a:pt x="155"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6"/>
              <p:cNvSpPr/>
              <p:nvPr/>
            </p:nvSpPr>
            <p:spPr>
              <a:xfrm>
                <a:off x="5283239" y="4086019"/>
                <a:ext cx="16564" cy="28679"/>
              </a:xfrm>
              <a:custGeom>
                <a:avLst/>
                <a:gdLst/>
                <a:ahLst/>
                <a:cxnLst/>
                <a:rect l="l" t="t" r="r" b="b"/>
                <a:pathLst>
                  <a:path w="525" h="909" extrusionOk="0">
                    <a:moveTo>
                      <a:pt x="109" y="0"/>
                    </a:moveTo>
                    <a:cubicBezTo>
                      <a:pt x="100" y="0"/>
                      <a:pt x="92" y="1"/>
                      <a:pt x="84" y="3"/>
                    </a:cubicBezTo>
                    <a:cubicBezTo>
                      <a:pt x="36" y="15"/>
                      <a:pt x="0" y="63"/>
                      <a:pt x="24" y="123"/>
                    </a:cubicBezTo>
                    <a:cubicBezTo>
                      <a:pt x="96" y="373"/>
                      <a:pt x="322" y="837"/>
                      <a:pt x="334" y="849"/>
                    </a:cubicBezTo>
                    <a:cubicBezTo>
                      <a:pt x="358" y="885"/>
                      <a:pt x="381" y="908"/>
                      <a:pt x="417" y="908"/>
                    </a:cubicBezTo>
                    <a:cubicBezTo>
                      <a:pt x="429" y="908"/>
                      <a:pt x="453" y="896"/>
                      <a:pt x="465" y="896"/>
                    </a:cubicBezTo>
                    <a:cubicBezTo>
                      <a:pt x="512" y="873"/>
                      <a:pt x="524" y="813"/>
                      <a:pt x="500" y="765"/>
                    </a:cubicBezTo>
                    <a:cubicBezTo>
                      <a:pt x="500" y="765"/>
                      <a:pt x="262" y="301"/>
                      <a:pt x="203" y="63"/>
                    </a:cubicBezTo>
                    <a:cubicBezTo>
                      <a:pt x="193" y="24"/>
                      <a:pt x="150" y="0"/>
                      <a:pt x="109"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6"/>
              <p:cNvSpPr/>
              <p:nvPr/>
            </p:nvSpPr>
            <p:spPr>
              <a:xfrm>
                <a:off x="5297500" y="4049610"/>
                <a:ext cx="16564" cy="28647"/>
              </a:xfrm>
              <a:custGeom>
                <a:avLst/>
                <a:gdLst/>
                <a:ahLst/>
                <a:cxnLst/>
                <a:rect l="l" t="t" r="r" b="b"/>
                <a:pathLst>
                  <a:path w="525" h="908" extrusionOk="0">
                    <a:moveTo>
                      <a:pt x="95" y="0"/>
                    </a:moveTo>
                    <a:cubicBezTo>
                      <a:pt x="88" y="0"/>
                      <a:pt x="80" y="1"/>
                      <a:pt x="72" y="3"/>
                    </a:cubicBezTo>
                    <a:cubicBezTo>
                      <a:pt x="25" y="14"/>
                      <a:pt x="1" y="74"/>
                      <a:pt x="13" y="122"/>
                    </a:cubicBezTo>
                    <a:cubicBezTo>
                      <a:pt x="84" y="372"/>
                      <a:pt x="322" y="836"/>
                      <a:pt x="334" y="860"/>
                    </a:cubicBezTo>
                    <a:cubicBezTo>
                      <a:pt x="346" y="896"/>
                      <a:pt x="382" y="907"/>
                      <a:pt x="418" y="907"/>
                    </a:cubicBezTo>
                    <a:cubicBezTo>
                      <a:pt x="429" y="907"/>
                      <a:pt x="441" y="907"/>
                      <a:pt x="453" y="896"/>
                    </a:cubicBezTo>
                    <a:cubicBezTo>
                      <a:pt x="501" y="872"/>
                      <a:pt x="525" y="824"/>
                      <a:pt x="501" y="776"/>
                    </a:cubicBezTo>
                    <a:cubicBezTo>
                      <a:pt x="489" y="765"/>
                      <a:pt x="263" y="312"/>
                      <a:pt x="191" y="74"/>
                    </a:cubicBezTo>
                    <a:cubicBezTo>
                      <a:pt x="181" y="33"/>
                      <a:pt x="144" y="0"/>
                      <a:pt x="9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6"/>
              <p:cNvSpPr/>
              <p:nvPr/>
            </p:nvSpPr>
            <p:spPr>
              <a:xfrm>
                <a:off x="5255822" y="4041533"/>
                <a:ext cx="16564" cy="28458"/>
              </a:xfrm>
              <a:custGeom>
                <a:avLst/>
                <a:gdLst/>
                <a:ahLst/>
                <a:cxnLst/>
                <a:rect l="l" t="t" r="r" b="b"/>
                <a:pathLst>
                  <a:path w="525" h="902" extrusionOk="0">
                    <a:moveTo>
                      <a:pt x="114" y="1"/>
                    </a:moveTo>
                    <a:cubicBezTo>
                      <a:pt x="104" y="1"/>
                      <a:pt x="94" y="3"/>
                      <a:pt x="84" y="9"/>
                    </a:cubicBezTo>
                    <a:cubicBezTo>
                      <a:pt x="24" y="20"/>
                      <a:pt x="0" y="68"/>
                      <a:pt x="12" y="116"/>
                    </a:cubicBezTo>
                    <a:cubicBezTo>
                      <a:pt x="84" y="378"/>
                      <a:pt x="322" y="842"/>
                      <a:pt x="334" y="854"/>
                    </a:cubicBezTo>
                    <a:cubicBezTo>
                      <a:pt x="345" y="890"/>
                      <a:pt x="381" y="902"/>
                      <a:pt x="417" y="902"/>
                    </a:cubicBezTo>
                    <a:lnTo>
                      <a:pt x="453" y="902"/>
                    </a:lnTo>
                    <a:cubicBezTo>
                      <a:pt x="500" y="878"/>
                      <a:pt x="524" y="818"/>
                      <a:pt x="500" y="771"/>
                    </a:cubicBezTo>
                    <a:cubicBezTo>
                      <a:pt x="500" y="771"/>
                      <a:pt x="262" y="306"/>
                      <a:pt x="191" y="68"/>
                    </a:cubicBezTo>
                    <a:cubicBezTo>
                      <a:pt x="181" y="31"/>
                      <a:pt x="150" y="1"/>
                      <a:pt x="11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6"/>
              <p:cNvSpPr/>
              <p:nvPr/>
            </p:nvSpPr>
            <p:spPr>
              <a:xfrm>
                <a:off x="5265571" y="4003011"/>
                <a:ext cx="16564" cy="28679"/>
              </a:xfrm>
              <a:custGeom>
                <a:avLst/>
                <a:gdLst/>
                <a:ahLst/>
                <a:cxnLst/>
                <a:rect l="l" t="t" r="r" b="b"/>
                <a:pathLst>
                  <a:path w="525" h="909" extrusionOk="0">
                    <a:moveTo>
                      <a:pt x="108" y="0"/>
                    </a:moveTo>
                    <a:cubicBezTo>
                      <a:pt x="100" y="0"/>
                      <a:pt x="92" y="1"/>
                      <a:pt x="84" y="3"/>
                    </a:cubicBezTo>
                    <a:cubicBezTo>
                      <a:pt x="25" y="15"/>
                      <a:pt x="1" y="63"/>
                      <a:pt x="13" y="110"/>
                    </a:cubicBezTo>
                    <a:cubicBezTo>
                      <a:pt x="84" y="372"/>
                      <a:pt x="322" y="837"/>
                      <a:pt x="334" y="849"/>
                    </a:cubicBezTo>
                    <a:cubicBezTo>
                      <a:pt x="346" y="884"/>
                      <a:pt x="382" y="908"/>
                      <a:pt x="417" y="908"/>
                    </a:cubicBezTo>
                    <a:cubicBezTo>
                      <a:pt x="429" y="908"/>
                      <a:pt x="441" y="896"/>
                      <a:pt x="453" y="896"/>
                    </a:cubicBezTo>
                    <a:cubicBezTo>
                      <a:pt x="501" y="872"/>
                      <a:pt x="525" y="813"/>
                      <a:pt x="501" y="765"/>
                    </a:cubicBezTo>
                    <a:cubicBezTo>
                      <a:pt x="501" y="765"/>
                      <a:pt x="263" y="301"/>
                      <a:pt x="191" y="63"/>
                    </a:cubicBezTo>
                    <a:cubicBezTo>
                      <a:pt x="181" y="23"/>
                      <a:pt x="147" y="0"/>
                      <a:pt x="10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6"/>
              <p:cNvSpPr/>
              <p:nvPr/>
            </p:nvSpPr>
            <p:spPr>
              <a:xfrm>
                <a:off x="5288129" y="3996606"/>
                <a:ext cx="16532" cy="28679"/>
              </a:xfrm>
              <a:custGeom>
                <a:avLst/>
                <a:gdLst/>
                <a:ahLst/>
                <a:cxnLst/>
                <a:rect l="l" t="t" r="r" b="b"/>
                <a:pathLst>
                  <a:path w="524" h="909" extrusionOk="0">
                    <a:moveTo>
                      <a:pt x="108" y="1"/>
                    </a:moveTo>
                    <a:cubicBezTo>
                      <a:pt x="100" y="1"/>
                      <a:pt x="91" y="2"/>
                      <a:pt x="83" y="4"/>
                    </a:cubicBezTo>
                    <a:cubicBezTo>
                      <a:pt x="36" y="16"/>
                      <a:pt x="0" y="75"/>
                      <a:pt x="12" y="123"/>
                    </a:cubicBezTo>
                    <a:cubicBezTo>
                      <a:pt x="95" y="373"/>
                      <a:pt x="322" y="837"/>
                      <a:pt x="334" y="861"/>
                    </a:cubicBezTo>
                    <a:cubicBezTo>
                      <a:pt x="345" y="885"/>
                      <a:pt x="381" y="909"/>
                      <a:pt x="417" y="909"/>
                    </a:cubicBezTo>
                    <a:cubicBezTo>
                      <a:pt x="429" y="909"/>
                      <a:pt x="453" y="909"/>
                      <a:pt x="464" y="897"/>
                    </a:cubicBezTo>
                    <a:cubicBezTo>
                      <a:pt x="512" y="873"/>
                      <a:pt x="524" y="813"/>
                      <a:pt x="500" y="778"/>
                    </a:cubicBezTo>
                    <a:cubicBezTo>
                      <a:pt x="500" y="766"/>
                      <a:pt x="262" y="313"/>
                      <a:pt x="203" y="75"/>
                    </a:cubicBezTo>
                    <a:cubicBezTo>
                      <a:pt x="193" y="26"/>
                      <a:pt x="150" y="1"/>
                      <a:pt x="108"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6"/>
              <p:cNvSpPr/>
              <p:nvPr/>
            </p:nvSpPr>
            <p:spPr>
              <a:xfrm>
                <a:off x="5281725" y="3925335"/>
                <a:ext cx="10191" cy="30446"/>
              </a:xfrm>
              <a:custGeom>
                <a:avLst/>
                <a:gdLst/>
                <a:ahLst/>
                <a:cxnLst/>
                <a:rect l="l" t="t" r="r" b="b"/>
                <a:pathLst>
                  <a:path w="323" h="965" extrusionOk="0">
                    <a:moveTo>
                      <a:pt x="96" y="1"/>
                    </a:moveTo>
                    <a:cubicBezTo>
                      <a:pt x="36" y="1"/>
                      <a:pt x="1" y="48"/>
                      <a:pt x="1" y="96"/>
                    </a:cubicBezTo>
                    <a:cubicBezTo>
                      <a:pt x="13" y="358"/>
                      <a:pt x="120" y="870"/>
                      <a:pt x="132" y="894"/>
                    </a:cubicBezTo>
                    <a:cubicBezTo>
                      <a:pt x="132" y="929"/>
                      <a:pt x="179" y="965"/>
                      <a:pt x="215" y="965"/>
                    </a:cubicBezTo>
                    <a:lnTo>
                      <a:pt x="239" y="965"/>
                    </a:lnTo>
                    <a:cubicBezTo>
                      <a:pt x="286" y="953"/>
                      <a:pt x="322" y="894"/>
                      <a:pt x="310" y="846"/>
                    </a:cubicBezTo>
                    <a:cubicBezTo>
                      <a:pt x="310" y="846"/>
                      <a:pt x="191" y="334"/>
                      <a:pt x="191" y="96"/>
                    </a:cubicBezTo>
                    <a:cubicBezTo>
                      <a:pt x="191" y="36"/>
                      <a:pt x="144" y="1"/>
                      <a:pt x="9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6"/>
              <p:cNvSpPr/>
              <p:nvPr/>
            </p:nvSpPr>
            <p:spPr>
              <a:xfrm>
                <a:off x="5332804" y="4141263"/>
                <a:ext cx="16564" cy="29026"/>
              </a:xfrm>
              <a:custGeom>
                <a:avLst/>
                <a:gdLst/>
                <a:ahLst/>
                <a:cxnLst/>
                <a:rect l="l" t="t" r="r" b="b"/>
                <a:pathLst>
                  <a:path w="525" h="920" extrusionOk="0">
                    <a:moveTo>
                      <a:pt x="103" y="0"/>
                    </a:moveTo>
                    <a:cubicBezTo>
                      <a:pt x="97" y="0"/>
                      <a:pt x="91" y="1"/>
                      <a:pt x="84" y="3"/>
                    </a:cubicBezTo>
                    <a:cubicBezTo>
                      <a:pt x="25" y="27"/>
                      <a:pt x="1" y="74"/>
                      <a:pt x="13" y="122"/>
                    </a:cubicBezTo>
                    <a:cubicBezTo>
                      <a:pt x="84" y="384"/>
                      <a:pt x="322" y="848"/>
                      <a:pt x="334" y="860"/>
                    </a:cubicBezTo>
                    <a:cubicBezTo>
                      <a:pt x="346" y="896"/>
                      <a:pt x="382" y="919"/>
                      <a:pt x="418" y="919"/>
                    </a:cubicBezTo>
                    <a:cubicBezTo>
                      <a:pt x="430" y="919"/>
                      <a:pt x="442" y="908"/>
                      <a:pt x="453" y="908"/>
                    </a:cubicBezTo>
                    <a:cubicBezTo>
                      <a:pt x="501" y="884"/>
                      <a:pt x="525" y="824"/>
                      <a:pt x="501" y="777"/>
                    </a:cubicBezTo>
                    <a:cubicBezTo>
                      <a:pt x="501" y="777"/>
                      <a:pt x="263" y="312"/>
                      <a:pt x="191" y="74"/>
                    </a:cubicBezTo>
                    <a:cubicBezTo>
                      <a:pt x="181" y="33"/>
                      <a:pt x="144" y="0"/>
                      <a:pt x="10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6"/>
              <p:cNvSpPr/>
              <p:nvPr/>
            </p:nvSpPr>
            <p:spPr>
              <a:xfrm>
                <a:off x="5240047" y="3996259"/>
                <a:ext cx="15428" cy="29026"/>
              </a:xfrm>
              <a:custGeom>
                <a:avLst/>
                <a:gdLst/>
                <a:ahLst/>
                <a:cxnLst/>
                <a:rect l="l" t="t" r="r" b="b"/>
                <a:pathLst>
                  <a:path w="489" h="920" extrusionOk="0">
                    <a:moveTo>
                      <a:pt x="94" y="1"/>
                    </a:moveTo>
                    <a:cubicBezTo>
                      <a:pt x="87" y="1"/>
                      <a:pt x="79" y="1"/>
                      <a:pt x="72" y="3"/>
                    </a:cubicBezTo>
                    <a:cubicBezTo>
                      <a:pt x="24" y="15"/>
                      <a:pt x="0" y="74"/>
                      <a:pt x="12" y="122"/>
                    </a:cubicBezTo>
                    <a:cubicBezTo>
                      <a:pt x="72" y="384"/>
                      <a:pt x="286" y="848"/>
                      <a:pt x="298" y="872"/>
                    </a:cubicBezTo>
                    <a:cubicBezTo>
                      <a:pt x="310" y="908"/>
                      <a:pt x="345" y="920"/>
                      <a:pt x="381" y="920"/>
                    </a:cubicBezTo>
                    <a:lnTo>
                      <a:pt x="417" y="920"/>
                    </a:lnTo>
                    <a:cubicBezTo>
                      <a:pt x="464" y="896"/>
                      <a:pt x="488" y="836"/>
                      <a:pt x="464" y="789"/>
                    </a:cubicBezTo>
                    <a:cubicBezTo>
                      <a:pt x="464" y="789"/>
                      <a:pt x="250" y="312"/>
                      <a:pt x="191" y="74"/>
                    </a:cubicBezTo>
                    <a:cubicBezTo>
                      <a:pt x="180" y="33"/>
                      <a:pt x="143" y="1"/>
                      <a:pt x="9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6"/>
              <p:cNvSpPr/>
              <p:nvPr/>
            </p:nvSpPr>
            <p:spPr>
              <a:xfrm>
                <a:off x="5259198" y="3949376"/>
                <a:ext cx="10159" cy="30446"/>
              </a:xfrm>
              <a:custGeom>
                <a:avLst/>
                <a:gdLst/>
                <a:ahLst/>
                <a:cxnLst/>
                <a:rect l="l" t="t" r="r" b="b"/>
                <a:pathLst>
                  <a:path w="322" h="965" extrusionOk="0">
                    <a:moveTo>
                      <a:pt x="96" y="1"/>
                    </a:moveTo>
                    <a:cubicBezTo>
                      <a:pt x="36" y="1"/>
                      <a:pt x="0" y="48"/>
                      <a:pt x="0" y="96"/>
                    </a:cubicBezTo>
                    <a:cubicBezTo>
                      <a:pt x="0" y="370"/>
                      <a:pt x="119" y="870"/>
                      <a:pt x="119" y="894"/>
                    </a:cubicBezTo>
                    <a:cubicBezTo>
                      <a:pt x="131" y="941"/>
                      <a:pt x="167" y="965"/>
                      <a:pt x="215" y="965"/>
                    </a:cubicBezTo>
                    <a:lnTo>
                      <a:pt x="238" y="965"/>
                    </a:lnTo>
                    <a:cubicBezTo>
                      <a:pt x="286" y="953"/>
                      <a:pt x="322" y="905"/>
                      <a:pt x="310" y="858"/>
                    </a:cubicBezTo>
                    <a:cubicBezTo>
                      <a:pt x="298" y="846"/>
                      <a:pt x="191" y="346"/>
                      <a:pt x="191" y="96"/>
                    </a:cubicBezTo>
                    <a:cubicBezTo>
                      <a:pt x="191" y="48"/>
                      <a:pt x="131" y="13"/>
                      <a:pt x="9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6"/>
              <p:cNvSpPr/>
              <p:nvPr/>
            </p:nvSpPr>
            <p:spPr>
              <a:xfrm>
                <a:off x="5229131" y="3937734"/>
                <a:ext cx="12809" cy="30067"/>
              </a:xfrm>
              <a:custGeom>
                <a:avLst/>
                <a:gdLst/>
                <a:ahLst/>
                <a:cxnLst/>
                <a:rect l="l" t="t" r="r" b="b"/>
                <a:pathLst>
                  <a:path w="406" h="953" extrusionOk="0">
                    <a:moveTo>
                      <a:pt x="84" y="1"/>
                    </a:moveTo>
                    <a:cubicBezTo>
                      <a:pt x="37" y="12"/>
                      <a:pt x="1" y="60"/>
                      <a:pt x="1" y="108"/>
                    </a:cubicBezTo>
                    <a:cubicBezTo>
                      <a:pt x="37" y="370"/>
                      <a:pt x="203" y="870"/>
                      <a:pt x="203" y="882"/>
                    </a:cubicBezTo>
                    <a:cubicBezTo>
                      <a:pt x="215" y="929"/>
                      <a:pt x="251" y="953"/>
                      <a:pt x="299" y="953"/>
                    </a:cubicBezTo>
                    <a:cubicBezTo>
                      <a:pt x="299" y="953"/>
                      <a:pt x="310" y="953"/>
                      <a:pt x="322" y="941"/>
                    </a:cubicBezTo>
                    <a:cubicBezTo>
                      <a:pt x="370" y="929"/>
                      <a:pt x="406" y="870"/>
                      <a:pt x="382" y="822"/>
                    </a:cubicBezTo>
                    <a:cubicBezTo>
                      <a:pt x="382" y="822"/>
                      <a:pt x="215" y="334"/>
                      <a:pt x="191" y="84"/>
                    </a:cubicBezTo>
                    <a:cubicBezTo>
                      <a:pt x="179" y="36"/>
                      <a:pt x="132" y="1"/>
                      <a:pt x="8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6"/>
              <p:cNvSpPr/>
              <p:nvPr/>
            </p:nvSpPr>
            <p:spPr>
              <a:xfrm>
                <a:off x="5255443" y="3887759"/>
                <a:ext cx="9055" cy="30477"/>
              </a:xfrm>
              <a:custGeom>
                <a:avLst/>
                <a:gdLst/>
                <a:ahLst/>
                <a:cxnLst/>
                <a:rect l="l" t="t" r="r" b="b"/>
                <a:pathLst>
                  <a:path w="287" h="966" extrusionOk="0">
                    <a:moveTo>
                      <a:pt x="96" y="1"/>
                    </a:moveTo>
                    <a:cubicBezTo>
                      <a:pt x="48" y="13"/>
                      <a:pt x="0" y="37"/>
                      <a:pt x="0" y="96"/>
                    </a:cubicBezTo>
                    <a:cubicBezTo>
                      <a:pt x="0" y="358"/>
                      <a:pt x="84" y="870"/>
                      <a:pt x="96" y="894"/>
                    </a:cubicBezTo>
                    <a:cubicBezTo>
                      <a:pt x="96" y="930"/>
                      <a:pt x="143" y="965"/>
                      <a:pt x="179" y="965"/>
                    </a:cubicBezTo>
                    <a:lnTo>
                      <a:pt x="203" y="965"/>
                    </a:lnTo>
                    <a:cubicBezTo>
                      <a:pt x="250" y="953"/>
                      <a:pt x="286" y="906"/>
                      <a:pt x="274" y="858"/>
                    </a:cubicBezTo>
                    <a:cubicBezTo>
                      <a:pt x="274" y="858"/>
                      <a:pt x="191" y="346"/>
                      <a:pt x="191" y="96"/>
                    </a:cubicBezTo>
                    <a:cubicBezTo>
                      <a:pt x="191" y="49"/>
                      <a:pt x="155" y="1"/>
                      <a:pt x="9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6"/>
              <p:cNvSpPr/>
              <p:nvPr/>
            </p:nvSpPr>
            <p:spPr>
              <a:xfrm>
                <a:off x="5230266" y="3879808"/>
                <a:ext cx="8298" cy="30919"/>
              </a:xfrm>
              <a:custGeom>
                <a:avLst/>
                <a:gdLst/>
                <a:ahLst/>
                <a:cxnLst/>
                <a:rect l="l" t="t" r="r" b="b"/>
                <a:pathLst>
                  <a:path w="263" h="980" extrusionOk="0">
                    <a:moveTo>
                      <a:pt x="160" y="1"/>
                    </a:moveTo>
                    <a:cubicBezTo>
                      <a:pt x="117" y="1"/>
                      <a:pt x="70" y="33"/>
                      <a:pt x="60" y="74"/>
                    </a:cubicBezTo>
                    <a:cubicBezTo>
                      <a:pt x="12" y="336"/>
                      <a:pt x="12" y="860"/>
                      <a:pt x="12" y="884"/>
                    </a:cubicBezTo>
                    <a:cubicBezTo>
                      <a:pt x="1" y="932"/>
                      <a:pt x="48" y="979"/>
                      <a:pt x="96" y="979"/>
                    </a:cubicBezTo>
                    <a:cubicBezTo>
                      <a:pt x="155" y="979"/>
                      <a:pt x="191" y="932"/>
                      <a:pt x="191" y="884"/>
                    </a:cubicBezTo>
                    <a:cubicBezTo>
                      <a:pt x="191" y="872"/>
                      <a:pt x="203" y="360"/>
                      <a:pt x="251" y="122"/>
                    </a:cubicBezTo>
                    <a:cubicBezTo>
                      <a:pt x="263" y="62"/>
                      <a:pt x="227" y="15"/>
                      <a:pt x="179" y="3"/>
                    </a:cubicBezTo>
                    <a:cubicBezTo>
                      <a:pt x="173" y="1"/>
                      <a:pt x="166" y="1"/>
                      <a:pt x="16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6"/>
              <p:cNvSpPr/>
              <p:nvPr/>
            </p:nvSpPr>
            <p:spPr>
              <a:xfrm>
                <a:off x="5312896" y="4097282"/>
                <a:ext cx="16564" cy="28679"/>
              </a:xfrm>
              <a:custGeom>
                <a:avLst/>
                <a:gdLst/>
                <a:ahLst/>
                <a:cxnLst/>
                <a:rect l="l" t="t" r="r" b="b"/>
                <a:pathLst>
                  <a:path w="525" h="909" extrusionOk="0">
                    <a:moveTo>
                      <a:pt x="102" y="1"/>
                    </a:moveTo>
                    <a:cubicBezTo>
                      <a:pt x="92" y="1"/>
                      <a:pt x="83" y="2"/>
                      <a:pt x="72" y="4"/>
                    </a:cubicBezTo>
                    <a:cubicBezTo>
                      <a:pt x="25" y="16"/>
                      <a:pt x="1" y="63"/>
                      <a:pt x="13" y="123"/>
                    </a:cubicBezTo>
                    <a:cubicBezTo>
                      <a:pt x="84" y="373"/>
                      <a:pt x="322" y="837"/>
                      <a:pt x="334" y="861"/>
                    </a:cubicBezTo>
                    <a:cubicBezTo>
                      <a:pt x="346" y="885"/>
                      <a:pt x="382" y="909"/>
                      <a:pt x="418" y="909"/>
                    </a:cubicBezTo>
                    <a:cubicBezTo>
                      <a:pt x="430" y="909"/>
                      <a:pt x="441" y="909"/>
                      <a:pt x="453" y="897"/>
                    </a:cubicBezTo>
                    <a:cubicBezTo>
                      <a:pt x="501" y="873"/>
                      <a:pt x="525" y="813"/>
                      <a:pt x="501" y="766"/>
                    </a:cubicBezTo>
                    <a:cubicBezTo>
                      <a:pt x="489" y="766"/>
                      <a:pt x="263" y="301"/>
                      <a:pt x="191" y="63"/>
                    </a:cubicBezTo>
                    <a:cubicBezTo>
                      <a:pt x="182" y="24"/>
                      <a:pt x="147" y="1"/>
                      <a:pt x="10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6"/>
              <p:cNvSpPr/>
              <p:nvPr/>
            </p:nvSpPr>
            <p:spPr>
              <a:xfrm>
                <a:off x="5300875" y="4134669"/>
                <a:ext cx="23347" cy="23978"/>
              </a:xfrm>
              <a:custGeom>
                <a:avLst/>
                <a:gdLst/>
                <a:ahLst/>
                <a:cxnLst/>
                <a:rect l="l" t="t" r="r" b="b"/>
                <a:pathLst>
                  <a:path w="740" h="760" extrusionOk="0">
                    <a:moveTo>
                      <a:pt x="108" y="0"/>
                    </a:moveTo>
                    <a:cubicBezTo>
                      <a:pt x="88" y="0"/>
                      <a:pt x="67" y="7"/>
                      <a:pt x="49" y="21"/>
                    </a:cubicBezTo>
                    <a:cubicBezTo>
                      <a:pt x="13" y="45"/>
                      <a:pt x="1" y="105"/>
                      <a:pt x="25" y="152"/>
                    </a:cubicBezTo>
                    <a:cubicBezTo>
                      <a:pt x="180" y="366"/>
                      <a:pt x="561" y="724"/>
                      <a:pt x="572" y="736"/>
                    </a:cubicBezTo>
                    <a:cubicBezTo>
                      <a:pt x="596" y="759"/>
                      <a:pt x="620" y="759"/>
                      <a:pt x="644" y="759"/>
                    </a:cubicBezTo>
                    <a:cubicBezTo>
                      <a:pt x="668" y="759"/>
                      <a:pt x="692" y="747"/>
                      <a:pt x="703" y="736"/>
                    </a:cubicBezTo>
                    <a:cubicBezTo>
                      <a:pt x="739" y="700"/>
                      <a:pt x="739" y="640"/>
                      <a:pt x="703" y="605"/>
                    </a:cubicBezTo>
                    <a:cubicBezTo>
                      <a:pt x="703" y="605"/>
                      <a:pt x="322" y="247"/>
                      <a:pt x="180" y="45"/>
                    </a:cubicBezTo>
                    <a:cubicBezTo>
                      <a:pt x="165" y="16"/>
                      <a:pt x="138" y="0"/>
                      <a:pt x="10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6"/>
              <p:cNvSpPr/>
              <p:nvPr/>
            </p:nvSpPr>
            <p:spPr>
              <a:xfrm>
                <a:off x="5984942" y="4153725"/>
                <a:ext cx="22180" cy="25587"/>
              </a:xfrm>
              <a:custGeom>
                <a:avLst/>
                <a:gdLst/>
                <a:ahLst/>
                <a:cxnLst/>
                <a:rect l="l" t="t" r="r" b="b"/>
                <a:pathLst>
                  <a:path w="703" h="811" extrusionOk="0">
                    <a:moveTo>
                      <a:pt x="593" y="1"/>
                    </a:moveTo>
                    <a:cubicBezTo>
                      <a:pt x="560" y="1"/>
                      <a:pt x="528" y="16"/>
                      <a:pt x="512" y="48"/>
                    </a:cubicBezTo>
                    <a:cubicBezTo>
                      <a:pt x="381" y="263"/>
                      <a:pt x="36" y="655"/>
                      <a:pt x="36" y="655"/>
                    </a:cubicBezTo>
                    <a:cubicBezTo>
                      <a:pt x="0" y="691"/>
                      <a:pt x="12" y="751"/>
                      <a:pt x="48" y="786"/>
                    </a:cubicBezTo>
                    <a:cubicBezTo>
                      <a:pt x="60" y="798"/>
                      <a:pt x="84" y="810"/>
                      <a:pt x="107" y="810"/>
                    </a:cubicBezTo>
                    <a:cubicBezTo>
                      <a:pt x="131" y="810"/>
                      <a:pt x="167" y="798"/>
                      <a:pt x="179" y="786"/>
                    </a:cubicBezTo>
                    <a:cubicBezTo>
                      <a:pt x="191" y="763"/>
                      <a:pt x="536" y="382"/>
                      <a:pt x="679" y="143"/>
                    </a:cubicBezTo>
                    <a:cubicBezTo>
                      <a:pt x="703" y="108"/>
                      <a:pt x="691" y="48"/>
                      <a:pt x="643" y="13"/>
                    </a:cubicBezTo>
                    <a:cubicBezTo>
                      <a:pt x="627" y="5"/>
                      <a:pt x="610" y="1"/>
                      <a:pt x="593"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6"/>
              <p:cNvSpPr/>
              <p:nvPr/>
            </p:nvSpPr>
            <p:spPr>
              <a:xfrm>
                <a:off x="5978159" y="4114666"/>
                <a:ext cx="22211" cy="25208"/>
              </a:xfrm>
              <a:custGeom>
                <a:avLst/>
                <a:gdLst/>
                <a:ahLst/>
                <a:cxnLst/>
                <a:rect l="l" t="t" r="r" b="b"/>
                <a:pathLst>
                  <a:path w="704" h="799" extrusionOk="0">
                    <a:moveTo>
                      <a:pt x="594" y="0"/>
                    </a:moveTo>
                    <a:cubicBezTo>
                      <a:pt x="561" y="0"/>
                      <a:pt x="529" y="16"/>
                      <a:pt x="513" y="48"/>
                    </a:cubicBezTo>
                    <a:cubicBezTo>
                      <a:pt x="382" y="250"/>
                      <a:pt x="37" y="643"/>
                      <a:pt x="37" y="643"/>
                    </a:cubicBezTo>
                    <a:cubicBezTo>
                      <a:pt x="1" y="691"/>
                      <a:pt x="1" y="750"/>
                      <a:pt x="37" y="774"/>
                    </a:cubicBezTo>
                    <a:cubicBezTo>
                      <a:pt x="60" y="798"/>
                      <a:pt x="84" y="798"/>
                      <a:pt x="108" y="798"/>
                    </a:cubicBezTo>
                    <a:cubicBezTo>
                      <a:pt x="132" y="798"/>
                      <a:pt x="156" y="786"/>
                      <a:pt x="180" y="774"/>
                    </a:cubicBezTo>
                    <a:cubicBezTo>
                      <a:pt x="191" y="762"/>
                      <a:pt x="537" y="369"/>
                      <a:pt x="668" y="143"/>
                    </a:cubicBezTo>
                    <a:cubicBezTo>
                      <a:pt x="703" y="96"/>
                      <a:pt x="680" y="36"/>
                      <a:pt x="644" y="12"/>
                    </a:cubicBezTo>
                    <a:cubicBezTo>
                      <a:pt x="628" y="4"/>
                      <a:pt x="611" y="0"/>
                      <a:pt x="59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6"/>
              <p:cNvSpPr/>
              <p:nvPr/>
            </p:nvSpPr>
            <p:spPr>
              <a:xfrm>
                <a:off x="6025516" y="4114666"/>
                <a:ext cx="22180" cy="25208"/>
              </a:xfrm>
              <a:custGeom>
                <a:avLst/>
                <a:gdLst/>
                <a:ahLst/>
                <a:cxnLst/>
                <a:rect l="l" t="t" r="r" b="b"/>
                <a:pathLst>
                  <a:path w="703" h="799" extrusionOk="0">
                    <a:moveTo>
                      <a:pt x="593" y="0"/>
                    </a:moveTo>
                    <a:cubicBezTo>
                      <a:pt x="560" y="0"/>
                      <a:pt x="528" y="16"/>
                      <a:pt x="512" y="48"/>
                    </a:cubicBezTo>
                    <a:cubicBezTo>
                      <a:pt x="381" y="250"/>
                      <a:pt x="36" y="643"/>
                      <a:pt x="36" y="643"/>
                    </a:cubicBezTo>
                    <a:cubicBezTo>
                      <a:pt x="0" y="691"/>
                      <a:pt x="0" y="750"/>
                      <a:pt x="48" y="774"/>
                    </a:cubicBezTo>
                    <a:cubicBezTo>
                      <a:pt x="60" y="798"/>
                      <a:pt x="83" y="798"/>
                      <a:pt x="107" y="798"/>
                    </a:cubicBezTo>
                    <a:cubicBezTo>
                      <a:pt x="131" y="798"/>
                      <a:pt x="155" y="786"/>
                      <a:pt x="179" y="774"/>
                    </a:cubicBezTo>
                    <a:cubicBezTo>
                      <a:pt x="191" y="762"/>
                      <a:pt x="536" y="369"/>
                      <a:pt x="679" y="143"/>
                    </a:cubicBezTo>
                    <a:cubicBezTo>
                      <a:pt x="703" y="96"/>
                      <a:pt x="679" y="36"/>
                      <a:pt x="643" y="12"/>
                    </a:cubicBezTo>
                    <a:cubicBezTo>
                      <a:pt x="627" y="4"/>
                      <a:pt x="610" y="0"/>
                      <a:pt x="59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6"/>
              <p:cNvSpPr/>
              <p:nvPr/>
            </p:nvSpPr>
            <p:spPr>
              <a:xfrm>
                <a:off x="6012738" y="4064533"/>
                <a:ext cx="22180" cy="25366"/>
              </a:xfrm>
              <a:custGeom>
                <a:avLst/>
                <a:gdLst/>
                <a:ahLst/>
                <a:cxnLst/>
                <a:rect l="l" t="t" r="r" b="b"/>
                <a:pathLst>
                  <a:path w="703" h="804" extrusionOk="0">
                    <a:moveTo>
                      <a:pt x="594" y="0"/>
                    </a:moveTo>
                    <a:cubicBezTo>
                      <a:pt x="564" y="0"/>
                      <a:pt x="536" y="18"/>
                      <a:pt x="512" y="42"/>
                    </a:cubicBezTo>
                    <a:cubicBezTo>
                      <a:pt x="393" y="256"/>
                      <a:pt x="48" y="649"/>
                      <a:pt x="36" y="649"/>
                    </a:cubicBezTo>
                    <a:cubicBezTo>
                      <a:pt x="0" y="684"/>
                      <a:pt x="12" y="744"/>
                      <a:pt x="48" y="780"/>
                    </a:cubicBezTo>
                    <a:cubicBezTo>
                      <a:pt x="72" y="804"/>
                      <a:pt x="84" y="804"/>
                      <a:pt x="107" y="804"/>
                    </a:cubicBezTo>
                    <a:cubicBezTo>
                      <a:pt x="131" y="804"/>
                      <a:pt x="167" y="792"/>
                      <a:pt x="179" y="780"/>
                    </a:cubicBezTo>
                    <a:cubicBezTo>
                      <a:pt x="191" y="756"/>
                      <a:pt x="536" y="375"/>
                      <a:pt x="679" y="149"/>
                    </a:cubicBezTo>
                    <a:cubicBezTo>
                      <a:pt x="703" y="101"/>
                      <a:pt x="691" y="42"/>
                      <a:pt x="643" y="18"/>
                    </a:cubicBezTo>
                    <a:cubicBezTo>
                      <a:pt x="627" y="5"/>
                      <a:pt x="610" y="0"/>
                      <a:pt x="59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6"/>
              <p:cNvSpPr/>
              <p:nvPr/>
            </p:nvSpPr>
            <p:spPr>
              <a:xfrm>
                <a:off x="5992830" y="4052292"/>
                <a:ext cx="21801" cy="25587"/>
              </a:xfrm>
              <a:custGeom>
                <a:avLst/>
                <a:gdLst/>
                <a:ahLst/>
                <a:cxnLst/>
                <a:rect l="l" t="t" r="r" b="b"/>
                <a:pathLst>
                  <a:path w="691" h="811" extrusionOk="0">
                    <a:moveTo>
                      <a:pt x="590" y="1"/>
                    </a:moveTo>
                    <a:cubicBezTo>
                      <a:pt x="560" y="1"/>
                      <a:pt x="528" y="17"/>
                      <a:pt x="512" y="49"/>
                    </a:cubicBezTo>
                    <a:cubicBezTo>
                      <a:pt x="381" y="263"/>
                      <a:pt x="36" y="656"/>
                      <a:pt x="36" y="656"/>
                    </a:cubicBezTo>
                    <a:cubicBezTo>
                      <a:pt x="0" y="691"/>
                      <a:pt x="0" y="751"/>
                      <a:pt x="36" y="787"/>
                    </a:cubicBezTo>
                    <a:cubicBezTo>
                      <a:pt x="60" y="799"/>
                      <a:pt x="84" y="811"/>
                      <a:pt x="107" y="811"/>
                    </a:cubicBezTo>
                    <a:cubicBezTo>
                      <a:pt x="131" y="811"/>
                      <a:pt x="155" y="799"/>
                      <a:pt x="167" y="787"/>
                    </a:cubicBezTo>
                    <a:cubicBezTo>
                      <a:pt x="191" y="763"/>
                      <a:pt x="536" y="382"/>
                      <a:pt x="667" y="144"/>
                    </a:cubicBezTo>
                    <a:cubicBezTo>
                      <a:pt x="691" y="108"/>
                      <a:pt x="679" y="49"/>
                      <a:pt x="631" y="13"/>
                    </a:cubicBezTo>
                    <a:cubicBezTo>
                      <a:pt x="619" y="5"/>
                      <a:pt x="605" y="1"/>
                      <a:pt x="59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6"/>
              <p:cNvSpPr/>
              <p:nvPr/>
            </p:nvSpPr>
            <p:spPr>
              <a:xfrm>
                <a:off x="5952257" y="4096809"/>
                <a:ext cx="22180" cy="25398"/>
              </a:xfrm>
              <a:custGeom>
                <a:avLst/>
                <a:gdLst/>
                <a:ahLst/>
                <a:cxnLst/>
                <a:rect l="l" t="t" r="r" b="b"/>
                <a:pathLst>
                  <a:path w="703" h="805" extrusionOk="0">
                    <a:moveTo>
                      <a:pt x="591" y="1"/>
                    </a:moveTo>
                    <a:cubicBezTo>
                      <a:pt x="559" y="1"/>
                      <a:pt x="528" y="19"/>
                      <a:pt x="512" y="42"/>
                    </a:cubicBezTo>
                    <a:cubicBezTo>
                      <a:pt x="381" y="257"/>
                      <a:pt x="36" y="650"/>
                      <a:pt x="36" y="650"/>
                    </a:cubicBezTo>
                    <a:cubicBezTo>
                      <a:pt x="0" y="685"/>
                      <a:pt x="0" y="745"/>
                      <a:pt x="36" y="781"/>
                    </a:cubicBezTo>
                    <a:cubicBezTo>
                      <a:pt x="60" y="804"/>
                      <a:pt x="84" y="804"/>
                      <a:pt x="108" y="804"/>
                    </a:cubicBezTo>
                    <a:cubicBezTo>
                      <a:pt x="131" y="804"/>
                      <a:pt x="155" y="793"/>
                      <a:pt x="179" y="781"/>
                    </a:cubicBezTo>
                    <a:cubicBezTo>
                      <a:pt x="191" y="757"/>
                      <a:pt x="536" y="376"/>
                      <a:pt x="667" y="150"/>
                    </a:cubicBezTo>
                    <a:cubicBezTo>
                      <a:pt x="703" y="102"/>
                      <a:pt x="679" y="42"/>
                      <a:pt x="643" y="19"/>
                    </a:cubicBezTo>
                    <a:cubicBezTo>
                      <a:pt x="627" y="6"/>
                      <a:pt x="609" y="1"/>
                      <a:pt x="59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6"/>
              <p:cNvSpPr/>
              <p:nvPr/>
            </p:nvSpPr>
            <p:spPr>
              <a:xfrm>
                <a:off x="5906793" y="4149119"/>
                <a:ext cx="25966" cy="21549"/>
              </a:xfrm>
              <a:custGeom>
                <a:avLst/>
                <a:gdLst/>
                <a:ahLst/>
                <a:cxnLst/>
                <a:rect l="l" t="t" r="r" b="b"/>
                <a:pathLst>
                  <a:path w="823" h="683" extrusionOk="0">
                    <a:moveTo>
                      <a:pt x="711" y="1"/>
                    </a:moveTo>
                    <a:cubicBezTo>
                      <a:pt x="685" y="1"/>
                      <a:pt x="662" y="10"/>
                      <a:pt x="644" y="28"/>
                    </a:cubicBezTo>
                    <a:cubicBezTo>
                      <a:pt x="477" y="206"/>
                      <a:pt x="60" y="504"/>
                      <a:pt x="48" y="516"/>
                    </a:cubicBezTo>
                    <a:cubicBezTo>
                      <a:pt x="13" y="539"/>
                      <a:pt x="1" y="599"/>
                      <a:pt x="25" y="647"/>
                    </a:cubicBezTo>
                    <a:cubicBezTo>
                      <a:pt x="48" y="670"/>
                      <a:pt x="72" y="682"/>
                      <a:pt x="108" y="682"/>
                    </a:cubicBezTo>
                    <a:cubicBezTo>
                      <a:pt x="120" y="682"/>
                      <a:pt x="144" y="682"/>
                      <a:pt x="156" y="670"/>
                    </a:cubicBezTo>
                    <a:cubicBezTo>
                      <a:pt x="179" y="659"/>
                      <a:pt x="608" y="349"/>
                      <a:pt x="787" y="159"/>
                    </a:cubicBezTo>
                    <a:cubicBezTo>
                      <a:pt x="822" y="123"/>
                      <a:pt x="822" y="63"/>
                      <a:pt x="787" y="28"/>
                    </a:cubicBezTo>
                    <a:cubicBezTo>
                      <a:pt x="763" y="10"/>
                      <a:pt x="736" y="1"/>
                      <a:pt x="711"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6"/>
              <p:cNvSpPr/>
              <p:nvPr/>
            </p:nvSpPr>
            <p:spPr>
              <a:xfrm>
                <a:off x="6022866" y="3984586"/>
                <a:ext cx="16942" cy="28679"/>
              </a:xfrm>
              <a:custGeom>
                <a:avLst/>
                <a:gdLst/>
                <a:ahLst/>
                <a:cxnLst/>
                <a:rect l="l" t="t" r="r" b="b"/>
                <a:pathLst>
                  <a:path w="537" h="909" extrusionOk="0">
                    <a:moveTo>
                      <a:pt x="436" y="1"/>
                    </a:moveTo>
                    <a:cubicBezTo>
                      <a:pt x="391" y="1"/>
                      <a:pt x="356" y="26"/>
                      <a:pt x="346" y="75"/>
                    </a:cubicBezTo>
                    <a:cubicBezTo>
                      <a:pt x="275" y="313"/>
                      <a:pt x="36" y="766"/>
                      <a:pt x="25" y="778"/>
                    </a:cubicBezTo>
                    <a:cubicBezTo>
                      <a:pt x="1" y="825"/>
                      <a:pt x="25" y="885"/>
                      <a:pt x="72" y="897"/>
                    </a:cubicBezTo>
                    <a:cubicBezTo>
                      <a:pt x="84" y="909"/>
                      <a:pt x="96" y="909"/>
                      <a:pt x="108" y="909"/>
                    </a:cubicBezTo>
                    <a:cubicBezTo>
                      <a:pt x="144" y="909"/>
                      <a:pt x="179" y="897"/>
                      <a:pt x="191" y="861"/>
                    </a:cubicBezTo>
                    <a:cubicBezTo>
                      <a:pt x="203" y="837"/>
                      <a:pt x="453" y="385"/>
                      <a:pt x="525" y="123"/>
                    </a:cubicBezTo>
                    <a:cubicBezTo>
                      <a:pt x="537" y="75"/>
                      <a:pt x="513" y="28"/>
                      <a:pt x="465" y="4"/>
                    </a:cubicBezTo>
                    <a:cubicBezTo>
                      <a:pt x="455" y="2"/>
                      <a:pt x="446" y="1"/>
                      <a:pt x="43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6"/>
              <p:cNvSpPr/>
              <p:nvPr/>
            </p:nvSpPr>
            <p:spPr>
              <a:xfrm>
                <a:off x="5892533" y="4188367"/>
                <a:ext cx="30824" cy="12336"/>
              </a:xfrm>
              <a:custGeom>
                <a:avLst/>
                <a:gdLst/>
                <a:ahLst/>
                <a:cxnLst/>
                <a:rect l="l" t="t" r="r" b="b"/>
                <a:pathLst>
                  <a:path w="977" h="391" extrusionOk="0">
                    <a:moveTo>
                      <a:pt x="872" y="1"/>
                    </a:moveTo>
                    <a:cubicBezTo>
                      <a:pt x="859" y="1"/>
                      <a:pt x="846" y="3"/>
                      <a:pt x="834" y="10"/>
                    </a:cubicBezTo>
                    <a:cubicBezTo>
                      <a:pt x="596" y="105"/>
                      <a:pt x="96" y="200"/>
                      <a:pt x="84" y="212"/>
                    </a:cubicBezTo>
                    <a:cubicBezTo>
                      <a:pt x="36" y="212"/>
                      <a:pt x="0" y="272"/>
                      <a:pt x="12" y="319"/>
                    </a:cubicBezTo>
                    <a:cubicBezTo>
                      <a:pt x="24" y="367"/>
                      <a:pt x="60" y="391"/>
                      <a:pt x="107" y="391"/>
                    </a:cubicBezTo>
                    <a:lnTo>
                      <a:pt x="119" y="391"/>
                    </a:lnTo>
                    <a:cubicBezTo>
                      <a:pt x="143" y="391"/>
                      <a:pt x="655" y="284"/>
                      <a:pt x="905" y="177"/>
                    </a:cubicBezTo>
                    <a:cubicBezTo>
                      <a:pt x="953" y="165"/>
                      <a:pt x="977" y="105"/>
                      <a:pt x="953" y="57"/>
                    </a:cubicBezTo>
                    <a:cubicBezTo>
                      <a:pt x="935" y="23"/>
                      <a:pt x="905" y="1"/>
                      <a:pt x="872"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6"/>
              <p:cNvSpPr/>
              <p:nvPr/>
            </p:nvSpPr>
            <p:spPr>
              <a:xfrm>
                <a:off x="5839560" y="4196034"/>
                <a:ext cx="30446" cy="12936"/>
              </a:xfrm>
              <a:custGeom>
                <a:avLst/>
                <a:gdLst/>
                <a:ahLst/>
                <a:cxnLst/>
                <a:rect l="l" t="t" r="r" b="b"/>
                <a:pathLst>
                  <a:path w="965" h="410" extrusionOk="0">
                    <a:moveTo>
                      <a:pt x="857" y="1"/>
                    </a:moveTo>
                    <a:cubicBezTo>
                      <a:pt x="845" y="1"/>
                      <a:pt x="833" y="2"/>
                      <a:pt x="822" y="5"/>
                    </a:cubicBezTo>
                    <a:cubicBezTo>
                      <a:pt x="596" y="112"/>
                      <a:pt x="96" y="219"/>
                      <a:pt x="84" y="219"/>
                    </a:cubicBezTo>
                    <a:cubicBezTo>
                      <a:pt x="36" y="231"/>
                      <a:pt x="1" y="279"/>
                      <a:pt x="12" y="338"/>
                    </a:cubicBezTo>
                    <a:cubicBezTo>
                      <a:pt x="24" y="374"/>
                      <a:pt x="60" y="410"/>
                      <a:pt x="108" y="410"/>
                    </a:cubicBezTo>
                    <a:lnTo>
                      <a:pt x="120" y="410"/>
                    </a:lnTo>
                    <a:cubicBezTo>
                      <a:pt x="143" y="398"/>
                      <a:pt x="655" y="291"/>
                      <a:pt x="893" y="184"/>
                    </a:cubicBezTo>
                    <a:cubicBezTo>
                      <a:pt x="941" y="160"/>
                      <a:pt x="965" y="100"/>
                      <a:pt x="953" y="53"/>
                    </a:cubicBezTo>
                    <a:cubicBezTo>
                      <a:pt x="935" y="16"/>
                      <a:pt x="896" y="1"/>
                      <a:pt x="857"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6"/>
              <p:cNvSpPr/>
              <p:nvPr/>
            </p:nvSpPr>
            <p:spPr>
              <a:xfrm>
                <a:off x="6047285" y="4069203"/>
                <a:ext cx="21454" cy="25966"/>
              </a:xfrm>
              <a:custGeom>
                <a:avLst/>
                <a:gdLst/>
                <a:ahLst/>
                <a:cxnLst/>
                <a:rect l="l" t="t" r="r" b="b"/>
                <a:pathLst>
                  <a:path w="680" h="823" extrusionOk="0">
                    <a:moveTo>
                      <a:pt x="570" y="1"/>
                    </a:moveTo>
                    <a:cubicBezTo>
                      <a:pt x="536" y="1"/>
                      <a:pt x="505" y="17"/>
                      <a:pt x="489" y="48"/>
                    </a:cubicBezTo>
                    <a:cubicBezTo>
                      <a:pt x="370" y="263"/>
                      <a:pt x="36" y="667"/>
                      <a:pt x="36" y="667"/>
                    </a:cubicBezTo>
                    <a:cubicBezTo>
                      <a:pt x="1" y="715"/>
                      <a:pt x="13" y="775"/>
                      <a:pt x="48" y="798"/>
                    </a:cubicBezTo>
                    <a:cubicBezTo>
                      <a:pt x="72" y="822"/>
                      <a:pt x="84" y="822"/>
                      <a:pt x="108" y="822"/>
                    </a:cubicBezTo>
                    <a:cubicBezTo>
                      <a:pt x="132" y="822"/>
                      <a:pt x="167" y="810"/>
                      <a:pt x="179" y="787"/>
                    </a:cubicBezTo>
                    <a:cubicBezTo>
                      <a:pt x="191" y="775"/>
                      <a:pt x="525" y="370"/>
                      <a:pt x="656" y="144"/>
                    </a:cubicBezTo>
                    <a:cubicBezTo>
                      <a:pt x="679" y="96"/>
                      <a:pt x="667" y="36"/>
                      <a:pt x="620" y="13"/>
                    </a:cubicBezTo>
                    <a:cubicBezTo>
                      <a:pt x="604" y="5"/>
                      <a:pt x="587" y="1"/>
                      <a:pt x="570"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6"/>
              <p:cNvSpPr/>
              <p:nvPr/>
            </p:nvSpPr>
            <p:spPr>
              <a:xfrm>
                <a:off x="6038641" y="4014274"/>
                <a:ext cx="16564" cy="28679"/>
              </a:xfrm>
              <a:custGeom>
                <a:avLst/>
                <a:gdLst/>
                <a:ahLst/>
                <a:cxnLst/>
                <a:rect l="l" t="t" r="r" b="b"/>
                <a:pathLst>
                  <a:path w="525" h="909" extrusionOk="0">
                    <a:moveTo>
                      <a:pt x="424" y="0"/>
                    </a:moveTo>
                    <a:cubicBezTo>
                      <a:pt x="378" y="0"/>
                      <a:pt x="344" y="23"/>
                      <a:pt x="334" y="63"/>
                    </a:cubicBezTo>
                    <a:cubicBezTo>
                      <a:pt x="263" y="301"/>
                      <a:pt x="25" y="765"/>
                      <a:pt x="25" y="777"/>
                    </a:cubicBezTo>
                    <a:cubicBezTo>
                      <a:pt x="1" y="813"/>
                      <a:pt x="13" y="873"/>
                      <a:pt x="60" y="896"/>
                    </a:cubicBezTo>
                    <a:cubicBezTo>
                      <a:pt x="72" y="908"/>
                      <a:pt x="96" y="908"/>
                      <a:pt x="108" y="908"/>
                    </a:cubicBezTo>
                    <a:cubicBezTo>
                      <a:pt x="144" y="908"/>
                      <a:pt x="168" y="896"/>
                      <a:pt x="191" y="861"/>
                    </a:cubicBezTo>
                    <a:cubicBezTo>
                      <a:pt x="203" y="837"/>
                      <a:pt x="441" y="372"/>
                      <a:pt x="513" y="122"/>
                    </a:cubicBezTo>
                    <a:cubicBezTo>
                      <a:pt x="525" y="75"/>
                      <a:pt x="501" y="15"/>
                      <a:pt x="453" y="3"/>
                    </a:cubicBezTo>
                    <a:cubicBezTo>
                      <a:pt x="443" y="1"/>
                      <a:pt x="433" y="0"/>
                      <a:pt x="42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6"/>
              <p:cNvSpPr/>
              <p:nvPr/>
            </p:nvSpPr>
            <p:spPr>
              <a:xfrm>
                <a:off x="6068329" y="4010678"/>
                <a:ext cx="18804" cy="27764"/>
              </a:xfrm>
              <a:custGeom>
                <a:avLst/>
                <a:gdLst/>
                <a:ahLst/>
                <a:cxnLst/>
                <a:rect l="l" t="t" r="r" b="b"/>
                <a:pathLst>
                  <a:path w="596" h="880" extrusionOk="0">
                    <a:moveTo>
                      <a:pt x="486" y="1"/>
                    </a:moveTo>
                    <a:cubicBezTo>
                      <a:pt x="453" y="1"/>
                      <a:pt x="423" y="23"/>
                      <a:pt x="405" y="58"/>
                    </a:cubicBezTo>
                    <a:cubicBezTo>
                      <a:pt x="310" y="296"/>
                      <a:pt x="24" y="725"/>
                      <a:pt x="24" y="725"/>
                    </a:cubicBezTo>
                    <a:cubicBezTo>
                      <a:pt x="0" y="772"/>
                      <a:pt x="12" y="832"/>
                      <a:pt x="48" y="856"/>
                    </a:cubicBezTo>
                    <a:cubicBezTo>
                      <a:pt x="72" y="867"/>
                      <a:pt x="84" y="879"/>
                      <a:pt x="108" y="879"/>
                    </a:cubicBezTo>
                    <a:cubicBezTo>
                      <a:pt x="131" y="879"/>
                      <a:pt x="167" y="856"/>
                      <a:pt x="179" y="832"/>
                    </a:cubicBezTo>
                    <a:cubicBezTo>
                      <a:pt x="191" y="820"/>
                      <a:pt x="477" y="379"/>
                      <a:pt x="584" y="129"/>
                    </a:cubicBezTo>
                    <a:cubicBezTo>
                      <a:pt x="596" y="82"/>
                      <a:pt x="572" y="22"/>
                      <a:pt x="524" y="10"/>
                    </a:cubicBezTo>
                    <a:cubicBezTo>
                      <a:pt x="512" y="4"/>
                      <a:pt x="499" y="1"/>
                      <a:pt x="486"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6"/>
              <p:cNvSpPr/>
              <p:nvPr/>
            </p:nvSpPr>
            <p:spPr>
              <a:xfrm>
                <a:off x="6058927" y="3954929"/>
                <a:ext cx="15807" cy="29405"/>
              </a:xfrm>
              <a:custGeom>
                <a:avLst/>
                <a:gdLst/>
                <a:ahLst/>
                <a:cxnLst/>
                <a:rect l="l" t="t" r="r" b="b"/>
                <a:pathLst>
                  <a:path w="501" h="932" extrusionOk="0">
                    <a:moveTo>
                      <a:pt x="399" y="1"/>
                    </a:moveTo>
                    <a:cubicBezTo>
                      <a:pt x="358" y="1"/>
                      <a:pt x="321" y="33"/>
                      <a:pt x="310" y="75"/>
                    </a:cubicBezTo>
                    <a:cubicBezTo>
                      <a:pt x="251" y="313"/>
                      <a:pt x="25" y="789"/>
                      <a:pt x="25" y="789"/>
                    </a:cubicBezTo>
                    <a:cubicBezTo>
                      <a:pt x="1" y="837"/>
                      <a:pt x="25" y="896"/>
                      <a:pt x="72" y="920"/>
                    </a:cubicBezTo>
                    <a:cubicBezTo>
                      <a:pt x="84" y="920"/>
                      <a:pt x="96" y="932"/>
                      <a:pt x="120" y="932"/>
                    </a:cubicBezTo>
                    <a:cubicBezTo>
                      <a:pt x="156" y="932"/>
                      <a:pt x="179" y="908"/>
                      <a:pt x="203" y="872"/>
                    </a:cubicBezTo>
                    <a:cubicBezTo>
                      <a:pt x="203" y="849"/>
                      <a:pt x="429" y="372"/>
                      <a:pt x="489" y="122"/>
                    </a:cubicBezTo>
                    <a:cubicBezTo>
                      <a:pt x="501" y="63"/>
                      <a:pt x="465" y="15"/>
                      <a:pt x="417" y="3"/>
                    </a:cubicBezTo>
                    <a:cubicBezTo>
                      <a:pt x="411" y="2"/>
                      <a:pt x="405" y="1"/>
                      <a:pt x="399"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6"/>
              <p:cNvSpPr/>
              <p:nvPr/>
            </p:nvSpPr>
            <p:spPr>
              <a:xfrm>
                <a:off x="6075838" y="3910980"/>
                <a:ext cx="15807" cy="29026"/>
              </a:xfrm>
              <a:custGeom>
                <a:avLst/>
                <a:gdLst/>
                <a:ahLst/>
                <a:cxnLst/>
                <a:rect l="l" t="t" r="r" b="b"/>
                <a:pathLst>
                  <a:path w="501" h="920" extrusionOk="0">
                    <a:moveTo>
                      <a:pt x="394" y="0"/>
                    </a:moveTo>
                    <a:cubicBezTo>
                      <a:pt x="355" y="0"/>
                      <a:pt x="320" y="25"/>
                      <a:pt x="310" y="75"/>
                    </a:cubicBezTo>
                    <a:cubicBezTo>
                      <a:pt x="251" y="313"/>
                      <a:pt x="24" y="789"/>
                      <a:pt x="24" y="789"/>
                    </a:cubicBezTo>
                    <a:cubicBezTo>
                      <a:pt x="1" y="837"/>
                      <a:pt x="24" y="896"/>
                      <a:pt x="72" y="920"/>
                    </a:cubicBezTo>
                    <a:lnTo>
                      <a:pt x="120" y="920"/>
                    </a:lnTo>
                    <a:cubicBezTo>
                      <a:pt x="155" y="920"/>
                      <a:pt x="179" y="908"/>
                      <a:pt x="203" y="872"/>
                    </a:cubicBezTo>
                    <a:cubicBezTo>
                      <a:pt x="203" y="849"/>
                      <a:pt x="429" y="372"/>
                      <a:pt x="489" y="110"/>
                    </a:cubicBezTo>
                    <a:cubicBezTo>
                      <a:pt x="501" y="63"/>
                      <a:pt x="465" y="15"/>
                      <a:pt x="417" y="3"/>
                    </a:cubicBezTo>
                    <a:cubicBezTo>
                      <a:pt x="409" y="1"/>
                      <a:pt x="401" y="0"/>
                      <a:pt x="39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6"/>
              <p:cNvSpPr/>
              <p:nvPr/>
            </p:nvSpPr>
            <p:spPr>
              <a:xfrm>
                <a:off x="6102498" y="3799135"/>
                <a:ext cx="7540" cy="30824"/>
              </a:xfrm>
              <a:custGeom>
                <a:avLst/>
                <a:gdLst/>
                <a:ahLst/>
                <a:cxnLst/>
                <a:rect l="l" t="t" r="r" b="b"/>
                <a:pathLst>
                  <a:path w="239" h="977" extrusionOk="0">
                    <a:moveTo>
                      <a:pt x="108" y="0"/>
                    </a:moveTo>
                    <a:cubicBezTo>
                      <a:pt x="60" y="0"/>
                      <a:pt x="25" y="48"/>
                      <a:pt x="25" y="95"/>
                    </a:cubicBezTo>
                    <a:cubicBezTo>
                      <a:pt x="49" y="345"/>
                      <a:pt x="1" y="869"/>
                      <a:pt x="1" y="869"/>
                    </a:cubicBezTo>
                    <a:cubicBezTo>
                      <a:pt x="1" y="929"/>
                      <a:pt x="37" y="965"/>
                      <a:pt x="96" y="976"/>
                    </a:cubicBezTo>
                    <a:cubicBezTo>
                      <a:pt x="144" y="976"/>
                      <a:pt x="191" y="941"/>
                      <a:pt x="191" y="893"/>
                    </a:cubicBezTo>
                    <a:cubicBezTo>
                      <a:pt x="191" y="869"/>
                      <a:pt x="239" y="345"/>
                      <a:pt x="215" y="83"/>
                    </a:cubicBezTo>
                    <a:cubicBezTo>
                      <a:pt x="215" y="36"/>
                      <a:pt x="168" y="0"/>
                      <a:pt x="108"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6"/>
              <p:cNvSpPr/>
              <p:nvPr/>
            </p:nvSpPr>
            <p:spPr>
              <a:xfrm>
                <a:off x="6087859" y="3953446"/>
                <a:ext cx="10916" cy="30509"/>
              </a:xfrm>
              <a:custGeom>
                <a:avLst/>
                <a:gdLst/>
                <a:ahLst/>
                <a:cxnLst/>
                <a:rect l="l" t="t" r="r" b="b"/>
                <a:pathLst>
                  <a:path w="346" h="967" extrusionOk="0">
                    <a:moveTo>
                      <a:pt x="244" y="1"/>
                    </a:moveTo>
                    <a:cubicBezTo>
                      <a:pt x="196" y="1"/>
                      <a:pt x="166" y="43"/>
                      <a:pt x="155" y="86"/>
                    </a:cubicBezTo>
                    <a:cubicBezTo>
                      <a:pt x="143" y="336"/>
                      <a:pt x="12" y="848"/>
                      <a:pt x="12" y="848"/>
                    </a:cubicBezTo>
                    <a:cubicBezTo>
                      <a:pt x="1" y="896"/>
                      <a:pt x="36" y="955"/>
                      <a:pt x="84" y="967"/>
                    </a:cubicBezTo>
                    <a:lnTo>
                      <a:pt x="108" y="967"/>
                    </a:lnTo>
                    <a:cubicBezTo>
                      <a:pt x="155" y="967"/>
                      <a:pt x="191" y="943"/>
                      <a:pt x="191" y="896"/>
                    </a:cubicBezTo>
                    <a:cubicBezTo>
                      <a:pt x="203" y="872"/>
                      <a:pt x="334" y="372"/>
                      <a:pt x="346" y="98"/>
                    </a:cubicBezTo>
                    <a:cubicBezTo>
                      <a:pt x="346" y="50"/>
                      <a:pt x="310" y="3"/>
                      <a:pt x="262" y="3"/>
                    </a:cubicBezTo>
                    <a:cubicBezTo>
                      <a:pt x="256" y="1"/>
                      <a:pt x="250" y="1"/>
                      <a:pt x="24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6"/>
              <p:cNvSpPr/>
              <p:nvPr/>
            </p:nvSpPr>
            <p:spPr>
              <a:xfrm>
                <a:off x="6102498" y="3897918"/>
                <a:ext cx="11326" cy="30824"/>
              </a:xfrm>
              <a:custGeom>
                <a:avLst/>
                <a:gdLst/>
                <a:ahLst/>
                <a:cxnLst/>
                <a:rect l="l" t="t" r="r" b="b"/>
                <a:pathLst>
                  <a:path w="359" h="977" extrusionOk="0">
                    <a:moveTo>
                      <a:pt x="263" y="0"/>
                    </a:moveTo>
                    <a:cubicBezTo>
                      <a:pt x="203" y="0"/>
                      <a:pt x="168" y="48"/>
                      <a:pt x="168" y="96"/>
                    </a:cubicBezTo>
                    <a:cubicBezTo>
                      <a:pt x="144" y="346"/>
                      <a:pt x="25" y="846"/>
                      <a:pt x="13" y="858"/>
                    </a:cubicBezTo>
                    <a:cubicBezTo>
                      <a:pt x="1" y="905"/>
                      <a:pt x="37" y="953"/>
                      <a:pt x="84" y="965"/>
                    </a:cubicBezTo>
                    <a:cubicBezTo>
                      <a:pt x="96" y="965"/>
                      <a:pt x="108" y="977"/>
                      <a:pt x="108" y="977"/>
                    </a:cubicBezTo>
                    <a:cubicBezTo>
                      <a:pt x="156" y="977"/>
                      <a:pt x="191" y="941"/>
                      <a:pt x="203" y="905"/>
                    </a:cubicBezTo>
                    <a:cubicBezTo>
                      <a:pt x="203" y="882"/>
                      <a:pt x="334" y="370"/>
                      <a:pt x="358" y="108"/>
                    </a:cubicBezTo>
                    <a:cubicBezTo>
                      <a:pt x="358" y="48"/>
                      <a:pt x="310" y="12"/>
                      <a:pt x="263"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6"/>
              <p:cNvSpPr/>
              <p:nvPr/>
            </p:nvSpPr>
            <p:spPr>
              <a:xfrm>
                <a:off x="6102498" y="3856177"/>
                <a:ext cx="11326" cy="30509"/>
              </a:xfrm>
              <a:custGeom>
                <a:avLst/>
                <a:gdLst/>
                <a:ahLst/>
                <a:cxnLst/>
                <a:rect l="l" t="t" r="r" b="b"/>
                <a:pathLst>
                  <a:path w="359" h="967" extrusionOk="0">
                    <a:moveTo>
                      <a:pt x="245" y="0"/>
                    </a:moveTo>
                    <a:cubicBezTo>
                      <a:pt x="196" y="0"/>
                      <a:pt x="168" y="43"/>
                      <a:pt x="168" y="85"/>
                    </a:cubicBezTo>
                    <a:cubicBezTo>
                      <a:pt x="144" y="335"/>
                      <a:pt x="25" y="847"/>
                      <a:pt x="13" y="847"/>
                    </a:cubicBezTo>
                    <a:cubicBezTo>
                      <a:pt x="1" y="895"/>
                      <a:pt x="37" y="954"/>
                      <a:pt x="84" y="966"/>
                    </a:cubicBezTo>
                    <a:lnTo>
                      <a:pt x="108" y="966"/>
                    </a:lnTo>
                    <a:cubicBezTo>
                      <a:pt x="156" y="966"/>
                      <a:pt x="191" y="942"/>
                      <a:pt x="203" y="895"/>
                    </a:cubicBezTo>
                    <a:cubicBezTo>
                      <a:pt x="203" y="871"/>
                      <a:pt x="334" y="371"/>
                      <a:pt x="358" y="97"/>
                    </a:cubicBezTo>
                    <a:cubicBezTo>
                      <a:pt x="358" y="49"/>
                      <a:pt x="310" y="2"/>
                      <a:pt x="263" y="2"/>
                    </a:cubicBezTo>
                    <a:cubicBezTo>
                      <a:pt x="257" y="1"/>
                      <a:pt x="251" y="0"/>
                      <a:pt x="245"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6"/>
              <p:cNvSpPr/>
              <p:nvPr/>
            </p:nvSpPr>
            <p:spPr>
              <a:xfrm>
                <a:off x="5942855" y="4143976"/>
                <a:ext cx="22211" cy="25556"/>
              </a:xfrm>
              <a:custGeom>
                <a:avLst/>
                <a:gdLst/>
                <a:ahLst/>
                <a:cxnLst/>
                <a:rect l="l" t="t" r="r" b="b"/>
                <a:pathLst>
                  <a:path w="704" h="810" extrusionOk="0">
                    <a:moveTo>
                      <a:pt x="594" y="0"/>
                    </a:moveTo>
                    <a:cubicBezTo>
                      <a:pt x="560" y="0"/>
                      <a:pt x="529" y="16"/>
                      <a:pt x="513" y="48"/>
                    </a:cubicBezTo>
                    <a:cubicBezTo>
                      <a:pt x="382" y="262"/>
                      <a:pt x="36" y="655"/>
                      <a:pt x="36" y="655"/>
                    </a:cubicBezTo>
                    <a:cubicBezTo>
                      <a:pt x="1" y="691"/>
                      <a:pt x="1" y="750"/>
                      <a:pt x="48" y="786"/>
                    </a:cubicBezTo>
                    <a:cubicBezTo>
                      <a:pt x="60" y="798"/>
                      <a:pt x="84" y="810"/>
                      <a:pt x="108" y="810"/>
                    </a:cubicBezTo>
                    <a:cubicBezTo>
                      <a:pt x="132" y="810"/>
                      <a:pt x="156" y="798"/>
                      <a:pt x="179" y="786"/>
                    </a:cubicBezTo>
                    <a:cubicBezTo>
                      <a:pt x="191" y="762"/>
                      <a:pt x="537" y="381"/>
                      <a:pt x="679" y="143"/>
                    </a:cubicBezTo>
                    <a:cubicBezTo>
                      <a:pt x="703" y="107"/>
                      <a:pt x="691" y="48"/>
                      <a:pt x="644" y="12"/>
                    </a:cubicBezTo>
                    <a:cubicBezTo>
                      <a:pt x="628" y="4"/>
                      <a:pt x="611" y="0"/>
                      <a:pt x="59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6"/>
              <p:cNvSpPr/>
              <p:nvPr/>
            </p:nvSpPr>
            <p:spPr>
              <a:xfrm>
                <a:off x="5939100" y="4183477"/>
                <a:ext cx="27449" cy="19498"/>
              </a:xfrm>
              <a:custGeom>
                <a:avLst/>
                <a:gdLst/>
                <a:ahLst/>
                <a:cxnLst/>
                <a:rect l="l" t="t" r="r" b="b"/>
                <a:pathLst>
                  <a:path w="870" h="618" extrusionOk="0">
                    <a:moveTo>
                      <a:pt x="757" y="0"/>
                    </a:moveTo>
                    <a:cubicBezTo>
                      <a:pt x="737" y="0"/>
                      <a:pt x="718" y="7"/>
                      <a:pt x="703" y="22"/>
                    </a:cubicBezTo>
                    <a:cubicBezTo>
                      <a:pt x="513" y="189"/>
                      <a:pt x="60" y="439"/>
                      <a:pt x="60" y="439"/>
                    </a:cubicBezTo>
                    <a:cubicBezTo>
                      <a:pt x="13" y="463"/>
                      <a:pt x="1" y="522"/>
                      <a:pt x="24" y="570"/>
                    </a:cubicBezTo>
                    <a:cubicBezTo>
                      <a:pt x="36" y="593"/>
                      <a:pt x="72" y="617"/>
                      <a:pt x="108" y="617"/>
                    </a:cubicBezTo>
                    <a:cubicBezTo>
                      <a:pt x="120" y="617"/>
                      <a:pt x="132" y="617"/>
                      <a:pt x="155" y="605"/>
                    </a:cubicBezTo>
                    <a:cubicBezTo>
                      <a:pt x="167" y="593"/>
                      <a:pt x="620" y="343"/>
                      <a:pt x="822" y="165"/>
                    </a:cubicBezTo>
                    <a:cubicBezTo>
                      <a:pt x="870" y="141"/>
                      <a:pt x="870" y="82"/>
                      <a:pt x="834" y="34"/>
                    </a:cubicBezTo>
                    <a:cubicBezTo>
                      <a:pt x="813" y="13"/>
                      <a:pt x="785" y="0"/>
                      <a:pt x="757"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6"/>
              <p:cNvSpPr/>
              <p:nvPr/>
            </p:nvSpPr>
            <p:spPr>
              <a:xfrm>
                <a:off x="5052230" y="4169342"/>
                <a:ext cx="102569" cy="83955"/>
              </a:xfrm>
              <a:custGeom>
                <a:avLst/>
                <a:gdLst/>
                <a:ahLst/>
                <a:cxnLst/>
                <a:rect l="l" t="t" r="r" b="b"/>
                <a:pathLst>
                  <a:path w="3251" h="2661" extrusionOk="0">
                    <a:moveTo>
                      <a:pt x="1574" y="1"/>
                    </a:moveTo>
                    <a:cubicBezTo>
                      <a:pt x="1043" y="1"/>
                      <a:pt x="214" y="841"/>
                      <a:pt x="36" y="1030"/>
                    </a:cubicBezTo>
                    <a:cubicBezTo>
                      <a:pt x="0" y="1077"/>
                      <a:pt x="12" y="1137"/>
                      <a:pt x="48" y="1172"/>
                    </a:cubicBezTo>
                    <a:cubicBezTo>
                      <a:pt x="63" y="1187"/>
                      <a:pt x="82" y="1194"/>
                      <a:pt x="102" y="1194"/>
                    </a:cubicBezTo>
                    <a:cubicBezTo>
                      <a:pt x="129" y="1194"/>
                      <a:pt x="158" y="1181"/>
                      <a:pt x="179" y="1161"/>
                    </a:cubicBezTo>
                    <a:cubicBezTo>
                      <a:pt x="593" y="724"/>
                      <a:pt x="1246" y="184"/>
                      <a:pt x="1575" y="184"/>
                    </a:cubicBezTo>
                    <a:cubicBezTo>
                      <a:pt x="1615" y="184"/>
                      <a:pt x="1650" y="192"/>
                      <a:pt x="1679" y="208"/>
                    </a:cubicBezTo>
                    <a:cubicBezTo>
                      <a:pt x="1715" y="232"/>
                      <a:pt x="1726" y="256"/>
                      <a:pt x="1726" y="291"/>
                    </a:cubicBezTo>
                    <a:cubicBezTo>
                      <a:pt x="1762" y="565"/>
                      <a:pt x="1214" y="1244"/>
                      <a:pt x="857" y="1589"/>
                    </a:cubicBezTo>
                    <a:cubicBezTo>
                      <a:pt x="822" y="1625"/>
                      <a:pt x="822" y="1684"/>
                      <a:pt x="857" y="1720"/>
                    </a:cubicBezTo>
                    <a:cubicBezTo>
                      <a:pt x="876" y="1746"/>
                      <a:pt x="899" y="1758"/>
                      <a:pt x="923" y="1758"/>
                    </a:cubicBezTo>
                    <a:cubicBezTo>
                      <a:pt x="944" y="1758"/>
                      <a:pt x="966" y="1749"/>
                      <a:pt x="988" y="1732"/>
                    </a:cubicBezTo>
                    <a:cubicBezTo>
                      <a:pt x="1676" y="1112"/>
                      <a:pt x="2396" y="620"/>
                      <a:pt x="2581" y="620"/>
                    </a:cubicBezTo>
                    <a:cubicBezTo>
                      <a:pt x="2592" y="620"/>
                      <a:pt x="2601" y="622"/>
                      <a:pt x="2607" y="625"/>
                    </a:cubicBezTo>
                    <a:cubicBezTo>
                      <a:pt x="2667" y="720"/>
                      <a:pt x="2679" y="827"/>
                      <a:pt x="2655" y="934"/>
                    </a:cubicBezTo>
                    <a:cubicBezTo>
                      <a:pt x="2560" y="1292"/>
                      <a:pt x="2096" y="1661"/>
                      <a:pt x="1738" y="1899"/>
                    </a:cubicBezTo>
                    <a:cubicBezTo>
                      <a:pt x="1548" y="2006"/>
                      <a:pt x="1393" y="2101"/>
                      <a:pt x="1334" y="2149"/>
                    </a:cubicBezTo>
                    <a:cubicBezTo>
                      <a:pt x="1286" y="2173"/>
                      <a:pt x="1274" y="2232"/>
                      <a:pt x="1298" y="2268"/>
                    </a:cubicBezTo>
                    <a:cubicBezTo>
                      <a:pt x="1314" y="2300"/>
                      <a:pt x="1345" y="2315"/>
                      <a:pt x="1379" y="2315"/>
                    </a:cubicBezTo>
                    <a:cubicBezTo>
                      <a:pt x="1396" y="2315"/>
                      <a:pt x="1413" y="2311"/>
                      <a:pt x="1429" y="2304"/>
                    </a:cubicBezTo>
                    <a:cubicBezTo>
                      <a:pt x="1441" y="2304"/>
                      <a:pt x="1619" y="2208"/>
                      <a:pt x="1834" y="2065"/>
                    </a:cubicBezTo>
                    <a:cubicBezTo>
                      <a:pt x="2267" y="1818"/>
                      <a:pt x="2737" y="1597"/>
                      <a:pt x="2955" y="1597"/>
                    </a:cubicBezTo>
                    <a:cubicBezTo>
                      <a:pt x="2988" y="1597"/>
                      <a:pt x="3016" y="1602"/>
                      <a:pt x="3036" y="1613"/>
                    </a:cubicBezTo>
                    <a:cubicBezTo>
                      <a:pt x="3048" y="1625"/>
                      <a:pt x="3060" y="1637"/>
                      <a:pt x="3060" y="1684"/>
                    </a:cubicBezTo>
                    <a:cubicBezTo>
                      <a:pt x="3060" y="2208"/>
                      <a:pt x="2357" y="2482"/>
                      <a:pt x="2357" y="2482"/>
                    </a:cubicBezTo>
                    <a:cubicBezTo>
                      <a:pt x="2310" y="2494"/>
                      <a:pt x="2286" y="2554"/>
                      <a:pt x="2298" y="2601"/>
                    </a:cubicBezTo>
                    <a:cubicBezTo>
                      <a:pt x="2310" y="2637"/>
                      <a:pt x="2346" y="2661"/>
                      <a:pt x="2393" y="2661"/>
                    </a:cubicBezTo>
                    <a:cubicBezTo>
                      <a:pt x="2393" y="2661"/>
                      <a:pt x="2417" y="2661"/>
                      <a:pt x="2417" y="2649"/>
                    </a:cubicBezTo>
                    <a:cubicBezTo>
                      <a:pt x="2453" y="2637"/>
                      <a:pt x="3250" y="2339"/>
                      <a:pt x="3250" y="1684"/>
                    </a:cubicBezTo>
                    <a:cubicBezTo>
                      <a:pt x="3250" y="1542"/>
                      <a:pt x="3179" y="1482"/>
                      <a:pt x="3119" y="1446"/>
                    </a:cubicBezTo>
                    <a:cubicBezTo>
                      <a:pt x="3077" y="1423"/>
                      <a:pt x="3022" y="1412"/>
                      <a:pt x="2960" y="1412"/>
                    </a:cubicBezTo>
                    <a:cubicBezTo>
                      <a:pt x="2832" y="1412"/>
                      <a:pt x="2669" y="1458"/>
                      <a:pt x="2500" y="1530"/>
                    </a:cubicBezTo>
                    <a:cubicBezTo>
                      <a:pt x="2655" y="1351"/>
                      <a:pt x="2786" y="1172"/>
                      <a:pt x="2834" y="982"/>
                    </a:cubicBezTo>
                    <a:cubicBezTo>
                      <a:pt x="2881" y="815"/>
                      <a:pt x="2858" y="660"/>
                      <a:pt x="2762" y="518"/>
                    </a:cubicBezTo>
                    <a:cubicBezTo>
                      <a:pt x="2738" y="494"/>
                      <a:pt x="2703" y="446"/>
                      <a:pt x="2619" y="434"/>
                    </a:cubicBezTo>
                    <a:cubicBezTo>
                      <a:pt x="2611" y="433"/>
                      <a:pt x="2602" y="433"/>
                      <a:pt x="2593" y="433"/>
                    </a:cubicBezTo>
                    <a:cubicBezTo>
                      <a:pt x="2384" y="433"/>
                      <a:pt x="2008" y="684"/>
                      <a:pt x="1643" y="946"/>
                    </a:cubicBezTo>
                    <a:cubicBezTo>
                      <a:pt x="1810" y="708"/>
                      <a:pt x="1941" y="458"/>
                      <a:pt x="1917" y="268"/>
                    </a:cubicBezTo>
                    <a:cubicBezTo>
                      <a:pt x="1905" y="172"/>
                      <a:pt x="1857" y="101"/>
                      <a:pt x="1774" y="53"/>
                    </a:cubicBezTo>
                    <a:cubicBezTo>
                      <a:pt x="1715" y="17"/>
                      <a:pt x="1647" y="1"/>
                      <a:pt x="1574" y="1"/>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6"/>
              <p:cNvSpPr/>
              <p:nvPr/>
            </p:nvSpPr>
            <p:spPr>
              <a:xfrm>
                <a:off x="5306901" y="4208433"/>
                <a:ext cx="102569" cy="83923"/>
              </a:xfrm>
              <a:custGeom>
                <a:avLst/>
                <a:gdLst/>
                <a:ahLst/>
                <a:cxnLst/>
                <a:rect l="l" t="t" r="r" b="b"/>
                <a:pathLst>
                  <a:path w="3251" h="2660" extrusionOk="0">
                    <a:moveTo>
                      <a:pt x="1574" y="0"/>
                    </a:moveTo>
                    <a:cubicBezTo>
                      <a:pt x="1044" y="0"/>
                      <a:pt x="214" y="842"/>
                      <a:pt x="36" y="1041"/>
                    </a:cubicBezTo>
                    <a:cubicBezTo>
                      <a:pt x="0" y="1076"/>
                      <a:pt x="12" y="1136"/>
                      <a:pt x="48" y="1172"/>
                    </a:cubicBezTo>
                    <a:cubicBezTo>
                      <a:pt x="65" y="1188"/>
                      <a:pt x="86" y="1197"/>
                      <a:pt x="108" y="1197"/>
                    </a:cubicBezTo>
                    <a:cubicBezTo>
                      <a:pt x="134" y="1197"/>
                      <a:pt x="160" y="1185"/>
                      <a:pt x="179" y="1160"/>
                    </a:cubicBezTo>
                    <a:cubicBezTo>
                      <a:pt x="594" y="724"/>
                      <a:pt x="1246" y="183"/>
                      <a:pt x="1576" y="183"/>
                    </a:cubicBezTo>
                    <a:cubicBezTo>
                      <a:pt x="1615" y="183"/>
                      <a:pt x="1650" y="191"/>
                      <a:pt x="1679" y="207"/>
                    </a:cubicBezTo>
                    <a:cubicBezTo>
                      <a:pt x="1715" y="231"/>
                      <a:pt x="1727" y="255"/>
                      <a:pt x="1727" y="291"/>
                    </a:cubicBezTo>
                    <a:cubicBezTo>
                      <a:pt x="1763" y="576"/>
                      <a:pt x="1215" y="1243"/>
                      <a:pt x="858" y="1600"/>
                    </a:cubicBezTo>
                    <a:cubicBezTo>
                      <a:pt x="822" y="1636"/>
                      <a:pt x="822" y="1696"/>
                      <a:pt x="858" y="1731"/>
                    </a:cubicBezTo>
                    <a:cubicBezTo>
                      <a:pt x="876" y="1749"/>
                      <a:pt x="896" y="1758"/>
                      <a:pt x="919" y="1758"/>
                    </a:cubicBezTo>
                    <a:cubicBezTo>
                      <a:pt x="941" y="1758"/>
                      <a:pt x="965" y="1749"/>
                      <a:pt x="989" y="1731"/>
                    </a:cubicBezTo>
                    <a:cubicBezTo>
                      <a:pt x="1676" y="1111"/>
                      <a:pt x="2396" y="619"/>
                      <a:pt x="2582" y="619"/>
                    </a:cubicBezTo>
                    <a:cubicBezTo>
                      <a:pt x="2592" y="619"/>
                      <a:pt x="2601" y="621"/>
                      <a:pt x="2608" y="624"/>
                    </a:cubicBezTo>
                    <a:cubicBezTo>
                      <a:pt x="2667" y="719"/>
                      <a:pt x="2679" y="826"/>
                      <a:pt x="2656" y="945"/>
                    </a:cubicBezTo>
                    <a:cubicBezTo>
                      <a:pt x="2560" y="1291"/>
                      <a:pt x="2096" y="1660"/>
                      <a:pt x="1739" y="1898"/>
                    </a:cubicBezTo>
                    <a:cubicBezTo>
                      <a:pt x="1548" y="2005"/>
                      <a:pt x="1393" y="2100"/>
                      <a:pt x="1334" y="2148"/>
                    </a:cubicBezTo>
                    <a:cubicBezTo>
                      <a:pt x="1286" y="2172"/>
                      <a:pt x="1274" y="2231"/>
                      <a:pt x="1298" y="2279"/>
                    </a:cubicBezTo>
                    <a:cubicBezTo>
                      <a:pt x="1315" y="2305"/>
                      <a:pt x="1351" y="2324"/>
                      <a:pt x="1388" y="2324"/>
                    </a:cubicBezTo>
                    <a:cubicBezTo>
                      <a:pt x="1402" y="2324"/>
                      <a:pt x="1416" y="2321"/>
                      <a:pt x="1429" y="2315"/>
                    </a:cubicBezTo>
                    <a:cubicBezTo>
                      <a:pt x="1441" y="2303"/>
                      <a:pt x="1620" y="2208"/>
                      <a:pt x="1834" y="2065"/>
                    </a:cubicBezTo>
                    <a:cubicBezTo>
                      <a:pt x="2268" y="1817"/>
                      <a:pt x="2737" y="1596"/>
                      <a:pt x="2955" y="1596"/>
                    </a:cubicBezTo>
                    <a:cubicBezTo>
                      <a:pt x="2988" y="1596"/>
                      <a:pt x="3016" y="1601"/>
                      <a:pt x="3037" y="1612"/>
                    </a:cubicBezTo>
                    <a:cubicBezTo>
                      <a:pt x="3048" y="1624"/>
                      <a:pt x="3060" y="1636"/>
                      <a:pt x="3060" y="1684"/>
                    </a:cubicBezTo>
                    <a:cubicBezTo>
                      <a:pt x="3060" y="2208"/>
                      <a:pt x="2358" y="2481"/>
                      <a:pt x="2358" y="2481"/>
                    </a:cubicBezTo>
                    <a:cubicBezTo>
                      <a:pt x="2310" y="2505"/>
                      <a:pt x="2286" y="2553"/>
                      <a:pt x="2298" y="2600"/>
                    </a:cubicBezTo>
                    <a:cubicBezTo>
                      <a:pt x="2310" y="2636"/>
                      <a:pt x="2346" y="2660"/>
                      <a:pt x="2394" y="2660"/>
                    </a:cubicBezTo>
                    <a:lnTo>
                      <a:pt x="2417" y="2660"/>
                    </a:lnTo>
                    <a:cubicBezTo>
                      <a:pt x="2453" y="2648"/>
                      <a:pt x="3251" y="2339"/>
                      <a:pt x="3251" y="1684"/>
                    </a:cubicBezTo>
                    <a:cubicBezTo>
                      <a:pt x="3251" y="1541"/>
                      <a:pt x="3179" y="1481"/>
                      <a:pt x="3120" y="1446"/>
                    </a:cubicBezTo>
                    <a:cubicBezTo>
                      <a:pt x="3077" y="1422"/>
                      <a:pt x="3023" y="1412"/>
                      <a:pt x="2961" y="1412"/>
                    </a:cubicBezTo>
                    <a:cubicBezTo>
                      <a:pt x="2832" y="1412"/>
                      <a:pt x="2669" y="1457"/>
                      <a:pt x="2501" y="1529"/>
                    </a:cubicBezTo>
                    <a:cubicBezTo>
                      <a:pt x="2656" y="1350"/>
                      <a:pt x="2787" y="1172"/>
                      <a:pt x="2834" y="981"/>
                    </a:cubicBezTo>
                    <a:cubicBezTo>
                      <a:pt x="2882" y="815"/>
                      <a:pt x="2858" y="660"/>
                      <a:pt x="2763" y="517"/>
                    </a:cubicBezTo>
                    <a:cubicBezTo>
                      <a:pt x="2739" y="493"/>
                      <a:pt x="2703" y="445"/>
                      <a:pt x="2620" y="445"/>
                    </a:cubicBezTo>
                    <a:cubicBezTo>
                      <a:pt x="2607" y="443"/>
                      <a:pt x="2594" y="442"/>
                      <a:pt x="2580" y="442"/>
                    </a:cubicBezTo>
                    <a:cubicBezTo>
                      <a:pt x="2369" y="442"/>
                      <a:pt x="2001" y="689"/>
                      <a:pt x="1644" y="945"/>
                    </a:cubicBezTo>
                    <a:cubicBezTo>
                      <a:pt x="1810" y="707"/>
                      <a:pt x="1941" y="457"/>
                      <a:pt x="1917" y="267"/>
                    </a:cubicBezTo>
                    <a:cubicBezTo>
                      <a:pt x="1905" y="172"/>
                      <a:pt x="1858" y="100"/>
                      <a:pt x="1774" y="53"/>
                    </a:cubicBezTo>
                    <a:cubicBezTo>
                      <a:pt x="1715" y="16"/>
                      <a:pt x="1648" y="0"/>
                      <a:pt x="1574" y="0"/>
                    </a:cubicBezTo>
                    <a:close/>
                  </a:path>
                </a:pathLst>
              </a:custGeom>
              <a:solidFill>
                <a:srgbClr val="26192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23" name="Google Shape;1723;p6"/>
            <p:cNvGrpSpPr/>
            <p:nvPr/>
          </p:nvGrpSpPr>
          <p:grpSpPr>
            <a:xfrm flipH="1">
              <a:off x="6335542" y="1510038"/>
              <a:ext cx="760670" cy="1616748"/>
              <a:chOff x="8230542" y="2865663"/>
              <a:chExt cx="760670" cy="1616748"/>
            </a:xfrm>
          </p:grpSpPr>
          <p:sp>
            <p:nvSpPr>
              <p:cNvPr id="1724" name="Google Shape;1724;p6"/>
              <p:cNvSpPr/>
              <p:nvPr/>
            </p:nvSpPr>
            <p:spPr>
              <a:xfrm>
                <a:off x="8230542" y="2865663"/>
                <a:ext cx="282294" cy="190880"/>
              </a:xfrm>
              <a:custGeom>
                <a:avLst/>
                <a:gdLst/>
                <a:ahLst/>
                <a:cxnLst/>
                <a:rect l="l" t="t" r="r" b="b"/>
                <a:pathLst>
                  <a:path w="7609" h="5145" extrusionOk="0">
                    <a:moveTo>
                      <a:pt x="7251" y="215"/>
                    </a:moveTo>
                    <a:lnTo>
                      <a:pt x="6096" y="1299"/>
                    </a:lnTo>
                    <a:lnTo>
                      <a:pt x="1286" y="858"/>
                    </a:lnTo>
                    <a:lnTo>
                      <a:pt x="7251" y="215"/>
                    </a:lnTo>
                    <a:close/>
                    <a:moveTo>
                      <a:pt x="381" y="989"/>
                    </a:moveTo>
                    <a:lnTo>
                      <a:pt x="5418" y="2715"/>
                    </a:lnTo>
                    <a:lnTo>
                      <a:pt x="5549" y="4847"/>
                    </a:lnTo>
                    <a:lnTo>
                      <a:pt x="381" y="989"/>
                    </a:lnTo>
                    <a:close/>
                    <a:moveTo>
                      <a:pt x="7501" y="1"/>
                    </a:moveTo>
                    <a:lnTo>
                      <a:pt x="84" y="798"/>
                    </a:lnTo>
                    <a:cubicBezTo>
                      <a:pt x="48" y="798"/>
                      <a:pt x="12" y="834"/>
                      <a:pt x="0" y="870"/>
                    </a:cubicBezTo>
                    <a:cubicBezTo>
                      <a:pt x="0" y="906"/>
                      <a:pt x="12" y="941"/>
                      <a:pt x="36" y="965"/>
                    </a:cubicBezTo>
                    <a:lnTo>
                      <a:pt x="5596" y="5120"/>
                    </a:lnTo>
                    <a:cubicBezTo>
                      <a:pt x="5620" y="5132"/>
                      <a:pt x="5632" y="5144"/>
                      <a:pt x="5656" y="5144"/>
                    </a:cubicBezTo>
                    <a:cubicBezTo>
                      <a:pt x="5703" y="5144"/>
                      <a:pt x="5751" y="5097"/>
                      <a:pt x="5751" y="5049"/>
                    </a:cubicBezTo>
                    <a:cubicBezTo>
                      <a:pt x="5751" y="5037"/>
                      <a:pt x="5751" y="5025"/>
                      <a:pt x="5751" y="5013"/>
                    </a:cubicBezTo>
                    <a:lnTo>
                      <a:pt x="5596" y="2632"/>
                    </a:lnTo>
                    <a:cubicBezTo>
                      <a:pt x="5596" y="2596"/>
                      <a:pt x="5573" y="2561"/>
                      <a:pt x="5537" y="2549"/>
                    </a:cubicBezTo>
                    <a:lnTo>
                      <a:pt x="1096" y="1037"/>
                    </a:lnTo>
                    <a:lnTo>
                      <a:pt x="6120" y="1489"/>
                    </a:lnTo>
                    <a:cubicBezTo>
                      <a:pt x="6127" y="1492"/>
                      <a:pt x="6133" y="1494"/>
                      <a:pt x="6139" y="1494"/>
                    </a:cubicBezTo>
                    <a:cubicBezTo>
                      <a:pt x="6157" y="1494"/>
                      <a:pt x="6174" y="1483"/>
                      <a:pt x="6192" y="1465"/>
                    </a:cubicBezTo>
                    <a:lnTo>
                      <a:pt x="7573" y="167"/>
                    </a:lnTo>
                    <a:cubicBezTo>
                      <a:pt x="7608" y="144"/>
                      <a:pt x="7608" y="96"/>
                      <a:pt x="7597" y="60"/>
                    </a:cubicBezTo>
                    <a:cubicBezTo>
                      <a:pt x="7585" y="25"/>
                      <a:pt x="7537" y="1"/>
                      <a:pt x="75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6"/>
              <p:cNvSpPr/>
              <p:nvPr/>
            </p:nvSpPr>
            <p:spPr>
              <a:xfrm>
                <a:off x="8431074" y="2913931"/>
                <a:ext cx="66743" cy="102396"/>
              </a:xfrm>
              <a:custGeom>
                <a:avLst/>
                <a:gdLst/>
                <a:ahLst/>
                <a:cxnLst/>
                <a:rect l="l" t="t" r="r" b="b"/>
                <a:pathLst>
                  <a:path w="1799" h="2760" extrusionOk="0">
                    <a:moveTo>
                      <a:pt x="731" y="0"/>
                    </a:moveTo>
                    <a:cubicBezTo>
                      <a:pt x="718" y="0"/>
                      <a:pt x="704" y="3"/>
                      <a:pt x="691" y="9"/>
                    </a:cubicBezTo>
                    <a:cubicBezTo>
                      <a:pt x="644" y="21"/>
                      <a:pt x="620" y="81"/>
                      <a:pt x="632" y="129"/>
                    </a:cubicBezTo>
                    <a:lnTo>
                      <a:pt x="1489" y="2355"/>
                    </a:lnTo>
                    <a:lnTo>
                      <a:pt x="156" y="1272"/>
                    </a:lnTo>
                    <a:cubicBezTo>
                      <a:pt x="139" y="1255"/>
                      <a:pt x="117" y="1246"/>
                      <a:pt x="95" y="1246"/>
                    </a:cubicBezTo>
                    <a:cubicBezTo>
                      <a:pt x="70" y="1246"/>
                      <a:pt x="44" y="1258"/>
                      <a:pt x="25" y="1283"/>
                    </a:cubicBezTo>
                    <a:cubicBezTo>
                      <a:pt x="1" y="1319"/>
                      <a:pt x="1" y="1379"/>
                      <a:pt x="37" y="1414"/>
                    </a:cubicBezTo>
                    <a:lnTo>
                      <a:pt x="1644" y="2736"/>
                    </a:lnTo>
                    <a:cubicBezTo>
                      <a:pt x="1656" y="2748"/>
                      <a:pt x="1680" y="2760"/>
                      <a:pt x="1703" y="2760"/>
                    </a:cubicBezTo>
                    <a:cubicBezTo>
                      <a:pt x="1727" y="2760"/>
                      <a:pt x="1739" y="2748"/>
                      <a:pt x="1751" y="2736"/>
                    </a:cubicBezTo>
                    <a:cubicBezTo>
                      <a:pt x="1787" y="2712"/>
                      <a:pt x="1799" y="2665"/>
                      <a:pt x="1787" y="2629"/>
                    </a:cubicBezTo>
                    <a:lnTo>
                      <a:pt x="810" y="57"/>
                    </a:lnTo>
                    <a:cubicBezTo>
                      <a:pt x="802" y="22"/>
                      <a:pt x="767" y="0"/>
                      <a:pt x="7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6"/>
              <p:cNvSpPr/>
              <p:nvPr/>
            </p:nvSpPr>
            <p:spPr>
              <a:xfrm>
                <a:off x="8432855" y="2991027"/>
                <a:ext cx="65407" cy="25302"/>
              </a:xfrm>
              <a:custGeom>
                <a:avLst/>
                <a:gdLst/>
                <a:ahLst/>
                <a:cxnLst/>
                <a:rect l="l" t="t" r="r" b="b"/>
                <a:pathLst>
                  <a:path w="1763" h="682" extrusionOk="0">
                    <a:moveTo>
                      <a:pt x="107" y="0"/>
                    </a:moveTo>
                    <a:cubicBezTo>
                      <a:pt x="65" y="0"/>
                      <a:pt x="22" y="25"/>
                      <a:pt x="12" y="75"/>
                    </a:cubicBezTo>
                    <a:cubicBezTo>
                      <a:pt x="0" y="122"/>
                      <a:pt x="24" y="170"/>
                      <a:pt x="72" y="182"/>
                    </a:cubicBezTo>
                    <a:lnTo>
                      <a:pt x="1620" y="670"/>
                    </a:lnTo>
                    <a:cubicBezTo>
                      <a:pt x="1632" y="670"/>
                      <a:pt x="1644" y="682"/>
                      <a:pt x="1655" y="682"/>
                    </a:cubicBezTo>
                    <a:cubicBezTo>
                      <a:pt x="1691" y="682"/>
                      <a:pt x="1727" y="646"/>
                      <a:pt x="1739" y="610"/>
                    </a:cubicBezTo>
                    <a:cubicBezTo>
                      <a:pt x="1763" y="563"/>
                      <a:pt x="1727" y="503"/>
                      <a:pt x="1679" y="491"/>
                    </a:cubicBezTo>
                    <a:lnTo>
                      <a:pt x="131" y="3"/>
                    </a:lnTo>
                    <a:cubicBezTo>
                      <a:pt x="123" y="1"/>
                      <a:pt x="115" y="0"/>
                      <a:pt x="1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6"/>
              <p:cNvSpPr/>
              <p:nvPr/>
            </p:nvSpPr>
            <p:spPr>
              <a:xfrm>
                <a:off x="8527388" y="3038479"/>
                <a:ext cx="463824" cy="1443932"/>
              </a:xfrm>
              <a:custGeom>
                <a:avLst/>
                <a:gdLst/>
                <a:ahLst/>
                <a:cxnLst/>
                <a:rect l="l" t="t" r="r" b="b"/>
                <a:pathLst>
                  <a:path w="12502" h="38920" extrusionOk="0">
                    <a:moveTo>
                      <a:pt x="461" y="0"/>
                    </a:moveTo>
                    <a:cubicBezTo>
                      <a:pt x="431" y="0"/>
                      <a:pt x="402" y="13"/>
                      <a:pt x="381" y="34"/>
                    </a:cubicBezTo>
                    <a:cubicBezTo>
                      <a:pt x="346" y="70"/>
                      <a:pt x="358" y="129"/>
                      <a:pt x="393" y="165"/>
                    </a:cubicBezTo>
                    <a:cubicBezTo>
                      <a:pt x="393" y="165"/>
                      <a:pt x="762" y="498"/>
                      <a:pt x="1358" y="986"/>
                    </a:cubicBezTo>
                    <a:cubicBezTo>
                      <a:pt x="1382" y="998"/>
                      <a:pt x="1393" y="1010"/>
                      <a:pt x="1417" y="1010"/>
                    </a:cubicBezTo>
                    <a:cubicBezTo>
                      <a:pt x="1441" y="1010"/>
                      <a:pt x="1477" y="998"/>
                      <a:pt x="1489" y="974"/>
                    </a:cubicBezTo>
                    <a:cubicBezTo>
                      <a:pt x="1524" y="927"/>
                      <a:pt x="1512" y="867"/>
                      <a:pt x="1477" y="843"/>
                    </a:cubicBezTo>
                    <a:cubicBezTo>
                      <a:pt x="893" y="355"/>
                      <a:pt x="524" y="22"/>
                      <a:pt x="524" y="22"/>
                    </a:cubicBezTo>
                    <a:cubicBezTo>
                      <a:pt x="504" y="7"/>
                      <a:pt x="482" y="0"/>
                      <a:pt x="461" y="0"/>
                    </a:cubicBezTo>
                    <a:close/>
                    <a:moveTo>
                      <a:pt x="2405" y="1597"/>
                    </a:moveTo>
                    <a:cubicBezTo>
                      <a:pt x="2374" y="1597"/>
                      <a:pt x="2344" y="1612"/>
                      <a:pt x="2322" y="1641"/>
                    </a:cubicBezTo>
                    <a:cubicBezTo>
                      <a:pt x="2298" y="1677"/>
                      <a:pt x="2298" y="1736"/>
                      <a:pt x="2346" y="1772"/>
                    </a:cubicBezTo>
                    <a:cubicBezTo>
                      <a:pt x="2679" y="2034"/>
                      <a:pt x="3025" y="2284"/>
                      <a:pt x="3358" y="2522"/>
                    </a:cubicBezTo>
                    <a:cubicBezTo>
                      <a:pt x="3370" y="2534"/>
                      <a:pt x="3394" y="2546"/>
                      <a:pt x="3417" y="2546"/>
                    </a:cubicBezTo>
                    <a:cubicBezTo>
                      <a:pt x="3441" y="2546"/>
                      <a:pt x="3465" y="2534"/>
                      <a:pt x="3489" y="2498"/>
                    </a:cubicBezTo>
                    <a:cubicBezTo>
                      <a:pt x="3525" y="2463"/>
                      <a:pt x="3513" y="2403"/>
                      <a:pt x="3465" y="2367"/>
                    </a:cubicBezTo>
                    <a:cubicBezTo>
                      <a:pt x="3132" y="2129"/>
                      <a:pt x="2798" y="1879"/>
                      <a:pt x="2465" y="1617"/>
                    </a:cubicBezTo>
                    <a:cubicBezTo>
                      <a:pt x="2446" y="1603"/>
                      <a:pt x="2426" y="1597"/>
                      <a:pt x="2405" y="1597"/>
                    </a:cubicBezTo>
                    <a:close/>
                    <a:moveTo>
                      <a:pt x="10932" y="2758"/>
                    </a:moveTo>
                    <a:cubicBezTo>
                      <a:pt x="10886" y="2758"/>
                      <a:pt x="10859" y="2792"/>
                      <a:pt x="10859" y="2844"/>
                    </a:cubicBezTo>
                    <a:cubicBezTo>
                      <a:pt x="10847" y="2891"/>
                      <a:pt x="10883" y="2939"/>
                      <a:pt x="10942" y="2939"/>
                    </a:cubicBezTo>
                    <a:cubicBezTo>
                      <a:pt x="11383" y="2975"/>
                      <a:pt x="11788" y="3118"/>
                      <a:pt x="12050" y="3332"/>
                    </a:cubicBezTo>
                    <a:cubicBezTo>
                      <a:pt x="12073" y="3344"/>
                      <a:pt x="12097" y="3356"/>
                      <a:pt x="12109" y="3356"/>
                    </a:cubicBezTo>
                    <a:cubicBezTo>
                      <a:pt x="12145" y="3356"/>
                      <a:pt x="12169" y="3344"/>
                      <a:pt x="12192" y="3320"/>
                    </a:cubicBezTo>
                    <a:cubicBezTo>
                      <a:pt x="12216" y="3284"/>
                      <a:pt x="12216" y="3225"/>
                      <a:pt x="12169" y="3189"/>
                    </a:cubicBezTo>
                    <a:cubicBezTo>
                      <a:pt x="11871" y="2951"/>
                      <a:pt x="11442" y="2796"/>
                      <a:pt x="10954" y="2760"/>
                    </a:cubicBezTo>
                    <a:cubicBezTo>
                      <a:pt x="10946" y="2759"/>
                      <a:pt x="10939" y="2758"/>
                      <a:pt x="10932" y="2758"/>
                    </a:cubicBezTo>
                    <a:close/>
                    <a:moveTo>
                      <a:pt x="9705" y="2900"/>
                    </a:moveTo>
                    <a:cubicBezTo>
                      <a:pt x="9697" y="2900"/>
                      <a:pt x="9688" y="2901"/>
                      <a:pt x="9680" y="2903"/>
                    </a:cubicBezTo>
                    <a:cubicBezTo>
                      <a:pt x="9311" y="3010"/>
                      <a:pt x="8918" y="3201"/>
                      <a:pt x="8525" y="3463"/>
                    </a:cubicBezTo>
                    <a:cubicBezTo>
                      <a:pt x="8490" y="3499"/>
                      <a:pt x="8478" y="3558"/>
                      <a:pt x="8501" y="3594"/>
                    </a:cubicBezTo>
                    <a:cubicBezTo>
                      <a:pt x="8525" y="3618"/>
                      <a:pt x="8549" y="3641"/>
                      <a:pt x="8585" y="3641"/>
                    </a:cubicBezTo>
                    <a:cubicBezTo>
                      <a:pt x="8597" y="3641"/>
                      <a:pt x="8621" y="3629"/>
                      <a:pt x="8632" y="3618"/>
                    </a:cubicBezTo>
                    <a:cubicBezTo>
                      <a:pt x="9013" y="3368"/>
                      <a:pt x="9383" y="3189"/>
                      <a:pt x="9740" y="3082"/>
                    </a:cubicBezTo>
                    <a:cubicBezTo>
                      <a:pt x="9787" y="3070"/>
                      <a:pt x="9811" y="3010"/>
                      <a:pt x="9799" y="2963"/>
                    </a:cubicBezTo>
                    <a:cubicBezTo>
                      <a:pt x="9789" y="2923"/>
                      <a:pt x="9747" y="2900"/>
                      <a:pt x="9705" y="2900"/>
                    </a:cubicBezTo>
                    <a:close/>
                    <a:moveTo>
                      <a:pt x="4451" y="3070"/>
                    </a:moveTo>
                    <a:cubicBezTo>
                      <a:pt x="4418" y="3070"/>
                      <a:pt x="4386" y="3086"/>
                      <a:pt x="4370" y="3118"/>
                    </a:cubicBezTo>
                    <a:cubicBezTo>
                      <a:pt x="4346" y="3153"/>
                      <a:pt x="4358" y="3213"/>
                      <a:pt x="4394" y="3248"/>
                    </a:cubicBezTo>
                    <a:cubicBezTo>
                      <a:pt x="4763" y="3487"/>
                      <a:pt x="5120" y="3713"/>
                      <a:pt x="5465" y="3915"/>
                    </a:cubicBezTo>
                    <a:cubicBezTo>
                      <a:pt x="5477" y="3927"/>
                      <a:pt x="5501" y="3927"/>
                      <a:pt x="5513" y="3927"/>
                    </a:cubicBezTo>
                    <a:cubicBezTo>
                      <a:pt x="5549" y="3927"/>
                      <a:pt x="5573" y="3915"/>
                      <a:pt x="5596" y="3880"/>
                    </a:cubicBezTo>
                    <a:cubicBezTo>
                      <a:pt x="5620" y="3844"/>
                      <a:pt x="5608" y="3784"/>
                      <a:pt x="5561" y="3749"/>
                    </a:cubicBezTo>
                    <a:cubicBezTo>
                      <a:pt x="5215" y="3546"/>
                      <a:pt x="4858" y="3320"/>
                      <a:pt x="4501" y="3082"/>
                    </a:cubicBezTo>
                    <a:cubicBezTo>
                      <a:pt x="4485" y="3074"/>
                      <a:pt x="4468" y="3070"/>
                      <a:pt x="4451" y="3070"/>
                    </a:cubicBezTo>
                    <a:close/>
                    <a:moveTo>
                      <a:pt x="12389" y="4279"/>
                    </a:moveTo>
                    <a:cubicBezTo>
                      <a:pt x="12359" y="4279"/>
                      <a:pt x="12327" y="4300"/>
                      <a:pt x="12311" y="4332"/>
                    </a:cubicBezTo>
                    <a:cubicBezTo>
                      <a:pt x="12157" y="4606"/>
                      <a:pt x="11835" y="4856"/>
                      <a:pt x="11383" y="5046"/>
                    </a:cubicBezTo>
                    <a:cubicBezTo>
                      <a:pt x="11335" y="5058"/>
                      <a:pt x="11311" y="5118"/>
                      <a:pt x="11323" y="5165"/>
                    </a:cubicBezTo>
                    <a:cubicBezTo>
                      <a:pt x="11347" y="5201"/>
                      <a:pt x="11383" y="5225"/>
                      <a:pt x="11418" y="5225"/>
                    </a:cubicBezTo>
                    <a:cubicBezTo>
                      <a:pt x="11430" y="5225"/>
                      <a:pt x="11442" y="5225"/>
                      <a:pt x="11454" y="5213"/>
                    </a:cubicBezTo>
                    <a:cubicBezTo>
                      <a:pt x="11954" y="5011"/>
                      <a:pt x="12300" y="4737"/>
                      <a:pt x="12466" y="4415"/>
                    </a:cubicBezTo>
                    <a:cubicBezTo>
                      <a:pt x="12502" y="4368"/>
                      <a:pt x="12478" y="4320"/>
                      <a:pt x="12431" y="4296"/>
                    </a:cubicBezTo>
                    <a:cubicBezTo>
                      <a:pt x="12419" y="4284"/>
                      <a:pt x="12404" y="4279"/>
                      <a:pt x="12389" y="4279"/>
                    </a:cubicBezTo>
                    <a:close/>
                    <a:moveTo>
                      <a:pt x="7603" y="4246"/>
                    </a:moveTo>
                    <a:cubicBezTo>
                      <a:pt x="7579" y="4246"/>
                      <a:pt x="7555" y="4255"/>
                      <a:pt x="7537" y="4272"/>
                    </a:cubicBezTo>
                    <a:cubicBezTo>
                      <a:pt x="7418" y="4380"/>
                      <a:pt x="7311" y="4499"/>
                      <a:pt x="7204" y="4630"/>
                    </a:cubicBezTo>
                    <a:cubicBezTo>
                      <a:pt x="7025" y="4546"/>
                      <a:pt x="6835" y="4451"/>
                      <a:pt x="6656" y="4356"/>
                    </a:cubicBezTo>
                    <a:cubicBezTo>
                      <a:pt x="6643" y="4349"/>
                      <a:pt x="6630" y="4346"/>
                      <a:pt x="6616" y="4346"/>
                    </a:cubicBezTo>
                    <a:cubicBezTo>
                      <a:pt x="6579" y="4346"/>
                      <a:pt x="6542" y="4369"/>
                      <a:pt x="6525" y="4403"/>
                    </a:cubicBezTo>
                    <a:cubicBezTo>
                      <a:pt x="6501" y="4451"/>
                      <a:pt x="6525" y="4511"/>
                      <a:pt x="6573" y="4534"/>
                    </a:cubicBezTo>
                    <a:cubicBezTo>
                      <a:pt x="6739" y="4618"/>
                      <a:pt x="6906" y="4701"/>
                      <a:pt x="7073" y="4772"/>
                    </a:cubicBezTo>
                    <a:cubicBezTo>
                      <a:pt x="6942" y="4915"/>
                      <a:pt x="6823" y="5070"/>
                      <a:pt x="6704" y="5225"/>
                    </a:cubicBezTo>
                    <a:cubicBezTo>
                      <a:pt x="6680" y="5273"/>
                      <a:pt x="6692" y="5332"/>
                      <a:pt x="6727" y="5356"/>
                    </a:cubicBezTo>
                    <a:cubicBezTo>
                      <a:pt x="6751" y="5368"/>
                      <a:pt x="6763" y="5380"/>
                      <a:pt x="6787" y="5380"/>
                    </a:cubicBezTo>
                    <a:cubicBezTo>
                      <a:pt x="6811" y="5380"/>
                      <a:pt x="6846" y="5368"/>
                      <a:pt x="6858" y="5344"/>
                    </a:cubicBezTo>
                    <a:cubicBezTo>
                      <a:pt x="6989" y="5177"/>
                      <a:pt x="7108" y="5011"/>
                      <a:pt x="7251" y="4856"/>
                    </a:cubicBezTo>
                    <a:cubicBezTo>
                      <a:pt x="7406" y="4927"/>
                      <a:pt x="7573" y="4999"/>
                      <a:pt x="7728" y="5058"/>
                    </a:cubicBezTo>
                    <a:cubicBezTo>
                      <a:pt x="7736" y="5060"/>
                      <a:pt x="7744" y="5061"/>
                      <a:pt x="7752" y="5061"/>
                    </a:cubicBezTo>
                    <a:cubicBezTo>
                      <a:pt x="7791" y="5061"/>
                      <a:pt x="7827" y="5038"/>
                      <a:pt x="7847" y="4999"/>
                    </a:cubicBezTo>
                    <a:cubicBezTo>
                      <a:pt x="7859" y="4951"/>
                      <a:pt x="7835" y="4892"/>
                      <a:pt x="7787" y="4880"/>
                    </a:cubicBezTo>
                    <a:cubicBezTo>
                      <a:pt x="7656" y="4820"/>
                      <a:pt x="7525" y="4772"/>
                      <a:pt x="7382" y="4701"/>
                    </a:cubicBezTo>
                    <a:cubicBezTo>
                      <a:pt x="7478" y="4606"/>
                      <a:pt x="7573" y="4499"/>
                      <a:pt x="7668" y="4403"/>
                    </a:cubicBezTo>
                    <a:cubicBezTo>
                      <a:pt x="7704" y="4368"/>
                      <a:pt x="7704" y="4308"/>
                      <a:pt x="7668" y="4272"/>
                    </a:cubicBezTo>
                    <a:cubicBezTo>
                      <a:pt x="7650" y="4255"/>
                      <a:pt x="7626" y="4246"/>
                      <a:pt x="7603" y="4246"/>
                    </a:cubicBezTo>
                    <a:close/>
                    <a:moveTo>
                      <a:pt x="8958" y="5246"/>
                    </a:moveTo>
                    <a:cubicBezTo>
                      <a:pt x="8915" y="5246"/>
                      <a:pt x="8869" y="5279"/>
                      <a:pt x="8859" y="5320"/>
                    </a:cubicBezTo>
                    <a:cubicBezTo>
                      <a:pt x="8859" y="5380"/>
                      <a:pt x="8882" y="5427"/>
                      <a:pt x="8942" y="5439"/>
                    </a:cubicBezTo>
                    <a:cubicBezTo>
                      <a:pt x="9287" y="5511"/>
                      <a:pt x="9633" y="5558"/>
                      <a:pt x="9930" y="5558"/>
                    </a:cubicBezTo>
                    <a:cubicBezTo>
                      <a:pt x="10025" y="5558"/>
                      <a:pt x="10121" y="5546"/>
                      <a:pt x="10216" y="5546"/>
                    </a:cubicBezTo>
                    <a:cubicBezTo>
                      <a:pt x="10264" y="5534"/>
                      <a:pt x="10299" y="5487"/>
                      <a:pt x="10299" y="5439"/>
                    </a:cubicBezTo>
                    <a:cubicBezTo>
                      <a:pt x="10299" y="5397"/>
                      <a:pt x="10261" y="5354"/>
                      <a:pt x="10211" y="5354"/>
                    </a:cubicBezTo>
                    <a:cubicBezTo>
                      <a:pt x="10205" y="5354"/>
                      <a:pt x="10198" y="5355"/>
                      <a:pt x="10192" y="5356"/>
                    </a:cubicBezTo>
                    <a:cubicBezTo>
                      <a:pt x="10103" y="5365"/>
                      <a:pt x="10011" y="5369"/>
                      <a:pt x="9915" y="5369"/>
                    </a:cubicBezTo>
                    <a:cubicBezTo>
                      <a:pt x="9630" y="5369"/>
                      <a:pt x="9317" y="5329"/>
                      <a:pt x="8978" y="5249"/>
                    </a:cubicBezTo>
                    <a:cubicBezTo>
                      <a:pt x="8971" y="5247"/>
                      <a:pt x="8965" y="5246"/>
                      <a:pt x="8958" y="5246"/>
                    </a:cubicBezTo>
                    <a:close/>
                    <a:moveTo>
                      <a:pt x="6118" y="6261"/>
                    </a:moveTo>
                    <a:cubicBezTo>
                      <a:pt x="6084" y="6261"/>
                      <a:pt x="6053" y="6277"/>
                      <a:pt x="6037" y="6308"/>
                    </a:cubicBezTo>
                    <a:cubicBezTo>
                      <a:pt x="5846" y="6689"/>
                      <a:pt x="5680" y="7082"/>
                      <a:pt x="5561" y="7487"/>
                    </a:cubicBezTo>
                    <a:cubicBezTo>
                      <a:pt x="5537" y="7535"/>
                      <a:pt x="5573" y="7594"/>
                      <a:pt x="5620" y="7606"/>
                    </a:cubicBezTo>
                    <a:lnTo>
                      <a:pt x="5644" y="7606"/>
                    </a:lnTo>
                    <a:cubicBezTo>
                      <a:pt x="5692" y="7606"/>
                      <a:pt x="5727" y="7582"/>
                      <a:pt x="5739" y="7547"/>
                    </a:cubicBezTo>
                    <a:cubicBezTo>
                      <a:pt x="5858" y="7154"/>
                      <a:pt x="6013" y="6773"/>
                      <a:pt x="6204" y="6392"/>
                    </a:cubicBezTo>
                    <a:cubicBezTo>
                      <a:pt x="6227" y="6344"/>
                      <a:pt x="6215" y="6296"/>
                      <a:pt x="6168" y="6273"/>
                    </a:cubicBezTo>
                    <a:cubicBezTo>
                      <a:pt x="6152" y="6265"/>
                      <a:pt x="6135" y="6261"/>
                      <a:pt x="6118" y="6261"/>
                    </a:cubicBezTo>
                    <a:close/>
                    <a:moveTo>
                      <a:pt x="5394" y="8642"/>
                    </a:moveTo>
                    <a:cubicBezTo>
                      <a:pt x="5346" y="8642"/>
                      <a:pt x="5287" y="8678"/>
                      <a:pt x="5287" y="8725"/>
                    </a:cubicBezTo>
                    <a:cubicBezTo>
                      <a:pt x="5251" y="9011"/>
                      <a:pt x="5227" y="9309"/>
                      <a:pt x="5227" y="9595"/>
                    </a:cubicBezTo>
                    <a:cubicBezTo>
                      <a:pt x="5227" y="9725"/>
                      <a:pt x="5239" y="9868"/>
                      <a:pt x="5239" y="9999"/>
                    </a:cubicBezTo>
                    <a:cubicBezTo>
                      <a:pt x="5251" y="10047"/>
                      <a:pt x="5287" y="10083"/>
                      <a:pt x="5334" y="10083"/>
                    </a:cubicBezTo>
                    <a:lnTo>
                      <a:pt x="5346" y="10083"/>
                    </a:lnTo>
                    <a:cubicBezTo>
                      <a:pt x="5394" y="10083"/>
                      <a:pt x="5430" y="10035"/>
                      <a:pt x="5430" y="9987"/>
                    </a:cubicBezTo>
                    <a:cubicBezTo>
                      <a:pt x="5430" y="9856"/>
                      <a:pt x="5418" y="9725"/>
                      <a:pt x="5418" y="9595"/>
                    </a:cubicBezTo>
                    <a:cubicBezTo>
                      <a:pt x="5418" y="9309"/>
                      <a:pt x="5442" y="9035"/>
                      <a:pt x="5477" y="8749"/>
                    </a:cubicBezTo>
                    <a:cubicBezTo>
                      <a:pt x="5477" y="8702"/>
                      <a:pt x="5442" y="8654"/>
                      <a:pt x="5394" y="8642"/>
                    </a:cubicBezTo>
                    <a:close/>
                    <a:moveTo>
                      <a:pt x="5520" y="11140"/>
                    </a:moveTo>
                    <a:cubicBezTo>
                      <a:pt x="5514" y="11140"/>
                      <a:pt x="5507" y="11141"/>
                      <a:pt x="5501" y="11142"/>
                    </a:cubicBezTo>
                    <a:cubicBezTo>
                      <a:pt x="5453" y="11154"/>
                      <a:pt x="5418" y="11202"/>
                      <a:pt x="5430" y="11261"/>
                    </a:cubicBezTo>
                    <a:cubicBezTo>
                      <a:pt x="5525" y="11654"/>
                      <a:pt x="5668" y="12071"/>
                      <a:pt x="5834" y="12464"/>
                    </a:cubicBezTo>
                    <a:cubicBezTo>
                      <a:pt x="5846" y="12500"/>
                      <a:pt x="5882" y="12523"/>
                      <a:pt x="5918" y="12523"/>
                    </a:cubicBezTo>
                    <a:cubicBezTo>
                      <a:pt x="5930" y="12523"/>
                      <a:pt x="5942" y="12512"/>
                      <a:pt x="5965" y="12512"/>
                    </a:cubicBezTo>
                    <a:cubicBezTo>
                      <a:pt x="6013" y="12488"/>
                      <a:pt x="6025" y="12440"/>
                      <a:pt x="6013" y="12392"/>
                    </a:cubicBezTo>
                    <a:cubicBezTo>
                      <a:pt x="5846" y="12000"/>
                      <a:pt x="5715" y="11607"/>
                      <a:pt x="5620" y="11214"/>
                    </a:cubicBezTo>
                    <a:cubicBezTo>
                      <a:pt x="5610" y="11172"/>
                      <a:pt x="5564" y="11140"/>
                      <a:pt x="5520" y="11140"/>
                    </a:cubicBezTo>
                    <a:close/>
                    <a:moveTo>
                      <a:pt x="6503" y="13443"/>
                    </a:moveTo>
                    <a:cubicBezTo>
                      <a:pt x="6485" y="13443"/>
                      <a:pt x="6468" y="13450"/>
                      <a:pt x="6454" y="13464"/>
                    </a:cubicBezTo>
                    <a:cubicBezTo>
                      <a:pt x="6406" y="13488"/>
                      <a:pt x="6394" y="13547"/>
                      <a:pt x="6418" y="13583"/>
                    </a:cubicBezTo>
                    <a:cubicBezTo>
                      <a:pt x="6537" y="13786"/>
                      <a:pt x="6668" y="13988"/>
                      <a:pt x="6811" y="14178"/>
                    </a:cubicBezTo>
                    <a:cubicBezTo>
                      <a:pt x="6906" y="14321"/>
                      <a:pt x="7013" y="14476"/>
                      <a:pt x="7108" y="14643"/>
                    </a:cubicBezTo>
                    <a:cubicBezTo>
                      <a:pt x="7132" y="14667"/>
                      <a:pt x="7156" y="14678"/>
                      <a:pt x="7192" y="14678"/>
                    </a:cubicBezTo>
                    <a:cubicBezTo>
                      <a:pt x="7204" y="14678"/>
                      <a:pt x="7227" y="14678"/>
                      <a:pt x="7239" y="14667"/>
                    </a:cubicBezTo>
                    <a:cubicBezTo>
                      <a:pt x="7287" y="14643"/>
                      <a:pt x="7299" y="14583"/>
                      <a:pt x="7275" y="14536"/>
                    </a:cubicBezTo>
                    <a:cubicBezTo>
                      <a:pt x="7168" y="14369"/>
                      <a:pt x="7061" y="14214"/>
                      <a:pt x="6966" y="14071"/>
                    </a:cubicBezTo>
                    <a:cubicBezTo>
                      <a:pt x="6823" y="13881"/>
                      <a:pt x="6692" y="13678"/>
                      <a:pt x="6573" y="13488"/>
                    </a:cubicBezTo>
                    <a:cubicBezTo>
                      <a:pt x="6558" y="13459"/>
                      <a:pt x="6531" y="13443"/>
                      <a:pt x="6503" y="13443"/>
                    </a:cubicBezTo>
                    <a:close/>
                    <a:moveTo>
                      <a:pt x="7822" y="15583"/>
                    </a:moveTo>
                    <a:cubicBezTo>
                      <a:pt x="7807" y="15583"/>
                      <a:pt x="7791" y="15587"/>
                      <a:pt x="7775" y="15595"/>
                    </a:cubicBezTo>
                    <a:cubicBezTo>
                      <a:pt x="7728" y="15619"/>
                      <a:pt x="7704" y="15679"/>
                      <a:pt x="7728" y="15726"/>
                    </a:cubicBezTo>
                    <a:cubicBezTo>
                      <a:pt x="7918" y="16071"/>
                      <a:pt x="8097" y="16452"/>
                      <a:pt x="8263" y="16857"/>
                    </a:cubicBezTo>
                    <a:cubicBezTo>
                      <a:pt x="8275" y="16893"/>
                      <a:pt x="8311" y="16905"/>
                      <a:pt x="8347" y="16905"/>
                    </a:cubicBezTo>
                    <a:lnTo>
                      <a:pt x="8382" y="16905"/>
                    </a:lnTo>
                    <a:cubicBezTo>
                      <a:pt x="8430" y="16881"/>
                      <a:pt x="8454" y="16822"/>
                      <a:pt x="8430" y="16774"/>
                    </a:cubicBezTo>
                    <a:cubicBezTo>
                      <a:pt x="8263" y="16381"/>
                      <a:pt x="8085" y="15988"/>
                      <a:pt x="7894" y="15631"/>
                    </a:cubicBezTo>
                    <a:cubicBezTo>
                      <a:pt x="7878" y="15599"/>
                      <a:pt x="7852" y="15583"/>
                      <a:pt x="7822" y="15583"/>
                    </a:cubicBezTo>
                    <a:close/>
                    <a:moveTo>
                      <a:pt x="8801" y="17890"/>
                    </a:moveTo>
                    <a:cubicBezTo>
                      <a:pt x="8792" y="17890"/>
                      <a:pt x="8783" y="17891"/>
                      <a:pt x="8775" y="17893"/>
                    </a:cubicBezTo>
                    <a:cubicBezTo>
                      <a:pt x="8728" y="17917"/>
                      <a:pt x="8704" y="17965"/>
                      <a:pt x="8716" y="18012"/>
                    </a:cubicBezTo>
                    <a:cubicBezTo>
                      <a:pt x="8859" y="18405"/>
                      <a:pt x="8990" y="18798"/>
                      <a:pt x="9109" y="19203"/>
                    </a:cubicBezTo>
                    <a:cubicBezTo>
                      <a:pt x="9121" y="19250"/>
                      <a:pt x="9156" y="19274"/>
                      <a:pt x="9204" y="19274"/>
                    </a:cubicBezTo>
                    <a:cubicBezTo>
                      <a:pt x="9216" y="19274"/>
                      <a:pt x="9216" y="19274"/>
                      <a:pt x="9228" y="19262"/>
                    </a:cubicBezTo>
                    <a:cubicBezTo>
                      <a:pt x="9275" y="19250"/>
                      <a:pt x="9311" y="19203"/>
                      <a:pt x="9287" y="19143"/>
                    </a:cubicBezTo>
                    <a:cubicBezTo>
                      <a:pt x="9168" y="18738"/>
                      <a:pt x="9037" y="18346"/>
                      <a:pt x="8894" y="17953"/>
                    </a:cubicBezTo>
                    <a:cubicBezTo>
                      <a:pt x="8884" y="17913"/>
                      <a:pt x="8842" y="17890"/>
                      <a:pt x="8801" y="17890"/>
                    </a:cubicBezTo>
                    <a:close/>
                    <a:moveTo>
                      <a:pt x="9532" y="20296"/>
                    </a:moveTo>
                    <a:cubicBezTo>
                      <a:pt x="9526" y="20296"/>
                      <a:pt x="9520" y="20297"/>
                      <a:pt x="9513" y="20298"/>
                    </a:cubicBezTo>
                    <a:cubicBezTo>
                      <a:pt x="9454" y="20310"/>
                      <a:pt x="9430" y="20358"/>
                      <a:pt x="9442" y="20417"/>
                    </a:cubicBezTo>
                    <a:cubicBezTo>
                      <a:pt x="9537" y="20810"/>
                      <a:pt x="9633" y="21227"/>
                      <a:pt x="9704" y="21632"/>
                    </a:cubicBezTo>
                    <a:cubicBezTo>
                      <a:pt x="9716" y="21679"/>
                      <a:pt x="9752" y="21715"/>
                      <a:pt x="9799" y="21715"/>
                    </a:cubicBezTo>
                    <a:lnTo>
                      <a:pt x="9811" y="21715"/>
                    </a:lnTo>
                    <a:cubicBezTo>
                      <a:pt x="9871" y="21703"/>
                      <a:pt x="9894" y="21656"/>
                      <a:pt x="9894" y="21596"/>
                    </a:cubicBezTo>
                    <a:cubicBezTo>
                      <a:pt x="9811" y="21191"/>
                      <a:pt x="9716" y="20774"/>
                      <a:pt x="9621" y="20370"/>
                    </a:cubicBezTo>
                    <a:cubicBezTo>
                      <a:pt x="9610" y="20328"/>
                      <a:pt x="9573" y="20296"/>
                      <a:pt x="9532" y="20296"/>
                    </a:cubicBezTo>
                    <a:close/>
                    <a:moveTo>
                      <a:pt x="9978" y="22763"/>
                    </a:moveTo>
                    <a:cubicBezTo>
                      <a:pt x="9930" y="22775"/>
                      <a:pt x="9894" y="22822"/>
                      <a:pt x="9906" y="22870"/>
                    </a:cubicBezTo>
                    <a:cubicBezTo>
                      <a:pt x="9954" y="23287"/>
                      <a:pt x="10002" y="23703"/>
                      <a:pt x="10037" y="24120"/>
                    </a:cubicBezTo>
                    <a:cubicBezTo>
                      <a:pt x="10037" y="24168"/>
                      <a:pt x="10085" y="24203"/>
                      <a:pt x="10133" y="24203"/>
                    </a:cubicBezTo>
                    <a:cubicBezTo>
                      <a:pt x="10192" y="24192"/>
                      <a:pt x="10228" y="24156"/>
                      <a:pt x="10228" y="24096"/>
                    </a:cubicBezTo>
                    <a:cubicBezTo>
                      <a:pt x="10192" y="23680"/>
                      <a:pt x="10145" y="23263"/>
                      <a:pt x="10085" y="22846"/>
                    </a:cubicBezTo>
                    <a:cubicBezTo>
                      <a:pt x="10085" y="22799"/>
                      <a:pt x="10037" y="22763"/>
                      <a:pt x="9978" y="22763"/>
                    </a:cubicBezTo>
                    <a:close/>
                    <a:moveTo>
                      <a:pt x="10192" y="25275"/>
                    </a:moveTo>
                    <a:cubicBezTo>
                      <a:pt x="10133" y="25275"/>
                      <a:pt x="10097" y="25311"/>
                      <a:pt x="10097" y="25370"/>
                    </a:cubicBezTo>
                    <a:cubicBezTo>
                      <a:pt x="10097" y="25489"/>
                      <a:pt x="10097" y="25620"/>
                      <a:pt x="10097" y="25739"/>
                    </a:cubicBezTo>
                    <a:cubicBezTo>
                      <a:pt x="10097" y="26037"/>
                      <a:pt x="10097" y="26335"/>
                      <a:pt x="10085" y="26620"/>
                    </a:cubicBezTo>
                    <a:cubicBezTo>
                      <a:pt x="10073" y="26668"/>
                      <a:pt x="10121" y="26716"/>
                      <a:pt x="10168" y="26716"/>
                    </a:cubicBezTo>
                    <a:lnTo>
                      <a:pt x="10180" y="26716"/>
                    </a:lnTo>
                    <a:cubicBezTo>
                      <a:pt x="10228" y="26716"/>
                      <a:pt x="10264" y="26680"/>
                      <a:pt x="10264" y="26620"/>
                    </a:cubicBezTo>
                    <a:cubicBezTo>
                      <a:pt x="10287" y="26335"/>
                      <a:pt x="10287" y="26037"/>
                      <a:pt x="10287" y="25739"/>
                    </a:cubicBezTo>
                    <a:cubicBezTo>
                      <a:pt x="10287" y="25620"/>
                      <a:pt x="10287" y="25489"/>
                      <a:pt x="10287" y="25358"/>
                    </a:cubicBezTo>
                    <a:cubicBezTo>
                      <a:pt x="10287" y="25311"/>
                      <a:pt x="10252" y="25275"/>
                      <a:pt x="10192" y="25275"/>
                    </a:cubicBezTo>
                    <a:close/>
                    <a:moveTo>
                      <a:pt x="10085" y="27775"/>
                    </a:moveTo>
                    <a:cubicBezTo>
                      <a:pt x="10037" y="27775"/>
                      <a:pt x="9990" y="27811"/>
                      <a:pt x="9978" y="27859"/>
                    </a:cubicBezTo>
                    <a:cubicBezTo>
                      <a:pt x="9930" y="28287"/>
                      <a:pt x="9871" y="28704"/>
                      <a:pt x="9787" y="29097"/>
                    </a:cubicBezTo>
                    <a:cubicBezTo>
                      <a:pt x="9775" y="29145"/>
                      <a:pt x="9811" y="29192"/>
                      <a:pt x="9871" y="29204"/>
                    </a:cubicBezTo>
                    <a:lnTo>
                      <a:pt x="9883" y="29204"/>
                    </a:lnTo>
                    <a:cubicBezTo>
                      <a:pt x="9930" y="29204"/>
                      <a:pt x="9966" y="29180"/>
                      <a:pt x="9978" y="29133"/>
                    </a:cubicBezTo>
                    <a:cubicBezTo>
                      <a:pt x="10061" y="28728"/>
                      <a:pt x="10121" y="28311"/>
                      <a:pt x="10168" y="27882"/>
                    </a:cubicBezTo>
                    <a:cubicBezTo>
                      <a:pt x="10180" y="27835"/>
                      <a:pt x="10145" y="27787"/>
                      <a:pt x="10085" y="27775"/>
                    </a:cubicBezTo>
                    <a:close/>
                    <a:moveTo>
                      <a:pt x="9601" y="30238"/>
                    </a:moveTo>
                    <a:cubicBezTo>
                      <a:pt x="9558" y="30238"/>
                      <a:pt x="9512" y="30270"/>
                      <a:pt x="9502" y="30311"/>
                    </a:cubicBezTo>
                    <a:cubicBezTo>
                      <a:pt x="9383" y="30716"/>
                      <a:pt x="9252" y="31109"/>
                      <a:pt x="9109" y="31490"/>
                    </a:cubicBezTo>
                    <a:cubicBezTo>
                      <a:pt x="9085" y="31538"/>
                      <a:pt x="9109" y="31597"/>
                      <a:pt x="9156" y="31609"/>
                    </a:cubicBezTo>
                    <a:cubicBezTo>
                      <a:pt x="9168" y="31621"/>
                      <a:pt x="9180" y="31621"/>
                      <a:pt x="9192" y="31621"/>
                    </a:cubicBezTo>
                    <a:cubicBezTo>
                      <a:pt x="9228" y="31621"/>
                      <a:pt x="9263" y="31597"/>
                      <a:pt x="9275" y="31561"/>
                    </a:cubicBezTo>
                    <a:cubicBezTo>
                      <a:pt x="9430" y="31169"/>
                      <a:pt x="9561" y="30776"/>
                      <a:pt x="9680" y="30359"/>
                    </a:cubicBezTo>
                    <a:cubicBezTo>
                      <a:pt x="9692" y="30311"/>
                      <a:pt x="9668" y="30264"/>
                      <a:pt x="9621" y="30240"/>
                    </a:cubicBezTo>
                    <a:cubicBezTo>
                      <a:pt x="9614" y="30238"/>
                      <a:pt x="9608" y="30238"/>
                      <a:pt x="9601" y="30238"/>
                    </a:cubicBezTo>
                    <a:close/>
                    <a:moveTo>
                      <a:pt x="8678" y="32576"/>
                    </a:moveTo>
                    <a:cubicBezTo>
                      <a:pt x="8644" y="32576"/>
                      <a:pt x="8614" y="32598"/>
                      <a:pt x="8597" y="32633"/>
                    </a:cubicBezTo>
                    <a:cubicBezTo>
                      <a:pt x="8406" y="33002"/>
                      <a:pt x="8192" y="33359"/>
                      <a:pt x="7966" y="33705"/>
                    </a:cubicBezTo>
                    <a:cubicBezTo>
                      <a:pt x="7942" y="33740"/>
                      <a:pt x="7954" y="33800"/>
                      <a:pt x="7989" y="33836"/>
                    </a:cubicBezTo>
                    <a:cubicBezTo>
                      <a:pt x="8013" y="33847"/>
                      <a:pt x="8025" y="33847"/>
                      <a:pt x="8049" y="33847"/>
                    </a:cubicBezTo>
                    <a:cubicBezTo>
                      <a:pt x="8073" y="33847"/>
                      <a:pt x="8109" y="33836"/>
                      <a:pt x="8120" y="33800"/>
                    </a:cubicBezTo>
                    <a:cubicBezTo>
                      <a:pt x="8347" y="33455"/>
                      <a:pt x="8561" y="33097"/>
                      <a:pt x="8763" y="32716"/>
                    </a:cubicBezTo>
                    <a:cubicBezTo>
                      <a:pt x="8787" y="32669"/>
                      <a:pt x="8763" y="32609"/>
                      <a:pt x="8716" y="32585"/>
                    </a:cubicBezTo>
                    <a:cubicBezTo>
                      <a:pt x="8703" y="32579"/>
                      <a:pt x="8690" y="32576"/>
                      <a:pt x="8678" y="32576"/>
                    </a:cubicBezTo>
                    <a:close/>
                    <a:moveTo>
                      <a:pt x="7288" y="34664"/>
                    </a:moveTo>
                    <a:cubicBezTo>
                      <a:pt x="7262" y="34664"/>
                      <a:pt x="7235" y="34673"/>
                      <a:pt x="7216" y="34693"/>
                    </a:cubicBezTo>
                    <a:cubicBezTo>
                      <a:pt x="6954" y="35014"/>
                      <a:pt x="6668" y="35324"/>
                      <a:pt x="6370" y="35610"/>
                    </a:cubicBezTo>
                    <a:cubicBezTo>
                      <a:pt x="6323" y="35645"/>
                      <a:pt x="6323" y="35705"/>
                      <a:pt x="6358" y="35741"/>
                    </a:cubicBezTo>
                    <a:cubicBezTo>
                      <a:pt x="6382" y="35752"/>
                      <a:pt x="6406" y="35764"/>
                      <a:pt x="6430" y="35764"/>
                    </a:cubicBezTo>
                    <a:cubicBezTo>
                      <a:pt x="6454" y="35764"/>
                      <a:pt x="6477" y="35764"/>
                      <a:pt x="6489" y="35741"/>
                    </a:cubicBezTo>
                    <a:cubicBezTo>
                      <a:pt x="6799" y="35455"/>
                      <a:pt x="7097" y="35145"/>
                      <a:pt x="7358" y="34824"/>
                    </a:cubicBezTo>
                    <a:cubicBezTo>
                      <a:pt x="7394" y="34776"/>
                      <a:pt x="7394" y="34717"/>
                      <a:pt x="7347" y="34681"/>
                    </a:cubicBezTo>
                    <a:cubicBezTo>
                      <a:pt x="7330" y="34670"/>
                      <a:pt x="7310" y="34664"/>
                      <a:pt x="7288" y="34664"/>
                    </a:cubicBezTo>
                    <a:close/>
                    <a:moveTo>
                      <a:pt x="5472" y="36386"/>
                    </a:moveTo>
                    <a:cubicBezTo>
                      <a:pt x="5452" y="36386"/>
                      <a:pt x="5433" y="36392"/>
                      <a:pt x="5418" y="36407"/>
                    </a:cubicBezTo>
                    <a:cubicBezTo>
                      <a:pt x="5084" y="36645"/>
                      <a:pt x="4739" y="36884"/>
                      <a:pt x="4382" y="37098"/>
                    </a:cubicBezTo>
                    <a:cubicBezTo>
                      <a:pt x="4334" y="37122"/>
                      <a:pt x="4322" y="37181"/>
                      <a:pt x="4346" y="37229"/>
                    </a:cubicBezTo>
                    <a:cubicBezTo>
                      <a:pt x="4358" y="37253"/>
                      <a:pt x="4394" y="37276"/>
                      <a:pt x="4430" y="37276"/>
                    </a:cubicBezTo>
                    <a:cubicBezTo>
                      <a:pt x="4441" y="37276"/>
                      <a:pt x="4453" y="37265"/>
                      <a:pt x="4477" y="37253"/>
                    </a:cubicBezTo>
                    <a:cubicBezTo>
                      <a:pt x="4834" y="37038"/>
                      <a:pt x="5192" y="36812"/>
                      <a:pt x="5525" y="36562"/>
                    </a:cubicBezTo>
                    <a:cubicBezTo>
                      <a:pt x="5573" y="36526"/>
                      <a:pt x="5573" y="36467"/>
                      <a:pt x="5549" y="36419"/>
                    </a:cubicBezTo>
                    <a:cubicBezTo>
                      <a:pt x="5528" y="36398"/>
                      <a:pt x="5499" y="36386"/>
                      <a:pt x="5472" y="36386"/>
                    </a:cubicBezTo>
                    <a:close/>
                    <a:moveTo>
                      <a:pt x="3310" y="37665"/>
                    </a:moveTo>
                    <a:cubicBezTo>
                      <a:pt x="3298" y="37665"/>
                      <a:pt x="3286" y="37667"/>
                      <a:pt x="3275" y="37669"/>
                    </a:cubicBezTo>
                    <a:cubicBezTo>
                      <a:pt x="2906" y="37848"/>
                      <a:pt x="2513" y="38003"/>
                      <a:pt x="2120" y="38146"/>
                    </a:cubicBezTo>
                    <a:cubicBezTo>
                      <a:pt x="2072" y="38169"/>
                      <a:pt x="2048" y="38217"/>
                      <a:pt x="2060" y="38265"/>
                    </a:cubicBezTo>
                    <a:cubicBezTo>
                      <a:pt x="2084" y="38312"/>
                      <a:pt x="2120" y="38336"/>
                      <a:pt x="2155" y="38336"/>
                    </a:cubicBezTo>
                    <a:cubicBezTo>
                      <a:pt x="2167" y="38336"/>
                      <a:pt x="2179" y="38324"/>
                      <a:pt x="2179" y="38324"/>
                    </a:cubicBezTo>
                    <a:cubicBezTo>
                      <a:pt x="2584" y="38181"/>
                      <a:pt x="2977" y="38015"/>
                      <a:pt x="3358" y="37848"/>
                    </a:cubicBezTo>
                    <a:cubicBezTo>
                      <a:pt x="3406" y="37824"/>
                      <a:pt x="3417" y="37765"/>
                      <a:pt x="3394" y="37717"/>
                    </a:cubicBezTo>
                    <a:cubicBezTo>
                      <a:pt x="3385" y="37681"/>
                      <a:pt x="3348" y="37665"/>
                      <a:pt x="3310" y="37665"/>
                    </a:cubicBezTo>
                    <a:close/>
                    <a:moveTo>
                      <a:pt x="954" y="38524"/>
                    </a:moveTo>
                    <a:cubicBezTo>
                      <a:pt x="946" y="38524"/>
                      <a:pt x="937" y="38525"/>
                      <a:pt x="929" y="38527"/>
                    </a:cubicBezTo>
                    <a:cubicBezTo>
                      <a:pt x="655" y="38598"/>
                      <a:pt x="369" y="38670"/>
                      <a:pt x="84" y="38729"/>
                    </a:cubicBezTo>
                    <a:cubicBezTo>
                      <a:pt x="36" y="38741"/>
                      <a:pt x="0" y="38789"/>
                      <a:pt x="12" y="38836"/>
                    </a:cubicBezTo>
                    <a:cubicBezTo>
                      <a:pt x="24" y="38884"/>
                      <a:pt x="60" y="38920"/>
                      <a:pt x="108" y="38920"/>
                    </a:cubicBezTo>
                    <a:lnTo>
                      <a:pt x="119" y="38920"/>
                    </a:lnTo>
                    <a:cubicBezTo>
                      <a:pt x="417" y="38848"/>
                      <a:pt x="703" y="38777"/>
                      <a:pt x="977" y="38705"/>
                    </a:cubicBezTo>
                    <a:cubicBezTo>
                      <a:pt x="1036" y="38693"/>
                      <a:pt x="1060" y="38646"/>
                      <a:pt x="1048" y="38586"/>
                    </a:cubicBezTo>
                    <a:cubicBezTo>
                      <a:pt x="1038" y="38547"/>
                      <a:pt x="996" y="38524"/>
                      <a:pt x="954" y="38524"/>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728" name="Google Shape;1728;p6"/>
            <p:cNvSpPr/>
            <p:nvPr/>
          </p:nvSpPr>
          <p:spPr>
            <a:xfrm>
              <a:off x="7874668" y="3775484"/>
              <a:ext cx="258884" cy="259960"/>
            </a:xfrm>
            <a:custGeom>
              <a:avLst/>
              <a:gdLst/>
              <a:ahLst/>
              <a:cxnLst/>
              <a:rect l="l" t="t" r="r" b="b"/>
              <a:pathLst>
                <a:path w="6978" h="7007" extrusionOk="0">
                  <a:moveTo>
                    <a:pt x="2489" y="374"/>
                  </a:moveTo>
                  <a:lnTo>
                    <a:pt x="3561" y="1791"/>
                  </a:lnTo>
                  <a:lnTo>
                    <a:pt x="2453" y="2125"/>
                  </a:lnTo>
                  <a:lnTo>
                    <a:pt x="2489" y="374"/>
                  </a:lnTo>
                  <a:close/>
                  <a:moveTo>
                    <a:pt x="6240" y="1196"/>
                  </a:moveTo>
                  <a:lnTo>
                    <a:pt x="4835" y="3172"/>
                  </a:lnTo>
                  <a:lnTo>
                    <a:pt x="3870" y="1898"/>
                  </a:lnTo>
                  <a:lnTo>
                    <a:pt x="6240" y="1196"/>
                  </a:lnTo>
                  <a:close/>
                  <a:moveTo>
                    <a:pt x="2263" y="2375"/>
                  </a:moveTo>
                  <a:lnTo>
                    <a:pt x="2227" y="3791"/>
                  </a:lnTo>
                  <a:lnTo>
                    <a:pt x="370" y="2934"/>
                  </a:lnTo>
                  <a:lnTo>
                    <a:pt x="2263" y="2375"/>
                  </a:lnTo>
                  <a:close/>
                  <a:moveTo>
                    <a:pt x="3680" y="1958"/>
                  </a:moveTo>
                  <a:lnTo>
                    <a:pt x="4716" y="3327"/>
                  </a:lnTo>
                  <a:lnTo>
                    <a:pt x="3846" y="4542"/>
                  </a:lnTo>
                  <a:lnTo>
                    <a:pt x="2418" y="3875"/>
                  </a:lnTo>
                  <a:lnTo>
                    <a:pt x="2453" y="2315"/>
                  </a:lnTo>
                  <a:lnTo>
                    <a:pt x="3680" y="1958"/>
                  </a:lnTo>
                  <a:close/>
                  <a:moveTo>
                    <a:pt x="4835" y="3482"/>
                  </a:moveTo>
                  <a:lnTo>
                    <a:pt x="6573" y="5792"/>
                  </a:lnTo>
                  <a:lnTo>
                    <a:pt x="4025" y="4613"/>
                  </a:lnTo>
                  <a:lnTo>
                    <a:pt x="4835" y="3482"/>
                  </a:lnTo>
                  <a:close/>
                  <a:moveTo>
                    <a:pt x="2418" y="4077"/>
                  </a:moveTo>
                  <a:lnTo>
                    <a:pt x="3739" y="4696"/>
                  </a:lnTo>
                  <a:lnTo>
                    <a:pt x="2370" y="6601"/>
                  </a:lnTo>
                  <a:lnTo>
                    <a:pt x="2418" y="4077"/>
                  </a:lnTo>
                  <a:close/>
                  <a:moveTo>
                    <a:pt x="2398" y="1"/>
                  </a:moveTo>
                  <a:cubicBezTo>
                    <a:pt x="2389" y="1"/>
                    <a:pt x="2379" y="2"/>
                    <a:pt x="2370" y="5"/>
                  </a:cubicBezTo>
                  <a:cubicBezTo>
                    <a:pt x="2334" y="17"/>
                    <a:pt x="2310" y="53"/>
                    <a:pt x="2310" y="101"/>
                  </a:cubicBezTo>
                  <a:lnTo>
                    <a:pt x="2263" y="2172"/>
                  </a:lnTo>
                  <a:lnTo>
                    <a:pt x="72" y="2827"/>
                  </a:lnTo>
                  <a:cubicBezTo>
                    <a:pt x="36" y="2839"/>
                    <a:pt x="13" y="2875"/>
                    <a:pt x="13" y="2910"/>
                  </a:cubicBezTo>
                  <a:cubicBezTo>
                    <a:pt x="1" y="2946"/>
                    <a:pt x="24" y="2982"/>
                    <a:pt x="60" y="3006"/>
                  </a:cubicBezTo>
                  <a:lnTo>
                    <a:pt x="2227" y="3994"/>
                  </a:lnTo>
                  <a:lnTo>
                    <a:pt x="2168" y="6911"/>
                  </a:lnTo>
                  <a:cubicBezTo>
                    <a:pt x="2168" y="6947"/>
                    <a:pt x="2203" y="6982"/>
                    <a:pt x="2239" y="6994"/>
                  </a:cubicBezTo>
                  <a:cubicBezTo>
                    <a:pt x="2251" y="7006"/>
                    <a:pt x="2251" y="7006"/>
                    <a:pt x="2263" y="7006"/>
                  </a:cubicBezTo>
                  <a:cubicBezTo>
                    <a:pt x="2299" y="7006"/>
                    <a:pt x="2322" y="6982"/>
                    <a:pt x="2346" y="6970"/>
                  </a:cubicBezTo>
                  <a:lnTo>
                    <a:pt x="3918" y="4780"/>
                  </a:lnTo>
                  <a:lnTo>
                    <a:pt x="6835" y="6125"/>
                  </a:lnTo>
                  <a:cubicBezTo>
                    <a:pt x="6844" y="6128"/>
                    <a:pt x="6855" y="6130"/>
                    <a:pt x="6865" y="6130"/>
                  </a:cubicBezTo>
                  <a:cubicBezTo>
                    <a:pt x="6894" y="6130"/>
                    <a:pt x="6925" y="6119"/>
                    <a:pt x="6942" y="6101"/>
                  </a:cubicBezTo>
                  <a:cubicBezTo>
                    <a:pt x="6978" y="6066"/>
                    <a:pt x="6978" y="6018"/>
                    <a:pt x="6954" y="5982"/>
                  </a:cubicBezTo>
                  <a:lnTo>
                    <a:pt x="4954" y="3327"/>
                  </a:lnTo>
                  <a:lnTo>
                    <a:pt x="6561" y="1089"/>
                  </a:lnTo>
                  <a:cubicBezTo>
                    <a:pt x="6585" y="1053"/>
                    <a:pt x="6585" y="1005"/>
                    <a:pt x="6561" y="970"/>
                  </a:cubicBezTo>
                  <a:cubicBezTo>
                    <a:pt x="6542" y="950"/>
                    <a:pt x="6506" y="931"/>
                    <a:pt x="6474" y="931"/>
                  </a:cubicBezTo>
                  <a:cubicBezTo>
                    <a:pt x="6467" y="931"/>
                    <a:pt x="6460" y="932"/>
                    <a:pt x="6454" y="934"/>
                  </a:cubicBezTo>
                  <a:lnTo>
                    <a:pt x="3751" y="1732"/>
                  </a:lnTo>
                  <a:lnTo>
                    <a:pt x="2477" y="41"/>
                  </a:lnTo>
                  <a:cubicBezTo>
                    <a:pt x="2459" y="14"/>
                    <a:pt x="2428" y="1"/>
                    <a:pt x="239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729" name="Google Shape;1729;p6"/>
            <p:cNvGrpSpPr/>
            <p:nvPr/>
          </p:nvGrpSpPr>
          <p:grpSpPr>
            <a:xfrm>
              <a:off x="8194615" y="1790487"/>
              <a:ext cx="184649" cy="262079"/>
              <a:chOff x="7619190" y="700187"/>
              <a:chExt cx="184649" cy="262079"/>
            </a:xfrm>
          </p:grpSpPr>
          <p:sp>
            <p:nvSpPr>
              <p:cNvPr id="1730" name="Google Shape;1730;p6"/>
              <p:cNvSpPr/>
              <p:nvPr/>
            </p:nvSpPr>
            <p:spPr>
              <a:xfrm>
                <a:off x="7664676" y="845512"/>
                <a:ext cx="36247" cy="116754"/>
              </a:xfrm>
              <a:custGeom>
                <a:avLst/>
                <a:gdLst/>
                <a:ahLst/>
                <a:cxnLst/>
                <a:rect l="l" t="t" r="r" b="b"/>
                <a:pathLst>
                  <a:path w="977" h="3147" extrusionOk="0">
                    <a:moveTo>
                      <a:pt x="101" y="1"/>
                    </a:moveTo>
                    <a:cubicBezTo>
                      <a:pt x="92" y="1"/>
                      <a:pt x="82" y="2"/>
                      <a:pt x="72" y="4"/>
                    </a:cubicBezTo>
                    <a:cubicBezTo>
                      <a:pt x="24" y="15"/>
                      <a:pt x="0" y="63"/>
                      <a:pt x="12" y="111"/>
                    </a:cubicBezTo>
                    <a:lnTo>
                      <a:pt x="786" y="3075"/>
                    </a:lnTo>
                    <a:cubicBezTo>
                      <a:pt x="798" y="3123"/>
                      <a:pt x="834" y="3147"/>
                      <a:pt x="882" y="3147"/>
                    </a:cubicBezTo>
                    <a:lnTo>
                      <a:pt x="905" y="3147"/>
                    </a:lnTo>
                    <a:cubicBezTo>
                      <a:pt x="953" y="3135"/>
                      <a:pt x="977" y="3075"/>
                      <a:pt x="965" y="3028"/>
                    </a:cubicBezTo>
                    <a:lnTo>
                      <a:pt x="191" y="63"/>
                    </a:lnTo>
                    <a:cubicBezTo>
                      <a:pt x="181" y="24"/>
                      <a:pt x="147" y="1"/>
                      <a:pt x="10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6"/>
              <p:cNvSpPr/>
              <p:nvPr/>
            </p:nvSpPr>
            <p:spPr>
              <a:xfrm>
                <a:off x="7619190" y="883763"/>
                <a:ext cx="111337" cy="36989"/>
              </a:xfrm>
              <a:custGeom>
                <a:avLst/>
                <a:gdLst/>
                <a:ahLst/>
                <a:cxnLst/>
                <a:rect l="l" t="t" r="r" b="b"/>
                <a:pathLst>
                  <a:path w="3001" h="997" extrusionOk="0">
                    <a:moveTo>
                      <a:pt x="2900" y="1"/>
                    </a:moveTo>
                    <a:cubicBezTo>
                      <a:pt x="2890" y="1"/>
                      <a:pt x="2880" y="3"/>
                      <a:pt x="2870" y="8"/>
                    </a:cubicBezTo>
                    <a:lnTo>
                      <a:pt x="83" y="806"/>
                    </a:lnTo>
                    <a:cubicBezTo>
                      <a:pt x="36" y="818"/>
                      <a:pt x="0" y="878"/>
                      <a:pt x="24" y="925"/>
                    </a:cubicBezTo>
                    <a:cubicBezTo>
                      <a:pt x="36" y="961"/>
                      <a:pt x="72" y="997"/>
                      <a:pt x="107" y="997"/>
                    </a:cubicBezTo>
                    <a:cubicBezTo>
                      <a:pt x="119" y="997"/>
                      <a:pt x="131" y="985"/>
                      <a:pt x="131" y="985"/>
                    </a:cubicBezTo>
                    <a:lnTo>
                      <a:pt x="2917" y="187"/>
                    </a:lnTo>
                    <a:cubicBezTo>
                      <a:pt x="2965" y="175"/>
                      <a:pt x="3001" y="116"/>
                      <a:pt x="2977" y="68"/>
                    </a:cubicBezTo>
                    <a:cubicBezTo>
                      <a:pt x="2967" y="31"/>
                      <a:pt x="2936" y="1"/>
                      <a:pt x="29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6"/>
              <p:cNvSpPr/>
              <p:nvPr/>
            </p:nvSpPr>
            <p:spPr>
              <a:xfrm>
                <a:off x="7635069" y="866845"/>
                <a:ext cx="95458" cy="64962"/>
              </a:xfrm>
              <a:custGeom>
                <a:avLst/>
                <a:gdLst/>
                <a:ahLst/>
                <a:cxnLst/>
                <a:rect l="l" t="t" r="r" b="b"/>
                <a:pathLst>
                  <a:path w="2573" h="1751" extrusionOk="0">
                    <a:moveTo>
                      <a:pt x="118" y="0"/>
                    </a:moveTo>
                    <a:cubicBezTo>
                      <a:pt x="84" y="0"/>
                      <a:pt x="52" y="16"/>
                      <a:pt x="36" y="48"/>
                    </a:cubicBezTo>
                    <a:cubicBezTo>
                      <a:pt x="1" y="83"/>
                      <a:pt x="13" y="143"/>
                      <a:pt x="60" y="179"/>
                    </a:cubicBezTo>
                    <a:lnTo>
                      <a:pt x="2418" y="1726"/>
                    </a:lnTo>
                    <a:cubicBezTo>
                      <a:pt x="2430" y="1738"/>
                      <a:pt x="2442" y="1750"/>
                      <a:pt x="2465" y="1750"/>
                    </a:cubicBezTo>
                    <a:cubicBezTo>
                      <a:pt x="2489" y="1750"/>
                      <a:pt x="2525" y="1726"/>
                      <a:pt x="2549" y="1703"/>
                    </a:cubicBezTo>
                    <a:cubicBezTo>
                      <a:pt x="2573" y="1655"/>
                      <a:pt x="2561" y="1596"/>
                      <a:pt x="2513" y="1572"/>
                    </a:cubicBezTo>
                    <a:lnTo>
                      <a:pt x="167" y="12"/>
                    </a:lnTo>
                    <a:cubicBezTo>
                      <a:pt x="152" y="4"/>
                      <a:pt x="134"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6"/>
              <p:cNvSpPr/>
              <p:nvPr/>
            </p:nvSpPr>
            <p:spPr>
              <a:xfrm>
                <a:off x="7651430" y="848703"/>
                <a:ext cx="60547" cy="100318"/>
              </a:xfrm>
              <a:custGeom>
                <a:avLst/>
                <a:gdLst/>
                <a:ahLst/>
                <a:cxnLst/>
                <a:rect l="l" t="t" r="r" b="b"/>
                <a:pathLst>
                  <a:path w="1632" h="2704" extrusionOk="0">
                    <a:moveTo>
                      <a:pt x="1522" y="1"/>
                    </a:moveTo>
                    <a:cubicBezTo>
                      <a:pt x="1489" y="1"/>
                      <a:pt x="1457" y="17"/>
                      <a:pt x="1441" y="49"/>
                    </a:cubicBezTo>
                    <a:lnTo>
                      <a:pt x="24" y="2561"/>
                    </a:lnTo>
                    <a:cubicBezTo>
                      <a:pt x="0" y="2608"/>
                      <a:pt x="12" y="2668"/>
                      <a:pt x="60" y="2692"/>
                    </a:cubicBezTo>
                    <a:cubicBezTo>
                      <a:pt x="72" y="2692"/>
                      <a:pt x="84" y="2704"/>
                      <a:pt x="107" y="2704"/>
                    </a:cubicBezTo>
                    <a:cubicBezTo>
                      <a:pt x="143" y="2704"/>
                      <a:pt x="167" y="2680"/>
                      <a:pt x="191" y="2656"/>
                    </a:cubicBezTo>
                    <a:lnTo>
                      <a:pt x="1608" y="144"/>
                    </a:lnTo>
                    <a:cubicBezTo>
                      <a:pt x="1631" y="96"/>
                      <a:pt x="1620" y="37"/>
                      <a:pt x="1572" y="13"/>
                    </a:cubicBezTo>
                    <a:cubicBezTo>
                      <a:pt x="1556" y="5"/>
                      <a:pt x="1539" y="1"/>
                      <a:pt x="15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6"/>
              <p:cNvSpPr/>
              <p:nvPr/>
            </p:nvSpPr>
            <p:spPr>
              <a:xfrm>
                <a:off x="7737987" y="700187"/>
                <a:ext cx="36729" cy="116754"/>
              </a:xfrm>
              <a:custGeom>
                <a:avLst/>
                <a:gdLst/>
                <a:ahLst/>
                <a:cxnLst/>
                <a:rect l="l" t="t" r="r" b="b"/>
                <a:pathLst>
                  <a:path w="990" h="3147" extrusionOk="0">
                    <a:moveTo>
                      <a:pt x="108" y="0"/>
                    </a:moveTo>
                    <a:cubicBezTo>
                      <a:pt x="100" y="0"/>
                      <a:pt x="92" y="1"/>
                      <a:pt x="84" y="3"/>
                    </a:cubicBezTo>
                    <a:cubicBezTo>
                      <a:pt x="37" y="15"/>
                      <a:pt x="1" y="63"/>
                      <a:pt x="13" y="123"/>
                    </a:cubicBezTo>
                    <a:lnTo>
                      <a:pt x="787" y="3075"/>
                    </a:lnTo>
                    <a:cubicBezTo>
                      <a:pt x="799" y="3123"/>
                      <a:pt x="834" y="3147"/>
                      <a:pt x="882" y="3147"/>
                    </a:cubicBezTo>
                    <a:lnTo>
                      <a:pt x="906" y="3147"/>
                    </a:lnTo>
                    <a:cubicBezTo>
                      <a:pt x="953" y="3135"/>
                      <a:pt x="989" y="3087"/>
                      <a:pt x="977" y="3028"/>
                    </a:cubicBezTo>
                    <a:lnTo>
                      <a:pt x="191" y="75"/>
                    </a:lnTo>
                    <a:cubicBezTo>
                      <a:pt x="181" y="25"/>
                      <a:pt x="147" y="0"/>
                      <a:pt x="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5" name="Google Shape;1735;p6"/>
              <p:cNvSpPr/>
              <p:nvPr/>
            </p:nvSpPr>
            <p:spPr>
              <a:xfrm>
                <a:off x="7692947" y="738624"/>
                <a:ext cx="110892" cy="36803"/>
              </a:xfrm>
              <a:custGeom>
                <a:avLst/>
                <a:gdLst/>
                <a:ahLst/>
                <a:cxnLst/>
                <a:rect l="l" t="t" r="r" b="b"/>
                <a:pathLst>
                  <a:path w="2989" h="992" extrusionOk="0">
                    <a:moveTo>
                      <a:pt x="2883" y="0"/>
                    </a:moveTo>
                    <a:cubicBezTo>
                      <a:pt x="2875" y="0"/>
                      <a:pt x="2866" y="1"/>
                      <a:pt x="2858" y="3"/>
                    </a:cubicBezTo>
                    <a:lnTo>
                      <a:pt x="84" y="801"/>
                    </a:lnTo>
                    <a:cubicBezTo>
                      <a:pt x="24" y="813"/>
                      <a:pt x="0" y="872"/>
                      <a:pt x="12" y="920"/>
                    </a:cubicBezTo>
                    <a:cubicBezTo>
                      <a:pt x="24" y="968"/>
                      <a:pt x="60" y="992"/>
                      <a:pt x="108" y="992"/>
                    </a:cubicBezTo>
                    <a:cubicBezTo>
                      <a:pt x="120" y="992"/>
                      <a:pt x="120" y="992"/>
                      <a:pt x="131" y="980"/>
                    </a:cubicBezTo>
                    <a:lnTo>
                      <a:pt x="2906" y="182"/>
                    </a:lnTo>
                    <a:cubicBezTo>
                      <a:pt x="2965" y="170"/>
                      <a:pt x="2989" y="122"/>
                      <a:pt x="2977" y="63"/>
                    </a:cubicBezTo>
                    <a:cubicBezTo>
                      <a:pt x="2967" y="23"/>
                      <a:pt x="2925" y="0"/>
                      <a:pt x="288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6" name="Google Shape;1736;p6"/>
              <p:cNvSpPr/>
              <p:nvPr/>
            </p:nvSpPr>
            <p:spPr>
              <a:xfrm>
                <a:off x="7708863" y="721595"/>
                <a:ext cx="94976" cy="64888"/>
              </a:xfrm>
              <a:custGeom>
                <a:avLst/>
                <a:gdLst/>
                <a:ahLst/>
                <a:cxnLst/>
                <a:rect l="l" t="t" r="r" b="b"/>
                <a:pathLst>
                  <a:path w="2560" h="1749" extrusionOk="0">
                    <a:moveTo>
                      <a:pt x="104" y="1"/>
                    </a:moveTo>
                    <a:cubicBezTo>
                      <a:pt x="76" y="1"/>
                      <a:pt x="46" y="17"/>
                      <a:pt x="24" y="46"/>
                    </a:cubicBezTo>
                    <a:cubicBezTo>
                      <a:pt x="0" y="93"/>
                      <a:pt x="12" y="153"/>
                      <a:pt x="60" y="177"/>
                    </a:cubicBezTo>
                    <a:lnTo>
                      <a:pt x="2405" y="1724"/>
                    </a:lnTo>
                    <a:cubicBezTo>
                      <a:pt x="2417" y="1736"/>
                      <a:pt x="2441" y="1748"/>
                      <a:pt x="2453" y="1748"/>
                    </a:cubicBezTo>
                    <a:cubicBezTo>
                      <a:pt x="2489" y="1748"/>
                      <a:pt x="2512" y="1736"/>
                      <a:pt x="2536" y="1701"/>
                    </a:cubicBezTo>
                    <a:cubicBezTo>
                      <a:pt x="2560" y="1665"/>
                      <a:pt x="2548" y="1605"/>
                      <a:pt x="2512" y="1570"/>
                    </a:cubicBezTo>
                    <a:lnTo>
                      <a:pt x="155" y="22"/>
                    </a:lnTo>
                    <a:cubicBezTo>
                      <a:pt x="141" y="8"/>
                      <a:pt x="123" y="1"/>
                      <a:pt x="1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6"/>
              <p:cNvSpPr/>
              <p:nvPr/>
            </p:nvSpPr>
            <p:spPr>
              <a:xfrm>
                <a:off x="7724742" y="703378"/>
                <a:ext cx="60547" cy="100318"/>
              </a:xfrm>
              <a:custGeom>
                <a:avLst/>
                <a:gdLst/>
                <a:ahLst/>
                <a:cxnLst/>
                <a:rect l="l" t="t" r="r" b="b"/>
                <a:pathLst>
                  <a:path w="1632" h="2704" extrusionOk="0">
                    <a:moveTo>
                      <a:pt x="1525" y="1"/>
                    </a:moveTo>
                    <a:cubicBezTo>
                      <a:pt x="1494" y="1"/>
                      <a:pt x="1465" y="17"/>
                      <a:pt x="1441" y="48"/>
                    </a:cubicBezTo>
                    <a:lnTo>
                      <a:pt x="25" y="2561"/>
                    </a:lnTo>
                    <a:cubicBezTo>
                      <a:pt x="1" y="2608"/>
                      <a:pt x="25" y="2668"/>
                      <a:pt x="60" y="2692"/>
                    </a:cubicBezTo>
                    <a:cubicBezTo>
                      <a:pt x="84" y="2703"/>
                      <a:pt x="96" y="2703"/>
                      <a:pt x="108" y="2703"/>
                    </a:cubicBezTo>
                    <a:cubicBezTo>
                      <a:pt x="144" y="2703"/>
                      <a:pt x="179" y="2680"/>
                      <a:pt x="191" y="2656"/>
                    </a:cubicBezTo>
                    <a:lnTo>
                      <a:pt x="1608" y="144"/>
                    </a:lnTo>
                    <a:cubicBezTo>
                      <a:pt x="1632" y="96"/>
                      <a:pt x="1620" y="37"/>
                      <a:pt x="1572" y="13"/>
                    </a:cubicBezTo>
                    <a:cubicBezTo>
                      <a:pt x="1556" y="5"/>
                      <a:pt x="1541" y="1"/>
                      <a:pt x="15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8" name="Google Shape;1738;p6"/>
            <p:cNvGrpSpPr/>
            <p:nvPr/>
          </p:nvGrpSpPr>
          <p:grpSpPr>
            <a:xfrm>
              <a:off x="6832030" y="3185884"/>
              <a:ext cx="205871" cy="226202"/>
              <a:chOff x="7065678" y="829299"/>
              <a:chExt cx="205871" cy="226202"/>
            </a:xfrm>
          </p:grpSpPr>
          <p:sp>
            <p:nvSpPr>
              <p:cNvPr id="1739" name="Google Shape;1739;p6"/>
              <p:cNvSpPr/>
              <p:nvPr/>
            </p:nvSpPr>
            <p:spPr>
              <a:xfrm>
                <a:off x="7065678" y="960933"/>
                <a:ext cx="94123" cy="94568"/>
              </a:xfrm>
              <a:custGeom>
                <a:avLst/>
                <a:gdLst/>
                <a:ahLst/>
                <a:cxnLst/>
                <a:rect l="l" t="t" r="r" b="b"/>
                <a:pathLst>
                  <a:path w="2537" h="2549" extrusionOk="0">
                    <a:moveTo>
                      <a:pt x="1275" y="191"/>
                    </a:moveTo>
                    <a:cubicBezTo>
                      <a:pt x="1870" y="191"/>
                      <a:pt x="2346" y="679"/>
                      <a:pt x="2346" y="1274"/>
                    </a:cubicBezTo>
                    <a:cubicBezTo>
                      <a:pt x="2346" y="1869"/>
                      <a:pt x="1870" y="2358"/>
                      <a:pt x="1275" y="2358"/>
                    </a:cubicBezTo>
                    <a:cubicBezTo>
                      <a:pt x="667" y="2358"/>
                      <a:pt x="191" y="1869"/>
                      <a:pt x="191" y="1274"/>
                    </a:cubicBezTo>
                    <a:cubicBezTo>
                      <a:pt x="191" y="679"/>
                      <a:pt x="667" y="191"/>
                      <a:pt x="1275" y="191"/>
                    </a:cubicBezTo>
                    <a:close/>
                    <a:moveTo>
                      <a:pt x="1275" y="0"/>
                    </a:moveTo>
                    <a:cubicBezTo>
                      <a:pt x="572" y="0"/>
                      <a:pt x="1" y="572"/>
                      <a:pt x="1" y="1274"/>
                    </a:cubicBezTo>
                    <a:cubicBezTo>
                      <a:pt x="1" y="1977"/>
                      <a:pt x="572" y="2548"/>
                      <a:pt x="1275" y="2548"/>
                    </a:cubicBezTo>
                    <a:cubicBezTo>
                      <a:pt x="1965" y="2548"/>
                      <a:pt x="2537" y="1977"/>
                      <a:pt x="2537" y="1274"/>
                    </a:cubicBezTo>
                    <a:cubicBezTo>
                      <a:pt x="2537" y="572"/>
                      <a:pt x="1965" y="0"/>
                      <a:pt x="12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6"/>
              <p:cNvSpPr/>
              <p:nvPr/>
            </p:nvSpPr>
            <p:spPr>
              <a:xfrm>
                <a:off x="7102779" y="983417"/>
                <a:ext cx="36284" cy="27899"/>
              </a:xfrm>
              <a:custGeom>
                <a:avLst/>
                <a:gdLst/>
                <a:ahLst/>
                <a:cxnLst/>
                <a:rect l="l" t="t" r="r" b="b"/>
                <a:pathLst>
                  <a:path w="978" h="752" extrusionOk="0">
                    <a:moveTo>
                      <a:pt x="333" y="0"/>
                    </a:moveTo>
                    <a:cubicBezTo>
                      <a:pt x="182" y="0"/>
                      <a:pt x="69" y="64"/>
                      <a:pt x="60" y="73"/>
                    </a:cubicBezTo>
                    <a:cubicBezTo>
                      <a:pt x="25" y="97"/>
                      <a:pt x="1" y="156"/>
                      <a:pt x="36" y="204"/>
                    </a:cubicBezTo>
                    <a:cubicBezTo>
                      <a:pt x="52" y="227"/>
                      <a:pt x="83" y="245"/>
                      <a:pt x="112" y="245"/>
                    </a:cubicBezTo>
                    <a:cubicBezTo>
                      <a:pt x="128" y="245"/>
                      <a:pt x="143" y="240"/>
                      <a:pt x="156" y="228"/>
                    </a:cubicBezTo>
                    <a:cubicBezTo>
                      <a:pt x="164" y="228"/>
                      <a:pt x="244" y="182"/>
                      <a:pt x="343" y="182"/>
                    </a:cubicBezTo>
                    <a:cubicBezTo>
                      <a:pt x="378" y="182"/>
                      <a:pt x="416" y="188"/>
                      <a:pt x="453" y="204"/>
                    </a:cubicBezTo>
                    <a:cubicBezTo>
                      <a:pt x="596" y="263"/>
                      <a:pt x="703" y="430"/>
                      <a:pt x="787" y="692"/>
                    </a:cubicBezTo>
                    <a:cubicBezTo>
                      <a:pt x="798" y="728"/>
                      <a:pt x="834" y="751"/>
                      <a:pt x="870" y="751"/>
                    </a:cubicBezTo>
                    <a:lnTo>
                      <a:pt x="894" y="751"/>
                    </a:lnTo>
                    <a:cubicBezTo>
                      <a:pt x="953" y="740"/>
                      <a:pt x="977" y="680"/>
                      <a:pt x="965" y="632"/>
                    </a:cubicBezTo>
                    <a:cubicBezTo>
                      <a:pt x="870" y="311"/>
                      <a:pt x="715" y="108"/>
                      <a:pt x="525" y="37"/>
                    </a:cubicBezTo>
                    <a:cubicBezTo>
                      <a:pt x="458" y="10"/>
                      <a:pt x="392" y="0"/>
                      <a:pt x="33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6"/>
              <p:cNvSpPr/>
              <p:nvPr/>
            </p:nvSpPr>
            <p:spPr>
              <a:xfrm>
                <a:off x="7177426" y="895969"/>
                <a:ext cx="94123" cy="94123"/>
              </a:xfrm>
              <a:custGeom>
                <a:avLst/>
                <a:gdLst/>
                <a:ahLst/>
                <a:cxnLst/>
                <a:rect l="l" t="t" r="r" b="b"/>
                <a:pathLst>
                  <a:path w="2537" h="2537" extrusionOk="0">
                    <a:moveTo>
                      <a:pt x="1263" y="191"/>
                    </a:moveTo>
                    <a:cubicBezTo>
                      <a:pt x="1858" y="191"/>
                      <a:pt x="2346" y="668"/>
                      <a:pt x="2346" y="1263"/>
                    </a:cubicBezTo>
                    <a:cubicBezTo>
                      <a:pt x="2346" y="1870"/>
                      <a:pt x="1858" y="2346"/>
                      <a:pt x="1263" y="2346"/>
                    </a:cubicBezTo>
                    <a:cubicBezTo>
                      <a:pt x="668" y="2346"/>
                      <a:pt x="179" y="1870"/>
                      <a:pt x="179" y="1263"/>
                    </a:cubicBezTo>
                    <a:cubicBezTo>
                      <a:pt x="179" y="668"/>
                      <a:pt x="668" y="191"/>
                      <a:pt x="1263" y="191"/>
                    </a:cubicBezTo>
                    <a:close/>
                    <a:moveTo>
                      <a:pt x="1263" y="1"/>
                    </a:moveTo>
                    <a:cubicBezTo>
                      <a:pt x="560" y="1"/>
                      <a:pt x="1" y="572"/>
                      <a:pt x="1" y="1263"/>
                    </a:cubicBezTo>
                    <a:cubicBezTo>
                      <a:pt x="1" y="1965"/>
                      <a:pt x="560" y="2537"/>
                      <a:pt x="1263" y="2537"/>
                    </a:cubicBezTo>
                    <a:cubicBezTo>
                      <a:pt x="1965" y="2537"/>
                      <a:pt x="2537" y="1965"/>
                      <a:pt x="2537" y="1263"/>
                    </a:cubicBezTo>
                    <a:cubicBezTo>
                      <a:pt x="2537" y="560"/>
                      <a:pt x="1965" y="1"/>
                      <a:pt x="12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6"/>
              <p:cNvSpPr/>
              <p:nvPr/>
            </p:nvSpPr>
            <p:spPr>
              <a:xfrm>
                <a:off x="7214565" y="918045"/>
                <a:ext cx="36247" cy="28344"/>
              </a:xfrm>
              <a:custGeom>
                <a:avLst/>
                <a:gdLst/>
                <a:ahLst/>
                <a:cxnLst/>
                <a:rect l="l" t="t" r="r" b="b"/>
                <a:pathLst>
                  <a:path w="977" h="764" extrusionOk="0">
                    <a:moveTo>
                      <a:pt x="323" y="0"/>
                    </a:moveTo>
                    <a:cubicBezTo>
                      <a:pt x="175" y="0"/>
                      <a:pt x="68" y="64"/>
                      <a:pt x="60" y="73"/>
                    </a:cubicBezTo>
                    <a:cubicBezTo>
                      <a:pt x="12" y="96"/>
                      <a:pt x="0" y="156"/>
                      <a:pt x="24" y="204"/>
                    </a:cubicBezTo>
                    <a:cubicBezTo>
                      <a:pt x="48" y="235"/>
                      <a:pt x="77" y="251"/>
                      <a:pt x="108" y="251"/>
                    </a:cubicBezTo>
                    <a:cubicBezTo>
                      <a:pt x="123" y="251"/>
                      <a:pt x="139" y="247"/>
                      <a:pt x="155" y="239"/>
                    </a:cubicBezTo>
                    <a:cubicBezTo>
                      <a:pt x="155" y="239"/>
                      <a:pt x="232" y="194"/>
                      <a:pt x="335" y="194"/>
                    </a:cubicBezTo>
                    <a:cubicBezTo>
                      <a:pt x="372" y="194"/>
                      <a:pt x="412" y="200"/>
                      <a:pt x="452" y="216"/>
                    </a:cubicBezTo>
                    <a:cubicBezTo>
                      <a:pt x="583" y="263"/>
                      <a:pt x="702" y="430"/>
                      <a:pt x="774" y="692"/>
                    </a:cubicBezTo>
                    <a:cubicBezTo>
                      <a:pt x="786" y="727"/>
                      <a:pt x="833" y="763"/>
                      <a:pt x="869" y="763"/>
                    </a:cubicBezTo>
                    <a:cubicBezTo>
                      <a:pt x="881" y="763"/>
                      <a:pt x="893" y="751"/>
                      <a:pt x="893" y="751"/>
                    </a:cubicBezTo>
                    <a:cubicBezTo>
                      <a:pt x="941" y="739"/>
                      <a:pt x="976" y="692"/>
                      <a:pt x="964" y="632"/>
                    </a:cubicBezTo>
                    <a:cubicBezTo>
                      <a:pt x="869" y="311"/>
                      <a:pt x="714" y="108"/>
                      <a:pt x="512" y="37"/>
                    </a:cubicBezTo>
                    <a:cubicBezTo>
                      <a:pt x="445" y="10"/>
                      <a:pt x="381" y="0"/>
                      <a:pt x="3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6"/>
              <p:cNvSpPr/>
              <p:nvPr/>
            </p:nvSpPr>
            <p:spPr>
              <a:xfrm>
                <a:off x="7082893" y="829299"/>
                <a:ext cx="76463" cy="76426"/>
              </a:xfrm>
              <a:custGeom>
                <a:avLst/>
                <a:gdLst/>
                <a:ahLst/>
                <a:cxnLst/>
                <a:rect l="l" t="t" r="r" b="b"/>
                <a:pathLst>
                  <a:path w="2061" h="2060" extrusionOk="0">
                    <a:moveTo>
                      <a:pt x="1025" y="191"/>
                    </a:moveTo>
                    <a:cubicBezTo>
                      <a:pt x="1489" y="191"/>
                      <a:pt x="1870" y="572"/>
                      <a:pt x="1870" y="1036"/>
                    </a:cubicBezTo>
                    <a:cubicBezTo>
                      <a:pt x="1870" y="1500"/>
                      <a:pt x="1489" y="1881"/>
                      <a:pt x="1025" y="1881"/>
                    </a:cubicBezTo>
                    <a:cubicBezTo>
                      <a:pt x="561" y="1881"/>
                      <a:pt x="180" y="1500"/>
                      <a:pt x="180" y="1036"/>
                    </a:cubicBezTo>
                    <a:cubicBezTo>
                      <a:pt x="180" y="572"/>
                      <a:pt x="561" y="191"/>
                      <a:pt x="1025" y="191"/>
                    </a:cubicBezTo>
                    <a:close/>
                    <a:moveTo>
                      <a:pt x="1025" y="0"/>
                    </a:moveTo>
                    <a:cubicBezTo>
                      <a:pt x="453" y="0"/>
                      <a:pt x="1" y="464"/>
                      <a:pt x="1" y="1036"/>
                    </a:cubicBezTo>
                    <a:cubicBezTo>
                      <a:pt x="1" y="1607"/>
                      <a:pt x="453" y="2060"/>
                      <a:pt x="1025" y="2060"/>
                    </a:cubicBezTo>
                    <a:cubicBezTo>
                      <a:pt x="1596" y="2060"/>
                      <a:pt x="2061" y="1607"/>
                      <a:pt x="2061" y="1036"/>
                    </a:cubicBezTo>
                    <a:cubicBezTo>
                      <a:pt x="2061" y="464"/>
                      <a:pt x="1596" y="0"/>
                      <a:pt x="10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6"/>
              <p:cNvSpPr/>
              <p:nvPr/>
            </p:nvSpPr>
            <p:spPr>
              <a:xfrm>
                <a:off x="7112499" y="846922"/>
                <a:ext cx="30088" cy="23930"/>
              </a:xfrm>
              <a:custGeom>
                <a:avLst/>
                <a:gdLst/>
                <a:ahLst/>
                <a:cxnLst/>
                <a:rect l="l" t="t" r="r" b="b"/>
                <a:pathLst>
                  <a:path w="811" h="645" extrusionOk="0">
                    <a:moveTo>
                      <a:pt x="291" y="1"/>
                    </a:moveTo>
                    <a:cubicBezTo>
                      <a:pt x="160" y="1"/>
                      <a:pt x="57" y="61"/>
                      <a:pt x="48" y="61"/>
                    </a:cubicBezTo>
                    <a:cubicBezTo>
                      <a:pt x="13" y="85"/>
                      <a:pt x="1" y="144"/>
                      <a:pt x="24" y="192"/>
                    </a:cubicBezTo>
                    <a:cubicBezTo>
                      <a:pt x="40" y="224"/>
                      <a:pt x="72" y="239"/>
                      <a:pt x="106" y="239"/>
                    </a:cubicBezTo>
                    <a:cubicBezTo>
                      <a:pt x="122" y="239"/>
                      <a:pt x="140" y="235"/>
                      <a:pt x="155" y="228"/>
                    </a:cubicBezTo>
                    <a:cubicBezTo>
                      <a:pt x="155" y="228"/>
                      <a:pt x="219" y="192"/>
                      <a:pt x="297" y="192"/>
                    </a:cubicBezTo>
                    <a:cubicBezTo>
                      <a:pt x="320" y="192"/>
                      <a:pt x="345" y="195"/>
                      <a:pt x="370" y="204"/>
                    </a:cubicBezTo>
                    <a:cubicBezTo>
                      <a:pt x="477" y="251"/>
                      <a:pt x="560" y="370"/>
                      <a:pt x="620" y="573"/>
                    </a:cubicBezTo>
                    <a:cubicBezTo>
                      <a:pt x="632" y="620"/>
                      <a:pt x="667" y="644"/>
                      <a:pt x="715" y="644"/>
                    </a:cubicBezTo>
                    <a:lnTo>
                      <a:pt x="739" y="644"/>
                    </a:lnTo>
                    <a:cubicBezTo>
                      <a:pt x="786" y="620"/>
                      <a:pt x="810" y="573"/>
                      <a:pt x="798" y="525"/>
                    </a:cubicBezTo>
                    <a:cubicBezTo>
                      <a:pt x="727" y="263"/>
                      <a:pt x="596" y="97"/>
                      <a:pt x="429" y="25"/>
                    </a:cubicBezTo>
                    <a:cubicBezTo>
                      <a:pt x="382" y="7"/>
                      <a:pt x="335" y="1"/>
                      <a:pt x="2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8"/>
        <p:cNvGrpSpPr/>
        <p:nvPr/>
      </p:nvGrpSpPr>
      <p:grpSpPr>
        <a:xfrm>
          <a:off x="0" y="0"/>
          <a:ext cx="0" cy="0"/>
          <a:chOff x="0" y="0"/>
          <a:chExt cx="0" cy="0"/>
        </a:xfrm>
      </p:grpSpPr>
      <p:sp>
        <p:nvSpPr>
          <p:cNvPr id="1749" name="Google Shape;1749;p7"/>
          <p:cNvSpPr/>
          <p:nvPr/>
        </p:nvSpPr>
        <p:spPr>
          <a:xfrm rot="3599972">
            <a:off x="1204304" y="1453858"/>
            <a:ext cx="898084" cy="889619"/>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rgbClr val="FFFFFF"/>
          </a:solidFill>
          <a:ln>
            <a:noFill/>
          </a:ln>
          <a:effectLst>
            <a:outerShdw blurRad="57150" dist="28575"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7"/>
          <p:cNvSpPr/>
          <p:nvPr/>
        </p:nvSpPr>
        <p:spPr>
          <a:xfrm rot="-8824097">
            <a:off x="5102164" y="1544640"/>
            <a:ext cx="898048" cy="889584"/>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rgbClr val="FFFFFF"/>
          </a:solidFill>
          <a:ln>
            <a:noFill/>
          </a:ln>
          <a:effectLst>
            <a:outerShdw blurRad="57150" dist="28575"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7"/>
          <p:cNvSpPr/>
          <p:nvPr/>
        </p:nvSpPr>
        <p:spPr>
          <a:xfrm rot="3599972">
            <a:off x="3145809" y="1442085"/>
            <a:ext cx="898084" cy="889619"/>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rgbClr val="FFFFFF"/>
          </a:solidFill>
          <a:ln>
            <a:noFill/>
          </a:ln>
          <a:effectLst>
            <a:outerShdw blurRad="57150" dist="28575"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7"/>
          <p:cNvSpPr/>
          <p:nvPr/>
        </p:nvSpPr>
        <p:spPr>
          <a:xfrm>
            <a:off x="7024978" y="1608551"/>
            <a:ext cx="898096" cy="889632"/>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rgbClr val="FFFFFF"/>
          </a:solidFill>
          <a:ln>
            <a:noFill/>
          </a:ln>
          <a:effectLst>
            <a:outerShdw blurRad="57150" dist="28575"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7"/>
          <p:cNvSpPr txBox="1">
            <a:spLocks noGrp="1"/>
          </p:cNvSpPr>
          <p:nvPr>
            <p:ph type="title"/>
          </p:nvPr>
        </p:nvSpPr>
        <p:spPr>
          <a:xfrm>
            <a:off x="720009" y="2467986"/>
            <a:ext cx="1828800" cy="527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500"/>
              <a:buNone/>
            </a:pPr>
            <a:r>
              <a:rPr lang="vi-VN"/>
              <a:t>________</a:t>
            </a:r>
            <a:endParaRPr/>
          </a:p>
        </p:txBody>
      </p:sp>
      <p:sp>
        <p:nvSpPr>
          <p:cNvPr id="1754" name="Google Shape;1754;p7"/>
          <p:cNvSpPr txBox="1">
            <a:spLocks noGrp="1"/>
          </p:cNvSpPr>
          <p:nvPr>
            <p:ph type="subTitle" idx="1"/>
          </p:nvPr>
        </p:nvSpPr>
        <p:spPr>
          <a:xfrm>
            <a:off x="899592" y="2904422"/>
            <a:ext cx="1440160" cy="1224136"/>
          </a:xfrm>
          <a:prstGeom prst="rect">
            <a:avLst/>
          </a:prstGeom>
          <a:noFill/>
          <a:ln>
            <a:noFill/>
          </a:ln>
        </p:spPr>
        <p:txBody>
          <a:bodyPr spcFirstLastPara="1" wrap="square" lIns="0" tIns="91425" rIns="0" bIns="91425" anchor="ctr" anchorCtr="0">
            <a:noAutofit/>
          </a:bodyPr>
          <a:lstStyle/>
          <a:p>
            <a:pPr marL="0" lvl="0" indent="0" algn="ctr" rtl="0">
              <a:lnSpc>
                <a:spcPct val="150000"/>
              </a:lnSpc>
              <a:spcBef>
                <a:spcPts val="0"/>
              </a:spcBef>
              <a:spcAft>
                <a:spcPts val="0"/>
              </a:spcAft>
              <a:buSzPts val="1400"/>
              <a:buNone/>
            </a:pPr>
            <a:r>
              <a:rPr lang="vi-VN" sz="1600">
                <a:solidFill>
                  <a:srgbClr val="151D1E"/>
                </a:solidFill>
                <a:latin typeface="Arial"/>
                <a:ea typeface="Arial"/>
                <a:cs typeface="Arial"/>
                <a:sym typeface="Arial"/>
              </a:rPr>
              <a:t>Lấy một bộ phận để gọi toàn thể.</a:t>
            </a:r>
            <a:endParaRPr sz="1600">
              <a:solidFill>
                <a:srgbClr val="151D1E"/>
              </a:solidFill>
              <a:latin typeface="Arial"/>
              <a:ea typeface="Arial"/>
              <a:cs typeface="Arial"/>
              <a:sym typeface="Arial"/>
            </a:endParaRPr>
          </a:p>
        </p:txBody>
      </p:sp>
      <p:sp>
        <p:nvSpPr>
          <p:cNvPr id="1755" name="Google Shape;1755;p7"/>
          <p:cNvSpPr txBox="1">
            <a:spLocks noGrp="1"/>
          </p:cNvSpPr>
          <p:nvPr>
            <p:ph type="title" idx="2"/>
          </p:nvPr>
        </p:nvSpPr>
        <p:spPr>
          <a:xfrm>
            <a:off x="4636792" y="2467986"/>
            <a:ext cx="1828800" cy="527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500"/>
              <a:buNone/>
            </a:pPr>
            <a:r>
              <a:rPr lang="vi-VN"/>
              <a:t>________</a:t>
            </a:r>
            <a:endParaRPr/>
          </a:p>
        </p:txBody>
      </p:sp>
      <p:sp>
        <p:nvSpPr>
          <p:cNvPr id="1756" name="Google Shape;1756;p7"/>
          <p:cNvSpPr txBox="1">
            <a:spLocks noGrp="1"/>
          </p:cNvSpPr>
          <p:nvPr>
            <p:ph type="subTitle" idx="3"/>
          </p:nvPr>
        </p:nvSpPr>
        <p:spPr>
          <a:xfrm>
            <a:off x="4860032" y="2832414"/>
            <a:ext cx="1368152" cy="1440160"/>
          </a:xfrm>
          <a:prstGeom prst="rect">
            <a:avLst/>
          </a:prstGeom>
          <a:noFill/>
          <a:ln>
            <a:noFill/>
          </a:ln>
        </p:spPr>
        <p:txBody>
          <a:bodyPr spcFirstLastPara="1" wrap="square" lIns="0" tIns="91425" rIns="0" bIns="91425" anchor="ctr" anchorCtr="0">
            <a:noAutofit/>
          </a:bodyPr>
          <a:lstStyle/>
          <a:p>
            <a:pPr marL="0" lvl="0" indent="0" algn="ctr" rtl="0">
              <a:lnSpc>
                <a:spcPct val="150000"/>
              </a:lnSpc>
              <a:spcBef>
                <a:spcPts val="0"/>
              </a:spcBef>
              <a:spcAft>
                <a:spcPts val="0"/>
              </a:spcAft>
              <a:buSzPts val="1400"/>
              <a:buNone/>
            </a:pPr>
            <a:r>
              <a:rPr lang="vi-VN" sz="1600">
                <a:solidFill>
                  <a:srgbClr val="151D1E"/>
                </a:solidFill>
                <a:latin typeface="Arial"/>
                <a:ea typeface="Arial"/>
                <a:cs typeface="Arial"/>
                <a:sym typeface="Arial"/>
              </a:rPr>
              <a:t>Lấy dấu hiệu của sự vật để gọi sự vật.</a:t>
            </a:r>
            <a:endParaRPr sz="1600">
              <a:solidFill>
                <a:srgbClr val="151D1E"/>
              </a:solidFill>
              <a:latin typeface="Arial"/>
              <a:ea typeface="Arial"/>
              <a:cs typeface="Arial"/>
              <a:sym typeface="Arial"/>
            </a:endParaRPr>
          </a:p>
        </p:txBody>
      </p:sp>
      <p:sp>
        <p:nvSpPr>
          <p:cNvPr id="1757" name="Google Shape;1757;p7"/>
          <p:cNvSpPr txBox="1">
            <a:spLocks noGrp="1"/>
          </p:cNvSpPr>
          <p:nvPr>
            <p:ph type="title" idx="4"/>
          </p:nvPr>
        </p:nvSpPr>
        <p:spPr>
          <a:xfrm>
            <a:off x="2678401" y="2467986"/>
            <a:ext cx="1828800" cy="527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500"/>
              <a:buNone/>
            </a:pPr>
            <a:r>
              <a:rPr lang="vi-VN"/>
              <a:t>________</a:t>
            </a:r>
            <a:endParaRPr/>
          </a:p>
        </p:txBody>
      </p:sp>
      <p:sp>
        <p:nvSpPr>
          <p:cNvPr id="1758" name="Google Shape;1758;p7"/>
          <p:cNvSpPr txBox="1">
            <a:spLocks noGrp="1"/>
          </p:cNvSpPr>
          <p:nvPr>
            <p:ph type="subTitle" idx="5"/>
          </p:nvPr>
        </p:nvSpPr>
        <p:spPr>
          <a:xfrm>
            <a:off x="2843807" y="2976430"/>
            <a:ext cx="1440161" cy="1060864"/>
          </a:xfrm>
          <a:prstGeom prst="rect">
            <a:avLst/>
          </a:prstGeom>
          <a:noFill/>
          <a:ln>
            <a:noFill/>
          </a:ln>
        </p:spPr>
        <p:txBody>
          <a:bodyPr spcFirstLastPara="1" wrap="square" lIns="0" tIns="91425" rIns="0" bIns="91425" anchor="ctr" anchorCtr="0">
            <a:noAutofit/>
          </a:bodyPr>
          <a:lstStyle/>
          <a:p>
            <a:pPr marL="0" lvl="0" indent="0" algn="ctr" rtl="0">
              <a:lnSpc>
                <a:spcPct val="150000"/>
              </a:lnSpc>
              <a:spcBef>
                <a:spcPts val="0"/>
              </a:spcBef>
              <a:spcAft>
                <a:spcPts val="0"/>
              </a:spcAft>
              <a:buSzPts val="1400"/>
              <a:buNone/>
            </a:pPr>
            <a:r>
              <a:rPr lang="vi-VN" sz="1600">
                <a:solidFill>
                  <a:srgbClr val="151D1E"/>
                </a:solidFill>
                <a:latin typeface="Arial"/>
                <a:ea typeface="Arial"/>
                <a:cs typeface="Arial"/>
                <a:sym typeface="Arial"/>
              </a:rPr>
              <a:t>Lấy vật chứa đựng để gọi vật bị chứa đựng.</a:t>
            </a:r>
            <a:endParaRPr sz="1600">
              <a:solidFill>
                <a:srgbClr val="151D1E"/>
              </a:solidFill>
              <a:latin typeface="Arial"/>
              <a:ea typeface="Arial"/>
              <a:cs typeface="Arial"/>
              <a:sym typeface="Arial"/>
            </a:endParaRPr>
          </a:p>
        </p:txBody>
      </p:sp>
      <p:sp>
        <p:nvSpPr>
          <p:cNvPr id="1759" name="Google Shape;1759;p7"/>
          <p:cNvSpPr txBox="1">
            <a:spLocks noGrp="1"/>
          </p:cNvSpPr>
          <p:nvPr>
            <p:ph type="title" idx="6"/>
          </p:nvPr>
        </p:nvSpPr>
        <p:spPr>
          <a:xfrm>
            <a:off x="6595184" y="2467986"/>
            <a:ext cx="1828800" cy="527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500"/>
              <a:buNone/>
            </a:pPr>
            <a:r>
              <a:rPr lang="vi-VN"/>
              <a:t>________</a:t>
            </a:r>
            <a:endParaRPr/>
          </a:p>
        </p:txBody>
      </p:sp>
      <p:sp>
        <p:nvSpPr>
          <p:cNvPr id="1760" name="Google Shape;1760;p7"/>
          <p:cNvSpPr txBox="1">
            <a:spLocks noGrp="1"/>
          </p:cNvSpPr>
          <p:nvPr>
            <p:ph type="subTitle" idx="7"/>
          </p:nvPr>
        </p:nvSpPr>
        <p:spPr>
          <a:xfrm>
            <a:off x="6804248" y="2995686"/>
            <a:ext cx="1440160" cy="1060864"/>
          </a:xfrm>
          <a:prstGeom prst="rect">
            <a:avLst/>
          </a:prstGeom>
          <a:noFill/>
          <a:ln>
            <a:noFill/>
          </a:ln>
        </p:spPr>
        <p:txBody>
          <a:bodyPr spcFirstLastPara="1" wrap="square" lIns="0" tIns="91425" rIns="0" bIns="91425" anchor="ctr" anchorCtr="0">
            <a:noAutofit/>
          </a:bodyPr>
          <a:lstStyle/>
          <a:p>
            <a:pPr marL="0" lvl="0" indent="0" algn="ctr" rtl="0">
              <a:lnSpc>
                <a:spcPct val="150000"/>
              </a:lnSpc>
              <a:spcBef>
                <a:spcPts val="0"/>
              </a:spcBef>
              <a:spcAft>
                <a:spcPts val="0"/>
              </a:spcAft>
              <a:buSzPts val="1400"/>
              <a:buNone/>
            </a:pPr>
            <a:r>
              <a:rPr lang="vi-VN" sz="1600">
                <a:solidFill>
                  <a:srgbClr val="151D1E"/>
                </a:solidFill>
                <a:latin typeface="Arial"/>
                <a:ea typeface="Arial"/>
                <a:cs typeface="Arial"/>
                <a:sym typeface="Arial"/>
              </a:rPr>
              <a:t>Lấy cái cụ thể để gọi cái</a:t>
            </a:r>
            <a:endParaRPr/>
          </a:p>
          <a:p>
            <a:pPr marL="0" lvl="0" indent="0" algn="ctr" rtl="0">
              <a:lnSpc>
                <a:spcPct val="150000"/>
              </a:lnSpc>
              <a:spcBef>
                <a:spcPts val="0"/>
              </a:spcBef>
              <a:spcAft>
                <a:spcPts val="0"/>
              </a:spcAft>
              <a:buSzPts val="1400"/>
              <a:buNone/>
            </a:pPr>
            <a:r>
              <a:rPr lang="vi-VN" sz="1600">
                <a:solidFill>
                  <a:srgbClr val="151D1E"/>
                </a:solidFill>
                <a:latin typeface="Arial"/>
                <a:ea typeface="Arial"/>
                <a:cs typeface="Arial"/>
                <a:sym typeface="Arial"/>
              </a:rPr>
              <a:t>trừu tượng.</a:t>
            </a:r>
            <a:endParaRPr sz="1600">
              <a:solidFill>
                <a:srgbClr val="151D1E"/>
              </a:solidFill>
              <a:latin typeface="Arial"/>
              <a:ea typeface="Arial"/>
              <a:cs typeface="Arial"/>
              <a:sym typeface="Arial"/>
            </a:endParaRPr>
          </a:p>
        </p:txBody>
      </p:sp>
      <p:grpSp>
        <p:nvGrpSpPr>
          <p:cNvPr id="1761" name="Google Shape;1761;p7"/>
          <p:cNvGrpSpPr/>
          <p:nvPr/>
        </p:nvGrpSpPr>
        <p:grpSpPr>
          <a:xfrm>
            <a:off x="7196668" y="1781014"/>
            <a:ext cx="554738" cy="548647"/>
            <a:chOff x="720928" y="1492982"/>
            <a:chExt cx="332776" cy="333078"/>
          </a:xfrm>
        </p:grpSpPr>
        <p:sp>
          <p:nvSpPr>
            <p:cNvPr id="1762" name="Google Shape;1762;p7"/>
            <p:cNvSpPr/>
            <p:nvPr/>
          </p:nvSpPr>
          <p:spPr>
            <a:xfrm>
              <a:off x="844102" y="1710813"/>
              <a:ext cx="105641" cy="105842"/>
            </a:xfrm>
            <a:custGeom>
              <a:avLst/>
              <a:gdLst/>
              <a:ahLst/>
              <a:cxnLst/>
              <a:rect l="l" t="t" r="r" b="b"/>
              <a:pathLst>
                <a:path w="3145" h="3151" extrusionOk="0">
                  <a:moveTo>
                    <a:pt x="691" y="1"/>
                  </a:moveTo>
                  <a:lnTo>
                    <a:pt x="1" y="692"/>
                  </a:lnTo>
                  <a:cubicBezTo>
                    <a:pt x="143" y="2168"/>
                    <a:pt x="667" y="3144"/>
                    <a:pt x="1191" y="3144"/>
                  </a:cubicBezTo>
                  <a:cubicBezTo>
                    <a:pt x="1227" y="3144"/>
                    <a:pt x="1257" y="3150"/>
                    <a:pt x="1287" y="3150"/>
                  </a:cubicBezTo>
                  <a:cubicBezTo>
                    <a:pt x="1316" y="3150"/>
                    <a:pt x="1346" y="3144"/>
                    <a:pt x="1382" y="3121"/>
                  </a:cubicBezTo>
                  <a:cubicBezTo>
                    <a:pt x="1453" y="3097"/>
                    <a:pt x="1596" y="3025"/>
                    <a:pt x="1596" y="3025"/>
                  </a:cubicBezTo>
                  <a:cubicBezTo>
                    <a:pt x="1834" y="2787"/>
                    <a:pt x="2049" y="2382"/>
                    <a:pt x="2120" y="2216"/>
                  </a:cubicBezTo>
                  <a:cubicBezTo>
                    <a:pt x="2120" y="2192"/>
                    <a:pt x="2144" y="2192"/>
                    <a:pt x="2144" y="2192"/>
                  </a:cubicBezTo>
                  <a:cubicBezTo>
                    <a:pt x="2406" y="2073"/>
                    <a:pt x="3144" y="1692"/>
                    <a:pt x="3144" y="1239"/>
                  </a:cubicBezTo>
                  <a:cubicBezTo>
                    <a:pt x="3144" y="715"/>
                    <a:pt x="2168" y="144"/>
                    <a:pt x="69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7"/>
            <p:cNvSpPr/>
            <p:nvPr/>
          </p:nvSpPr>
          <p:spPr>
            <a:xfrm>
              <a:off x="743299" y="1715348"/>
              <a:ext cx="70438" cy="43499"/>
            </a:xfrm>
            <a:custGeom>
              <a:avLst/>
              <a:gdLst/>
              <a:ahLst/>
              <a:cxnLst/>
              <a:rect l="l" t="t" r="r" b="b"/>
              <a:pathLst>
                <a:path w="2097" h="1295" extrusionOk="0">
                  <a:moveTo>
                    <a:pt x="1528" y="0"/>
                  </a:moveTo>
                  <a:cubicBezTo>
                    <a:pt x="973" y="0"/>
                    <a:pt x="414" y="161"/>
                    <a:pt x="25" y="533"/>
                  </a:cubicBezTo>
                  <a:cubicBezTo>
                    <a:pt x="1" y="557"/>
                    <a:pt x="1" y="580"/>
                    <a:pt x="25" y="604"/>
                  </a:cubicBezTo>
                  <a:lnTo>
                    <a:pt x="644" y="818"/>
                  </a:lnTo>
                  <a:cubicBezTo>
                    <a:pt x="668" y="818"/>
                    <a:pt x="692" y="842"/>
                    <a:pt x="692" y="866"/>
                  </a:cubicBezTo>
                  <a:lnTo>
                    <a:pt x="834" y="1295"/>
                  </a:lnTo>
                  <a:lnTo>
                    <a:pt x="1525" y="938"/>
                  </a:lnTo>
                  <a:lnTo>
                    <a:pt x="2097" y="56"/>
                  </a:lnTo>
                  <a:cubicBezTo>
                    <a:pt x="1913" y="20"/>
                    <a:pt x="1721" y="0"/>
                    <a:pt x="152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7"/>
            <p:cNvSpPr/>
            <p:nvPr/>
          </p:nvSpPr>
          <p:spPr>
            <a:xfrm>
              <a:off x="787302" y="1733218"/>
              <a:ext cx="46455" cy="69632"/>
            </a:xfrm>
            <a:custGeom>
              <a:avLst/>
              <a:gdLst/>
              <a:ahLst/>
              <a:cxnLst/>
              <a:rect l="l" t="t" r="r" b="b"/>
              <a:pathLst>
                <a:path w="1383" h="2073" extrusionOk="0">
                  <a:moveTo>
                    <a:pt x="1263" y="1"/>
                  </a:moveTo>
                  <a:lnTo>
                    <a:pt x="382" y="596"/>
                  </a:lnTo>
                  <a:lnTo>
                    <a:pt x="1" y="1239"/>
                  </a:lnTo>
                  <a:lnTo>
                    <a:pt x="429" y="1382"/>
                  </a:lnTo>
                  <a:cubicBezTo>
                    <a:pt x="453" y="1406"/>
                    <a:pt x="477" y="1430"/>
                    <a:pt x="501" y="1453"/>
                  </a:cubicBezTo>
                  <a:lnTo>
                    <a:pt x="715" y="2049"/>
                  </a:lnTo>
                  <a:cubicBezTo>
                    <a:pt x="715" y="2073"/>
                    <a:pt x="739" y="2073"/>
                    <a:pt x="763" y="2073"/>
                  </a:cubicBezTo>
                  <a:cubicBezTo>
                    <a:pt x="1263" y="1525"/>
                    <a:pt x="1382" y="715"/>
                    <a:pt x="12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7"/>
            <p:cNvSpPr/>
            <p:nvPr/>
          </p:nvSpPr>
          <p:spPr>
            <a:xfrm>
              <a:off x="728922" y="1654819"/>
              <a:ext cx="166405" cy="166136"/>
            </a:xfrm>
            <a:custGeom>
              <a:avLst/>
              <a:gdLst/>
              <a:ahLst/>
              <a:cxnLst/>
              <a:rect l="l" t="t" r="r" b="b"/>
              <a:pathLst>
                <a:path w="4954" h="4946" extrusionOk="0">
                  <a:moveTo>
                    <a:pt x="4549" y="1"/>
                  </a:moveTo>
                  <a:lnTo>
                    <a:pt x="119" y="4335"/>
                  </a:lnTo>
                  <a:cubicBezTo>
                    <a:pt x="0" y="4454"/>
                    <a:pt x="0" y="4835"/>
                    <a:pt x="0" y="4835"/>
                  </a:cubicBezTo>
                  <a:cubicBezTo>
                    <a:pt x="0" y="4835"/>
                    <a:pt x="0" y="4859"/>
                    <a:pt x="0" y="4859"/>
                  </a:cubicBezTo>
                  <a:cubicBezTo>
                    <a:pt x="69" y="4916"/>
                    <a:pt x="153" y="4946"/>
                    <a:pt x="236" y="4946"/>
                  </a:cubicBezTo>
                  <a:cubicBezTo>
                    <a:pt x="326" y="4946"/>
                    <a:pt x="414" y="4910"/>
                    <a:pt x="477" y="4835"/>
                  </a:cubicBezTo>
                  <a:lnTo>
                    <a:pt x="4954" y="382"/>
                  </a:lnTo>
                  <a:lnTo>
                    <a:pt x="4739" y="168"/>
                  </a:lnTo>
                  <a:lnTo>
                    <a:pt x="4549"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7"/>
            <p:cNvSpPr/>
            <p:nvPr/>
          </p:nvSpPr>
          <p:spPr>
            <a:xfrm>
              <a:off x="949709" y="1575647"/>
              <a:ext cx="99225" cy="95228"/>
            </a:xfrm>
            <a:custGeom>
              <a:avLst/>
              <a:gdLst/>
              <a:ahLst/>
              <a:cxnLst/>
              <a:rect l="l" t="t" r="r" b="b"/>
              <a:pathLst>
                <a:path w="2954" h="2835" extrusionOk="0">
                  <a:moveTo>
                    <a:pt x="72" y="0"/>
                  </a:moveTo>
                  <a:lnTo>
                    <a:pt x="0" y="48"/>
                  </a:lnTo>
                  <a:lnTo>
                    <a:pt x="1143" y="2001"/>
                  </a:lnTo>
                  <a:lnTo>
                    <a:pt x="2048" y="2834"/>
                  </a:lnTo>
                  <a:cubicBezTo>
                    <a:pt x="2596" y="2286"/>
                    <a:pt x="2953" y="1524"/>
                    <a:pt x="2953" y="691"/>
                  </a:cubicBezTo>
                  <a:lnTo>
                    <a:pt x="1953" y="215"/>
                  </a:lnTo>
                  <a:lnTo>
                    <a:pt x="7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7"/>
            <p:cNvSpPr/>
            <p:nvPr/>
          </p:nvSpPr>
          <p:spPr>
            <a:xfrm>
              <a:off x="875308" y="1607625"/>
              <a:ext cx="94421" cy="92843"/>
            </a:xfrm>
            <a:custGeom>
              <a:avLst/>
              <a:gdLst/>
              <a:ahLst/>
              <a:cxnLst/>
              <a:rect l="l" t="t" r="r" b="b"/>
              <a:pathLst>
                <a:path w="2811" h="2764" extrusionOk="0">
                  <a:moveTo>
                    <a:pt x="2810" y="1"/>
                  </a:moveTo>
                  <a:lnTo>
                    <a:pt x="929" y="834"/>
                  </a:lnTo>
                  <a:lnTo>
                    <a:pt x="0" y="1882"/>
                  </a:lnTo>
                  <a:lnTo>
                    <a:pt x="1024" y="2406"/>
                  </a:lnTo>
                  <a:lnTo>
                    <a:pt x="2120" y="2763"/>
                  </a:lnTo>
                  <a:lnTo>
                    <a:pt x="2787" y="1835"/>
                  </a:lnTo>
                  <a:lnTo>
                    <a:pt x="281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7"/>
            <p:cNvSpPr/>
            <p:nvPr/>
          </p:nvSpPr>
          <p:spPr>
            <a:xfrm>
              <a:off x="845715" y="1527647"/>
              <a:ext cx="95228" cy="93615"/>
            </a:xfrm>
            <a:custGeom>
              <a:avLst/>
              <a:gdLst/>
              <a:ahLst/>
              <a:cxnLst/>
              <a:rect l="l" t="t" r="r" b="b"/>
              <a:pathLst>
                <a:path w="2835" h="2787" extrusionOk="0">
                  <a:moveTo>
                    <a:pt x="881" y="0"/>
                  </a:moveTo>
                  <a:cubicBezTo>
                    <a:pt x="453" y="453"/>
                    <a:pt x="167" y="1667"/>
                    <a:pt x="167" y="1667"/>
                  </a:cubicBezTo>
                  <a:lnTo>
                    <a:pt x="0" y="2144"/>
                  </a:lnTo>
                  <a:lnTo>
                    <a:pt x="1167" y="2787"/>
                  </a:lnTo>
                  <a:lnTo>
                    <a:pt x="2834" y="2787"/>
                  </a:lnTo>
                  <a:lnTo>
                    <a:pt x="1929" y="1167"/>
                  </a:lnTo>
                  <a:lnTo>
                    <a:pt x="88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7"/>
            <p:cNvSpPr/>
            <p:nvPr/>
          </p:nvSpPr>
          <p:spPr>
            <a:xfrm>
              <a:off x="909704" y="1498054"/>
              <a:ext cx="108832" cy="104028"/>
            </a:xfrm>
            <a:custGeom>
              <a:avLst/>
              <a:gdLst/>
              <a:ahLst/>
              <a:cxnLst/>
              <a:rect l="l" t="t" r="r" b="b"/>
              <a:pathLst>
                <a:path w="3240" h="3097" extrusionOk="0">
                  <a:moveTo>
                    <a:pt x="1096" y="0"/>
                  </a:moveTo>
                  <a:lnTo>
                    <a:pt x="0" y="1477"/>
                  </a:lnTo>
                  <a:lnTo>
                    <a:pt x="429" y="3096"/>
                  </a:lnTo>
                  <a:lnTo>
                    <a:pt x="2001" y="2167"/>
                  </a:lnTo>
                  <a:lnTo>
                    <a:pt x="3239" y="858"/>
                  </a:lnTo>
                  <a:cubicBezTo>
                    <a:pt x="2691" y="334"/>
                    <a:pt x="1953" y="0"/>
                    <a:pt x="11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7"/>
            <p:cNvSpPr/>
            <p:nvPr/>
          </p:nvSpPr>
          <p:spPr>
            <a:xfrm>
              <a:off x="946485" y="1586026"/>
              <a:ext cx="72051" cy="114441"/>
            </a:xfrm>
            <a:custGeom>
              <a:avLst/>
              <a:gdLst/>
              <a:ahLst/>
              <a:cxnLst/>
              <a:rect l="l" t="t" r="r" b="b"/>
              <a:pathLst>
                <a:path w="2145" h="3407" extrusionOk="0">
                  <a:moveTo>
                    <a:pt x="501" y="1"/>
                  </a:moveTo>
                  <a:lnTo>
                    <a:pt x="691" y="644"/>
                  </a:lnTo>
                  <a:lnTo>
                    <a:pt x="1" y="3406"/>
                  </a:lnTo>
                  <a:cubicBezTo>
                    <a:pt x="1" y="3406"/>
                    <a:pt x="358" y="3311"/>
                    <a:pt x="525" y="3263"/>
                  </a:cubicBezTo>
                  <a:cubicBezTo>
                    <a:pt x="1096" y="3168"/>
                    <a:pt x="1573" y="2954"/>
                    <a:pt x="2049" y="2644"/>
                  </a:cubicBezTo>
                  <a:cubicBezTo>
                    <a:pt x="2073" y="2597"/>
                    <a:pt x="2120" y="2573"/>
                    <a:pt x="2144" y="2525"/>
                  </a:cubicBezTo>
                  <a:lnTo>
                    <a:pt x="50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7"/>
            <p:cNvSpPr/>
            <p:nvPr/>
          </p:nvSpPr>
          <p:spPr>
            <a:xfrm>
              <a:off x="845023" y="1599630"/>
              <a:ext cx="92809" cy="71244"/>
            </a:xfrm>
            <a:custGeom>
              <a:avLst/>
              <a:gdLst/>
              <a:ahLst/>
              <a:cxnLst/>
              <a:rect l="l" t="t" r="r" b="b"/>
              <a:pathLst>
                <a:path w="2763" h="2121" extrusionOk="0">
                  <a:moveTo>
                    <a:pt x="0" y="1"/>
                  </a:moveTo>
                  <a:lnTo>
                    <a:pt x="453" y="1215"/>
                  </a:lnTo>
                  <a:lnTo>
                    <a:pt x="881" y="2120"/>
                  </a:lnTo>
                  <a:lnTo>
                    <a:pt x="2763" y="691"/>
                  </a:lnTo>
                  <a:lnTo>
                    <a:pt x="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7"/>
            <p:cNvSpPr/>
            <p:nvPr/>
          </p:nvSpPr>
          <p:spPr>
            <a:xfrm>
              <a:off x="952094" y="1526841"/>
              <a:ext cx="96840" cy="72017"/>
            </a:xfrm>
            <a:custGeom>
              <a:avLst/>
              <a:gdLst/>
              <a:ahLst/>
              <a:cxnLst/>
              <a:rect l="l" t="t" r="r" b="b"/>
              <a:pathLst>
                <a:path w="2883" h="2144" extrusionOk="0">
                  <a:moveTo>
                    <a:pt x="1977" y="1"/>
                  </a:moveTo>
                  <a:lnTo>
                    <a:pt x="1" y="1453"/>
                  </a:lnTo>
                  <a:lnTo>
                    <a:pt x="2882" y="2144"/>
                  </a:lnTo>
                  <a:cubicBezTo>
                    <a:pt x="2882" y="1310"/>
                    <a:pt x="2525" y="548"/>
                    <a:pt x="19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7"/>
            <p:cNvSpPr/>
            <p:nvPr/>
          </p:nvSpPr>
          <p:spPr>
            <a:xfrm>
              <a:off x="875308" y="1498054"/>
              <a:ext cx="71211" cy="100804"/>
            </a:xfrm>
            <a:custGeom>
              <a:avLst/>
              <a:gdLst/>
              <a:ahLst/>
              <a:cxnLst/>
              <a:rect l="l" t="t" r="r" b="b"/>
              <a:pathLst>
                <a:path w="2120" h="3001" extrusionOk="0">
                  <a:moveTo>
                    <a:pt x="2120" y="0"/>
                  </a:moveTo>
                  <a:cubicBezTo>
                    <a:pt x="1286" y="0"/>
                    <a:pt x="548" y="334"/>
                    <a:pt x="0" y="881"/>
                  </a:cubicBezTo>
                  <a:lnTo>
                    <a:pt x="1382" y="3001"/>
                  </a:lnTo>
                  <a:lnTo>
                    <a:pt x="212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7"/>
            <p:cNvSpPr/>
            <p:nvPr/>
          </p:nvSpPr>
          <p:spPr>
            <a:xfrm>
              <a:off x="889718" y="1599630"/>
              <a:ext cx="86393" cy="62914"/>
            </a:xfrm>
            <a:custGeom>
              <a:avLst/>
              <a:gdLst/>
              <a:ahLst/>
              <a:cxnLst/>
              <a:rect l="l" t="t" r="r" b="b"/>
              <a:pathLst>
                <a:path w="2572" h="1873" extrusionOk="0">
                  <a:moveTo>
                    <a:pt x="953" y="1"/>
                  </a:moveTo>
                  <a:lnTo>
                    <a:pt x="0" y="787"/>
                  </a:lnTo>
                  <a:cubicBezTo>
                    <a:pt x="214" y="1215"/>
                    <a:pt x="595" y="1572"/>
                    <a:pt x="1072" y="1763"/>
                  </a:cubicBezTo>
                  <a:cubicBezTo>
                    <a:pt x="1280" y="1836"/>
                    <a:pt x="1498" y="1872"/>
                    <a:pt x="1714" y="1872"/>
                  </a:cubicBezTo>
                  <a:cubicBezTo>
                    <a:pt x="1993" y="1872"/>
                    <a:pt x="2270" y="1812"/>
                    <a:pt x="2524" y="1692"/>
                  </a:cubicBezTo>
                  <a:lnTo>
                    <a:pt x="2572" y="810"/>
                  </a:lnTo>
                  <a:lnTo>
                    <a:pt x="2072" y="215"/>
                  </a:lnTo>
                  <a:lnTo>
                    <a:pt x="953" y="1"/>
                  </a:lnTo>
                  <a:close/>
                </a:path>
              </a:pathLst>
            </a:custGeom>
            <a:solidFill>
              <a:srgbClr val="FFEC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7"/>
            <p:cNvSpPr/>
            <p:nvPr/>
          </p:nvSpPr>
          <p:spPr>
            <a:xfrm>
              <a:off x="916892" y="1535171"/>
              <a:ext cx="88039" cy="58111"/>
            </a:xfrm>
            <a:custGeom>
              <a:avLst/>
              <a:gdLst/>
              <a:ahLst/>
              <a:cxnLst/>
              <a:rect l="l" t="t" r="r" b="b"/>
              <a:pathLst>
                <a:path w="2621" h="1730" extrusionOk="0">
                  <a:moveTo>
                    <a:pt x="906" y="0"/>
                  </a:moveTo>
                  <a:cubicBezTo>
                    <a:pt x="628" y="0"/>
                    <a:pt x="350" y="61"/>
                    <a:pt x="96" y="181"/>
                  </a:cubicBezTo>
                  <a:lnTo>
                    <a:pt x="1" y="1086"/>
                  </a:lnTo>
                  <a:lnTo>
                    <a:pt x="572" y="1729"/>
                  </a:lnTo>
                  <a:lnTo>
                    <a:pt x="1906" y="1705"/>
                  </a:lnTo>
                  <a:lnTo>
                    <a:pt x="2620" y="1110"/>
                  </a:lnTo>
                  <a:cubicBezTo>
                    <a:pt x="2430" y="658"/>
                    <a:pt x="2049" y="300"/>
                    <a:pt x="1549" y="110"/>
                  </a:cubicBezTo>
                  <a:cubicBezTo>
                    <a:pt x="1340" y="37"/>
                    <a:pt x="1123" y="0"/>
                    <a:pt x="906" y="0"/>
                  </a:cubicBezTo>
                  <a:close/>
                </a:path>
              </a:pathLst>
            </a:custGeom>
            <a:solidFill>
              <a:srgbClr val="FFEC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7"/>
            <p:cNvSpPr/>
            <p:nvPr/>
          </p:nvSpPr>
          <p:spPr>
            <a:xfrm>
              <a:off x="952094" y="1572456"/>
              <a:ext cx="60831" cy="84009"/>
            </a:xfrm>
            <a:custGeom>
              <a:avLst/>
              <a:gdLst/>
              <a:ahLst/>
              <a:cxnLst/>
              <a:rect l="l" t="t" r="r" b="b"/>
              <a:pathLst>
                <a:path w="1811" h="2501" extrusionOk="0">
                  <a:moveTo>
                    <a:pt x="1572" y="0"/>
                  </a:moveTo>
                  <a:lnTo>
                    <a:pt x="1" y="476"/>
                  </a:lnTo>
                  <a:lnTo>
                    <a:pt x="215" y="1048"/>
                  </a:lnTo>
                  <a:lnTo>
                    <a:pt x="667" y="2501"/>
                  </a:lnTo>
                  <a:cubicBezTo>
                    <a:pt x="1096" y="2286"/>
                    <a:pt x="1453" y="1929"/>
                    <a:pt x="1644" y="1429"/>
                  </a:cubicBezTo>
                  <a:cubicBezTo>
                    <a:pt x="1810" y="953"/>
                    <a:pt x="1763" y="429"/>
                    <a:pt x="1572" y="0"/>
                  </a:cubicBezTo>
                  <a:close/>
                </a:path>
              </a:pathLst>
            </a:custGeom>
            <a:solidFill>
              <a:srgbClr val="FFF7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7"/>
            <p:cNvSpPr/>
            <p:nvPr/>
          </p:nvSpPr>
          <p:spPr>
            <a:xfrm>
              <a:off x="881690" y="1541251"/>
              <a:ext cx="58447" cy="84815"/>
            </a:xfrm>
            <a:custGeom>
              <a:avLst/>
              <a:gdLst/>
              <a:ahLst/>
              <a:cxnLst/>
              <a:rect l="l" t="t" r="r" b="b"/>
              <a:pathLst>
                <a:path w="1740" h="2525" extrusionOk="0">
                  <a:moveTo>
                    <a:pt x="1168" y="0"/>
                  </a:moveTo>
                  <a:cubicBezTo>
                    <a:pt x="715" y="215"/>
                    <a:pt x="358" y="572"/>
                    <a:pt x="191" y="1072"/>
                  </a:cubicBezTo>
                  <a:cubicBezTo>
                    <a:pt x="1" y="1572"/>
                    <a:pt x="49" y="2096"/>
                    <a:pt x="239" y="2525"/>
                  </a:cubicBezTo>
                  <a:lnTo>
                    <a:pt x="1739" y="2096"/>
                  </a:lnTo>
                  <a:lnTo>
                    <a:pt x="1620" y="1548"/>
                  </a:lnTo>
                  <a:lnTo>
                    <a:pt x="1168" y="0"/>
                  </a:lnTo>
                  <a:close/>
                </a:path>
              </a:pathLst>
            </a:custGeom>
            <a:solidFill>
              <a:srgbClr val="FFF7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7"/>
            <p:cNvSpPr/>
            <p:nvPr/>
          </p:nvSpPr>
          <p:spPr>
            <a:xfrm>
              <a:off x="921695" y="1573229"/>
              <a:ext cx="51225" cy="51225"/>
            </a:xfrm>
            <a:custGeom>
              <a:avLst/>
              <a:gdLst/>
              <a:ahLst/>
              <a:cxnLst/>
              <a:rect l="l" t="t" r="r" b="b"/>
              <a:pathLst>
                <a:path w="1525" h="1525" extrusionOk="0">
                  <a:moveTo>
                    <a:pt x="763" y="1"/>
                  </a:moveTo>
                  <a:cubicBezTo>
                    <a:pt x="334" y="1"/>
                    <a:pt x="1" y="358"/>
                    <a:pt x="1" y="763"/>
                  </a:cubicBezTo>
                  <a:cubicBezTo>
                    <a:pt x="1" y="1192"/>
                    <a:pt x="334" y="1525"/>
                    <a:pt x="763" y="1525"/>
                  </a:cubicBezTo>
                  <a:cubicBezTo>
                    <a:pt x="1168" y="1525"/>
                    <a:pt x="1525" y="1192"/>
                    <a:pt x="1525" y="763"/>
                  </a:cubicBezTo>
                  <a:cubicBezTo>
                    <a:pt x="1525" y="358"/>
                    <a:pt x="1168" y="25"/>
                    <a:pt x="76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7"/>
            <p:cNvSpPr/>
            <p:nvPr/>
          </p:nvSpPr>
          <p:spPr>
            <a:xfrm>
              <a:off x="728922" y="1596439"/>
              <a:ext cx="106413" cy="105607"/>
            </a:xfrm>
            <a:custGeom>
              <a:avLst/>
              <a:gdLst/>
              <a:ahLst/>
              <a:cxnLst/>
              <a:rect l="l" t="t" r="r" b="b"/>
              <a:pathLst>
                <a:path w="3168" h="3144" extrusionOk="0">
                  <a:moveTo>
                    <a:pt x="1929" y="0"/>
                  </a:moveTo>
                  <a:cubicBezTo>
                    <a:pt x="1477" y="0"/>
                    <a:pt x="1096" y="739"/>
                    <a:pt x="1001" y="1001"/>
                  </a:cubicBezTo>
                  <a:cubicBezTo>
                    <a:pt x="977" y="1001"/>
                    <a:pt x="977" y="1024"/>
                    <a:pt x="953" y="1024"/>
                  </a:cubicBezTo>
                  <a:cubicBezTo>
                    <a:pt x="786" y="1120"/>
                    <a:pt x="381" y="1310"/>
                    <a:pt x="167" y="1572"/>
                  </a:cubicBezTo>
                  <a:cubicBezTo>
                    <a:pt x="167" y="1572"/>
                    <a:pt x="72" y="1715"/>
                    <a:pt x="48" y="1763"/>
                  </a:cubicBezTo>
                  <a:cubicBezTo>
                    <a:pt x="0" y="1834"/>
                    <a:pt x="24" y="1882"/>
                    <a:pt x="24" y="1953"/>
                  </a:cubicBezTo>
                  <a:cubicBezTo>
                    <a:pt x="24" y="2477"/>
                    <a:pt x="1024" y="3001"/>
                    <a:pt x="2477" y="3144"/>
                  </a:cubicBezTo>
                  <a:lnTo>
                    <a:pt x="3168" y="2453"/>
                  </a:lnTo>
                  <a:cubicBezTo>
                    <a:pt x="3025" y="977"/>
                    <a:pt x="2453" y="0"/>
                    <a:pt x="19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7"/>
            <p:cNvSpPr/>
            <p:nvPr/>
          </p:nvSpPr>
          <p:spPr>
            <a:xfrm>
              <a:off x="810512" y="1681120"/>
              <a:ext cx="58413" cy="53509"/>
            </a:xfrm>
            <a:custGeom>
              <a:avLst/>
              <a:gdLst/>
              <a:ahLst/>
              <a:cxnLst/>
              <a:rect l="l" t="t" r="r" b="b"/>
              <a:pathLst>
                <a:path w="1739" h="1593" extrusionOk="0">
                  <a:moveTo>
                    <a:pt x="846" y="0"/>
                  </a:moveTo>
                  <a:cubicBezTo>
                    <a:pt x="718" y="0"/>
                    <a:pt x="578" y="21"/>
                    <a:pt x="501" y="99"/>
                  </a:cubicBezTo>
                  <a:lnTo>
                    <a:pt x="191" y="432"/>
                  </a:lnTo>
                  <a:cubicBezTo>
                    <a:pt x="0" y="623"/>
                    <a:pt x="0" y="933"/>
                    <a:pt x="191" y="1123"/>
                  </a:cubicBezTo>
                  <a:lnTo>
                    <a:pt x="524" y="1456"/>
                  </a:lnTo>
                  <a:cubicBezTo>
                    <a:pt x="632" y="1564"/>
                    <a:pt x="750" y="1592"/>
                    <a:pt x="890" y="1592"/>
                  </a:cubicBezTo>
                  <a:cubicBezTo>
                    <a:pt x="967" y="1592"/>
                    <a:pt x="1051" y="1584"/>
                    <a:pt x="1143" y="1576"/>
                  </a:cubicBezTo>
                  <a:cubicBezTo>
                    <a:pt x="1167" y="1552"/>
                    <a:pt x="1191" y="1528"/>
                    <a:pt x="1215" y="1504"/>
                  </a:cubicBezTo>
                  <a:lnTo>
                    <a:pt x="1548" y="1171"/>
                  </a:lnTo>
                  <a:cubicBezTo>
                    <a:pt x="1739" y="980"/>
                    <a:pt x="1739" y="671"/>
                    <a:pt x="1548" y="480"/>
                  </a:cubicBezTo>
                  <a:lnTo>
                    <a:pt x="1143" y="75"/>
                  </a:lnTo>
                  <a:cubicBezTo>
                    <a:pt x="1143" y="51"/>
                    <a:pt x="1120" y="51"/>
                    <a:pt x="1120" y="28"/>
                  </a:cubicBezTo>
                  <a:cubicBezTo>
                    <a:pt x="1120" y="28"/>
                    <a:pt x="991" y="0"/>
                    <a:pt x="8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7"/>
            <p:cNvSpPr/>
            <p:nvPr/>
          </p:nvSpPr>
          <p:spPr>
            <a:xfrm>
              <a:off x="720928" y="1492982"/>
              <a:ext cx="332776" cy="333078"/>
            </a:xfrm>
            <a:custGeom>
              <a:avLst/>
              <a:gdLst/>
              <a:ahLst/>
              <a:cxnLst/>
              <a:rect l="l" t="t" r="r" b="b"/>
              <a:pathLst>
                <a:path w="9907" h="9916" extrusionOk="0">
                  <a:moveTo>
                    <a:pt x="6835" y="294"/>
                  </a:moveTo>
                  <a:cubicBezTo>
                    <a:pt x="7502" y="318"/>
                    <a:pt x="8121" y="556"/>
                    <a:pt x="8621" y="985"/>
                  </a:cubicBezTo>
                  <a:lnTo>
                    <a:pt x="7859" y="1461"/>
                  </a:lnTo>
                  <a:cubicBezTo>
                    <a:pt x="7716" y="1366"/>
                    <a:pt x="7573" y="1294"/>
                    <a:pt x="7430" y="1247"/>
                  </a:cubicBezTo>
                  <a:cubicBezTo>
                    <a:pt x="7233" y="1168"/>
                    <a:pt x="7019" y="1122"/>
                    <a:pt x="6803" y="1122"/>
                  </a:cubicBezTo>
                  <a:cubicBezTo>
                    <a:pt x="6758" y="1122"/>
                    <a:pt x="6713" y="1124"/>
                    <a:pt x="6668" y="1128"/>
                  </a:cubicBezTo>
                  <a:lnTo>
                    <a:pt x="6835" y="294"/>
                  </a:lnTo>
                  <a:close/>
                  <a:moveTo>
                    <a:pt x="6743" y="1404"/>
                  </a:moveTo>
                  <a:cubicBezTo>
                    <a:pt x="6940" y="1404"/>
                    <a:pt x="7140" y="1440"/>
                    <a:pt x="7335" y="1509"/>
                  </a:cubicBezTo>
                  <a:cubicBezTo>
                    <a:pt x="7740" y="1652"/>
                    <a:pt x="8049" y="1937"/>
                    <a:pt x="8240" y="2271"/>
                  </a:cubicBezTo>
                  <a:lnTo>
                    <a:pt x="7383" y="2533"/>
                  </a:lnTo>
                  <a:cubicBezTo>
                    <a:pt x="7214" y="2349"/>
                    <a:pt x="6976" y="2254"/>
                    <a:pt x="6740" y="2254"/>
                  </a:cubicBezTo>
                  <a:cubicBezTo>
                    <a:pt x="6608" y="2254"/>
                    <a:pt x="6477" y="2283"/>
                    <a:pt x="6359" y="2342"/>
                  </a:cubicBezTo>
                  <a:lnTo>
                    <a:pt x="6120" y="1533"/>
                  </a:lnTo>
                  <a:cubicBezTo>
                    <a:pt x="6318" y="1446"/>
                    <a:pt x="6529" y="1404"/>
                    <a:pt x="6743" y="1404"/>
                  </a:cubicBezTo>
                  <a:close/>
                  <a:moveTo>
                    <a:pt x="8835" y="1199"/>
                  </a:moveTo>
                  <a:cubicBezTo>
                    <a:pt x="9312" y="1699"/>
                    <a:pt x="9574" y="2342"/>
                    <a:pt x="9597" y="2985"/>
                  </a:cubicBezTo>
                  <a:lnTo>
                    <a:pt x="8740" y="2842"/>
                  </a:lnTo>
                  <a:cubicBezTo>
                    <a:pt x="8692" y="2414"/>
                    <a:pt x="8454" y="1961"/>
                    <a:pt x="8097" y="1652"/>
                  </a:cubicBezTo>
                  <a:lnTo>
                    <a:pt x="8835" y="1199"/>
                  </a:lnTo>
                  <a:close/>
                  <a:moveTo>
                    <a:pt x="4573" y="1271"/>
                  </a:moveTo>
                  <a:lnTo>
                    <a:pt x="5049" y="2033"/>
                  </a:lnTo>
                  <a:cubicBezTo>
                    <a:pt x="4954" y="2176"/>
                    <a:pt x="4882" y="2318"/>
                    <a:pt x="4835" y="2461"/>
                  </a:cubicBezTo>
                  <a:cubicBezTo>
                    <a:pt x="4739" y="2676"/>
                    <a:pt x="4715" y="2914"/>
                    <a:pt x="4715" y="3152"/>
                  </a:cubicBezTo>
                  <a:lnTo>
                    <a:pt x="3858" y="3033"/>
                  </a:lnTo>
                  <a:cubicBezTo>
                    <a:pt x="3906" y="2390"/>
                    <a:pt x="4144" y="1771"/>
                    <a:pt x="4573" y="1271"/>
                  </a:cubicBezTo>
                  <a:close/>
                  <a:moveTo>
                    <a:pt x="6740" y="2545"/>
                  </a:moveTo>
                  <a:cubicBezTo>
                    <a:pt x="6894" y="2545"/>
                    <a:pt x="7049" y="2604"/>
                    <a:pt x="7168" y="2723"/>
                  </a:cubicBezTo>
                  <a:cubicBezTo>
                    <a:pt x="7406" y="2961"/>
                    <a:pt x="7406" y="3366"/>
                    <a:pt x="7168" y="3604"/>
                  </a:cubicBezTo>
                  <a:cubicBezTo>
                    <a:pt x="7049" y="3723"/>
                    <a:pt x="6894" y="3783"/>
                    <a:pt x="6740" y="3783"/>
                  </a:cubicBezTo>
                  <a:cubicBezTo>
                    <a:pt x="6585" y="3783"/>
                    <a:pt x="6430" y="3723"/>
                    <a:pt x="6311" y="3604"/>
                  </a:cubicBezTo>
                  <a:cubicBezTo>
                    <a:pt x="6073" y="3366"/>
                    <a:pt x="6073" y="2961"/>
                    <a:pt x="6311" y="2723"/>
                  </a:cubicBezTo>
                  <a:cubicBezTo>
                    <a:pt x="6430" y="2604"/>
                    <a:pt x="6585" y="2545"/>
                    <a:pt x="6740" y="2545"/>
                  </a:cubicBezTo>
                  <a:close/>
                  <a:moveTo>
                    <a:pt x="5859" y="1652"/>
                  </a:moveTo>
                  <a:lnTo>
                    <a:pt x="6097" y="2509"/>
                  </a:lnTo>
                  <a:cubicBezTo>
                    <a:pt x="5835" y="2771"/>
                    <a:pt x="5763" y="3223"/>
                    <a:pt x="5906" y="3557"/>
                  </a:cubicBezTo>
                  <a:lnTo>
                    <a:pt x="5120" y="3795"/>
                  </a:lnTo>
                  <a:cubicBezTo>
                    <a:pt x="4977" y="3414"/>
                    <a:pt x="4954" y="2985"/>
                    <a:pt x="5096" y="2557"/>
                  </a:cubicBezTo>
                  <a:cubicBezTo>
                    <a:pt x="5239" y="2176"/>
                    <a:pt x="5501" y="1866"/>
                    <a:pt x="5859" y="1652"/>
                  </a:cubicBezTo>
                  <a:close/>
                  <a:moveTo>
                    <a:pt x="6097" y="3795"/>
                  </a:moveTo>
                  <a:cubicBezTo>
                    <a:pt x="6265" y="3979"/>
                    <a:pt x="6493" y="4074"/>
                    <a:pt x="6729" y="4074"/>
                  </a:cubicBezTo>
                  <a:cubicBezTo>
                    <a:pt x="6860" y="4074"/>
                    <a:pt x="6993" y="4045"/>
                    <a:pt x="7121" y="3985"/>
                  </a:cubicBezTo>
                  <a:lnTo>
                    <a:pt x="7359" y="4795"/>
                  </a:lnTo>
                  <a:cubicBezTo>
                    <a:pt x="7168" y="4867"/>
                    <a:pt x="6966" y="4902"/>
                    <a:pt x="6761" y="4902"/>
                  </a:cubicBezTo>
                  <a:cubicBezTo>
                    <a:pt x="6555" y="4902"/>
                    <a:pt x="6347" y="4867"/>
                    <a:pt x="6144" y="4795"/>
                  </a:cubicBezTo>
                  <a:cubicBezTo>
                    <a:pt x="5763" y="4652"/>
                    <a:pt x="5454" y="4390"/>
                    <a:pt x="5239" y="4057"/>
                  </a:cubicBezTo>
                  <a:lnTo>
                    <a:pt x="6097" y="3795"/>
                  </a:lnTo>
                  <a:close/>
                  <a:moveTo>
                    <a:pt x="8383" y="2533"/>
                  </a:moveTo>
                  <a:cubicBezTo>
                    <a:pt x="8454" y="2771"/>
                    <a:pt x="8502" y="3057"/>
                    <a:pt x="8478" y="3342"/>
                  </a:cubicBezTo>
                  <a:cubicBezTo>
                    <a:pt x="8454" y="3414"/>
                    <a:pt x="8526" y="3485"/>
                    <a:pt x="8597" y="3509"/>
                  </a:cubicBezTo>
                  <a:cubicBezTo>
                    <a:pt x="8692" y="3509"/>
                    <a:pt x="8764" y="3461"/>
                    <a:pt x="8764" y="3366"/>
                  </a:cubicBezTo>
                  <a:cubicBezTo>
                    <a:pt x="8764" y="3295"/>
                    <a:pt x="8764" y="3223"/>
                    <a:pt x="8764" y="3152"/>
                  </a:cubicBezTo>
                  <a:lnTo>
                    <a:pt x="9597" y="3271"/>
                  </a:lnTo>
                  <a:cubicBezTo>
                    <a:pt x="9574" y="3914"/>
                    <a:pt x="9335" y="4557"/>
                    <a:pt x="8907" y="5057"/>
                  </a:cubicBezTo>
                  <a:lnTo>
                    <a:pt x="8431" y="4295"/>
                  </a:lnTo>
                  <a:cubicBezTo>
                    <a:pt x="8478" y="4224"/>
                    <a:pt x="8526" y="4152"/>
                    <a:pt x="8550" y="4081"/>
                  </a:cubicBezTo>
                  <a:cubicBezTo>
                    <a:pt x="8597" y="4009"/>
                    <a:pt x="8573" y="3914"/>
                    <a:pt x="8502" y="3890"/>
                  </a:cubicBezTo>
                  <a:cubicBezTo>
                    <a:pt x="8477" y="3873"/>
                    <a:pt x="8448" y="3865"/>
                    <a:pt x="8420" y="3865"/>
                  </a:cubicBezTo>
                  <a:cubicBezTo>
                    <a:pt x="8369" y="3865"/>
                    <a:pt x="8318" y="3892"/>
                    <a:pt x="8288" y="3938"/>
                  </a:cubicBezTo>
                  <a:cubicBezTo>
                    <a:pt x="8145" y="4247"/>
                    <a:pt x="7907" y="4486"/>
                    <a:pt x="7621" y="4652"/>
                  </a:cubicBezTo>
                  <a:lnTo>
                    <a:pt x="7383" y="3795"/>
                  </a:lnTo>
                  <a:cubicBezTo>
                    <a:pt x="7645" y="3533"/>
                    <a:pt x="7716" y="3104"/>
                    <a:pt x="7549" y="2771"/>
                  </a:cubicBezTo>
                  <a:lnTo>
                    <a:pt x="8383" y="2533"/>
                  </a:lnTo>
                  <a:close/>
                  <a:moveTo>
                    <a:pt x="3882" y="3319"/>
                  </a:moveTo>
                  <a:lnTo>
                    <a:pt x="4739" y="3438"/>
                  </a:lnTo>
                  <a:cubicBezTo>
                    <a:pt x="4763" y="3652"/>
                    <a:pt x="4811" y="3843"/>
                    <a:pt x="4906" y="4033"/>
                  </a:cubicBezTo>
                  <a:cubicBezTo>
                    <a:pt x="5001" y="4247"/>
                    <a:pt x="5168" y="4486"/>
                    <a:pt x="5358" y="4652"/>
                  </a:cubicBezTo>
                  <a:lnTo>
                    <a:pt x="4620" y="5105"/>
                  </a:lnTo>
                  <a:cubicBezTo>
                    <a:pt x="4144" y="4605"/>
                    <a:pt x="3906" y="3962"/>
                    <a:pt x="3882" y="3319"/>
                  </a:cubicBezTo>
                  <a:close/>
                  <a:moveTo>
                    <a:pt x="4358" y="5248"/>
                  </a:moveTo>
                  <a:cubicBezTo>
                    <a:pt x="4430" y="5319"/>
                    <a:pt x="4549" y="5438"/>
                    <a:pt x="4644" y="5533"/>
                  </a:cubicBezTo>
                  <a:lnTo>
                    <a:pt x="4263" y="5914"/>
                  </a:lnTo>
                  <a:lnTo>
                    <a:pt x="3977" y="5629"/>
                  </a:lnTo>
                  <a:lnTo>
                    <a:pt x="4358" y="5248"/>
                  </a:lnTo>
                  <a:close/>
                  <a:moveTo>
                    <a:pt x="5620" y="4843"/>
                  </a:moveTo>
                  <a:cubicBezTo>
                    <a:pt x="5739" y="4938"/>
                    <a:pt x="5882" y="5009"/>
                    <a:pt x="6049" y="5081"/>
                  </a:cubicBezTo>
                  <a:cubicBezTo>
                    <a:pt x="6263" y="5152"/>
                    <a:pt x="6525" y="5200"/>
                    <a:pt x="6787" y="5200"/>
                  </a:cubicBezTo>
                  <a:lnTo>
                    <a:pt x="6597" y="6033"/>
                  </a:lnTo>
                  <a:cubicBezTo>
                    <a:pt x="5978" y="6010"/>
                    <a:pt x="5335" y="5771"/>
                    <a:pt x="4835" y="5319"/>
                  </a:cubicBezTo>
                  <a:lnTo>
                    <a:pt x="5620" y="4843"/>
                  </a:lnTo>
                  <a:close/>
                  <a:moveTo>
                    <a:pt x="8240" y="4533"/>
                  </a:moveTo>
                  <a:lnTo>
                    <a:pt x="8692" y="5271"/>
                  </a:lnTo>
                  <a:cubicBezTo>
                    <a:pt x="8192" y="5748"/>
                    <a:pt x="7549" y="5986"/>
                    <a:pt x="6906" y="6033"/>
                  </a:cubicBezTo>
                  <a:lnTo>
                    <a:pt x="7097" y="5152"/>
                  </a:lnTo>
                  <a:cubicBezTo>
                    <a:pt x="7526" y="5081"/>
                    <a:pt x="7930" y="4867"/>
                    <a:pt x="8240" y="4533"/>
                  </a:cubicBezTo>
                  <a:close/>
                  <a:moveTo>
                    <a:pt x="3477" y="5629"/>
                  </a:moveTo>
                  <a:cubicBezTo>
                    <a:pt x="3537" y="5629"/>
                    <a:pt x="3596" y="5652"/>
                    <a:pt x="3644" y="5700"/>
                  </a:cubicBezTo>
                  <a:lnTo>
                    <a:pt x="4192" y="6248"/>
                  </a:lnTo>
                  <a:cubicBezTo>
                    <a:pt x="4287" y="6343"/>
                    <a:pt x="4287" y="6510"/>
                    <a:pt x="4192" y="6605"/>
                  </a:cubicBezTo>
                  <a:lnTo>
                    <a:pt x="3715" y="7081"/>
                  </a:lnTo>
                  <a:cubicBezTo>
                    <a:pt x="3668" y="7129"/>
                    <a:pt x="3608" y="7153"/>
                    <a:pt x="3549" y="7153"/>
                  </a:cubicBezTo>
                  <a:cubicBezTo>
                    <a:pt x="3489" y="7153"/>
                    <a:pt x="3429" y="7129"/>
                    <a:pt x="3382" y="7081"/>
                  </a:cubicBezTo>
                  <a:lnTo>
                    <a:pt x="2810" y="6534"/>
                  </a:lnTo>
                  <a:cubicBezTo>
                    <a:pt x="2715" y="6438"/>
                    <a:pt x="2715" y="6272"/>
                    <a:pt x="2810" y="6176"/>
                  </a:cubicBezTo>
                  <a:lnTo>
                    <a:pt x="3310" y="5700"/>
                  </a:lnTo>
                  <a:cubicBezTo>
                    <a:pt x="3358" y="5652"/>
                    <a:pt x="3418" y="5629"/>
                    <a:pt x="3477" y="5629"/>
                  </a:cubicBezTo>
                  <a:close/>
                  <a:moveTo>
                    <a:pt x="2279" y="6767"/>
                  </a:moveTo>
                  <a:cubicBezTo>
                    <a:pt x="2338" y="6767"/>
                    <a:pt x="2396" y="6769"/>
                    <a:pt x="2453" y="6772"/>
                  </a:cubicBezTo>
                  <a:lnTo>
                    <a:pt x="1572" y="7653"/>
                  </a:lnTo>
                  <a:lnTo>
                    <a:pt x="1477" y="7391"/>
                  </a:lnTo>
                  <a:cubicBezTo>
                    <a:pt x="1477" y="7367"/>
                    <a:pt x="1429" y="7319"/>
                    <a:pt x="1405" y="7319"/>
                  </a:cubicBezTo>
                  <a:lnTo>
                    <a:pt x="929" y="7153"/>
                  </a:lnTo>
                  <a:cubicBezTo>
                    <a:pt x="1309" y="6857"/>
                    <a:pt x="1820" y="6767"/>
                    <a:pt x="2279" y="6767"/>
                  </a:cubicBezTo>
                  <a:close/>
                  <a:moveTo>
                    <a:pt x="3120" y="7462"/>
                  </a:moveTo>
                  <a:lnTo>
                    <a:pt x="3120" y="7462"/>
                  </a:lnTo>
                  <a:cubicBezTo>
                    <a:pt x="3168" y="7962"/>
                    <a:pt x="3072" y="8534"/>
                    <a:pt x="2763" y="8986"/>
                  </a:cubicBezTo>
                  <a:lnTo>
                    <a:pt x="2596" y="8510"/>
                  </a:lnTo>
                  <a:cubicBezTo>
                    <a:pt x="2572" y="8463"/>
                    <a:pt x="2548" y="8439"/>
                    <a:pt x="2501" y="8415"/>
                  </a:cubicBezTo>
                  <a:lnTo>
                    <a:pt x="2263" y="8343"/>
                  </a:lnTo>
                  <a:lnTo>
                    <a:pt x="3120" y="7462"/>
                  </a:lnTo>
                  <a:close/>
                  <a:moveTo>
                    <a:pt x="4501" y="6653"/>
                  </a:moveTo>
                  <a:cubicBezTo>
                    <a:pt x="5120" y="6724"/>
                    <a:pt x="5692" y="6891"/>
                    <a:pt x="6097" y="7105"/>
                  </a:cubicBezTo>
                  <a:cubicBezTo>
                    <a:pt x="6454" y="7296"/>
                    <a:pt x="6668" y="7534"/>
                    <a:pt x="6668" y="7724"/>
                  </a:cubicBezTo>
                  <a:cubicBezTo>
                    <a:pt x="6668" y="8034"/>
                    <a:pt x="6192" y="8343"/>
                    <a:pt x="5739" y="8558"/>
                  </a:cubicBezTo>
                  <a:cubicBezTo>
                    <a:pt x="5716" y="8558"/>
                    <a:pt x="5692" y="8582"/>
                    <a:pt x="5668" y="8629"/>
                  </a:cubicBezTo>
                  <a:cubicBezTo>
                    <a:pt x="5478" y="9082"/>
                    <a:pt x="5144" y="9558"/>
                    <a:pt x="4858" y="9558"/>
                  </a:cubicBezTo>
                  <a:cubicBezTo>
                    <a:pt x="4668" y="9558"/>
                    <a:pt x="4430" y="9344"/>
                    <a:pt x="4239" y="8986"/>
                  </a:cubicBezTo>
                  <a:cubicBezTo>
                    <a:pt x="4001" y="8582"/>
                    <a:pt x="3858" y="8010"/>
                    <a:pt x="3763" y="7391"/>
                  </a:cubicBezTo>
                  <a:cubicBezTo>
                    <a:pt x="3834" y="7367"/>
                    <a:pt x="3882" y="7343"/>
                    <a:pt x="3930" y="7296"/>
                  </a:cubicBezTo>
                  <a:lnTo>
                    <a:pt x="4025" y="7177"/>
                  </a:lnTo>
                  <a:lnTo>
                    <a:pt x="4287" y="7629"/>
                  </a:lnTo>
                  <a:cubicBezTo>
                    <a:pt x="4311" y="7677"/>
                    <a:pt x="4358" y="7700"/>
                    <a:pt x="4406" y="7700"/>
                  </a:cubicBezTo>
                  <a:lnTo>
                    <a:pt x="4477" y="7700"/>
                  </a:lnTo>
                  <a:cubicBezTo>
                    <a:pt x="4549" y="7653"/>
                    <a:pt x="4573" y="7558"/>
                    <a:pt x="4525" y="7486"/>
                  </a:cubicBezTo>
                  <a:lnTo>
                    <a:pt x="4406" y="7272"/>
                  </a:lnTo>
                  <a:lnTo>
                    <a:pt x="4406" y="7272"/>
                  </a:lnTo>
                  <a:cubicBezTo>
                    <a:pt x="4668" y="7367"/>
                    <a:pt x="4906" y="7534"/>
                    <a:pt x="5096" y="7748"/>
                  </a:cubicBezTo>
                  <a:cubicBezTo>
                    <a:pt x="5120" y="7796"/>
                    <a:pt x="5168" y="7820"/>
                    <a:pt x="5192" y="7820"/>
                  </a:cubicBezTo>
                  <a:cubicBezTo>
                    <a:pt x="5239" y="7820"/>
                    <a:pt x="5263" y="7796"/>
                    <a:pt x="5287" y="7772"/>
                  </a:cubicBezTo>
                  <a:cubicBezTo>
                    <a:pt x="5358" y="7724"/>
                    <a:pt x="5358" y="7629"/>
                    <a:pt x="5311" y="7581"/>
                  </a:cubicBezTo>
                  <a:cubicBezTo>
                    <a:pt x="5049" y="7248"/>
                    <a:pt x="4692" y="7034"/>
                    <a:pt x="4287" y="6938"/>
                  </a:cubicBezTo>
                  <a:lnTo>
                    <a:pt x="4406" y="6795"/>
                  </a:lnTo>
                  <a:cubicBezTo>
                    <a:pt x="4453" y="6748"/>
                    <a:pt x="4477" y="6700"/>
                    <a:pt x="4501" y="6653"/>
                  </a:cubicBezTo>
                  <a:close/>
                  <a:moveTo>
                    <a:pt x="6738" y="1"/>
                  </a:moveTo>
                  <a:cubicBezTo>
                    <a:pt x="6414" y="1"/>
                    <a:pt x="6086" y="50"/>
                    <a:pt x="5763" y="151"/>
                  </a:cubicBezTo>
                  <a:cubicBezTo>
                    <a:pt x="5692" y="175"/>
                    <a:pt x="5644" y="270"/>
                    <a:pt x="5668" y="342"/>
                  </a:cubicBezTo>
                  <a:cubicBezTo>
                    <a:pt x="5688" y="401"/>
                    <a:pt x="5756" y="443"/>
                    <a:pt x="5819" y="443"/>
                  </a:cubicBezTo>
                  <a:cubicBezTo>
                    <a:pt x="5832" y="443"/>
                    <a:pt x="5846" y="441"/>
                    <a:pt x="5859" y="437"/>
                  </a:cubicBezTo>
                  <a:cubicBezTo>
                    <a:pt x="6073" y="366"/>
                    <a:pt x="6311" y="318"/>
                    <a:pt x="6549" y="294"/>
                  </a:cubicBezTo>
                  <a:lnTo>
                    <a:pt x="6549" y="294"/>
                  </a:lnTo>
                  <a:lnTo>
                    <a:pt x="6359" y="1151"/>
                  </a:lnTo>
                  <a:cubicBezTo>
                    <a:pt x="6192" y="1199"/>
                    <a:pt x="6049" y="1247"/>
                    <a:pt x="5882" y="1318"/>
                  </a:cubicBezTo>
                  <a:cubicBezTo>
                    <a:pt x="5620" y="1437"/>
                    <a:pt x="5406" y="1604"/>
                    <a:pt x="5239" y="1794"/>
                  </a:cubicBezTo>
                  <a:lnTo>
                    <a:pt x="4787" y="1056"/>
                  </a:lnTo>
                  <a:cubicBezTo>
                    <a:pt x="4930" y="913"/>
                    <a:pt x="5096" y="794"/>
                    <a:pt x="5263" y="699"/>
                  </a:cubicBezTo>
                  <a:cubicBezTo>
                    <a:pt x="5335" y="651"/>
                    <a:pt x="5358" y="580"/>
                    <a:pt x="5311" y="509"/>
                  </a:cubicBezTo>
                  <a:cubicBezTo>
                    <a:pt x="5280" y="462"/>
                    <a:pt x="5239" y="436"/>
                    <a:pt x="5195" y="436"/>
                  </a:cubicBezTo>
                  <a:cubicBezTo>
                    <a:pt x="5171" y="436"/>
                    <a:pt x="5146" y="444"/>
                    <a:pt x="5120" y="461"/>
                  </a:cubicBezTo>
                  <a:cubicBezTo>
                    <a:pt x="4882" y="580"/>
                    <a:pt x="4692" y="747"/>
                    <a:pt x="4501" y="937"/>
                  </a:cubicBezTo>
                  <a:cubicBezTo>
                    <a:pt x="3382" y="2056"/>
                    <a:pt x="3287" y="3795"/>
                    <a:pt x="4192" y="5033"/>
                  </a:cubicBezTo>
                  <a:lnTo>
                    <a:pt x="3787" y="5438"/>
                  </a:lnTo>
                  <a:cubicBezTo>
                    <a:pt x="3715" y="5390"/>
                    <a:pt x="3620" y="5367"/>
                    <a:pt x="3549" y="5343"/>
                  </a:cubicBezTo>
                  <a:cubicBezTo>
                    <a:pt x="3525" y="5128"/>
                    <a:pt x="3477" y="4938"/>
                    <a:pt x="3429" y="4747"/>
                  </a:cubicBezTo>
                  <a:cubicBezTo>
                    <a:pt x="3410" y="4669"/>
                    <a:pt x="3357" y="4622"/>
                    <a:pt x="3299" y="4622"/>
                  </a:cubicBezTo>
                  <a:cubicBezTo>
                    <a:pt x="3287" y="4622"/>
                    <a:pt x="3275" y="4624"/>
                    <a:pt x="3263" y="4628"/>
                  </a:cubicBezTo>
                  <a:cubicBezTo>
                    <a:pt x="3191" y="4652"/>
                    <a:pt x="3144" y="4724"/>
                    <a:pt x="3144" y="4795"/>
                  </a:cubicBezTo>
                  <a:cubicBezTo>
                    <a:pt x="3191" y="4986"/>
                    <a:pt x="3239" y="5176"/>
                    <a:pt x="3263" y="5390"/>
                  </a:cubicBezTo>
                  <a:cubicBezTo>
                    <a:pt x="3191" y="5414"/>
                    <a:pt x="3144" y="5462"/>
                    <a:pt x="3096" y="5486"/>
                  </a:cubicBezTo>
                  <a:lnTo>
                    <a:pt x="2977" y="5629"/>
                  </a:lnTo>
                  <a:cubicBezTo>
                    <a:pt x="2882" y="5224"/>
                    <a:pt x="2667" y="4843"/>
                    <a:pt x="2334" y="4581"/>
                  </a:cubicBezTo>
                  <a:cubicBezTo>
                    <a:pt x="2307" y="4563"/>
                    <a:pt x="2276" y="4555"/>
                    <a:pt x="2246" y="4555"/>
                  </a:cubicBezTo>
                  <a:cubicBezTo>
                    <a:pt x="2197" y="4555"/>
                    <a:pt x="2149" y="4575"/>
                    <a:pt x="2120" y="4605"/>
                  </a:cubicBezTo>
                  <a:cubicBezTo>
                    <a:pt x="2072" y="4676"/>
                    <a:pt x="2096" y="4771"/>
                    <a:pt x="2143" y="4819"/>
                  </a:cubicBezTo>
                  <a:cubicBezTo>
                    <a:pt x="2358" y="4986"/>
                    <a:pt x="2525" y="5224"/>
                    <a:pt x="2620" y="5486"/>
                  </a:cubicBezTo>
                  <a:lnTo>
                    <a:pt x="2405" y="5367"/>
                  </a:lnTo>
                  <a:cubicBezTo>
                    <a:pt x="2380" y="5350"/>
                    <a:pt x="2355" y="5342"/>
                    <a:pt x="2331" y="5342"/>
                  </a:cubicBezTo>
                  <a:cubicBezTo>
                    <a:pt x="2286" y="5342"/>
                    <a:pt x="2246" y="5368"/>
                    <a:pt x="2215" y="5414"/>
                  </a:cubicBezTo>
                  <a:cubicBezTo>
                    <a:pt x="2167" y="5486"/>
                    <a:pt x="2191" y="5581"/>
                    <a:pt x="2263" y="5605"/>
                  </a:cubicBezTo>
                  <a:lnTo>
                    <a:pt x="2715" y="5867"/>
                  </a:lnTo>
                  <a:lnTo>
                    <a:pt x="2620" y="5986"/>
                  </a:lnTo>
                  <a:cubicBezTo>
                    <a:pt x="2572" y="6010"/>
                    <a:pt x="2525" y="6081"/>
                    <a:pt x="2501" y="6129"/>
                  </a:cubicBezTo>
                  <a:cubicBezTo>
                    <a:pt x="1882" y="6057"/>
                    <a:pt x="1334" y="5891"/>
                    <a:pt x="929" y="5676"/>
                  </a:cubicBezTo>
                  <a:cubicBezTo>
                    <a:pt x="572" y="5462"/>
                    <a:pt x="357" y="5248"/>
                    <a:pt x="357" y="5057"/>
                  </a:cubicBezTo>
                  <a:cubicBezTo>
                    <a:pt x="357" y="4747"/>
                    <a:pt x="834" y="4438"/>
                    <a:pt x="1286" y="4224"/>
                  </a:cubicBezTo>
                  <a:cubicBezTo>
                    <a:pt x="1310" y="4224"/>
                    <a:pt x="1334" y="4200"/>
                    <a:pt x="1358" y="4152"/>
                  </a:cubicBezTo>
                  <a:cubicBezTo>
                    <a:pt x="1548" y="3700"/>
                    <a:pt x="1882" y="3223"/>
                    <a:pt x="2167" y="3223"/>
                  </a:cubicBezTo>
                  <a:cubicBezTo>
                    <a:pt x="2429" y="3223"/>
                    <a:pt x="2739" y="3604"/>
                    <a:pt x="2953" y="4176"/>
                  </a:cubicBezTo>
                  <a:cubicBezTo>
                    <a:pt x="2971" y="4229"/>
                    <a:pt x="3029" y="4256"/>
                    <a:pt x="3087" y="4256"/>
                  </a:cubicBezTo>
                  <a:cubicBezTo>
                    <a:pt x="3106" y="4256"/>
                    <a:pt x="3126" y="4253"/>
                    <a:pt x="3144" y="4247"/>
                  </a:cubicBezTo>
                  <a:cubicBezTo>
                    <a:pt x="3215" y="4224"/>
                    <a:pt x="3263" y="4128"/>
                    <a:pt x="3239" y="4057"/>
                  </a:cubicBezTo>
                  <a:cubicBezTo>
                    <a:pt x="2953" y="3342"/>
                    <a:pt x="2572" y="2938"/>
                    <a:pt x="2167" y="2938"/>
                  </a:cubicBezTo>
                  <a:cubicBezTo>
                    <a:pt x="1667" y="2938"/>
                    <a:pt x="1310" y="3581"/>
                    <a:pt x="1119" y="3985"/>
                  </a:cubicBezTo>
                  <a:cubicBezTo>
                    <a:pt x="691" y="4176"/>
                    <a:pt x="72" y="4557"/>
                    <a:pt x="72" y="5057"/>
                  </a:cubicBezTo>
                  <a:cubicBezTo>
                    <a:pt x="72" y="5676"/>
                    <a:pt x="1072" y="6248"/>
                    <a:pt x="2453" y="6414"/>
                  </a:cubicBezTo>
                  <a:cubicBezTo>
                    <a:pt x="2477" y="6438"/>
                    <a:pt x="2477" y="6462"/>
                    <a:pt x="2477" y="6486"/>
                  </a:cubicBezTo>
                  <a:cubicBezTo>
                    <a:pt x="2378" y="6477"/>
                    <a:pt x="2279" y="6472"/>
                    <a:pt x="2183" y="6472"/>
                  </a:cubicBezTo>
                  <a:cubicBezTo>
                    <a:pt x="1515" y="6472"/>
                    <a:pt x="919" y="6686"/>
                    <a:pt x="524" y="7081"/>
                  </a:cubicBezTo>
                  <a:cubicBezTo>
                    <a:pt x="500" y="7129"/>
                    <a:pt x="476" y="7177"/>
                    <a:pt x="500" y="7224"/>
                  </a:cubicBezTo>
                  <a:cubicBezTo>
                    <a:pt x="500" y="7272"/>
                    <a:pt x="548" y="7319"/>
                    <a:pt x="596" y="7319"/>
                  </a:cubicBezTo>
                  <a:lnTo>
                    <a:pt x="1239" y="7558"/>
                  </a:lnTo>
                  <a:lnTo>
                    <a:pt x="1334" y="7867"/>
                  </a:lnTo>
                  <a:lnTo>
                    <a:pt x="143" y="9082"/>
                  </a:lnTo>
                  <a:cubicBezTo>
                    <a:pt x="48" y="9153"/>
                    <a:pt x="0" y="9296"/>
                    <a:pt x="0" y="9415"/>
                  </a:cubicBezTo>
                  <a:cubicBezTo>
                    <a:pt x="0" y="9558"/>
                    <a:pt x="48" y="9677"/>
                    <a:pt x="143" y="9772"/>
                  </a:cubicBezTo>
                  <a:cubicBezTo>
                    <a:pt x="215" y="9844"/>
                    <a:pt x="357" y="9915"/>
                    <a:pt x="476" y="9915"/>
                  </a:cubicBezTo>
                  <a:cubicBezTo>
                    <a:pt x="619" y="9915"/>
                    <a:pt x="738" y="9844"/>
                    <a:pt x="834" y="9772"/>
                  </a:cubicBezTo>
                  <a:lnTo>
                    <a:pt x="1215" y="9391"/>
                  </a:lnTo>
                  <a:cubicBezTo>
                    <a:pt x="1262" y="9320"/>
                    <a:pt x="1262" y="9225"/>
                    <a:pt x="1215" y="9177"/>
                  </a:cubicBezTo>
                  <a:cubicBezTo>
                    <a:pt x="1179" y="9153"/>
                    <a:pt x="1137" y="9141"/>
                    <a:pt x="1099" y="9141"/>
                  </a:cubicBezTo>
                  <a:cubicBezTo>
                    <a:pt x="1060" y="9141"/>
                    <a:pt x="1024" y="9153"/>
                    <a:pt x="1000" y="9177"/>
                  </a:cubicBezTo>
                  <a:lnTo>
                    <a:pt x="619" y="9558"/>
                  </a:lnTo>
                  <a:cubicBezTo>
                    <a:pt x="572" y="9582"/>
                    <a:pt x="524" y="9606"/>
                    <a:pt x="476" y="9606"/>
                  </a:cubicBezTo>
                  <a:cubicBezTo>
                    <a:pt x="429" y="9606"/>
                    <a:pt x="381" y="9582"/>
                    <a:pt x="334" y="9558"/>
                  </a:cubicBezTo>
                  <a:cubicBezTo>
                    <a:pt x="310" y="9510"/>
                    <a:pt x="286" y="9463"/>
                    <a:pt x="286" y="9415"/>
                  </a:cubicBezTo>
                  <a:cubicBezTo>
                    <a:pt x="286" y="9367"/>
                    <a:pt x="310" y="9320"/>
                    <a:pt x="334" y="9272"/>
                  </a:cubicBezTo>
                  <a:lnTo>
                    <a:pt x="2763" y="6867"/>
                  </a:lnTo>
                  <a:lnTo>
                    <a:pt x="3025" y="7153"/>
                  </a:lnTo>
                  <a:lnTo>
                    <a:pt x="1477" y="8701"/>
                  </a:lnTo>
                  <a:cubicBezTo>
                    <a:pt x="1429" y="8748"/>
                    <a:pt x="1429" y="8844"/>
                    <a:pt x="1477" y="8891"/>
                  </a:cubicBezTo>
                  <a:cubicBezTo>
                    <a:pt x="1500" y="8939"/>
                    <a:pt x="1548" y="8939"/>
                    <a:pt x="1596" y="8939"/>
                  </a:cubicBezTo>
                  <a:cubicBezTo>
                    <a:pt x="1620" y="8939"/>
                    <a:pt x="1667" y="8915"/>
                    <a:pt x="1691" y="8891"/>
                  </a:cubicBezTo>
                  <a:lnTo>
                    <a:pt x="2024" y="8558"/>
                  </a:lnTo>
                  <a:lnTo>
                    <a:pt x="2334" y="8653"/>
                  </a:lnTo>
                  <a:lnTo>
                    <a:pt x="2572" y="9296"/>
                  </a:lnTo>
                  <a:cubicBezTo>
                    <a:pt x="2588" y="9360"/>
                    <a:pt x="2646" y="9402"/>
                    <a:pt x="2711" y="9402"/>
                  </a:cubicBezTo>
                  <a:cubicBezTo>
                    <a:pt x="2744" y="9402"/>
                    <a:pt x="2779" y="9391"/>
                    <a:pt x="2810" y="9367"/>
                  </a:cubicBezTo>
                  <a:cubicBezTo>
                    <a:pt x="3072" y="9105"/>
                    <a:pt x="3263" y="8748"/>
                    <a:pt x="3358" y="8343"/>
                  </a:cubicBezTo>
                  <a:cubicBezTo>
                    <a:pt x="3429" y="8058"/>
                    <a:pt x="3453" y="7724"/>
                    <a:pt x="3429" y="7415"/>
                  </a:cubicBezTo>
                  <a:lnTo>
                    <a:pt x="3429" y="7415"/>
                  </a:lnTo>
                  <a:cubicBezTo>
                    <a:pt x="3429" y="7415"/>
                    <a:pt x="3453" y="7438"/>
                    <a:pt x="3477" y="7438"/>
                  </a:cubicBezTo>
                  <a:cubicBezTo>
                    <a:pt x="3668" y="8820"/>
                    <a:pt x="4215" y="9820"/>
                    <a:pt x="4858" y="9820"/>
                  </a:cubicBezTo>
                  <a:cubicBezTo>
                    <a:pt x="5335" y="9820"/>
                    <a:pt x="5716" y="9201"/>
                    <a:pt x="5906" y="8772"/>
                  </a:cubicBezTo>
                  <a:cubicBezTo>
                    <a:pt x="6311" y="8582"/>
                    <a:pt x="6954" y="8224"/>
                    <a:pt x="6954" y="7724"/>
                  </a:cubicBezTo>
                  <a:cubicBezTo>
                    <a:pt x="6954" y="7415"/>
                    <a:pt x="6692" y="7105"/>
                    <a:pt x="6240" y="6843"/>
                  </a:cubicBezTo>
                  <a:cubicBezTo>
                    <a:pt x="5787" y="6605"/>
                    <a:pt x="5216" y="6438"/>
                    <a:pt x="4549" y="6367"/>
                  </a:cubicBezTo>
                  <a:cubicBezTo>
                    <a:pt x="4549" y="6272"/>
                    <a:pt x="4525" y="6200"/>
                    <a:pt x="4477" y="6129"/>
                  </a:cubicBezTo>
                  <a:lnTo>
                    <a:pt x="4882" y="5724"/>
                  </a:lnTo>
                  <a:cubicBezTo>
                    <a:pt x="5430" y="6129"/>
                    <a:pt x="6073" y="6319"/>
                    <a:pt x="6740" y="6319"/>
                  </a:cubicBezTo>
                  <a:cubicBezTo>
                    <a:pt x="7549" y="6319"/>
                    <a:pt x="8359" y="6010"/>
                    <a:pt x="8978" y="5390"/>
                  </a:cubicBezTo>
                  <a:cubicBezTo>
                    <a:pt x="9597" y="4795"/>
                    <a:pt x="9907" y="3938"/>
                    <a:pt x="9907" y="3128"/>
                  </a:cubicBezTo>
                  <a:cubicBezTo>
                    <a:pt x="9883" y="2342"/>
                    <a:pt x="9574" y="1533"/>
                    <a:pt x="8978" y="937"/>
                  </a:cubicBezTo>
                  <a:cubicBezTo>
                    <a:pt x="8363" y="322"/>
                    <a:pt x="7563" y="1"/>
                    <a:pt x="673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782" name="Google Shape;1782;p7"/>
          <p:cNvSpPr txBox="1">
            <a:spLocks noGrp="1"/>
          </p:cNvSpPr>
          <p:nvPr>
            <p:ph type="title" idx="8"/>
          </p:nvPr>
        </p:nvSpPr>
        <p:spPr>
          <a:xfrm>
            <a:off x="720000" y="420345"/>
            <a:ext cx="7704000" cy="457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500"/>
              <a:buNone/>
            </a:pPr>
            <a:r>
              <a:rPr lang="vi-VN" sz="2800" b="1">
                <a:solidFill>
                  <a:srgbClr val="151D1E"/>
                </a:solidFill>
                <a:latin typeface="Arial"/>
                <a:ea typeface="Arial"/>
                <a:cs typeface="Arial"/>
                <a:sym typeface="Arial"/>
              </a:rPr>
              <a:t>I. Hoán dụ</a:t>
            </a:r>
            <a:endParaRPr sz="2800" b="1">
              <a:solidFill>
                <a:srgbClr val="151D1E"/>
              </a:solidFill>
              <a:latin typeface="Arial"/>
              <a:ea typeface="Arial"/>
              <a:cs typeface="Arial"/>
              <a:sym typeface="Arial"/>
            </a:endParaRPr>
          </a:p>
        </p:txBody>
      </p:sp>
      <p:sp>
        <p:nvSpPr>
          <p:cNvPr id="1783" name="Google Shape;1783;p7"/>
          <p:cNvSpPr/>
          <p:nvPr/>
        </p:nvSpPr>
        <p:spPr>
          <a:xfrm>
            <a:off x="814360" y="915566"/>
            <a:ext cx="389882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000" b="0" i="0" u="none" strike="noStrike" cap="none">
                <a:solidFill>
                  <a:srgbClr val="000000"/>
                </a:solidFill>
                <a:latin typeface="Arial"/>
                <a:ea typeface="Arial"/>
                <a:cs typeface="Arial"/>
                <a:sym typeface="Arial"/>
              </a:rPr>
              <a:t>- Có 4 kiểu hoán dụ thường gặp:</a:t>
            </a:r>
            <a:endParaRPr/>
          </a:p>
        </p:txBody>
      </p:sp>
      <p:grpSp>
        <p:nvGrpSpPr>
          <p:cNvPr id="1784" name="Google Shape;1784;p7"/>
          <p:cNvGrpSpPr/>
          <p:nvPr/>
        </p:nvGrpSpPr>
        <p:grpSpPr>
          <a:xfrm>
            <a:off x="1446318" y="1663932"/>
            <a:ext cx="484001" cy="582903"/>
            <a:chOff x="4141398" y="3982606"/>
            <a:chExt cx="200835" cy="332810"/>
          </a:xfrm>
        </p:grpSpPr>
        <p:sp>
          <p:nvSpPr>
            <p:cNvPr id="1785" name="Google Shape;1785;p7"/>
            <p:cNvSpPr/>
            <p:nvPr/>
          </p:nvSpPr>
          <p:spPr>
            <a:xfrm>
              <a:off x="4274985" y="4008201"/>
              <a:ext cx="50452" cy="30433"/>
            </a:xfrm>
            <a:custGeom>
              <a:avLst/>
              <a:gdLst/>
              <a:ahLst/>
              <a:cxnLst/>
              <a:rect l="l" t="t" r="r" b="b"/>
              <a:pathLst>
                <a:path w="1502" h="906" extrusionOk="0">
                  <a:moveTo>
                    <a:pt x="1168" y="1"/>
                  </a:moveTo>
                  <a:lnTo>
                    <a:pt x="668" y="120"/>
                  </a:lnTo>
                  <a:lnTo>
                    <a:pt x="525" y="477"/>
                  </a:lnTo>
                  <a:lnTo>
                    <a:pt x="1" y="810"/>
                  </a:lnTo>
                  <a:lnTo>
                    <a:pt x="358" y="906"/>
                  </a:lnTo>
                  <a:lnTo>
                    <a:pt x="811" y="810"/>
                  </a:lnTo>
                  <a:lnTo>
                    <a:pt x="1501" y="120"/>
                  </a:lnTo>
                  <a:lnTo>
                    <a:pt x="116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7"/>
            <p:cNvSpPr/>
            <p:nvPr/>
          </p:nvSpPr>
          <p:spPr>
            <a:xfrm>
              <a:off x="4251808" y="4035409"/>
              <a:ext cx="50419" cy="23244"/>
            </a:xfrm>
            <a:custGeom>
              <a:avLst/>
              <a:gdLst/>
              <a:ahLst/>
              <a:cxnLst/>
              <a:rect l="l" t="t" r="r" b="b"/>
              <a:pathLst>
                <a:path w="1501" h="692" extrusionOk="0">
                  <a:moveTo>
                    <a:pt x="691" y="0"/>
                  </a:moveTo>
                  <a:lnTo>
                    <a:pt x="500" y="334"/>
                  </a:lnTo>
                  <a:lnTo>
                    <a:pt x="0" y="691"/>
                  </a:lnTo>
                  <a:lnTo>
                    <a:pt x="810" y="691"/>
                  </a:lnTo>
                  <a:lnTo>
                    <a:pt x="881" y="501"/>
                  </a:lnTo>
                  <a:lnTo>
                    <a:pt x="1096" y="405"/>
                  </a:lnTo>
                  <a:lnTo>
                    <a:pt x="150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7"/>
            <p:cNvSpPr/>
            <p:nvPr/>
          </p:nvSpPr>
          <p:spPr>
            <a:xfrm>
              <a:off x="4297390" y="3990197"/>
              <a:ext cx="39233" cy="22035"/>
            </a:xfrm>
            <a:custGeom>
              <a:avLst/>
              <a:gdLst/>
              <a:ahLst/>
              <a:cxnLst/>
              <a:rect l="l" t="t" r="r" b="b"/>
              <a:pathLst>
                <a:path w="1168" h="656" extrusionOk="0">
                  <a:moveTo>
                    <a:pt x="775" y="1"/>
                  </a:moveTo>
                  <a:cubicBezTo>
                    <a:pt x="751" y="1"/>
                    <a:pt x="727" y="13"/>
                    <a:pt x="715" y="37"/>
                  </a:cubicBezTo>
                  <a:lnTo>
                    <a:pt x="1" y="656"/>
                  </a:lnTo>
                  <a:lnTo>
                    <a:pt x="834" y="656"/>
                  </a:lnTo>
                  <a:lnTo>
                    <a:pt x="1120" y="370"/>
                  </a:lnTo>
                  <a:cubicBezTo>
                    <a:pt x="1168" y="322"/>
                    <a:pt x="1168" y="251"/>
                    <a:pt x="1120" y="227"/>
                  </a:cubicBezTo>
                  <a:lnTo>
                    <a:pt x="977" y="60"/>
                  </a:lnTo>
                  <a:lnTo>
                    <a:pt x="834" y="37"/>
                  </a:lnTo>
                  <a:cubicBezTo>
                    <a:pt x="822" y="13"/>
                    <a:pt x="799" y="1"/>
                    <a:pt x="7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7"/>
            <p:cNvSpPr/>
            <p:nvPr/>
          </p:nvSpPr>
          <p:spPr>
            <a:xfrm>
              <a:off x="4274985" y="4009814"/>
              <a:ext cx="35236" cy="28014"/>
            </a:xfrm>
            <a:custGeom>
              <a:avLst/>
              <a:gdLst/>
              <a:ahLst/>
              <a:cxnLst/>
              <a:rect l="l" t="t" r="r" b="b"/>
              <a:pathLst>
                <a:path w="1049" h="834" extrusionOk="0">
                  <a:moveTo>
                    <a:pt x="858" y="0"/>
                  </a:moveTo>
                  <a:lnTo>
                    <a:pt x="668" y="72"/>
                  </a:lnTo>
                  <a:lnTo>
                    <a:pt x="1" y="762"/>
                  </a:lnTo>
                  <a:lnTo>
                    <a:pt x="144" y="834"/>
                  </a:lnTo>
                  <a:lnTo>
                    <a:pt x="358" y="762"/>
                  </a:lnTo>
                  <a:lnTo>
                    <a:pt x="1049" y="72"/>
                  </a:lnTo>
                  <a:lnTo>
                    <a:pt x="85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7"/>
            <p:cNvSpPr/>
            <p:nvPr/>
          </p:nvSpPr>
          <p:spPr>
            <a:xfrm>
              <a:off x="4251808" y="4035409"/>
              <a:ext cx="36815" cy="23244"/>
            </a:xfrm>
            <a:custGeom>
              <a:avLst/>
              <a:gdLst/>
              <a:ahLst/>
              <a:cxnLst/>
              <a:rect l="l" t="t" r="r" b="b"/>
              <a:pathLst>
                <a:path w="1096" h="692" extrusionOk="0">
                  <a:moveTo>
                    <a:pt x="691" y="0"/>
                  </a:moveTo>
                  <a:lnTo>
                    <a:pt x="0" y="691"/>
                  </a:lnTo>
                  <a:lnTo>
                    <a:pt x="810" y="691"/>
                  </a:lnTo>
                  <a:lnTo>
                    <a:pt x="1096" y="381"/>
                  </a:lnTo>
                  <a:cubicBezTo>
                    <a:pt x="1024" y="358"/>
                    <a:pt x="953" y="310"/>
                    <a:pt x="881" y="286"/>
                  </a:cubicBezTo>
                  <a:cubicBezTo>
                    <a:pt x="834" y="286"/>
                    <a:pt x="834" y="239"/>
                    <a:pt x="858" y="191"/>
                  </a:cubicBezTo>
                  <a:lnTo>
                    <a:pt x="104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0" name="Google Shape;1790;p7"/>
            <p:cNvSpPr/>
            <p:nvPr/>
          </p:nvSpPr>
          <p:spPr>
            <a:xfrm>
              <a:off x="4218991" y="4257002"/>
              <a:ext cx="19247" cy="40006"/>
            </a:xfrm>
            <a:custGeom>
              <a:avLst/>
              <a:gdLst/>
              <a:ahLst/>
              <a:cxnLst/>
              <a:rect l="l" t="t" r="r" b="b"/>
              <a:pathLst>
                <a:path w="573" h="1191" extrusionOk="0">
                  <a:moveTo>
                    <a:pt x="1" y="0"/>
                  </a:moveTo>
                  <a:lnTo>
                    <a:pt x="1" y="1191"/>
                  </a:lnTo>
                  <a:lnTo>
                    <a:pt x="572" y="1191"/>
                  </a:lnTo>
                  <a:lnTo>
                    <a:pt x="57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1" name="Google Shape;1791;p7"/>
            <p:cNvSpPr/>
            <p:nvPr/>
          </p:nvSpPr>
          <p:spPr>
            <a:xfrm>
              <a:off x="4178212" y="4013811"/>
              <a:ext cx="84815" cy="88039"/>
            </a:xfrm>
            <a:custGeom>
              <a:avLst/>
              <a:gdLst/>
              <a:ahLst/>
              <a:cxnLst/>
              <a:rect l="l" t="t" r="r" b="b"/>
              <a:pathLst>
                <a:path w="2525" h="2621" extrusionOk="0">
                  <a:moveTo>
                    <a:pt x="1239" y="0"/>
                  </a:moveTo>
                  <a:cubicBezTo>
                    <a:pt x="1024" y="0"/>
                    <a:pt x="810" y="48"/>
                    <a:pt x="643" y="143"/>
                  </a:cubicBezTo>
                  <a:cubicBezTo>
                    <a:pt x="381" y="262"/>
                    <a:pt x="286" y="501"/>
                    <a:pt x="143" y="786"/>
                  </a:cubicBezTo>
                  <a:cubicBezTo>
                    <a:pt x="72" y="953"/>
                    <a:pt x="0" y="1120"/>
                    <a:pt x="0" y="1310"/>
                  </a:cubicBezTo>
                  <a:cubicBezTo>
                    <a:pt x="0" y="2025"/>
                    <a:pt x="500" y="2620"/>
                    <a:pt x="1239" y="2620"/>
                  </a:cubicBezTo>
                  <a:cubicBezTo>
                    <a:pt x="1953" y="2620"/>
                    <a:pt x="2525" y="2025"/>
                    <a:pt x="2525" y="1310"/>
                  </a:cubicBezTo>
                  <a:cubicBezTo>
                    <a:pt x="2525" y="1191"/>
                    <a:pt x="2453" y="1120"/>
                    <a:pt x="2429" y="1001"/>
                  </a:cubicBezTo>
                  <a:cubicBezTo>
                    <a:pt x="2429" y="977"/>
                    <a:pt x="2477" y="905"/>
                    <a:pt x="2477" y="905"/>
                  </a:cubicBezTo>
                  <a:cubicBezTo>
                    <a:pt x="2310" y="381"/>
                    <a:pt x="1810" y="0"/>
                    <a:pt x="12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7"/>
            <p:cNvSpPr/>
            <p:nvPr/>
          </p:nvSpPr>
          <p:spPr>
            <a:xfrm>
              <a:off x="4175794" y="4018614"/>
              <a:ext cx="87233" cy="83236"/>
            </a:xfrm>
            <a:custGeom>
              <a:avLst/>
              <a:gdLst/>
              <a:ahLst/>
              <a:cxnLst/>
              <a:rect l="l" t="t" r="r" b="b"/>
              <a:pathLst>
                <a:path w="2597" h="2478" extrusionOk="0">
                  <a:moveTo>
                    <a:pt x="715" y="0"/>
                  </a:moveTo>
                  <a:cubicBezTo>
                    <a:pt x="287" y="215"/>
                    <a:pt x="1" y="643"/>
                    <a:pt x="1" y="1167"/>
                  </a:cubicBezTo>
                  <a:cubicBezTo>
                    <a:pt x="1" y="1882"/>
                    <a:pt x="572" y="2477"/>
                    <a:pt x="1311" y="2477"/>
                  </a:cubicBezTo>
                  <a:cubicBezTo>
                    <a:pt x="2025" y="2477"/>
                    <a:pt x="2597" y="1882"/>
                    <a:pt x="2597" y="1167"/>
                  </a:cubicBezTo>
                  <a:cubicBezTo>
                    <a:pt x="2597" y="1024"/>
                    <a:pt x="2597" y="881"/>
                    <a:pt x="2549" y="762"/>
                  </a:cubicBezTo>
                  <a:cubicBezTo>
                    <a:pt x="2359" y="858"/>
                    <a:pt x="2168" y="905"/>
                    <a:pt x="1954" y="905"/>
                  </a:cubicBezTo>
                  <a:cubicBezTo>
                    <a:pt x="1382" y="905"/>
                    <a:pt x="882" y="524"/>
                    <a:pt x="7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7"/>
            <p:cNvSpPr/>
            <p:nvPr/>
          </p:nvSpPr>
          <p:spPr>
            <a:xfrm>
              <a:off x="4180597" y="4292171"/>
              <a:ext cx="96840" cy="18441"/>
            </a:xfrm>
            <a:custGeom>
              <a:avLst/>
              <a:gdLst/>
              <a:ahLst/>
              <a:cxnLst/>
              <a:rect l="l" t="t" r="r" b="b"/>
              <a:pathLst>
                <a:path w="2883" h="549" extrusionOk="0">
                  <a:moveTo>
                    <a:pt x="406" y="1"/>
                  </a:moveTo>
                  <a:cubicBezTo>
                    <a:pt x="191" y="1"/>
                    <a:pt x="1" y="191"/>
                    <a:pt x="1" y="406"/>
                  </a:cubicBezTo>
                  <a:lnTo>
                    <a:pt x="25" y="477"/>
                  </a:lnTo>
                  <a:cubicBezTo>
                    <a:pt x="25" y="501"/>
                    <a:pt x="25" y="525"/>
                    <a:pt x="48" y="525"/>
                  </a:cubicBezTo>
                  <a:lnTo>
                    <a:pt x="572" y="549"/>
                  </a:lnTo>
                  <a:lnTo>
                    <a:pt x="2835" y="549"/>
                  </a:lnTo>
                  <a:cubicBezTo>
                    <a:pt x="2859" y="549"/>
                    <a:pt x="2882" y="525"/>
                    <a:pt x="2882" y="525"/>
                  </a:cubicBezTo>
                  <a:lnTo>
                    <a:pt x="2882" y="382"/>
                  </a:lnTo>
                  <a:cubicBezTo>
                    <a:pt x="2882" y="168"/>
                    <a:pt x="2716" y="1"/>
                    <a:pt x="250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7"/>
            <p:cNvSpPr/>
            <p:nvPr/>
          </p:nvSpPr>
          <p:spPr>
            <a:xfrm>
              <a:off x="4209417" y="4249781"/>
              <a:ext cx="38427" cy="21632"/>
            </a:xfrm>
            <a:custGeom>
              <a:avLst/>
              <a:gdLst/>
              <a:ahLst/>
              <a:cxnLst/>
              <a:rect l="l" t="t" r="r" b="b"/>
              <a:pathLst>
                <a:path w="1144" h="644" extrusionOk="0">
                  <a:moveTo>
                    <a:pt x="0" y="1"/>
                  </a:moveTo>
                  <a:lnTo>
                    <a:pt x="0" y="48"/>
                  </a:lnTo>
                  <a:cubicBezTo>
                    <a:pt x="0" y="382"/>
                    <a:pt x="238" y="644"/>
                    <a:pt x="572" y="644"/>
                  </a:cubicBezTo>
                  <a:cubicBezTo>
                    <a:pt x="881" y="644"/>
                    <a:pt x="1143" y="382"/>
                    <a:pt x="1143" y="48"/>
                  </a:cubicBezTo>
                  <a:lnTo>
                    <a:pt x="114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7"/>
            <p:cNvSpPr/>
            <p:nvPr/>
          </p:nvSpPr>
          <p:spPr>
            <a:xfrm>
              <a:off x="4151004" y="4143401"/>
              <a:ext cx="159217" cy="59219"/>
            </a:xfrm>
            <a:custGeom>
              <a:avLst/>
              <a:gdLst/>
              <a:ahLst/>
              <a:cxnLst/>
              <a:rect l="l" t="t" r="r" b="b"/>
              <a:pathLst>
                <a:path w="4740" h="1763" extrusionOk="0">
                  <a:moveTo>
                    <a:pt x="2311" y="0"/>
                  </a:moveTo>
                  <a:lnTo>
                    <a:pt x="310" y="143"/>
                  </a:lnTo>
                  <a:cubicBezTo>
                    <a:pt x="72" y="310"/>
                    <a:pt x="1" y="596"/>
                    <a:pt x="1" y="905"/>
                  </a:cubicBezTo>
                  <a:cubicBezTo>
                    <a:pt x="1" y="1072"/>
                    <a:pt x="48" y="1215"/>
                    <a:pt x="120" y="1358"/>
                  </a:cubicBezTo>
                  <a:cubicBezTo>
                    <a:pt x="191" y="1477"/>
                    <a:pt x="191" y="1596"/>
                    <a:pt x="334" y="1667"/>
                  </a:cubicBezTo>
                  <a:lnTo>
                    <a:pt x="2263" y="1763"/>
                  </a:lnTo>
                  <a:lnTo>
                    <a:pt x="4287" y="1667"/>
                  </a:lnTo>
                  <a:cubicBezTo>
                    <a:pt x="4549" y="1524"/>
                    <a:pt x="4740" y="1239"/>
                    <a:pt x="4740" y="905"/>
                  </a:cubicBezTo>
                  <a:cubicBezTo>
                    <a:pt x="4740" y="739"/>
                    <a:pt x="4692" y="596"/>
                    <a:pt x="4621" y="477"/>
                  </a:cubicBezTo>
                  <a:cubicBezTo>
                    <a:pt x="4525" y="334"/>
                    <a:pt x="4430" y="239"/>
                    <a:pt x="4311" y="143"/>
                  </a:cubicBezTo>
                  <a:lnTo>
                    <a:pt x="231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7"/>
            <p:cNvSpPr/>
            <p:nvPr/>
          </p:nvSpPr>
          <p:spPr>
            <a:xfrm>
              <a:off x="4163802" y="4199396"/>
              <a:ext cx="131236" cy="48840"/>
            </a:xfrm>
            <a:custGeom>
              <a:avLst/>
              <a:gdLst/>
              <a:ahLst/>
              <a:cxnLst/>
              <a:rect l="l" t="t" r="r" b="b"/>
              <a:pathLst>
                <a:path w="3907" h="1454" extrusionOk="0">
                  <a:moveTo>
                    <a:pt x="48" y="0"/>
                  </a:moveTo>
                  <a:lnTo>
                    <a:pt x="1" y="48"/>
                  </a:lnTo>
                  <a:cubicBezTo>
                    <a:pt x="1" y="882"/>
                    <a:pt x="644" y="1453"/>
                    <a:pt x="1477" y="1453"/>
                  </a:cubicBezTo>
                  <a:lnTo>
                    <a:pt x="2406" y="1453"/>
                  </a:lnTo>
                  <a:cubicBezTo>
                    <a:pt x="2716" y="1453"/>
                    <a:pt x="3001" y="1405"/>
                    <a:pt x="3239" y="1239"/>
                  </a:cubicBezTo>
                  <a:cubicBezTo>
                    <a:pt x="3335" y="1191"/>
                    <a:pt x="3501" y="1072"/>
                    <a:pt x="3501" y="1072"/>
                  </a:cubicBezTo>
                  <a:cubicBezTo>
                    <a:pt x="3763" y="810"/>
                    <a:pt x="3906" y="429"/>
                    <a:pt x="3906" y="48"/>
                  </a:cubicBezTo>
                  <a:lnTo>
                    <a:pt x="390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7"/>
            <p:cNvSpPr/>
            <p:nvPr/>
          </p:nvSpPr>
          <p:spPr>
            <a:xfrm>
              <a:off x="4164608" y="4107393"/>
              <a:ext cx="136812" cy="40845"/>
            </a:xfrm>
            <a:custGeom>
              <a:avLst/>
              <a:gdLst/>
              <a:ahLst/>
              <a:cxnLst/>
              <a:rect l="l" t="t" r="r" b="b"/>
              <a:pathLst>
                <a:path w="4073" h="1216" extrusionOk="0">
                  <a:moveTo>
                    <a:pt x="2072" y="1"/>
                  </a:moveTo>
                  <a:lnTo>
                    <a:pt x="1" y="310"/>
                  </a:lnTo>
                  <a:lnTo>
                    <a:pt x="1" y="1215"/>
                  </a:lnTo>
                  <a:lnTo>
                    <a:pt x="3906" y="1215"/>
                  </a:lnTo>
                  <a:lnTo>
                    <a:pt x="4073" y="334"/>
                  </a:lnTo>
                  <a:lnTo>
                    <a:pt x="2072"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7"/>
            <p:cNvSpPr/>
            <p:nvPr/>
          </p:nvSpPr>
          <p:spPr>
            <a:xfrm>
              <a:off x="4155808" y="4118612"/>
              <a:ext cx="19247" cy="29626"/>
            </a:xfrm>
            <a:custGeom>
              <a:avLst/>
              <a:gdLst/>
              <a:ahLst/>
              <a:cxnLst/>
              <a:rect l="l" t="t" r="r" b="b"/>
              <a:pathLst>
                <a:path w="573" h="882" extrusionOk="0">
                  <a:moveTo>
                    <a:pt x="1" y="0"/>
                  </a:moveTo>
                  <a:lnTo>
                    <a:pt x="167" y="881"/>
                  </a:lnTo>
                  <a:lnTo>
                    <a:pt x="572" y="881"/>
                  </a:lnTo>
                  <a:lnTo>
                    <a:pt x="42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7"/>
            <p:cNvSpPr/>
            <p:nvPr/>
          </p:nvSpPr>
          <p:spPr>
            <a:xfrm>
              <a:off x="4152617" y="4053816"/>
              <a:ext cx="85621" cy="109604"/>
            </a:xfrm>
            <a:custGeom>
              <a:avLst/>
              <a:gdLst/>
              <a:ahLst/>
              <a:cxnLst/>
              <a:rect l="l" t="t" r="r" b="b"/>
              <a:pathLst>
                <a:path w="2549" h="3263" extrusionOk="0">
                  <a:moveTo>
                    <a:pt x="1382" y="0"/>
                  </a:moveTo>
                  <a:cubicBezTo>
                    <a:pt x="1382" y="0"/>
                    <a:pt x="1262" y="24"/>
                    <a:pt x="1215" y="24"/>
                  </a:cubicBezTo>
                  <a:cubicBezTo>
                    <a:pt x="524" y="24"/>
                    <a:pt x="24" y="572"/>
                    <a:pt x="24" y="1262"/>
                  </a:cubicBezTo>
                  <a:cubicBezTo>
                    <a:pt x="0" y="1524"/>
                    <a:pt x="0" y="1691"/>
                    <a:pt x="119" y="1905"/>
                  </a:cubicBezTo>
                  <a:lnTo>
                    <a:pt x="596" y="1905"/>
                  </a:lnTo>
                  <a:cubicBezTo>
                    <a:pt x="643" y="1905"/>
                    <a:pt x="667" y="1953"/>
                    <a:pt x="715" y="1953"/>
                  </a:cubicBezTo>
                  <a:cubicBezTo>
                    <a:pt x="810" y="2001"/>
                    <a:pt x="905" y="2120"/>
                    <a:pt x="905" y="2239"/>
                  </a:cubicBezTo>
                  <a:lnTo>
                    <a:pt x="953" y="2906"/>
                  </a:lnTo>
                  <a:cubicBezTo>
                    <a:pt x="953" y="3072"/>
                    <a:pt x="1001" y="3215"/>
                    <a:pt x="1143" y="3215"/>
                  </a:cubicBezTo>
                  <a:cubicBezTo>
                    <a:pt x="1167" y="3215"/>
                    <a:pt x="1167" y="3263"/>
                    <a:pt x="1191" y="3263"/>
                  </a:cubicBezTo>
                  <a:cubicBezTo>
                    <a:pt x="1334" y="3239"/>
                    <a:pt x="1453" y="3120"/>
                    <a:pt x="1453" y="2977"/>
                  </a:cubicBezTo>
                  <a:lnTo>
                    <a:pt x="1453" y="2239"/>
                  </a:lnTo>
                  <a:cubicBezTo>
                    <a:pt x="1453" y="2072"/>
                    <a:pt x="1596" y="1929"/>
                    <a:pt x="1739" y="1929"/>
                  </a:cubicBezTo>
                  <a:lnTo>
                    <a:pt x="2144" y="1929"/>
                  </a:lnTo>
                  <a:lnTo>
                    <a:pt x="2382" y="1858"/>
                  </a:lnTo>
                  <a:cubicBezTo>
                    <a:pt x="2477" y="1667"/>
                    <a:pt x="2548" y="1524"/>
                    <a:pt x="2548" y="1310"/>
                  </a:cubicBezTo>
                  <a:cubicBezTo>
                    <a:pt x="2548" y="643"/>
                    <a:pt x="2048" y="72"/>
                    <a:pt x="13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7"/>
            <p:cNvSpPr/>
            <p:nvPr/>
          </p:nvSpPr>
          <p:spPr>
            <a:xfrm>
              <a:off x="4221409" y="4054589"/>
              <a:ext cx="85621" cy="120051"/>
            </a:xfrm>
            <a:custGeom>
              <a:avLst/>
              <a:gdLst/>
              <a:ahLst/>
              <a:cxnLst/>
              <a:rect l="l" t="t" r="r" b="b"/>
              <a:pathLst>
                <a:path w="2549" h="3574" extrusionOk="0">
                  <a:moveTo>
                    <a:pt x="1167" y="1"/>
                  </a:moveTo>
                  <a:cubicBezTo>
                    <a:pt x="500" y="25"/>
                    <a:pt x="24" y="573"/>
                    <a:pt x="0" y="1263"/>
                  </a:cubicBezTo>
                  <a:cubicBezTo>
                    <a:pt x="0" y="1501"/>
                    <a:pt x="119" y="1906"/>
                    <a:pt x="119" y="1906"/>
                  </a:cubicBezTo>
                  <a:lnTo>
                    <a:pt x="358" y="1906"/>
                  </a:lnTo>
                  <a:cubicBezTo>
                    <a:pt x="524" y="1906"/>
                    <a:pt x="643" y="2049"/>
                    <a:pt x="643" y="2216"/>
                  </a:cubicBezTo>
                  <a:lnTo>
                    <a:pt x="667" y="3240"/>
                  </a:lnTo>
                  <a:cubicBezTo>
                    <a:pt x="667" y="3383"/>
                    <a:pt x="762" y="3549"/>
                    <a:pt x="905" y="3549"/>
                  </a:cubicBezTo>
                  <a:cubicBezTo>
                    <a:pt x="929" y="3549"/>
                    <a:pt x="953" y="3573"/>
                    <a:pt x="953" y="3573"/>
                  </a:cubicBezTo>
                  <a:cubicBezTo>
                    <a:pt x="1096" y="3549"/>
                    <a:pt x="1215" y="3430"/>
                    <a:pt x="1215" y="3287"/>
                  </a:cubicBezTo>
                  <a:lnTo>
                    <a:pt x="1215" y="2216"/>
                  </a:lnTo>
                  <a:cubicBezTo>
                    <a:pt x="1215" y="2049"/>
                    <a:pt x="1358" y="1930"/>
                    <a:pt x="1524" y="1930"/>
                  </a:cubicBezTo>
                  <a:lnTo>
                    <a:pt x="1548" y="1930"/>
                  </a:lnTo>
                  <a:cubicBezTo>
                    <a:pt x="1691" y="1930"/>
                    <a:pt x="1858" y="1978"/>
                    <a:pt x="1858" y="2144"/>
                  </a:cubicBezTo>
                  <a:lnTo>
                    <a:pt x="1858" y="2763"/>
                  </a:lnTo>
                  <a:cubicBezTo>
                    <a:pt x="1858" y="2930"/>
                    <a:pt x="1929" y="3073"/>
                    <a:pt x="2072" y="3073"/>
                  </a:cubicBezTo>
                  <a:cubicBezTo>
                    <a:pt x="2096" y="3073"/>
                    <a:pt x="2120" y="3097"/>
                    <a:pt x="2120" y="3097"/>
                  </a:cubicBezTo>
                  <a:cubicBezTo>
                    <a:pt x="2263" y="3097"/>
                    <a:pt x="2382" y="2954"/>
                    <a:pt x="2382" y="2811"/>
                  </a:cubicBezTo>
                  <a:lnTo>
                    <a:pt x="2382" y="2168"/>
                  </a:lnTo>
                  <a:cubicBezTo>
                    <a:pt x="2382" y="2025"/>
                    <a:pt x="2406" y="1882"/>
                    <a:pt x="2453" y="1763"/>
                  </a:cubicBezTo>
                  <a:cubicBezTo>
                    <a:pt x="2525" y="1597"/>
                    <a:pt x="2549" y="1454"/>
                    <a:pt x="2549" y="1287"/>
                  </a:cubicBezTo>
                  <a:cubicBezTo>
                    <a:pt x="2549" y="620"/>
                    <a:pt x="2048" y="72"/>
                    <a:pt x="14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1" name="Google Shape;1801;p7"/>
            <p:cNvSpPr/>
            <p:nvPr/>
          </p:nvSpPr>
          <p:spPr>
            <a:xfrm>
              <a:off x="4190204" y="4007395"/>
              <a:ext cx="20020" cy="19247"/>
            </a:xfrm>
            <a:custGeom>
              <a:avLst/>
              <a:gdLst/>
              <a:ahLst/>
              <a:cxnLst/>
              <a:rect l="l" t="t" r="r" b="b"/>
              <a:pathLst>
                <a:path w="596" h="573" extrusionOk="0">
                  <a:moveTo>
                    <a:pt x="310" y="1"/>
                  </a:moveTo>
                  <a:cubicBezTo>
                    <a:pt x="143" y="1"/>
                    <a:pt x="1" y="120"/>
                    <a:pt x="1" y="287"/>
                  </a:cubicBezTo>
                  <a:cubicBezTo>
                    <a:pt x="1" y="453"/>
                    <a:pt x="143" y="572"/>
                    <a:pt x="310" y="572"/>
                  </a:cubicBezTo>
                  <a:cubicBezTo>
                    <a:pt x="453" y="572"/>
                    <a:pt x="596" y="453"/>
                    <a:pt x="596" y="287"/>
                  </a:cubicBezTo>
                  <a:cubicBezTo>
                    <a:pt x="596" y="120"/>
                    <a:pt x="453" y="1"/>
                    <a:pt x="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2" name="Google Shape;1802;p7"/>
            <p:cNvSpPr/>
            <p:nvPr/>
          </p:nvSpPr>
          <p:spPr>
            <a:xfrm>
              <a:off x="4231788" y="4009814"/>
              <a:ext cx="20053" cy="19213"/>
            </a:xfrm>
            <a:custGeom>
              <a:avLst/>
              <a:gdLst/>
              <a:ahLst/>
              <a:cxnLst/>
              <a:rect l="l" t="t" r="r" b="b"/>
              <a:pathLst>
                <a:path w="597" h="572" extrusionOk="0">
                  <a:moveTo>
                    <a:pt x="311" y="0"/>
                  </a:moveTo>
                  <a:cubicBezTo>
                    <a:pt x="144" y="0"/>
                    <a:pt x="1" y="119"/>
                    <a:pt x="1" y="286"/>
                  </a:cubicBezTo>
                  <a:cubicBezTo>
                    <a:pt x="1" y="453"/>
                    <a:pt x="144" y="572"/>
                    <a:pt x="311" y="572"/>
                  </a:cubicBezTo>
                  <a:cubicBezTo>
                    <a:pt x="453" y="572"/>
                    <a:pt x="596" y="453"/>
                    <a:pt x="596" y="286"/>
                  </a:cubicBezTo>
                  <a:cubicBezTo>
                    <a:pt x="596" y="119"/>
                    <a:pt x="453" y="0"/>
                    <a:pt x="3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7"/>
            <p:cNvSpPr/>
            <p:nvPr/>
          </p:nvSpPr>
          <p:spPr>
            <a:xfrm>
              <a:off x="4297390" y="4074609"/>
              <a:ext cx="19247" cy="20020"/>
            </a:xfrm>
            <a:custGeom>
              <a:avLst/>
              <a:gdLst/>
              <a:ahLst/>
              <a:cxnLst/>
              <a:rect l="l" t="t" r="r" b="b"/>
              <a:pathLst>
                <a:path w="573" h="596" extrusionOk="0">
                  <a:moveTo>
                    <a:pt x="287" y="0"/>
                  </a:moveTo>
                  <a:cubicBezTo>
                    <a:pt x="120" y="0"/>
                    <a:pt x="1" y="143"/>
                    <a:pt x="1" y="286"/>
                  </a:cubicBezTo>
                  <a:cubicBezTo>
                    <a:pt x="1" y="453"/>
                    <a:pt x="120" y="596"/>
                    <a:pt x="287" y="596"/>
                  </a:cubicBezTo>
                  <a:cubicBezTo>
                    <a:pt x="453" y="596"/>
                    <a:pt x="572" y="453"/>
                    <a:pt x="572" y="286"/>
                  </a:cubicBezTo>
                  <a:cubicBezTo>
                    <a:pt x="572" y="143"/>
                    <a:pt x="453" y="0"/>
                    <a:pt x="28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7"/>
            <p:cNvSpPr/>
            <p:nvPr/>
          </p:nvSpPr>
          <p:spPr>
            <a:xfrm>
              <a:off x="4218991" y="4053816"/>
              <a:ext cx="49646" cy="120017"/>
            </a:xfrm>
            <a:custGeom>
              <a:avLst/>
              <a:gdLst/>
              <a:ahLst/>
              <a:cxnLst/>
              <a:rect l="l" t="t" r="r" b="b"/>
              <a:pathLst>
                <a:path w="1478" h="3573" extrusionOk="0">
                  <a:moveTo>
                    <a:pt x="1239" y="0"/>
                  </a:moveTo>
                  <a:cubicBezTo>
                    <a:pt x="834" y="24"/>
                    <a:pt x="477" y="238"/>
                    <a:pt x="239" y="572"/>
                  </a:cubicBezTo>
                  <a:cubicBezTo>
                    <a:pt x="96" y="762"/>
                    <a:pt x="25" y="1000"/>
                    <a:pt x="1" y="1262"/>
                  </a:cubicBezTo>
                  <a:cubicBezTo>
                    <a:pt x="1" y="1429"/>
                    <a:pt x="25" y="1596"/>
                    <a:pt x="72" y="1739"/>
                  </a:cubicBezTo>
                  <a:cubicBezTo>
                    <a:pt x="96" y="1810"/>
                    <a:pt x="120" y="1882"/>
                    <a:pt x="168" y="1929"/>
                  </a:cubicBezTo>
                  <a:lnTo>
                    <a:pt x="430" y="1929"/>
                  </a:lnTo>
                  <a:cubicBezTo>
                    <a:pt x="596" y="1929"/>
                    <a:pt x="715" y="2072"/>
                    <a:pt x="715" y="2239"/>
                  </a:cubicBezTo>
                  <a:lnTo>
                    <a:pt x="715" y="3287"/>
                  </a:lnTo>
                  <a:cubicBezTo>
                    <a:pt x="715" y="3429"/>
                    <a:pt x="834" y="3572"/>
                    <a:pt x="1001" y="3572"/>
                  </a:cubicBezTo>
                  <a:lnTo>
                    <a:pt x="1025" y="3572"/>
                  </a:lnTo>
                  <a:lnTo>
                    <a:pt x="1025" y="2239"/>
                  </a:lnTo>
                  <a:cubicBezTo>
                    <a:pt x="1025" y="2072"/>
                    <a:pt x="906" y="1929"/>
                    <a:pt x="739" y="1929"/>
                  </a:cubicBezTo>
                  <a:lnTo>
                    <a:pt x="477" y="1929"/>
                  </a:lnTo>
                  <a:cubicBezTo>
                    <a:pt x="430" y="1858"/>
                    <a:pt x="382" y="1762"/>
                    <a:pt x="358" y="1667"/>
                  </a:cubicBezTo>
                  <a:cubicBezTo>
                    <a:pt x="358" y="1643"/>
                    <a:pt x="358" y="1620"/>
                    <a:pt x="382" y="1596"/>
                  </a:cubicBezTo>
                  <a:cubicBezTo>
                    <a:pt x="525" y="1477"/>
                    <a:pt x="596" y="1310"/>
                    <a:pt x="596" y="1119"/>
                  </a:cubicBezTo>
                  <a:cubicBezTo>
                    <a:pt x="596" y="977"/>
                    <a:pt x="549" y="857"/>
                    <a:pt x="477" y="738"/>
                  </a:cubicBezTo>
                  <a:cubicBezTo>
                    <a:pt x="453" y="738"/>
                    <a:pt x="453" y="715"/>
                    <a:pt x="477" y="691"/>
                  </a:cubicBezTo>
                  <a:cubicBezTo>
                    <a:pt x="668" y="334"/>
                    <a:pt x="1025" y="72"/>
                    <a:pt x="1430" y="24"/>
                  </a:cubicBezTo>
                  <a:lnTo>
                    <a:pt x="1477" y="24"/>
                  </a:lnTo>
                  <a:cubicBezTo>
                    <a:pt x="1406" y="0"/>
                    <a:pt x="1311" y="0"/>
                    <a:pt x="123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7"/>
            <p:cNvSpPr/>
            <p:nvPr/>
          </p:nvSpPr>
          <p:spPr>
            <a:xfrm>
              <a:off x="4208611" y="4081797"/>
              <a:ext cx="20020" cy="20053"/>
            </a:xfrm>
            <a:custGeom>
              <a:avLst/>
              <a:gdLst/>
              <a:ahLst/>
              <a:cxnLst/>
              <a:rect l="l" t="t" r="r" b="b"/>
              <a:pathLst>
                <a:path w="596" h="597" extrusionOk="0">
                  <a:moveTo>
                    <a:pt x="286" y="1"/>
                  </a:moveTo>
                  <a:cubicBezTo>
                    <a:pt x="119" y="1"/>
                    <a:pt x="0" y="144"/>
                    <a:pt x="0" y="286"/>
                  </a:cubicBezTo>
                  <a:cubicBezTo>
                    <a:pt x="0" y="453"/>
                    <a:pt x="119" y="596"/>
                    <a:pt x="286" y="596"/>
                  </a:cubicBezTo>
                  <a:cubicBezTo>
                    <a:pt x="453" y="596"/>
                    <a:pt x="596" y="453"/>
                    <a:pt x="596" y="286"/>
                  </a:cubicBezTo>
                  <a:cubicBezTo>
                    <a:pt x="596" y="144"/>
                    <a:pt x="453"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7"/>
            <p:cNvSpPr/>
            <p:nvPr/>
          </p:nvSpPr>
          <p:spPr>
            <a:xfrm>
              <a:off x="4253387" y="4078606"/>
              <a:ext cx="19247" cy="20020"/>
            </a:xfrm>
            <a:custGeom>
              <a:avLst/>
              <a:gdLst/>
              <a:ahLst/>
              <a:cxnLst/>
              <a:rect l="l" t="t" r="r" b="b"/>
              <a:pathLst>
                <a:path w="573" h="596" extrusionOk="0">
                  <a:moveTo>
                    <a:pt x="287" y="0"/>
                  </a:moveTo>
                  <a:cubicBezTo>
                    <a:pt x="120" y="0"/>
                    <a:pt x="1" y="143"/>
                    <a:pt x="1" y="286"/>
                  </a:cubicBezTo>
                  <a:cubicBezTo>
                    <a:pt x="1" y="453"/>
                    <a:pt x="120" y="596"/>
                    <a:pt x="287" y="596"/>
                  </a:cubicBezTo>
                  <a:cubicBezTo>
                    <a:pt x="453" y="596"/>
                    <a:pt x="572" y="453"/>
                    <a:pt x="572" y="286"/>
                  </a:cubicBezTo>
                  <a:cubicBezTo>
                    <a:pt x="572" y="143"/>
                    <a:pt x="453" y="0"/>
                    <a:pt x="2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7"/>
            <p:cNvSpPr/>
            <p:nvPr/>
          </p:nvSpPr>
          <p:spPr>
            <a:xfrm>
              <a:off x="4150198" y="4053581"/>
              <a:ext cx="48840" cy="66643"/>
            </a:xfrm>
            <a:custGeom>
              <a:avLst/>
              <a:gdLst/>
              <a:ahLst/>
              <a:cxnLst/>
              <a:rect l="l" t="t" r="r" b="b"/>
              <a:pathLst>
                <a:path w="1454" h="1984" extrusionOk="0">
                  <a:moveTo>
                    <a:pt x="1332" y="1"/>
                  </a:moveTo>
                  <a:cubicBezTo>
                    <a:pt x="930" y="1"/>
                    <a:pt x="479" y="207"/>
                    <a:pt x="263" y="531"/>
                  </a:cubicBezTo>
                  <a:cubicBezTo>
                    <a:pt x="96" y="745"/>
                    <a:pt x="1" y="1031"/>
                    <a:pt x="1" y="1293"/>
                  </a:cubicBezTo>
                  <a:cubicBezTo>
                    <a:pt x="1" y="1507"/>
                    <a:pt x="72" y="1769"/>
                    <a:pt x="168" y="1960"/>
                  </a:cubicBezTo>
                  <a:lnTo>
                    <a:pt x="668" y="1960"/>
                  </a:lnTo>
                  <a:cubicBezTo>
                    <a:pt x="691" y="1960"/>
                    <a:pt x="739" y="1960"/>
                    <a:pt x="787" y="1984"/>
                  </a:cubicBezTo>
                  <a:cubicBezTo>
                    <a:pt x="787" y="1960"/>
                    <a:pt x="787" y="1912"/>
                    <a:pt x="787" y="1912"/>
                  </a:cubicBezTo>
                  <a:cubicBezTo>
                    <a:pt x="787" y="1627"/>
                    <a:pt x="596" y="1388"/>
                    <a:pt x="334" y="1317"/>
                  </a:cubicBezTo>
                  <a:cubicBezTo>
                    <a:pt x="310" y="1293"/>
                    <a:pt x="310" y="1293"/>
                    <a:pt x="310" y="1269"/>
                  </a:cubicBezTo>
                  <a:cubicBezTo>
                    <a:pt x="310" y="1103"/>
                    <a:pt x="382" y="888"/>
                    <a:pt x="453" y="722"/>
                  </a:cubicBezTo>
                  <a:cubicBezTo>
                    <a:pt x="477" y="698"/>
                    <a:pt x="477" y="698"/>
                    <a:pt x="501" y="698"/>
                  </a:cubicBezTo>
                  <a:cubicBezTo>
                    <a:pt x="572" y="722"/>
                    <a:pt x="620" y="722"/>
                    <a:pt x="691" y="722"/>
                  </a:cubicBezTo>
                  <a:cubicBezTo>
                    <a:pt x="1049" y="722"/>
                    <a:pt x="1311" y="460"/>
                    <a:pt x="1311" y="102"/>
                  </a:cubicBezTo>
                  <a:lnTo>
                    <a:pt x="1311" y="79"/>
                  </a:lnTo>
                  <a:cubicBezTo>
                    <a:pt x="1311" y="55"/>
                    <a:pt x="1334" y="31"/>
                    <a:pt x="1358" y="31"/>
                  </a:cubicBezTo>
                  <a:cubicBezTo>
                    <a:pt x="1406" y="31"/>
                    <a:pt x="1430" y="7"/>
                    <a:pt x="1454" y="7"/>
                  </a:cubicBezTo>
                  <a:cubicBezTo>
                    <a:pt x="1414" y="3"/>
                    <a:pt x="1373" y="1"/>
                    <a:pt x="1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7"/>
            <p:cNvSpPr/>
            <p:nvPr/>
          </p:nvSpPr>
          <p:spPr>
            <a:xfrm>
              <a:off x="4146201" y="4107393"/>
              <a:ext cx="19247" cy="20053"/>
            </a:xfrm>
            <a:custGeom>
              <a:avLst/>
              <a:gdLst/>
              <a:ahLst/>
              <a:cxnLst/>
              <a:rect l="l" t="t" r="r" b="b"/>
              <a:pathLst>
                <a:path w="573" h="597" extrusionOk="0">
                  <a:moveTo>
                    <a:pt x="287" y="1"/>
                  </a:moveTo>
                  <a:cubicBezTo>
                    <a:pt x="120" y="1"/>
                    <a:pt x="1" y="144"/>
                    <a:pt x="1" y="287"/>
                  </a:cubicBezTo>
                  <a:cubicBezTo>
                    <a:pt x="1" y="453"/>
                    <a:pt x="120" y="596"/>
                    <a:pt x="287" y="596"/>
                  </a:cubicBezTo>
                  <a:cubicBezTo>
                    <a:pt x="453" y="596"/>
                    <a:pt x="572" y="453"/>
                    <a:pt x="572" y="287"/>
                  </a:cubicBezTo>
                  <a:cubicBezTo>
                    <a:pt x="572" y="144"/>
                    <a:pt x="453" y="1"/>
                    <a:pt x="2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7"/>
            <p:cNvSpPr/>
            <p:nvPr/>
          </p:nvSpPr>
          <p:spPr>
            <a:xfrm>
              <a:off x="4297390" y="3987611"/>
              <a:ext cx="32851" cy="24621"/>
            </a:xfrm>
            <a:custGeom>
              <a:avLst/>
              <a:gdLst/>
              <a:ahLst/>
              <a:cxnLst/>
              <a:rect l="l" t="t" r="r" b="b"/>
              <a:pathLst>
                <a:path w="978" h="733" extrusionOk="0">
                  <a:moveTo>
                    <a:pt x="787" y="1"/>
                  </a:moveTo>
                  <a:cubicBezTo>
                    <a:pt x="763" y="1"/>
                    <a:pt x="739" y="6"/>
                    <a:pt x="715" y="18"/>
                  </a:cubicBezTo>
                  <a:lnTo>
                    <a:pt x="1" y="733"/>
                  </a:lnTo>
                  <a:lnTo>
                    <a:pt x="382" y="733"/>
                  </a:lnTo>
                  <a:lnTo>
                    <a:pt x="977" y="137"/>
                  </a:lnTo>
                  <a:lnTo>
                    <a:pt x="858" y="18"/>
                  </a:lnTo>
                  <a:cubicBezTo>
                    <a:pt x="834" y="6"/>
                    <a:pt x="810" y="1"/>
                    <a:pt x="78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7"/>
            <p:cNvSpPr/>
            <p:nvPr/>
          </p:nvSpPr>
          <p:spPr>
            <a:xfrm>
              <a:off x="4163802" y="4047401"/>
              <a:ext cx="20053" cy="19247"/>
            </a:xfrm>
            <a:custGeom>
              <a:avLst/>
              <a:gdLst/>
              <a:ahLst/>
              <a:cxnLst/>
              <a:rect l="l" t="t" r="r" b="b"/>
              <a:pathLst>
                <a:path w="597" h="573" extrusionOk="0">
                  <a:moveTo>
                    <a:pt x="286" y="1"/>
                  </a:moveTo>
                  <a:cubicBezTo>
                    <a:pt x="144" y="1"/>
                    <a:pt x="1" y="120"/>
                    <a:pt x="1" y="286"/>
                  </a:cubicBezTo>
                  <a:cubicBezTo>
                    <a:pt x="1" y="453"/>
                    <a:pt x="144" y="572"/>
                    <a:pt x="286" y="572"/>
                  </a:cubicBezTo>
                  <a:cubicBezTo>
                    <a:pt x="453" y="572"/>
                    <a:pt x="596" y="453"/>
                    <a:pt x="596" y="286"/>
                  </a:cubicBezTo>
                  <a:cubicBezTo>
                    <a:pt x="596" y="144"/>
                    <a:pt x="453" y="1"/>
                    <a:pt x="28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11" name="Google Shape;1811;p7"/>
            <p:cNvGrpSpPr/>
            <p:nvPr/>
          </p:nvGrpSpPr>
          <p:grpSpPr>
            <a:xfrm>
              <a:off x="4141398" y="3982606"/>
              <a:ext cx="200835" cy="332810"/>
              <a:chOff x="4141398" y="3982606"/>
              <a:chExt cx="200835" cy="332810"/>
            </a:xfrm>
          </p:grpSpPr>
          <p:sp>
            <p:nvSpPr>
              <p:cNvPr id="1812" name="Google Shape;1812;p7"/>
              <p:cNvSpPr/>
              <p:nvPr/>
            </p:nvSpPr>
            <p:spPr>
              <a:xfrm>
                <a:off x="4141398" y="3982606"/>
                <a:ext cx="200835" cy="248029"/>
              </a:xfrm>
              <a:custGeom>
                <a:avLst/>
                <a:gdLst/>
                <a:ahLst/>
                <a:cxnLst/>
                <a:rect l="l" t="t" r="r" b="b"/>
                <a:pathLst>
                  <a:path w="5979" h="7384" extrusionOk="0">
                    <a:moveTo>
                      <a:pt x="5431" y="310"/>
                    </a:moveTo>
                    <a:lnTo>
                      <a:pt x="5645" y="525"/>
                    </a:lnTo>
                    <a:lnTo>
                      <a:pt x="5407" y="739"/>
                    </a:lnTo>
                    <a:lnTo>
                      <a:pt x="5002" y="739"/>
                    </a:lnTo>
                    <a:lnTo>
                      <a:pt x="5431" y="310"/>
                    </a:lnTo>
                    <a:close/>
                    <a:moveTo>
                      <a:pt x="1763" y="882"/>
                    </a:moveTo>
                    <a:cubicBezTo>
                      <a:pt x="1835" y="882"/>
                      <a:pt x="1906" y="929"/>
                      <a:pt x="1906" y="1025"/>
                    </a:cubicBezTo>
                    <a:cubicBezTo>
                      <a:pt x="1906" y="1096"/>
                      <a:pt x="1835" y="1168"/>
                      <a:pt x="1763" y="1168"/>
                    </a:cubicBezTo>
                    <a:cubicBezTo>
                      <a:pt x="1668" y="1168"/>
                      <a:pt x="1620" y="1096"/>
                      <a:pt x="1620" y="1025"/>
                    </a:cubicBezTo>
                    <a:cubicBezTo>
                      <a:pt x="1620" y="929"/>
                      <a:pt x="1668" y="882"/>
                      <a:pt x="1763" y="882"/>
                    </a:cubicBezTo>
                    <a:close/>
                    <a:moveTo>
                      <a:pt x="3002" y="953"/>
                    </a:moveTo>
                    <a:cubicBezTo>
                      <a:pt x="3073" y="953"/>
                      <a:pt x="3144" y="1025"/>
                      <a:pt x="3144" y="1096"/>
                    </a:cubicBezTo>
                    <a:cubicBezTo>
                      <a:pt x="3144" y="1168"/>
                      <a:pt x="3073" y="1239"/>
                      <a:pt x="3002" y="1239"/>
                    </a:cubicBezTo>
                    <a:cubicBezTo>
                      <a:pt x="2906" y="1239"/>
                      <a:pt x="2859" y="1168"/>
                      <a:pt x="2859" y="1096"/>
                    </a:cubicBezTo>
                    <a:cubicBezTo>
                      <a:pt x="2859" y="1025"/>
                      <a:pt x="2906" y="953"/>
                      <a:pt x="3002" y="953"/>
                    </a:cubicBezTo>
                    <a:close/>
                    <a:moveTo>
                      <a:pt x="5121" y="1025"/>
                    </a:moveTo>
                    <a:lnTo>
                      <a:pt x="4716" y="1430"/>
                    </a:lnTo>
                    <a:lnTo>
                      <a:pt x="4311" y="1430"/>
                    </a:lnTo>
                    <a:lnTo>
                      <a:pt x="4716" y="1025"/>
                    </a:lnTo>
                    <a:close/>
                    <a:moveTo>
                      <a:pt x="4430" y="1715"/>
                    </a:moveTo>
                    <a:lnTo>
                      <a:pt x="4097" y="2049"/>
                    </a:lnTo>
                    <a:cubicBezTo>
                      <a:pt x="3978" y="2025"/>
                      <a:pt x="3883" y="2001"/>
                      <a:pt x="3764" y="1977"/>
                    </a:cubicBezTo>
                    <a:lnTo>
                      <a:pt x="4026" y="1715"/>
                    </a:lnTo>
                    <a:close/>
                    <a:moveTo>
                      <a:pt x="953" y="2073"/>
                    </a:moveTo>
                    <a:cubicBezTo>
                      <a:pt x="1049" y="2073"/>
                      <a:pt x="1096" y="2144"/>
                      <a:pt x="1096" y="2215"/>
                    </a:cubicBezTo>
                    <a:cubicBezTo>
                      <a:pt x="1096" y="2311"/>
                      <a:pt x="1049" y="2358"/>
                      <a:pt x="953" y="2358"/>
                    </a:cubicBezTo>
                    <a:cubicBezTo>
                      <a:pt x="882" y="2358"/>
                      <a:pt x="811" y="2311"/>
                      <a:pt x="811" y="2215"/>
                    </a:cubicBezTo>
                    <a:cubicBezTo>
                      <a:pt x="811" y="2144"/>
                      <a:pt x="882" y="2073"/>
                      <a:pt x="953" y="2073"/>
                    </a:cubicBezTo>
                    <a:close/>
                    <a:moveTo>
                      <a:pt x="2192" y="1072"/>
                    </a:moveTo>
                    <a:cubicBezTo>
                      <a:pt x="2287" y="1072"/>
                      <a:pt x="2406" y="1072"/>
                      <a:pt x="2549" y="1096"/>
                    </a:cubicBezTo>
                    <a:cubicBezTo>
                      <a:pt x="2549" y="1310"/>
                      <a:pt x="2740" y="1525"/>
                      <a:pt x="2978" y="1525"/>
                    </a:cubicBezTo>
                    <a:cubicBezTo>
                      <a:pt x="3073" y="1525"/>
                      <a:pt x="3144" y="1501"/>
                      <a:pt x="3192" y="1477"/>
                    </a:cubicBezTo>
                    <a:cubicBezTo>
                      <a:pt x="3335" y="1620"/>
                      <a:pt x="3406" y="1787"/>
                      <a:pt x="3454" y="1977"/>
                    </a:cubicBezTo>
                    <a:cubicBezTo>
                      <a:pt x="3121" y="2025"/>
                      <a:pt x="2835" y="2168"/>
                      <a:pt x="2597" y="2406"/>
                    </a:cubicBezTo>
                    <a:cubicBezTo>
                      <a:pt x="2335" y="2124"/>
                      <a:pt x="1953" y="1961"/>
                      <a:pt x="1553" y="1961"/>
                    </a:cubicBezTo>
                    <a:cubicBezTo>
                      <a:pt x="1481" y="1961"/>
                      <a:pt x="1408" y="1966"/>
                      <a:pt x="1335" y="1977"/>
                    </a:cubicBezTo>
                    <a:cubicBezTo>
                      <a:pt x="1311" y="1953"/>
                      <a:pt x="1263" y="1906"/>
                      <a:pt x="1215" y="1858"/>
                    </a:cubicBezTo>
                    <a:cubicBezTo>
                      <a:pt x="1287" y="1692"/>
                      <a:pt x="1382" y="1525"/>
                      <a:pt x="1525" y="1382"/>
                    </a:cubicBezTo>
                    <a:cubicBezTo>
                      <a:pt x="1596" y="1430"/>
                      <a:pt x="1668" y="1453"/>
                      <a:pt x="1763" y="1453"/>
                    </a:cubicBezTo>
                    <a:cubicBezTo>
                      <a:pt x="1978" y="1453"/>
                      <a:pt x="2168" y="1287"/>
                      <a:pt x="2192" y="1072"/>
                    </a:cubicBezTo>
                    <a:close/>
                    <a:moveTo>
                      <a:pt x="4931" y="2882"/>
                    </a:moveTo>
                    <a:cubicBezTo>
                      <a:pt x="5002" y="2882"/>
                      <a:pt x="5073" y="2954"/>
                      <a:pt x="5073" y="3025"/>
                    </a:cubicBezTo>
                    <a:cubicBezTo>
                      <a:pt x="5073" y="3120"/>
                      <a:pt x="5002" y="3192"/>
                      <a:pt x="4931" y="3192"/>
                    </a:cubicBezTo>
                    <a:cubicBezTo>
                      <a:pt x="4859" y="3192"/>
                      <a:pt x="4788" y="3120"/>
                      <a:pt x="4788" y="3025"/>
                    </a:cubicBezTo>
                    <a:cubicBezTo>
                      <a:pt x="4788" y="2954"/>
                      <a:pt x="4859" y="2882"/>
                      <a:pt x="4931" y="2882"/>
                    </a:cubicBezTo>
                    <a:close/>
                    <a:moveTo>
                      <a:pt x="2287" y="3097"/>
                    </a:moveTo>
                    <a:cubicBezTo>
                      <a:pt x="2382" y="3097"/>
                      <a:pt x="2454" y="3168"/>
                      <a:pt x="2454" y="3239"/>
                    </a:cubicBezTo>
                    <a:cubicBezTo>
                      <a:pt x="2454" y="3335"/>
                      <a:pt x="2382" y="3382"/>
                      <a:pt x="2287" y="3382"/>
                    </a:cubicBezTo>
                    <a:cubicBezTo>
                      <a:pt x="2216" y="3382"/>
                      <a:pt x="2144" y="3335"/>
                      <a:pt x="2144" y="3239"/>
                    </a:cubicBezTo>
                    <a:cubicBezTo>
                      <a:pt x="2144" y="3168"/>
                      <a:pt x="2216" y="3097"/>
                      <a:pt x="2287" y="3097"/>
                    </a:cubicBezTo>
                    <a:close/>
                    <a:moveTo>
                      <a:pt x="430" y="3859"/>
                    </a:moveTo>
                    <a:cubicBezTo>
                      <a:pt x="501" y="3859"/>
                      <a:pt x="572" y="3930"/>
                      <a:pt x="572" y="4002"/>
                    </a:cubicBezTo>
                    <a:cubicBezTo>
                      <a:pt x="572" y="4097"/>
                      <a:pt x="501" y="4168"/>
                      <a:pt x="430" y="4168"/>
                    </a:cubicBezTo>
                    <a:cubicBezTo>
                      <a:pt x="358" y="4168"/>
                      <a:pt x="287" y="4097"/>
                      <a:pt x="287" y="4002"/>
                    </a:cubicBezTo>
                    <a:cubicBezTo>
                      <a:pt x="287" y="3930"/>
                      <a:pt x="358" y="3859"/>
                      <a:pt x="430" y="3859"/>
                    </a:cubicBezTo>
                    <a:close/>
                    <a:moveTo>
                      <a:pt x="930" y="4216"/>
                    </a:moveTo>
                    <a:cubicBezTo>
                      <a:pt x="1001" y="4216"/>
                      <a:pt x="1073" y="4263"/>
                      <a:pt x="1073" y="4359"/>
                    </a:cubicBezTo>
                    <a:lnTo>
                      <a:pt x="1073" y="4787"/>
                    </a:lnTo>
                    <a:lnTo>
                      <a:pt x="715" y="4787"/>
                    </a:lnTo>
                    <a:lnTo>
                      <a:pt x="644" y="4383"/>
                    </a:lnTo>
                    <a:cubicBezTo>
                      <a:pt x="715" y="4359"/>
                      <a:pt x="787" y="4287"/>
                      <a:pt x="811" y="4216"/>
                    </a:cubicBezTo>
                    <a:close/>
                    <a:moveTo>
                      <a:pt x="2740" y="4216"/>
                    </a:moveTo>
                    <a:cubicBezTo>
                      <a:pt x="2811" y="4216"/>
                      <a:pt x="2882" y="4263"/>
                      <a:pt x="2882" y="4359"/>
                    </a:cubicBezTo>
                    <a:lnTo>
                      <a:pt x="2882" y="4787"/>
                    </a:lnTo>
                    <a:lnTo>
                      <a:pt x="1930" y="4787"/>
                    </a:lnTo>
                    <a:lnTo>
                      <a:pt x="1930" y="4359"/>
                    </a:lnTo>
                    <a:cubicBezTo>
                      <a:pt x="1930" y="4263"/>
                      <a:pt x="2001" y="4216"/>
                      <a:pt x="2097" y="4216"/>
                    </a:cubicBezTo>
                    <a:close/>
                    <a:moveTo>
                      <a:pt x="3883" y="4216"/>
                    </a:moveTo>
                    <a:cubicBezTo>
                      <a:pt x="3978" y="4216"/>
                      <a:pt x="4049" y="4263"/>
                      <a:pt x="4049" y="4359"/>
                    </a:cubicBezTo>
                    <a:lnTo>
                      <a:pt x="4049" y="4787"/>
                    </a:lnTo>
                    <a:lnTo>
                      <a:pt x="3740" y="4787"/>
                    </a:lnTo>
                    <a:lnTo>
                      <a:pt x="3740" y="4359"/>
                    </a:lnTo>
                    <a:cubicBezTo>
                      <a:pt x="3740" y="4263"/>
                      <a:pt x="3811" y="4216"/>
                      <a:pt x="3883" y="4216"/>
                    </a:cubicBezTo>
                    <a:close/>
                    <a:moveTo>
                      <a:pt x="1538" y="2254"/>
                    </a:moveTo>
                    <a:cubicBezTo>
                      <a:pt x="1846" y="2254"/>
                      <a:pt x="2202" y="2392"/>
                      <a:pt x="2430" y="2620"/>
                    </a:cubicBezTo>
                    <a:cubicBezTo>
                      <a:pt x="2382" y="2692"/>
                      <a:pt x="2359" y="2739"/>
                      <a:pt x="2311" y="2811"/>
                    </a:cubicBezTo>
                    <a:lnTo>
                      <a:pt x="2287" y="2811"/>
                    </a:lnTo>
                    <a:cubicBezTo>
                      <a:pt x="2049" y="2811"/>
                      <a:pt x="1858" y="3001"/>
                      <a:pt x="1858" y="3239"/>
                    </a:cubicBezTo>
                    <a:cubicBezTo>
                      <a:pt x="1858" y="3454"/>
                      <a:pt x="2001" y="3620"/>
                      <a:pt x="2192" y="3668"/>
                    </a:cubicBezTo>
                    <a:cubicBezTo>
                      <a:pt x="2216" y="3763"/>
                      <a:pt x="2239" y="3835"/>
                      <a:pt x="2263" y="3906"/>
                    </a:cubicBezTo>
                    <a:lnTo>
                      <a:pt x="2097" y="3906"/>
                    </a:lnTo>
                    <a:cubicBezTo>
                      <a:pt x="1835" y="3906"/>
                      <a:pt x="1644" y="4121"/>
                      <a:pt x="1644" y="4359"/>
                    </a:cubicBezTo>
                    <a:lnTo>
                      <a:pt x="1644" y="5073"/>
                    </a:lnTo>
                    <a:cubicBezTo>
                      <a:pt x="1644" y="5145"/>
                      <a:pt x="1596" y="5240"/>
                      <a:pt x="1501" y="5240"/>
                    </a:cubicBezTo>
                    <a:cubicBezTo>
                      <a:pt x="1430" y="5216"/>
                      <a:pt x="1358" y="5168"/>
                      <a:pt x="1358" y="5073"/>
                    </a:cubicBezTo>
                    <a:lnTo>
                      <a:pt x="1358" y="4359"/>
                    </a:lnTo>
                    <a:cubicBezTo>
                      <a:pt x="1358" y="4121"/>
                      <a:pt x="1168" y="3906"/>
                      <a:pt x="930" y="3906"/>
                    </a:cubicBezTo>
                    <a:lnTo>
                      <a:pt x="858" y="3906"/>
                    </a:lnTo>
                    <a:cubicBezTo>
                      <a:pt x="811" y="3740"/>
                      <a:pt x="644" y="3573"/>
                      <a:pt x="430" y="3573"/>
                    </a:cubicBezTo>
                    <a:cubicBezTo>
                      <a:pt x="382" y="3263"/>
                      <a:pt x="501" y="2835"/>
                      <a:pt x="763" y="2596"/>
                    </a:cubicBezTo>
                    <a:cubicBezTo>
                      <a:pt x="811" y="2644"/>
                      <a:pt x="882" y="2668"/>
                      <a:pt x="977" y="2668"/>
                    </a:cubicBezTo>
                    <a:cubicBezTo>
                      <a:pt x="1192" y="2668"/>
                      <a:pt x="1382" y="2501"/>
                      <a:pt x="1406" y="2263"/>
                    </a:cubicBezTo>
                    <a:cubicBezTo>
                      <a:pt x="1449" y="2257"/>
                      <a:pt x="1493" y="2254"/>
                      <a:pt x="1538" y="2254"/>
                    </a:cubicBezTo>
                    <a:close/>
                    <a:moveTo>
                      <a:pt x="5431" y="1"/>
                    </a:moveTo>
                    <a:cubicBezTo>
                      <a:pt x="5371" y="1"/>
                      <a:pt x="5312" y="25"/>
                      <a:pt x="5264" y="72"/>
                    </a:cubicBezTo>
                    <a:lnTo>
                      <a:pt x="3668" y="1668"/>
                    </a:lnTo>
                    <a:cubicBezTo>
                      <a:pt x="3597" y="1525"/>
                      <a:pt x="3502" y="1382"/>
                      <a:pt x="3406" y="1263"/>
                    </a:cubicBezTo>
                    <a:cubicBezTo>
                      <a:pt x="3430" y="1215"/>
                      <a:pt x="3430" y="1144"/>
                      <a:pt x="3430" y="1096"/>
                    </a:cubicBezTo>
                    <a:cubicBezTo>
                      <a:pt x="3430" y="858"/>
                      <a:pt x="3240" y="667"/>
                      <a:pt x="3002" y="667"/>
                    </a:cubicBezTo>
                    <a:cubicBezTo>
                      <a:pt x="2859" y="667"/>
                      <a:pt x="2740" y="715"/>
                      <a:pt x="2668" y="810"/>
                    </a:cubicBezTo>
                    <a:cubicBezTo>
                      <a:pt x="2550" y="794"/>
                      <a:pt x="2420" y="777"/>
                      <a:pt x="2287" y="777"/>
                    </a:cubicBezTo>
                    <a:cubicBezTo>
                      <a:pt x="2232" y="777"/>
                      <a:pt x="2176" y="780"/>
                      <a:pt x="2120" y="787"/>
                    </a:cubicBezTo>
                    <a:cubicBezTo>
                      <a:pt x="2049" y="667"/>
                      <a:pt x="1906" y="596"/>
                      <a:pt x="1763" y="596"/>
                    </a:cubicBezTo>
                    <a:cubicBezTo>
                      <a:pt x="1525" y="596"/>
                      <a:pt x="1311" y="787"/>
                      <a:pt x="1311" y="1025"/>
                    </a:cubicBezTo>
                    <a:cubicBezTo>
                      <a:pt x="1311" y="1072"/>
                      <a:pt x="1335" y="1120"/>
                      <a:pt x="1335" y="1168"/>
                    </a:cubicBezTo>
                    <a:cubicBezTo>
                      <a:pt x="1168" y="1334"/>
                      <a:pt x="1025" y="1549"/>
                      <a:pt x="953" y="1787"/>
                    </a:cubicBezTo>
                    <a:cubicBezTo>
                      <a:pt x="715" y="1787"/>
                      <a:pt x="525" y="1977"/>
                      <a:pt x="525" y="2215"/>
                    </a:cubicBezTo>
                    <a:cubicBezTo>
                      <a:pt x="525" y="2287"/>
                      <a:pt x="549" y="2335"/>
                      <a:pt x="572" y="2382"/>
                    </a:cubicBezTo>
                    <a:cubicBezTo>
                      <a:pt x="215" y="2716"/>
                      <a:pt x="72" y="3192"/>
                      <a:pt x="144" y="3692"/>
                    </a:cubicBezTo>
                    <a:cubicBezTo>
                      <a:pt x="49" y="3763"/>
                      <a:pt x="1" y="3882"/>
                      <a:pt x="1" y="4002"/>
                    </a:cubicBezTo>
                    <a:cubicBezTo>
                      <a:pt x="1" y="4216"/>
                      <a:pt x="168" y="4406"/>
                      <a:pt x="358" y="4430"/>
                    </a:cubicBezTo>
                    <a:lnTo>
                      <a:pt x="453" y="4859"/>
                    </a:lnTo>
                    <a:cubicBezTo>
                      <a:pt x="311" y="4978"/>
                      <a:pt x="191" y="5121"/>
                      <a:pt x="120" y="5287"/>
                    </a:cubicBezTo>
                    <a:cubicBezTo>
                      <a:pt x="96" y="5359"/>
                      <a:pt x="120" y="5454"/>
                      <a:pt x="191" y="5478"/>
                    </a:cubicBezTo>
                    <a:cubicBezTo>
                      <a:pt x="215" y="5502"/>
                      <a:pt x="239" y="5502"/>
                      <a:pt x="239" y="5502"/>
                    </a:cubicBezTo>
                    <a:cubicBezTo>
                      <a:pt x="311" y="5502"/>
                      <a:pt x="358" y="5454"/>
                      <a:pt x="382" y="5407"/>
                    </a:cubicBezTo>
                    <a:cubicBezTo>
                      <a:pt x="430" y="5264"/>
                      <a:pt x="525" y="5168"/>
                      <a:pt x="644" y="5073"/>
                    </a:cubicBezTo>
                    <a:lnTo>
                      <a:pt x="1073" y="5073"/>
                    </a:lnTo>
                    <a:cubicBezTo>
                      <a:pt x="1073" y="5311"/>
                      <a:pt x="1263" y="5502"/>
                      <a:pt x="1477" y="5526"/>
                    </a:cubicBezTo>
                    <a:cubicBezTo>
                      <a:pt x="1716" y="5526"/>
                      <a:pt x="1954" y="5335"/>
                      <a:pt x="1954" y="5073"/>
                    </a:cubicBezTo>
                    <a:lnTo>
                      <a:pt x="2882" y="5073"/>
                    </a:lnTo>
                    <a:lnTo>
                      <a:pt x="2882" y="5407"/>
                    </a:lnTo>
                    <a:cubicBezTo>
                      <a:pt x="2882" y="5645"/>
                      <a:pt x="3073" y="5835"/>
                      <a:pt x="3287" y="5835"/>
                    </a:cubicBezTo>
                    <a:cubicBezTo>
                      <a:pt x="3301" y="5837"/>
                      <a:pt x="3314" y="5837"/>
                      <a:pt x="3328" y="5837"/>
                    </a:cubicBezTo>
                    <a:cubicBezTo>
                      <a:pt x="3552" y="5837"/>
                      <a:pt x="3762" y="5654"/>
                      <a:pt x="3740" y="5407"/>
                    </a:cubicBezTo>
                    <a:lnTo>
                      <a:pt x="3740" y="5073"/>
                    </a:lnTo>
                    <a:lnTo>
                      <a:pt x="4073" y="5073"/>
                    </a:lnTo>
                    <a:cubicBezTo>
                      <a:pt x="4121" y="5240"/>
                      <a:pt x="4264" y="5383"/>
                      <a:pt x="4454" y="5383"/>
                    </a:cubicBezTo>
                    <a:cubicBezTo>
                      <a:pt x="4573" y="5383"/>
                      <a:pt x="4669" y="5359"/>
                      <a:pt x="4740" y="5287"/>
                    </a:cubicBezTo>
                    <a:cubicBezTo>
                      <a:pt x="4835" y="5407"/>
                      <a:pt x="4883" y="5549"/>
                      <a:pt x="4883" y="5692"/>
                    </a:cubicBezTo>
                    <a:cubicBezTo>
                      <a:pt x="4883" y="5954"/>
                      <a:pt x="4740" y="6169"/>
                      <a:pt x="4526" y="6311"/>
                    </a:cubicBezTo>
                    <a:lnTo>
                      <a:pt x="2430" y="6311"/>
                    </a:lnTo>
                    <a:cubicBezTo>
                      <a:pt x="2359" y="6311"/>
                      <a:pt x="2287" y="6359"/>
                      <a:pt x="2287" y="6454"/>
                    </a:cubicBezTo>
                    <a:cubicBezTo>
                      <a:pt x="2287" y="6526"/>
                      <a:pt x="2359" y="6597"/>
                      <a:pt x="2430" y="6597"/>
                    </a:cubicBezTo>
                    <a:lnTo>
                      <a:pt x="4430" y="6597"/>
                    </a:lnTo>
                    <a:cubicBezTo>
                      <a:pt x="4407" y="6788"/>
                      <a:pt x="4359" y="6978"/>
                      <a:pt x="4264" y="7169"/>
                    </a:cubicBezTo>
                    <a:cubicBezTo>
                      <a:pt x="4216" y="7240"/>
                      <a:pt x="4240" y="7312"/>
                      <a:pt x="4311" y="7359"/>
                    </a:cubicBezTo>
                    <a:cubicBezTo>
                      <a:pt x="4335" y="7383"/>
                      <a:pt x="4359" y="7383"/>
                      <a:pt x="4383" y="7383"/>
                    </a:cubicBezTo>
                    <a:cubicBezTo>
                      <a:pt x="4430" y="7383"/>
                      <a:pt x="4478" y="7359"/>
                      <a:pt x="4502" y="7312"/>
                    </a:cubicBezTo>
                    <a:cubicBezTo>
                      <a:pt x="4645" y="7074"/>
                      <a:pt x="4716" y="6812"/>
                      <a:pt x="4716" y="6526"/>
                    </a:cubicBezTo>
                    <a:cubicBezTo>
                      <a:pt x="5002" y="6335"/>
                      <a:pt x="5169" y="6026"/>
                      <a:pt x="5169" y="5692"/>
                    </a:cubicBezTo>
                    <a:cubicBezTo>
                      <a:pt x="5169" y="5454"/>
                      <a:pt x="5073" y="5192"/>
                      <a:pt x="4907" y="5026"/>
                    </a:cubicBezTo>
                    <a:cubicBezTo>
                      <a:pt x="4907" y="5002"/>
                      <a:pt x="4907" y="4978"/>
                      <a:pt x="4907" y="4954"/>
                    </a:cubicBezTo>
                    <a:lnTo>
                      <a:pt x="4907" y="4525"/>
                    </a:lnTo>
                    <a:cubicBezTo>
                      <a:pt x="4907" y="4430"/>
                      <a:pt x="4859" y="4383"/>
                      <a:pt x="4764" y="4383"/>
                    </a:cubicBezTo>
                    <a:cubicBezTo>
                      <a:pt x="4692" y="4383"/>
                      <a:pt x="4621" y="4430"/>
                      <a:pt x="4621" y="4525"/>
                    </a:cubicBezTo>
                    <a:lnTo>
                      <a:pt x="4621" y="4954"/>
                    </a:lnTo>
                    <a:cubicBezTo>
                      <a:pt x="4621" y="4978"/>
                      <a:pt x="4621" y="5026"/>
                      <a:pt x="4573" y="5049"/>
                    </a:cubicBezTo>
                    <a:cubicBezTo>
                      <a:pt x="4549" y="5073"/>
                      <a:pt x="4502" y="5097"/>
                      <a:pt x="4478" y="5097"/>
                    </a:cubicBezTo>
                    <a:cubicBezTo>
                      <a:pt x="4407" y="5097"/>
                      <a:pt x="4335" y="5026"/>
                      <a:pt x="4335" y="4930"/>
                    </a:cubicBezTo>
                    <a:lnTo>
                      <a:pt x="4335" y="4335"/>
                    </a:lnTo>
                    <a:cubicBezTo>
                      <a:pt x="4335" y="4097"/>
                      <a:pt x="4145" y="3906"/>
                      <a:pt x="3906" y="3906"/>
                    </a:cubicBezTo>
                    <a:cubicBezTo>
                      <a:pt x="3668" y="3906"/>
                      <a:pt x="3478" y="4097"/>
                      <a:pt x="3478" y="4335"/>
                    </a:cubicBezTo>
                    <a:lnTo>
                      <a:pt x="3478" y="5407"/>
                    </a:lnTo>
                    <a:cubicBezTo>
                      <a:pt x="3478" y="5478"/>
                      <a:pt x="3406" y="5549"/>
                      <a:pt x="3311" y="5549"/>
                    </a:cubicBezTo>
                    <a:cubicBezTo>
                      <a:pt x="3240" y="5549"/>
                      <a:pt x="3168" y="5478"/>
                      <a:pt x="3168" y="5407"/>
                    </a:cubicBezTo>
                    <a:lnTo>
                      <a:pt x="3168" y="4359"/>
                    </a:lnTo>
                    <a:cubicBezTo>
                      <a:pt x="3168" y="4097"/>
                      <a:pt x="2978" y="3906"/>
                      <a:pt x="2740" y="3906"/>
                    </a:cubicBezTo>
                    <a:lnTo>
                      <a:pt x="2573" y="3906"/>
                    </a:lnTo>
                    <a:cubicBezTo>
                      <a:pt x="2549" y="3835"/>
                      <a:pt x="2501" y="3740"/>
                      <a:pt x="2501" y="3644"/>
                    </a:cubicBezTo>
                    <a:cubicBezTo>
                      <a:pt x="2644" y="3573"/>
                      <a:pt x="2740" y="3430"/>
                      <a:pt x="2740" y="3239"/>
                    </a:cubicBezTo>
                    <a:cubicBezTo>
                      <a:pt x="2740" y="3120"/>
                      <a:pt x="2692" y="3001"/>
                      <a:pt x="2597" y="2906"/>
                    </a:cubicBezTo>
                    <a:cubicBezTo>
                      <a:pt x="2787" y="2525"/>
                      <a:pt x="3144" y="2287"/>
                      <a:pt x="3573" y="2263"/>
                    </a:cubicBezTo>
                    <a:cubicBezTo>
                      <a:pt x="3596" y="2262"/>
                      <a:pt x="3618" y="2261"/>
                      <a:pt x="3641" y="2261"/>
                    </a:cubicBezTo>
                    <a:cubicBezTo>
                      <a:pt x="4020" y="2261"/>
                      <a:pt x="4372" y="2448"/>
                      <a:pt x="4597" y="2763"/>
                    </a:cubicBezTo>
                    <a:cubicBezTo>
                      <a:pt x="4526" y="2835"/>
                      <a:pt x="4502" y="2930"/>
                      <a:pt x="4502" y="3025"/>
                    </a:cubicBezTo>
                    <a:cubicBezTo>
                      <a:pt x="4502" y="3216"/>
                      <a:pt x="4621" y="3382"/>
                      <a:pt x="4788" y="3430"/>
                    </a:cubicBezTo>
                    <a:cubicBezTo>
                      <a:pt x="4788" y="3573"/>
                      <a:pt x="4764" y="3692"/>
                      <a:pt x="4716" y="3811"/>
                    </a:cubicBezTo>
                    <a:cubicBezTo>
                      <a:pt x="4692" y="3882"/>
                      <a:pt x="4740" y="3954"/>
                      <a:pt x="4811" y="3978"/>
                    </a:cubicBezTo>
                    <a:cubicBezTo>
                      <a:pt x="4835" y="4002"/>
                      <a:pt x="4859" y="4002"/>
                      <a:pt x="4859" y="4002"/>
                    </a:cubicBezTo>
                    <a:cubicBezTo>
                      <a:pt x="4931" y="4002"/>
                      <a:pt x="4978" y="3954"/>
                      <a:pt x="5002" y="3906"/>
                    </a:cubicBezTo>
                    <a:cubicBezTo>
                      <a:pt x="5050" y="3740"/>
                      <a:pt x="5073" y="3597"/>
                      <a:pt x="5073" y="3430"/>
                    </a:cubicBezTo>
                    <a:cubicBezTo>
                      <a:pt x="5240" y="3382"/>
                      <a:pt x="5383" y="3216"/>
                      <a:pt x="5383" y="3025"/>
                    </a:cubicBezTo>
                    <a:cubicBezTo>
                      <a:pt x="5383" y="2787"/>
                      <a:pt x="5169" y="2596"/>
                      <a:pt x="4931" y="2596"/>
                    </a:cubicBezTo>
                    <a:cubicBezTo>
                      <a:pt x="4907" y="2596"/>
                      <a:pt x="4859" y="2596"/>
                      <a:pt x="4835" y="2620"/>
                    </a:cubicBezTo>
                    <a:cubicBezTo>
                      <a:pt x="4716" y="2430"/>
                      <a:pt x="4549" y="2287"/>
                      <a:pt x="4383" y="2192"/>
                    </a:cubicBezTo>
                    <a:lnTo>
                      <a:pt x="5883" y="691"/>
                    </a:lnTo>
                    <a:cubicBezTo>
                      <a:pt x="5978" y="596"/>
                      <a:pt x="5978" y="429"/>
                      <a:pt x="5883" y="358"/>
                    </a:cubicBezTo>
                    <a:lnTo>
                      <a:pt x="5597" y="72"/>
                    </a:lnTo>
                    <a:cubicBezTo>
                      <a:pt x="5550" y="25"/>
                      <a:pt x="5490" y="1"/>
                      <a:pt x="54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7"/>
              <p:cNvSpPr/>
              <p:nvPr/>
            </p:nvSpPr>
            <p:spPr>
              <a:xfrm>
                <a:off x="4143816" y="4179880"/>
                <a:ext cx="138424" cy="135536"/>
              </a:xfrm>
              <a:custGeom>
                <a:avLst/>
                <a:gdLst/>
                <a:ahLst/>
                <a:cxnLst/>
                <a:rect l="l" t="t" r="r" b="b"/>
                <a:pathLst>
                  <a:path w="4121" h="4035" extrusionOk="0">
                    <a:moveTo>
                      <a:pt x="2930" y="2272"/>
                    </a:moveTo>
                    <a:cubicBezTo>
                      <a:pt x="2882" y="2463"/>
                      <a:pt x="2715" y="2582"/>
                      <a:pt x="2525" y="2582"/>
                    </a:cubicBezTo>
                    <a:cubicBezTo>
                      <a:pt x="2334" y="2582"/>
                      <a:pt x="2167" y="2463"/>
                      <a:pt x="2120" y="2272"/>
                    </a:cubicBezTo>
                    <a:close/>
                    <a:moveTo>
                      <a:pt x="2668" y="2844"/>
                    </a:moveTo>
                    <a:lnTo>
                      <a:pt x="2668" y="3177"/>
                    </a:lnTo>
                    <a:lnTo>
                      <a:pt x="2382" y="3177"/>
                    </a:lnTo>
                    <a:lnTo>
                      <a:pt x="2382" y="2844"/>
                    </a:lnTo>
                    <a:cubicBezTo>
                      <a:pt x="2429" y="2844"/>
                      <a:pt x="2477" y="2868"/>
                      <a:pt x="2525" y="2868"/>
                    </a:cubicBezTo>
                    <a:cubicBezTo>
                      <a:pt x="2572" y="2868"/>
                      <a:pt x="2620" y="2868"/>
                      <a:pt x="2668" y="2844"/>
                    </a:cubicBezTo>
                    <a:close/>
                    <a:moveTo>
                      <a:pt x="3596" y="3487"/>
                    </a:moveTo>
                    <a:cubicBezTo>
                      <a:pt x="3715" y="3487"/>
                      <a:pt x="3834" y="3582"/>
                      <a:pt x="3834" y="3725"/>
                    </a:cubicBezTo>
                    <a:lnTo>
                      <a:pt x="3834" y="3749"/>
                    </a:lnTo>
                    <a:lnTo>
                      <a:pt x="1215" y="3749"/>
                    </a:lnTo>
                    <a:lnTo>
                      <a:pt x="1215" y="3725"/>
                    </a:lnTo>
                    <a:cubicBezTo>
                      <a:pt x="1215" y="3582"/>
                      <a:pt x="1334" y="3487"/>
                      <a:pt x="1453" y="3487"/>
                    </a:cubicBezTo>
                    <a:close/>
                    <a:moveTo>
                      <a:pt x="173" y="1"/>
                    </a:moveTo>
                    <a:cubicBezTo>
                      <a:pt x="155" y="1"/>
                      <a:pt x="137" y="4"/>
                      <a:pt x="119" y="10"/>
                    </a:cubicBezTo>
                    <a:cubicBezTo>
                      <a:pt x="48" y="34"/>
                      <a:pt x="0" y="129"/>
                      <a:pt x="24" y="200"/>
                    </a:cubicBezTo>
                    <a:cubicBezTo>
                      <a:pt x="96" y="391"/>
                      <a:pt x="239" y="534"/>
                      <a:pt x="405" y="653"/>
                    </a:cubicBezTo>
                    <a:cubicBezTo>
                      <a:pt x="429" y="1463"/>
                      <a:pt x="1024" y="2129"/>
                      <a:pt x="1810" y="2248"/>
                    </a:cubicBezTo>
                    <a:cubicBezTo>
                      <a:pt x="1834" y="2439"/>
                      <a:pt x="1953" y="2606"/>
                      <a:pt x="2096" y="2725"/>
                    </a:cubicBezTo>
                    <a:lnTo>
                      <a:pt x="2096" y="3177"/>
                    </a:lnTo>
                    <a:lnTo>
                      <a:pt x="1453" y="3177"/>
                    </a:lnTo>
                    <a:cubicBezTo>
                      <a:pt x="1167" y="3177"/>
                      <a:pt x="929" y="3415"/>
                      <a:pt x="929" y="3725"/>
                    </a:cubicBezTo>
                    <a:lnTo>
                      <a:pt x="929" y="3892"/>
                    </a:lnTo>
                    <a:cubicBezTo>
                      <a:pt x="929" y="3963"/>
                      <a:pt x="1001" y="4034"/>
                      <a:pt x="1072" y="4034"/>
                    </a:cubicBezTo>
                    <a:lnTo>
                      <a:pt x="3977" y="4034"/>
                    </a:lnTo>
                    <a:cubicBezTo>
                      <a:pt x="4049" y="4034"/>
                      <a:pt x="4120" y="3963"/>
                      <a:pt x="4120" y="3892"/>
                    </a:cubicBezTo>
                    <a:lnTo>
                      <a:pt x="4120" y="3725"/>
                    </a:lnTo>
                    <a:cubicBezTo>
                      <a:pt x="4120" y="3439"/>
                      <a:pt x="3882" y="3201"/>
                      <a:pt x="3596" y="3201"/>
                    </a:cubicBezTo>
                    <a:lnTo>
                      <a:pt x="2953" y="3201"/>
                    </a:lnTo>
                    <a:lnTo>
                      <a:pt x="2953" y="2725"/>
                    </a:lnTo>
                    <a:cubicBezTo>
                      <a:pt x="3096" y="2606"/>
                      <a:pt x="3215" y="2439"/>
                      <a:pt x="3239" y="2272"/>
                    </a:cubicBezTo>
                    <a:cubicBezTo>
                      <a:pt x="3501" y="2225"/>
                      <a:pt x="3739" y="2129"/>
                      <a:pt x="3954" y="1986"/>
                    </a:cubicBezTo>
                    <a:cubicBezTo>
                      <a:pt x="4001" y="1939"/>
                      <a:pt x="4025" y="1844"/>
                      <a:pt x="3977" y="1772"/>
                    </a:cubicBezTo>
                    <a:cubicBezTo>
                      <a:pt x="3951" y="1733"/>
                      <a:pt x="3911" y="1715"/>
                      <a:pt x="3871" y="1715"/>
                    </a:cubicBezTo>
                    <a:cubicBezTo>
                      <a:pt x="3839" y="1715"/>
                      <a:pt x="3808" y="1727"/>
                      <a:pt x="3787" y="1748"/>
                    </a:cubicBezTo>
                    <a:cubicBezTo>
                      <a:pt x="3549" y="1891"/>
                      <a:pt x="3287" y="1986"/>
                      <a:pt x="3001" y="1986"/>
                    </a:cubicBezTo>
                    <a:lnTo>
                      <a:pt x="2072" y="1986"/>
                    </a:lnTo>
                    <a:cubicBezTo>
                      <a:pt x="1334" y="1986"/>
                      <a:pt x="762" y="1439"/>
                      <a:pt x="691" y="724"/>
                    </a:cubicBezTo>
                    <a:lnTo>
                      <a:pt x="1691" y="724"/>
                    </a:lnTo>
                    <a:cubicBezTo>
                      <a:pt x="1763" y="724"/>
                      <a:pt x="1834" y="653"/>
                      <a:pt x="1834" y="581"/>
                    </a:cubicBezTo>
                    <a:cubicBezTo>
                      <a:pt x="1834" y="486"/>
                      <a:pt x="1763" y="438"/>
                      <a:pt x="1691" y="438"/>
                    </a:cubicBezTo>
                    <a:lnTo>
                      <a:pt x="596" y="438"/>
                    </a:lnTo>
                    <a:cubicBezTo>
                      <a:pt x="453" y="343"/>
                      <a:pt x="358" y="224"/>
                      <a:pt x="310" y="81"/>
                    </a:cubicBezTo>
                    <a:cubicBezTo>
                      <a:pt x="274" y="28"/>
                      <a:pt x="225" y="1"/>
                      <a:pt x="1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7"/>
              <p:cNvSpPr/>
              <p:nvPr/>
            </p:nvSpPr>
            <p:spPr>
              <a:xfrm>
                <a:off x="4248617" y="4073803"/>
                <a:ext cx="28820" cy="29626"/>
              </a:xfrm>
              <a:custGeom>
                <a:avLst/>
                <a:gdLst/>
                <a:ahLst/>
                <a:cxnLst/>
                <a:rect l="l" t="t" r="r" b="b"/>
                <a:pathLst>
                  <a:path w="858" h="882" extrusionOk="0">
                    <a:moveTo>
                      <a:pt x="429" y="286"/>
                    </a:moveTo>
                    <a:cubicBezTo>
                      <a:pt x="500" y="286"/>
                      <a:pt x="572" y="358"/>
                      <a:pt x="572" y="429"/>
                    </a:cubicBezTo>
                    <a:cubicBezTo>
                      <a:pt x="572" y="524"/>
                      <a:pt x="500" y="572"/>
                      <a:pt x="429" y="572"/>
                    </a:cubicBezTo>
                    <a:cubicBezTo>
                      <a:pt x="357" y="572"/>
                      <a:pt x="286" y="524"/>
                      <a:pt x="286" y="429"/>
                    </a:cubicBezTo>
                    <a:cubicBezTo>
                      <a:pt x="286" y="358"/>
                      <a:pt x="357" y="286"/>
                      <a:pt x="429" y="286"/>
                    </a:cubicBezTo>
                    <a:close/>
                    <a:moveTo>
                      <a:pt x="429" y="1"/>
                    </a:moveTo>
                    <a:cubicBezTo>
                      <a:pt x="191" y="1"/>
                      <a:pt x="0" y="191"/>
                      <a:pt x="0" y="429"/>
                    </a:cubicBezTo>
                    <a:cubicBezTo>
                      <a:pt x="0" y="667"/>
                      <a:pt x="191" y="882"/>
                      <a:pt x="429" y="882"/>
                    </a:cubicBezTo>
                    <a:cubicBezTo>
                      <a:pt x="667" y="882"/>
                      <a:pt x="857" y="667"/>
                      <a:pt x="857" y="429"/>
                    </a:cubicBezTo>
                    <a:cubicBezTo>
                      <a:pt x="857" y="191"/>
                      <a:pt x="667" y="1"/>
                      <a:pt x="4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grpSp>
        <p:nvGrpSpPr>
          <p:cNvPr id="1815" name="Google Shape;1815;p7"/>
          <p:cNvGrpSpPr/>
          <p:nvPr/>
        </p:nvGrpSpPr>
        <p:grpSpPr>
          <a:xfrm>
            <a:off x="3347865" y="1622904"/>
            <a:ext cx="576064" cy="540295"/>
            <a:chOff x="3405474" y="2682706"/>
            <a:chExt cx="343189" cy="332843"/>
          </a:xfrm>
        </p:grpSpPr>
        <p:sp>
          <p:nvSpPr>
            <p:cNvPr id="1816" name="Google Shape;1816;p7"/>
            <p:cNvSpPr/>
            <p:nvPr/>
          </p:nvSpPr>
          <p:spPr>
            <a:xfrm>
              <a:off x="3418272" y="2758720"/>
              <a:ext cx="64829" cy="51090"/>
            </a:xfrm>
            <a:custGeom>
              <a:avLst/>
              <a:gdLst/>
              <a:ahLst/>
              <a:cxnLst/>
              <a:rect l="l" t="t" r="r" b="b"/>
              <a:pathLst>
                <a:path w="1930" h="1521" extrusionOk="0">
                  <a:moveTo>
                    <a:pt x="1930" y="1"/>
                  </a:moveTo>
                  <a:lnTo>
                    <a:pt x="572" y="48"/>
                  </a:lnTo>
                  <a:cubicBezTo>
                    <a:pt x="525" y="48"/>
                    <a:pt x="453" y="48"/>
                    <a:pt x="405" y="72"/>
                  </a:cubicBezTo>
                  <a:cubicBezTo>
                    <a:pt x="239" y="120"/>
                    <a:pt x="72" y="501"/>
                    <a:pt x="72" y="501"/>
                  </a:cubicBezTo>
                  <a:cubicBezTo>
                    <a:pt x="1" y="691"/>
                    <a:pt x="96" y="763"/>
                    <a:pt x="191" y="929"/>
                  </a:cubicBezTo>
                  <a:lnTo>
                    <a:pt x="358" y="1263"/>
                  </a:lnTo>
                  <a:cubicBezTo>
                    <a:pt x="455" y="1425"/>
                    <a:pt x="640" y="1521"/>
                    <a:pt x="838" y="1521"/>
                  </a:cubicBezTo>
                  <a:cubicBezTo>
                    <a:pt x="932" y="1521"/>
                    <a:pt x="1028" y="1499"/>
                    <a:pt x="1120" y="1453"/>
                  </a:cubicBezTo>
                  <a:cubicBezTo>
                    <a:pt x="1120" y="1453"/>
                    <a:pt x="1477" y="1311"/>
                    <a:pt x="1596" y="1120"/>
                  </a:cubicBezTo>
                  <a:cubicBezTo>
                    <a:pt x="1668" y="1001"/>
                    <a:pt x="1739" y="882"/>
                    <a:pt x="1763" y="739"/>
                  </a:cubicBezTo>
                  <a:lnTo>
                    <a:pt x="193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7" name="Google Shape;1817;p7"/>
            <p:cNvSpPr/>
            <p:nvPr/>
          </p:nvSpPr>
          <p:spPr>
            <a:xfrm>
              <a:off x="3412058" y="2694597"/>
              <a:ext cx="70237" cy="64157"/>
            </a:xfrm>
            <a:custGeom>
              <a:avLst/>
              <a:gdLst/>
              <a:ahLst/>
              <a:cxnLst/>
              <a:rect l="l" t="t" r="r" b="b"/>
              <a:pathLst>
                <a:path w="2091" h="1910" extrusionOk="0">
                  <a:moveTo>
                    <a:pt x="312" y="0"/>
                  </a:moveTo>
                  <a:cubicBezTo>
                    <a:pt x="101" y="0"/>
                    <a:pt x="1" y="352"/>
                    <a:pt x="90" y="576"/>
                  </a:cubicBezTo>
                  <a:cubicBezTo>
                    <a:pt x="90" y="576"/>
                    <a:pt x="162" y="719"/>
                    <a:pt x="186" y="743"/>
                  </a:cubicBezTo>
                  <a:cubicBezTo>
                    <a:pt x="257" y="1029"/>
                    <a:pt x="305" y="1314"/>
                    <a:pt x="257" y="1600"/>
                  </a:cubicBezTo>
                  <a:cubicBezTo>
                    <a:pt x="257" y="1600"/>
                    <a:pt x="376" y="1910"/>
                    <a:pt x="543" y="1910"/>
                  </a:cubicBezTo>
                  <a:lnTo>
                    <a:pt x="2091" y="1910"/>
                  </a:lnTo>
                  <a:lnTo>
                    <a:pt x="1853" y="1338"/>
                  </a:lnTo>
                  <a:lnTo>
                    <a:pt x="1805" y="1219"/>
                  </a:lnTo>
                  <a:cubicBezTo>
                    <a:pt x="1543" y="624"/>
                    <a:pt x="995" y="171"/>
                    <a:pt x="352" y="5"/>
                  </a:cubicBezTo>
                  <a:cubicBezTo>
                    <a:pt x="339" y="2"/>
                    <a:pt x="325" y="0"/>
                    <a:pt x="31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8" name="Google Shape;1818;p7"/>
            <p:cNvSpPr/>
            <p:nvPr/>
          </p:nvSpPr>
          <p:spPr>
            <a:xfrm>
              <a:off x="3489483" y="2758720"/>
              <a:ext cx="66407" cy="50889"/>
            </a:xfrm>
            <a:custGeom>
              <a:avLst/>
              <a:gdLst/>
              <a:ahLst/>
              <a:cxnLst/>
              <a:rect l="l" t="t" r="r" b="b"/>
              <a:pathLst>
                <a:path w="1977" h="1515" extrusionOk="0">
                  <a:moveTo>
                    <a:pt x="0" y="1"/>
                  </a:moveTo>
                  <a:lnTo>
                    <a:pt x="262" y="620"/>
                  </a:lnTo>
                  <a:cubicBezTo>
                    <a:pt x="334" y="977"/>
                    <a:pt x="834" y="1453"/>
                    <a:pt x="834" y="1453"/>
                  </a:cubicBezTo>
                  <a:cubicBezTo>
                    <a:pt x="917" y="1495"/>
                    <a:pt x="1011" y="1515"/>
                    <a:pt x="1106" y="1515"/>
                  </a:cubicBezTo>
                  <a:cubicBezTo>
                    <a:pt x="1336" y="1515"/>
                    <a:pt x="1573" y="1401"/>
                    <a:pt x="1691" y="1215"/>
                  </a:cubicBezTo>
                  <a:lnTo>
                    <a:pt x="1858" y="929"/>
                  </a:lnTo>
                  <a:cubicBezTo>
                    <a:pt x="1953" y="787"/>
                    <a:pt x="1977" y="596"/>
                    <a:pt x="1905" y="406"/>
                  </a:cubicBezTo>
                  <a:cubicBezTo>
                    <a:pt x="1810" y="191"/>
                    <a:pt x="1596" y="48"/>
                    <a:pt x="1358" y="48"/>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7"/>
            <p:cNvSpPr/>
            <p:nvPr/>
          </p:nvSpPr>
          <p:spPr>
            <a:xfrm>
              <a:off x="3501475" y="2694530"/>
              <a:ext cx="62209" cy="64224"/>
            </a:xfrm>
            <a:custGeom>
              <a:avLst/>
              <a:gdLst/>
              <a:ahLst/>
              <a:cxnLst/>
              <a:rect l="l" t="t" r="r" b="b"/>
              <a:pathLst>
                <a:path w="1852" h="1912" extrusionOk="0">
                  <a:moveTo>
                    <a:pt x="1472" y="0"/>
                  </a:moveTo>
                  <a:cubicBezTo>
                    <a:pt x="1451" y="0"/>
                    <a:pt x="1428" y="2"/>
                    <a:pt x="1405" y="7"/>
                  </a:cubicBezTo>
                  <a:cubicBezTo>
                    <a:pt x="1120" y="78"/>
                    <a:pt x="858" y="221"/>
                    <a:pt x="620" y="388"/>
                  </a:cubicBezTo>
                  <a:cubicBezTo>
                    <a:pt x="334" y="602"/>
                    <a:pt x="143" y="1054"/>
                    <a:pt x="0" y="1364"/>
                  </a:cubicBezTo>
                  <a:lnTo>
                    <a:pt x="0" y="1912"/>
                  </a:lnTo>
                  <a:lnTo>
                    <a:pt x="1191" y="1912"/>
                  </a:lnTo>
                  <a:cubicBezTo>
                    <a:pt x="1334" y="1912"/>
                    <a:pt x="1548" y="1816"/>
                    <a:pt x="1524" y="1650"/>
                  </a:cubicBezTo>
                  <a:cubicBezTo>
                    <a:pt x="1524" y="1650"/>
                    <a:pt x="1572" y="1602"/>
                    <a:pt x="1572" y="1578"/>
                  </a:cubicBezTo>
                  <a:cubicBezTo>
                    <a:pt x="1548" y="1293"/>
                    <a:pt x="1572" y="1007"/>
                    <a:pt x="1667" y="745"/>
                  </a:cubicBezTo>
                  <a:cubicBezTo>
                    <a:pt x="1667" y="721"/>
                    <a:pt x="1763" y="435"/>
                    <a:pt x="1786" y="411"/>
                  </a:cubicBezTo>
                  <a:cubicBezTo>
                    <a:pt x="1852" y="216"/>
                    <a:pt x="1699" y="0"/>
                    <a:pt x="14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7"/>
            <p:cNvSpPr/>
            <p:nvPr/>
          </p:nvSpPr>
          <p:spPr>
            <a:xfrm>
              <a:off x="3475073" y="2725937"/>
              <a:ext cx="24017" cy="55222"/>
            </a:xfrm>
            <a:custGeom>
              <a:avLst/>
              <a:gdLst/>
              <a:ahLst/>
              <a:cxnLst/>
              <a:rect l="l" t="t" r="r" b="b"/>
              <a:pathLst>
                <a:path w="715" h="1644" extrusionOk="0">
                  <a:moveTo>
                    <a:pt x="286" y="0"/>
                  </a:moveTo>
                  <a:cubicBezTo>
                    <a:pt x="120" y="0"/>
                    <a:pt x="0" y="310"/>
                    <a:pt x="0" y="620"/>
                  </a:cubicBezTo>
                  <a:cubicBezTo>
                    <a:pt x="0" y="1072"/>
                    <a:pt x="239" y="1644"/>
                    <a:pt x="334" y="1644"/>
                  </a:cubicBezTo>
                  <a:cubicBezTo>
                    <a:pt x="381" y="1644"/>
                    <a:pt x="501" y="1548"/>
                    <a:pt x="572" y="1382"/>
                  </a:cubicBezTo>
                  <a:cubicBezTo>
                    <a:pt x="643" y="1143"/>
                    <a:pt x="715" y="810"/>
                    <a:pt x="715" y="548"/>
                  </a:cubicBezTo>
                  <a:cubicBezTo>
                    <a:pt x="715" y="72"/>
                    <a:pt x="548" y="0"/>
                    <a:pt x="3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7"/>
            <p:cNvSpPr/>
            <p:nvPr/>
          </p:nvSpPr>
          <p:spPr>
            <a:xfrm>
              <a:off x="3547056" y="2768327"/>
              <a:ext cx="201607" cy="183502"/>
            </a:xfrm>
            <a:custGeom>
              <a:avLst/>
              <a:gdLst/>
              <a:ahLst/>
              <a:cxnLst/>
              <a:rect l="l" t="t" r="r" b="b"/>
              <a:pathLst>
                <a:path w="6002" h="5463" extrusionOk="0">
                  <a:moveTo>
                    <a:pt x="3644" y="0"/>
                  </a:moveTo>
                  <a:lnTo>
                    <a:pt x="1" y="3644"/>
                  </a:lnTo>
                  <a:cubicBezTo>
                    <a:pt x="1184" y="4811"/>
                    <a:pt x="2570" y="5463"/>
                    <a:pt x="3664" y="5463"/>
                  </a:cubicBezTo>
                  <a:cubicBezTo>
                    <a:pt x="4200" y="5463"/>
                    <a:pt x="4665" y="5307"/>
                    <a:pt x="5002" y="4978"/>
                  </a:cubicBezTo>
                  <a:cubicBezTo>
                    <a:pt x="6002" y="3977"/>
                    <a:pt x="5383" y="1739"/>
                    <a:pt x="364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7"/>
            <p:cNvSpPr/>
            <p:nvPr/>
          </p:nvSpPr>
          <p:spPr>
            <a:xfrm>
              <a:off x="3407087" y="2895499"/>
              <a:ext cx="118405" cy="117632"/>
            </a:xfrm>
            <a:custGeom>
              <a:avLst/>
              <a:gdLst/>
              <a:ahLst/>
              <a:cxnLst/>
              <a:rect l="l" t="t" r="r" b="b"/>
              <a:pathLst>
                <a:path w="3525" h="3502" extrusionOk="0">
                  <a:moveTo>
                    <a:pt x="3168" y="1"/>
                  </a:moveTo>
                  <a:lnTo>
                    <a:pt x="95" y="3073"/>
                  </a:lnTo>
                  <a:cubicBezTo>
                    <a:pt x="0" y="3168"/>
                    <a:pt x="0" y="3335"/>
                    <a:pt x="95" y="3430"/>
                  </a:cubicBezTo>
                  <a:cubicBezTo>
                    <a:pt x="143" y="3478"/>
                    <a:pt x="209" y="3502"/>
                    <a:pt x="274" y="3502"/>
                  </a:cubicBezTo>
                  <a:cubicBezTo>
                    <a:pt x="340" y="3502"/>
                    <a:pt x="405" y="3478"/>
                    <a:pt x="453" y="3430"/>
                  </a:cubicBezTo>
                  <a:lnTo>
                    <a:pt x="3525" y="382"/>
                  </a:lnTo>
                  <a:lnTo>
                    <a:pt x="3358" y="144"/>
                  </a:lnTo>
                  <a:lnTo>
                    <a:pt x="316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7"/>
            <p:cNvSpPr/>
            <p:nvPr/>
          </p:nvSpPr>
          <p:spPr>
            <a:xfrm>
              <a:off x="3513466" y="2877931"/>
              <a:ext cx="29626" cy="30399"/>
            </a:xfrm>
            <a:custGeom>
              <a:avLst/>
              <a:gdLst/>
              <a:ahLst/>
              <a:cxnLst/>
              <a:rect l="l" t="t" r="r" b="b"/>
              <a:pathLst>
                <a:path w="882" h="905" extrusionOk="0">
                  <a:moveTo>
                    <a:pt x="524" y="0"/>
                  </a:moveTo>
                  <a:lnTo>
                    <a:pt x="1" y="524"/>
                  </a:lnTo>
                  <a:cubicBezTo>
                    <a:pt x="1" y="619"/>
                    <a:pt x="48" y="714"/>
                    <a:pt x="120" y="786"/>
                  </a:cubicBezTo>
                  <a:cubicBezTo>
                    <a:pt x="191" y="857"/>
                    <a:pt x="263" y="881"/>
                    <a:pt x="358" y="905"/>
                  </a:cubicBezTo>
                  <a:lnTo>
                    <a:pt x="882" y="357"/>
                  </a:lnTo>
                  <a:lnTo>
                    <a:pt x="52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7"/>
            <p:cNvSpPr/>
            <p:nvPr/>
          </p:nvSpPr>
          <p:spPr>
            <a:xfrm>
              <a:off x="3525894" y="2747737"/>
              <a:ext cx="150786" cy="148602"/>
            </a:xfrm>
            <a:custGeom>
              <a:avLst/>
              <a:gdLst/>
              <a:ahLst/>
              <a:cxnLst/>
              <a:rect l="l" t="t" r="r" b="b"/>
              <a:pathLst>
                <a:path w="4489" h="4424" extrusionOk="0">
                  <a:moveTo>
                    <a:pt x="107" y="4281"/>
                  </a:moveTo>
                  <a:lnTo>
                    <a:pt x="154" y="4329"/>
                  </a:lnTo>
                  <a:cubicBezTo>
                    <a:pt x="142" y="4316"/>
                    <a:pt x="130" y="4303"/>
                    <a:pt x="120" y="4290"/>
                  </a:cubicBezTo>
                  <a:lnTo>
                    <a:pt x="120" y="4290"/>
                  </a:lnTo>
                  <a:cubicBezTo>
                    <a:pt x="115" y="4287"/>
                    <a:pt x="111" y="4284"/>
                    <a:pt x="107" y="4281"/>
                  </a:cubicBezTo>
                  <a:close/>
                  <a:moveTo>
                    <a:pt x="4194" y="1"/>
                  </a:moveTo>
                  <a:cubicBezTo>
                    <a:pt x="4040" y="1"/>
                    <a:pt x="3841" y="118"/>
                    <a:pt x="3750" y="209"/>
                  </a:cubicBezTo>
                  <a:lnTo>
                    <a:pt x="131" y="3852"/>
                  </a:lnTo>
                  <a:cubicBezTo>
                    <a:pt x="0" y="3983"/>
                    <a:pt x="9" y="4153"/>
                    <a:pt x="120" y="4290"/>
                  </a:cubicBezTo>
                  <a:lnTo>
                    <a:pt x="120" y="4290"/>
                  </a:lnTo>
                  <a:cubicBezTo>
                    <a:pt x="187" y="4340"/>
                    <a:pt x="254" y="4424"/>
                    <a:pt x="321" y="4424"/>
                  </a:cubicBezTo>
                  <a:cubicBezTo>
                    <a:pt x="440" y="4424"/>
                    <a:pt x="535" y="4400"/>
                    <a:pt x="607" y="4329"/>
                  </a:cubicBezTo>
                  <a:lnTo>
                    <a:pt x="4346" y="590"/>
                  </a:lnTo>
                  <a:cubicBezTo>
                    <a:pt x="4489" y="447"/>
                    <a:pt x="4489" y="209"/>
                    <a:pt x="4346" y="66"/>
                  </a:cubicBezTo>
                  <a:cubicBezTo>
                    <a:pt x="4346" y="66"/>
                    <a:pt x="4346" y="42"/>
                    <a:pt x="4322" y="42"/>
                  </a:cubicBezTo>
                  <a:cubicBezTo>
                    <a:pt x="4287" y="13"/>
                    <a:pt x="4243" y="1"/>
                    <a:pt x="41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5" name="Google Shape;1825;p7"/>
            <p:cNvSpPr/>
            <p:nvPr/>
          </p:nvSpPr>
          <p:spPr>
            <a:xfrm>
              <a:off x="3407893" y="2682706"/>
              <a:ext cx="162408" cy="133655"/>
            </a:xfrm>
            <a:custGeom>
              <a:avLst/>
              <a:gdLst/>
              <a:ahLst/>
              <a:cxnLst/>
              <a:rect l="l" t="t" r="r" b="b"/>
              <a:pathLst>
                <a:path w="4835" h="3979" extrusionOk="0">
                  <a:moveTo>
                    <a:pt x="4310" y="430"/>
                  </a:moveTo>
                  <a:cubicBezTo>
                    <a:pt x="4358" y="430"/>
                    <a:pt x="4430" y="454"/>
                    <a:pt x="4477" y="501"/>
                  </a:cubicBezTo>
                  <a:cubicBezTo>
                    <a:pt x="4501" y="525"/>
                    <a:pt x="4525" y="597"/>
                    <a:pt x="4501" y="644"/>
                  </a:cubicBezTo>
                  <a:cubicBezTo>
                    <a:pt x="4501" y="668"/>
                    <a:pt x="4430" y="835"/>
                    <a:pt x="4382" y="1002"/>
                  </a:cubicBezTo>
                  <a:cubicBezTo>
                    <a:pt x="4287" y="1311"/>
                    <a:pt x="4263" y="1621"/>
                    <a:pt x="4287" y="1954"/>
                  </a:cubicBezTo>
                  <a:cubicBezTo>
                    <a:pt x="4310" y="1978"/>
                    <a:pt x="4287" y="2026"/>
                    <a:pt x="4263" y="2049"/>
                  </a:cubicBezTo>
                  <a:cubicBezTo>
                    <a:pt x="4239" y="2073"/>
                    <a:pt x="4191" y="2097"/>
                    <a:pt x="4168" y="2097"/>
                  </a:cubicBezTo>
                  <a:lnTo>
                    <a:pt x="2905" y="2097"/>
                  </a:lnTo>
                  <a:cubicBezTo>
                    <a:pt x="2929" y="1907"/>
                    <a:pt x="2929" y="1811"/>
                    <a:pt x="2929" y="1645"/>
                  </a:cubicBezTo>
                  <a:lnTo>
                    <a:pt x="2953" y="1573"/>
                  </a:lnTo>
                  <a:cubicBezTo>
                    <a:pt x="3215" y="1002"/>
                    <a:pt x="3715" y="597"/>
                    <a:pt x="4310" y="430"/>
                  </a:cubicBezTo>
                  <a:close/>
                  <a:moveTo>
                    <a:pt x="2405" y="1359"/>
                  </a:moveTo>
                  <a:cubicBezTo>
                    <a:pt x="2524" y="1359"/>
                    <a:pt x="2643" y="1359"/>
                    <a:pt x="2643" y="1764"/>
                  </a:cubicBezTo>
                  <a:cubicBezTo>
                    <a:pt x="2643" y="2192"/>
                    <a:pt x="2501" y="2645"/>
                    <a:pt x="2405" y="2740"/>
                  </a:cubicBezTo>
                  <a:cubicBezTo>
                    <a:pt x="2310" y="2645"/>
                    <a:pt x="2191" y="2192"/>
                    <a:pt x="2191" y="1764"/>
                  </a:cubicBezTo>
                  <a:cubicBezTo>
                    <a:pt x="2191" y="1716"/>
                    <a:pt x="2191" y="1668"/>
                    <a:pt x="2191" y="1621"/>
                  </a:cubicBezTo>
                  <a:cubicBezTo>
                    <a:pt x="2215" y="1359"/>
                    <a:pt x="2310" y="1359"/>
                    <a:pt x="2405" y="1359"/>
                  </a:cubicBezTo>
                  <a:close/>
                  <a:moveTo>
                    <a:pt x="1977" y="2383"/>
                  </a:moveTo>
                  <a:cubicBezTo>
                    <a:pt x="2000" y="2478"/>
                    <a:pt x="2024" y="2573"/>
                    <a:pt x="2048" y="2669"/>
                  </a:cubicBezTo>
                  <a:lnTo>
                    <a:pt x="2000" y="2883"/>
                  </a:lnTo>
                  <a:cubicBezTo>
                    <a:pt x="1929" y="3216"/>
                    <a:pt x="1715" y="3478"/>
                    <a:pt x="1429" y="3645"/>
                  </a:cubicBezTo>
                  <a:cubicBezTo>
                    <a:pt x="1365" y="3673"/>
                    <a:pt x="1299" y="3687"/>
                    <a:pt x="1234" y="3687"/>
                  </a:cubicBezTo>
                  <a:cubicBezTo>
                    <a:pt x="1083" y="3687"/>
                    <a:pt x="941" y="3612"/>
                    <a:pt x="857" y="3478"/>
                  </a:cubicBezTo>
                  <a:lnTo>
                    <a:pt x="595" y="3050"/>
                  </a:lnTo>
                  <a:cubicBezTo>
                    <a:pt x="524" y="2931"/>
                    <a:pt x="500" y="2788"/>
                    <a:pt x="548" y="2669"/>
                  </a:cubicBezTo>
                  <a:cubicBezTo>
                    <a:pt x="619" y="2502"/>
                    <a:pt x="786" y="2383"/>
                    <a:pt x="953" y="2383"/>
                  </a:cubicBezTo>
                  <a:close/>
                  <a:moveTo>
                    <a:pt x="1823" y="0"/>
                  </a:moveTo>
                  <a:cubicBezTo>
                    <a:pt x="1772" y="0"/>
                    <a:pt x="1722" y="27"/>
                    <a:pt x="1691" y="73"/>
                  </a:cubicBezTo>
                  <a:cubicBezTo>
                    <a:pt x="1643" y="144"/>
                    <a:pt x="1667" y="216"/>
                    <a:pt x="1738" y="263"/>
                  </a:cubicBezTo>
                  <a:lnTo>
                    <a:pt x="1810" y="335"/>
                  </a:lnTo>
                  <a:cubicBezTo>
                    <a:pt x="2072" y="501"/>
                    <a:pt x="2239" y="787"/>
                    <a:pt x="2262" y="1097"/>
                  </a:cubicBezTo>
                  <a:cubicBezTo>
                    <a:pt x="2167" y="1121"/>
                    <a:pt x="2096" y="1168"/>
                    <a:pt x="2024" y="1240"/>
                  </a:cubicBezTo>
                  <a:cubicBezTo>
                    <a:pt x="1953" y="1073"/>
                    <a:pt x="1834" y="930"/>
                    <a:pt x="1715" y="811"/>
                  </a:cubicBezTo>
                  <a:cubicBezTo>
                    <a:pt x="1675" y="772"/>
                    <a:pt x="1636" y="754"/>
                    <a:pt x="1597" y="754"/>
                  </a:cubicBezTo>
                  <a:cubicBezTo>
                    <a:pt x="1565" y="754"/>
                    <a:pt x="1532" y="766"/>
                    <a:pt x="1500" y="787"/>
                  </a:cubicBezTo>
                  <a:cubicBezTo>
                    <a:pt x="1453" y="859"/>
                    <a:pt x="1453" y="930"/>
                    <a:pt x="1500" y="1002"/>
                  </a:cubicBezTo>
                  <a:cubicBezTo>
                    <a:pt x="1643" y="1168"/>
                    <a:pt x="1786" y="1359"/>
                    <a:pt x="1881" y="1573"/>
                  </a:cubicBezTo>
                  <a:lnTo>
                    <a:pt x="1905" y="1645"/>
                  </a:lnTo>
                  <a:cubicBezTo>
                    <a:pt x="1905" y="1764"/>
                    <a:pt x="1905" y="1907"/>
                    <a:pt x="1929" y="2097"/>
                  </a:cubicBezTo>
                  <a:lnTo>
                    <a:pt x="667" y="2097"/>
                  </a:lnTo>
                  <a:cubicBezTo>
                    <a:pt x="643" y="2097"/>
                    <a:pt x="595" y="2073"/>
                    <a:pt x="572" y="2049"/>
                  </a:cubicBezTo>
                  <a:cubicBezTo>
                    <a:pt x="548" y="2026"/>
                    <a:pt x="524" y="1978"/>
                    <a:pt x="548" y="1930"/>
                  </a:cubicBezTo>
                  <a:cubicBezTo>
                    <a:pt x="572" y="1621"/>
                    <a:pt x="548" y="1311"/>
                    <a:pt x="453" y="1002"/>
                  </a:cubicBezTo>
                  <a:cubicBezTo>
                    <a:pt x="405" y="882"/>
                    <a:pt x="333" y="644"/>
                    <a:pt x="333" y="644"/>
                  </a:cubicBezTo>
                  <a:cubicBezTo>
                    <a:pt x="310" y="597"/>
                    <a:pt x="333" y="525"/>
                    <a:pt x="357" y="478"/>
                  </a:cubicBezTo>
                  <a:cubicBezTo>
                    <a:pt x="405" y="430"/>
                    <a:pt x="476" y="430"/>
                    <a:pt x="524" y="430"/>
                  </a:cubicBezTo>
                  <a:cubicBezTo>
                    <a:pt x="691" y="478"/>
                    <a:pt x="857" y="549"/>
                    <a:pt x="1000" y="621"/>
                  </a:cubicBezTo>
                  <a:cubicBezTo>
                    <a:pt x="1018" y="626"/>
                    <a:pt x="1037" y="629"/>
                    <a:pt x="1057" y="629"/>
                  </a:cubicBezTo>
                  <a:cubicBezTo>
                    <a:pt x="1115" y="629"/>
                    <a:pt x="1173" y="603"/>
                    <a:pt x="1191" y="549"/>
                  </a:cubicBezTo>
                  <a:cubicBezTo>
                    <a:pt x="1238" y="478"/>
                    <a:pt x="1215" y="406"/>
                    <a:pt x="1143" y="359"/>
                  </a:cubicBezTo>
                  <a:cubicBezTo>
                    <a:pt x="976" y="263"/>
                    <a:pt x="786" y="192"/>
                    <a:pt x="595" y="144"/>
                  </a:cubicBezTo>
                  <a:cubicBezTo>
                    <a:pt x="568" y="140"/>
                    <a:pt x="540" y="138"/>
                    <a:pt x="512" y="138"/>
                  </a:cubicBezTo>
                  <a:cubicBezTo>
                    <a:pt x="374" y="138"/>
                    <a:pt x="242" y="188"/>
                    <a:pt x="143" y="287"/>
                  </a:cubicBezTo>
                  <a:cubicBezTo>
                    <a:pt x="48" y="430"/>
                    <a:pt x="0" y="597"/>
                    <a:pt x="71" y="763"/>
                  </a:cubicBezTo>
                  <a:lnTo>
                    <a:pt x="48" y="763"/>
                  </a:lnTo>
                  <a:cubicBezTo>
                    <a:pt x="71" y="811"/>
                    <a:pt x="143" y="1002"/>
                    <a:pt x="167" y="1097"/>
                  </a:cubicBezTo>
                  <a:cubicBezTo>
                    <a:pt x="262" y="1359"/>
                    <a:pt x="262" y="1621"/>
                    <a:pt x="238" y="1907"/>
                  </a:cubicBezTo>
                  <a:cubicBezTo>
                    <a:pt x="214" y="2026"/>
                    <a:pt x="262" y="2145"/>
                    <a:pt x="333" y="2240"/>
                  </a:cubicBezTo>
                  <a:cubicBezTo>
                    <a:pt x="381" y="2264"/>
                    <a:pt x="405" y="2311"/>
                    <a:pt x="429" y="2311"/>
                  </a:cubicBezTo>
                  <a:cubicBezTo>
                    <a:pt x="357" y="2383"/>
                    <a:pt x="310" y="2478"/>
                    <a:pt x="286" y="2549"/>
                  </a:cubicBezTo>
                  <a:cubicBezTo>
                    <a:pt x="191" y="2764"/>
                    <a:pt x="214" y="3026"/>
                    <a:pt x="333" y="3216"/>
                  </a:cubicBezTo>
                  <a:lnTo>
                    <a:pt x="595" y="3621"/>
                  </a:lnTo>
                  <a:cubicBezTo>
                    <a:pt x="738" y="3859"/>
                    <a:pt x="976" y="3978"/>
                    <a:pt x="1215" y="3978"/>
                  </a:cubicBezTo>
                  <a:cubicBezTo>
                    <a:pt x="1334" y="3978"/>
                    <a:pt x="1453" y="3955"/>
                    <a:pt x="1548" y="3907"/>
                  </a:cubicBezTo>
                  <a:cubicBezTo>
                    <a:pt x="1905" y="3716"/>
                    <a:pt x="2167" y="3383"/>
                    <a:pt x="2286" y="3002"/>
                  </a:cubicBezTo>
                  <a:cubicBezTo>
                    <a:pt x="2310" y="3026"/>
                    <a:pt x="2358" y="3050"/>
                    <a:pt x="2405" y="3050"/>
                  </a:cubicBezTo>
                  <a:cubicBezTo>
                    <a:pt x="2453" y="3050"/>
                    <a:pt x="2501" y="3026"/>
                    <a:pt x="2548" y="3002"/>
                  </a:cubicBezTo>
                  <a:cubicBezTo>
                    <a:pt x="2596" y="3216"/>
                    <a:pt x="2715" y="3407"/>
                    <a:pt x="2858" y="3574"/>
                  </a:cubicBezTo>
                  <a:cubicBezTo>
                    <a:pt x="2882" y="3621"/>
                    <a:pt x="2929" y="3621"/>
                    <a:pt x="2977" y="3621"/>
                  </a:cubicBezTo>
                  <a:cubicBezTo>
                    <a:pt x="3001" y="3621"/>
                    <a:pt x="3048" y="3621"/>
                    <a:pt x="3072" y="3597"/>
                  </a:cubicBezTo>
                  <a:cubicBezTo>
                    <a:pt x="3120" y="3526"/>
                    <a:pt x="3120" y="3454"/>
                    <a:pt x="3072" y="3383"/>
                  </a:cubicBezTo>
                  <a:cubicBezTo>
                    <a:pt x="2953" y="3240"/>
                    <a:pt x="2858" y="3073"/>
                    <a:pt x="2810" y="2883"/>
                  </a:cubicBezTo>
                  <a:lnTo>
                    <a:pt x="2763" y="2669"/>
                  </a:lnTo>
                  <a:cubicBezTo>
                    <a:pt x="2810" y="2573"/>
                    <a:pt x="2834" y="2478"/>
                    <a:pt x="2858" y="2383"/>
                  </a:cubicBezTo>
                  <a:lnTo>
                    <a:pt x="3858" y="2383"/>
                  </a:lnTo>
                  <a:cubicBezTo>
                    <a:pt x="4048" y="2383"/>
                    <a:pt x="4215" y="2502"/>
                    <a:pt x="4263" y="2669"/>
                  </a:cubicBezTo>
                  <a:cubicBezTo>
                    <a:pt x="4334" y="2788"/>
                    <a:pt x="4310" y="2954"/>
                    <a:pt x="4239" y="3050"/>
                  </a:cubicBezTo>
                  <a:lnTo>
                    <a:pt x="3977" y="3478"/>
                  </a:lnTo>
                  <a:cubicBezTo>
                    <a:pt x="3882" y="3621"/>
                    <a:pt x="3715" y="3693"/>
                    <a:pt x="3572" y="3693"/>
                  </a:cubicBezTo>
                  <a:cubicBezTo>
                    <a:pt x="3559" y="3689"/>
                    <a:pt x="3547" y="3688"/>
                    <a:pt x="3535" y="3688"/>
                  </a:cubicBezTo>
                  <a:cubicBezTo>
                    <a:pt x="3459" y="3688"/>
                    <a:pt x="3406" y="3750"/>
                    <a:pt x="3406" y="3812"/>
                  </a:cubicBezTo>
                  <a:cubicBezTo>
                    <a:pt x="3406" y="3907"/>
                    <a:pt x="3453" y="3978"/>
                    <a:pt x="3525" y="3978"/>
                  </a:cubicBezTo>
                  <a:lnTo>
                    <a:pt x="3596" y="3978"/>
                  </a:lnTo>
                  <a:cubicBezTo>
                    <a:pt x="3858" y="3978"/>
                    <a:pt x="4096" y="3835"/>
                    <a:pt x="4239" y="3621"/>
                  </a:cubicBezTo>
                  <a:lnTo>
                    <a:pt x="4477" y="3216"/>
                  </a:lnTo>
                  <a:cubicBezTo>
                    <a:pt x="4596" y="3026"/>
                    <a:pt x="4620" y="2764"/>
                    <a:pt x="4549" y="2549"/>
                  </a:cubicBezTo>
                  <a:cubicBezTo>
                    <a:pt x="4501" y="2478"/>
                    <a:pt x="4453" y="2383"/>
                    <a:pt x="4382" y="2311"/>
                  </a:cubicBezTo>
                  <a:cubicBezTo>
                    <a:pt x="4430" y="2311"/>
                    <a:pt x="4453" y="2264"/>
                    <a:pt x="4477" y="2240"/>
                  </a:cubicBezTo>
                  <a:cubicBezTo>
                    <a:pt x="4572" y="2145"/>
                    <a:pt x="4596" y="2026"/>
                    <a:pt x="4596" y="1907"/>
                  </a:cubicBezTo>
                  <a:cubicBezTo>
                    <a:pt x="4549" y="1621"/>
                    <a:pt x="4572" y="1359"/>
                    <a:pt x="4644" y="1097"/>
                  </a:cubicBezTo>
                  <a:cubicBezTo>
                    <a:pt x="4668" y="1025"/>
                    <a:pt x="4763" y="811"/>
                    <a:pt x="4763" y="763"/>
                  </a:cubicBezTo>
                  <a:cubicBezTo>
                    <a:pt x="4834" y="597"/>
                    <a:pt x="4811" y="430"/>
                    <a:pt x="4691" y="311"/>
                  </a:cubicBezTo>
                  <a:cubicBezTo>
                    <a:pt x="4602" y="204"/>
                    <a:pt x="4486" y="150"/>
                    <a:pt x="4363" y="150"/>
                  </a:cubicBezTo>
                  <a:cubicBezTo>
                    <a:pt x="4322" y="150"/>
                    <a:pt x="4281" y="156"/>
                    <a:pt x="4239" y="168"/>
                  </a:cubicBezTo>
                  <a:cubicBezTo>
                    <a:pt x="3644" y="311"/>
                    <a:pt x="3120" y="692"/>
                    <a:pt x="2810" y="1240"/>
                  </a:cubicBezTo>
                  <a:cubicBezTo>
                    <a:pt x="2739" y="1168"/>
                    <a:pt x="2667" y="1121"/>
                    <a:pt x="2572" y="1097"/>
                  </a:cubicBezTo>
                  <a:cubicBezTo>
                    <a:pt x="2596" y="787"/>
                    <a:pt x="2763" y="501"/>
                    <a:pt x="3001" y="335"/>
                  </a:cubicBezTo>
                  <a:lnTo>
                    <a:pt x="3096" y="263"/>
                  </a:lnTo>
                  <a:cubicBezTo>
                    <a:pt x="3167" y="216"/>
                    <a:pt x="3167" y="144"/>
                    <a:pt x="3120" y="73"/>
                  </a:cubicBezTo>
                  <a:cubicBezTo>
                    <a:pt x="3089" y="27"/>
                    <a:pt x="3048" y="0"/>
                    <a:pt x="3004" y="0"/>
                  </a:cubicBezTo>
                  <a:cubicBezTo>
                    <a:pt x="2980" y="0"/>
                    <a:pt x="2955" y="8"/>
                    <a:pt x="2929" y="25"/>
                  </a:cubicBezTo>
                  <a:lnTo>
                    <a:pt x="2834" y="97"/>
                  </a:lnTo>
                  <a:cubicBezTo>
                    <a:pt x="2667" y="239"/>
                    <a:pt x="2524" y="406"/>
                    <a:pt x="2405" y="597"/>
                  </a:cubicBezTo>
                  <a:cubicBezTo>
                    <a:pt x="2310" y="406"/>
                    <a:pt x="2167" y="239"/>
                    <a:pt x="2000" y="97"/>
                  </a:cubicBezTo>
                  <a:lnTo>
                    <a:pt x="1905" y="25"/>
                  </a:lnTo>
                  <a:cubicBezTo>
                    <a:pt x="1880" y="8"/>
                    <a:pt x="1852" y="0"/>
                    <a:pt x="18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6" name="Google Shape;1826;p7"/>
            <p:cNvSpPr/>
            <p:nvPr/>
          </p:nvSpPr>
          <p:spPr>
            <a:xfrm>
              <a:off x="3405474" y="2738734"/>
              <a:ext cx="336001" cy="276815"/>
            </a:xfrm>
            <a:custGeom>
              <a:avLst/>
              <a:gdLst/>
              <a:ahLst/>
              <a:cxnLst/>
              <a:rect l="l" t="t" r="r" b="b"/>
              <a:pathLst>
                <a:path w="10003" h="8241" extrusionOk="0">
                  <a:moveTo>
                    <a:pt x="7955" y="1024"/>
                  </a:moveTo>
                  <a:cubicBezTo>
                    <a:pt x="8145" y="1239"/>
                    <a:pt x="8336" y="1453"/>
                    <a:pt x="8502" y="1667"/>
                  </a:cubicBezTo>
                  <a:lnTo>
                    <a:pt x="7526" y="2620"/>
                  </a:lnTo>
                  <a:cubicBezTo>
                    <a:pt x="7359" y="2429"/>
                    <a:pt x="7169" y="2239"/>
                    <a:pt x="6954" y="2025"/>
                  </a:cubicBezTo>
                  <a:lnTo>
                    <a:pt x="7955" y="1024"/>
                  </a:lnTo>
                  <a:close/>
                  <a:moveTo>
                    <a:pt x="8669" y="1906"/>
                  </a:moveTo>
                  <a:cubicBezTo>
                    <a:pt x="8860" y="2167"/>
                    <a:pt x="9002" y="2429"/>
                    <a:pt x="9145" y="2691"/>
                  </a:cubicBezTo>
                  <a:lnTo>
                    <a:pt x="8336" y="3501"/>
                  </a:lnTo>
                  <a:cubicBezTo>
                    <a:pt x="8145" y="3287"/>
                    <a:pt x="7955" y="3072"/>
                    <a:pt x="7740" y="2834"/>
                  </a:cubicBezTo>
                  <a:lnTo>
                    <a:pt x="8669" y="1906"/>
                  </a:lnTo>
                  <a:close/>
                  <a:moveTo>
                    <a:pt x="6740" y="2239"/>
                  </a:moveTo>
                  <a:cubicBezTo>
                    <a:pt x="6954" y="2453"/>
                    <a:pt x="7145" y="2644"/>
                    <a:pt x="7335" y="2834"/>
                  </a:cubicBezTo>
                  <a:lnTo>
                    <a:pt x="6335" y="3834"/>
                  </a:lnTo>
                  <a:cubicBezTo>
                    <a:pt x="6145" y="3668"/>
                    <a:pt x="5930" y="3477"/>
                    <a:pt x="5716" y="3263"/>
                  </a:cubicBezTo>
                  <a:lnTo>
                    <a:pt x="6740" y="2239"/>
                  </a:lnTo>
                  <a:close/>
                  <a:moveTo>
                    <a:pt x="9264" y="2953"/>
                  </a:moveTo>
                  <a:cubicBezTo>
                    <a:pt x="9407" y="3287"/>
                    <a:pt x="9503" y="3596"/>
                    <a:pt x="9574" y="3882"/>
                  </a:cubicBezTo>
                  <a:lnTo>
                    <a:pt x="9050" y="4406"/>
                  </a:lnTo>
                  <a:cubicBezTo>
                    <a:pt x="8907" y="4192"/>
                    <a:pt x="8717" y="3977"/>
                    <a:pt x="8502" y="3715"/>
                  </a:cubicBezTo>
                  <a:lnTo>
                    <a:pt x="9264" y="2953"/>
                  </a:lnTo>
                  <a:close/>
                  <a:moveTo>
                    <a:pt x="7526" y="3049"/>
                  </a:moveTo>
                  <a:cubicBezTo>
                    <a:pt x="7764" y="3287"/>
                    <a:pt x="7955" y="3501"/>
                    <a:pt x="8121" y="3715"/>
                  </a:cubicBezTo>
                  <a:lnTo>
                    <a:pt x="7193" y="4620"/>
                  </a:lnTo>
                  <a:cubicBezTo>
                    <a:pt x="7002" y="4454"/>
                    <a:pt x="6788" y="4263"/>
                    <a:pt x="6550" y="4049"/>
                  </a:cubicBezTo>
                  <a:lnTo>
                    <a:pt x="7526" y="3049"/>
                  </a:lnTo>
                  <a:close/>
                  <a:moveTo>
                    <a:pt x="5526" y="3453"/>
                  </a:moveTo>
                  <a:cubicBezTo>
                    <a:pt x="5740" y="3668"/>
                    <a:pt x="5930" y="3858"/>
                    <a:pt x="6121" y="4049"/>
                  </a:cubicBezTo>
                  <a:lnTo>
                    <a:pt x="5168" y="5001"/>
                  </a:lnTo>
                  <a:cubicBezTo>
                    <a:pt x="4954" y="4835"/>
                    <a:pt x="4740" y="4668"/>
                    <a:pt x="4525" y="4454"/>
                  </a:cubicBezTo>
                  <a:lnTo>
                    <a:pt x="5526" y="3453"/>
                  </a:lnTo>
                  <a:close/>
                  <a:moveTo>
                    <a:pt x="9622" y="4239"/>
                  </a:moveTo>
                  <a:lnTo>
                    <a:pt x="9622" y="4239"/>
                  </a:lnTo>
                  <a:cubicBezTo>
                    <a:pt x="9645" y="4620"/>
                    <a:pt x="9598" y="4954"/>
                    <a:pt x="9479" y="5240"/>
                  </a:cubicBezTo>
                  <a:cubicBezTo>
                    <a:pt x="9431" y="5073"/>
                    <a:pt x="9336" y="4882"/>
                    <a:pt x="9193" y="4644"/>
                  </a:cubicBezTo>
                  <a:lnTo>
                    <a:pt x="9622" y="4239"/>
                  </a:lnTo>
                  <a:close/>
                  <a:moveTo>
                    <a:pt x="8312" y="3930"/>
                  </a:moveTo>
                  <a:cubicBezTo>
                    <a:pt x="8526" y="4192"/>
                    <a:pt x="8693" y="4430"/>
                    <a:pt x="8836" y="4620"/>
                  </a:cubicBezTo>
                  <a:lnTo>
                    <a:pt x="8098" y="5335"/>
                  </a:lnTo>
                  <a:cubicBezTo>
                    <a:pt x="7907" y="5216"/>
                    <a:pt x="7669" y="5049"/>
                    <a:pt x="7407" y="4811"/>
                  </a:cubicBezTo>
                  <a:lnTo>
                    <a:pt x="8312" y="3930"/>
                  </a:lnTo>
                  <a:close/>
                  <a:moveTo>
                    <a:pt x="6335" y="4239"/>
                  </a:moveTo>
                  <a:cubicBezTo>
                    <a:pt x="6573" y="4454"/>
                    <a:pt x="6788" y="4668"/>
                    <a:pt x="6978" y="4835"/>
                  </a:cubicBezTo>
                  <a:lnTo>
                    <a:pt x="6169" y="5644"/>
                  </a:lnTo>
                  <a:cubicBezTo>
                    <a:pt x="5907" y="5525"/>
                    <a:pt x="5645" y="5359"/>
                    <a:pt x="5406" y="5192"/>
                  </a:cubicBezTo>
                  <a:lnTo>
                    <a:pt x="6335" y="4239"/>
                  </a:lnTo>
                  <a:close/>
                  <a:moveTo>
                    <a:pt x="8979" y="4858"/>
                  </a:moveTo>
                  <a:cubicBezTo>
                    <a:pt x="9312" y="5406"/>
                    <a:pt x="9264" y="5621"/>
                    <a:pt x="9169" y="5692"/>
                  </a:cubicBezTo>
                  <a:cubicBezTo>
                    <a:pt x="9145" y="5716"/>
                    <a:pt x="9098" y="5740"/>
                    <a:pt x="9002" y="5740"/>
                  </a:cubicBezTo>
                  <a:cubicBezTo>
                    <a:pt x="8883" y="5740"/>
                    <a:pt x="8669" y="5692"/>
                    <a:pt x="8359" y="5501"/>
                  </a:cubicBezTo>
                  <a:lnTo>
                    <a:pt x="8979" y="4858"/>
                  </a:lnTo>
                  <a:close/>
                  <a:moveTo>
                    <a:pt x="7216" y="5025"/>
                  </a:moveTo>
                  <a:cubicBezTo>
                    <a:pt x="7455" y="5240"/>
                    <a:pt x="7693" y="5406"/>
                    <a:pt x="7907" y="5549"/>
                  </a:cubicBezTo>
                  <a:lnTo>
                    <a:pt x="7383" y="6073"/>
                  </a:lnTo>
                  <a:cubicBezTo>
                    <a:pt x="7073" y="6025"/>
                    <a:pt x="6764" y="5906"/>
                    <a:pt x="6454" y="5787"/>
                  </a:cubicBezTo>
                  <a:lnTo>
                    <a:pt x="7216" y="5025"/>
                  </a:lnTo>
                  <a:close/>
                  <a:moveTo>
                    <a:pt x="8145" y="5716"/>
                  </a:moveTo>
                  <a:cubicBezTo>
                    <a:pt x="8359" y="5835"/>
                    <a:pt x="8550" y="5930"/>
                    <a:pt x="8717" y="5978"/>
                  </a:cubicBezTo>
                  <a:cubicBezTo>
                    <a:pt x="8502" y="6097"/>
                    <a:pt x="8240" y="6144"/>
                    <a:pt x="7955" y="6144"/>
                  </a:cubicBezTo>
                  <a:cubicBezTo>
                    <a:pt x="7883" y="6144"/>
                    <a:pt x="7812" y="6121"/>
                    <a:pt x="7740" y="6121"/>
                  </a:cubicBezTo>
                  <a:lnTo>
                    <a:pt x="8145" y="5716"/>
                  </a:lnTo>
                  <a:close/>
                  <a:moveTo>
                    <a:pt x="7740" y="0"/>
                  </a:moveTo>
                  <a:cubicBezTo>
                    <a:pt x="7609" y="0"/>
                    <a:pt x="7478" y="48"/>
                    <a:pt x="7383" y="143"/>
                  </a:cubicBezTo>
                  <a:lnTo>
                    <a:pt x="6788" y="739"/>
                  </a:lnTo>
                  <a:cubicBezTo>
                    <a:pt x="6740" y="786"/>
                    <a:pt x="6740" y="881"/>
                    <a:pt x="6788" y="929"/>
                  </a:cubicBezTo>
                  <a:cubicBezTo>
                    <a:pt x="6823" y="965"/>
                    <a:pt x="6865" y="983"/>
                    <a:pt x="6904" y="983"/>
                  </a:cubicBezTo>
                  <a:cubicBezTo>
                    <a:pt x="6943" y="983"/>
                    <a:pt x="6978" y="965"/>
                    <a:pt x="7002" y="929"/>
                  </a:cubicBezTo>
                  <a:lnTo>
                    <a:pt x="7574" y="358"/>
                  </a:lnTo>
                  <a:cubicBezTo>
                    <a:pt x="7621" y="310"/>
                    <a:pt x="7681" y="286"/>
                    <a:pt x="7740" y="286"/>
                  </a:cubicBezTo>
                  <a:cubicBezTo>
                    <a:pt x="7800" y="286"/>
                    <a:pt x="7859" y="310"/>
                    <a:pt x="7907" y="358"/>
                  </a:cubicBezTo>
                  <a:cubicBezTo>
                    <a:pt x="7931" y="405"/>
                    <a:pt x="7955" y="453"/>
                    <a:pt x="7955" y="524"/>
                  </a:cubicBezTo>
                  <a:cubicBezTo>
                    <a:pt x="7955" y="572"/>
                    <a:pt x="7931" y="620"/>
                    <a:pt x="7907" y="667"/>
                  </a:cubicBezTo>
                  <a:lnTo>
                    <a:pt x="4168" y="4406"/>
                  </a:lnTo>
                  <a:cubicBezTo>
                    <a:pt x="4120" y="4454"/>
                    <a:pt x="4061" y="4477"/>
                    <a:pt x="4001" y="4477"/>
                  </a:cubicBezTo>
                  <a:cubicBezTo>
                    <a:pt x="3942" y="4477"/>
                    <a:pt x="3882" y="4454"/>
                    <a:pt x="3835" y="4406"/>
                  </a:cubicBezTo>
                  <a:cubicBezTo>
                    <a:pt x="3811" y="4358"/>
                    <a:pt x="3763" y="4311"/>
                    <a:pt x="3763" y="4263"/>
                  </a:cubicBezTo>
                  <a:cubicBezTo>
                    <a:pt x="3763" y="4192"/>
                    <a:pt x="3787" y="4144"/>
                    <a:pt x="3835" y="4096"/>
                  </a:cubicBezTo>
                  <a:lnTo>
                    <a:pt x="6526" y="1429"/>
                  </a:lnTo>
                  <a:cubicBezTo>
                    <a:pt x="6573" y="1358"/>
                    <a:pt x="6573" y="1263"/>
                    <a:pt x="6526" y="1215"/>
                  </a:cubicBezTo>
                  <a:cubicBezTo>
                    <a:pt x="6490" y="1191"/>
                    <a:pt x="6448" y="1179"/>
                    <a:pt x="6410" y="1179"/>
                  </a:cubicBezTo>
                  <a:cubicBezTo>
                    <a:pt x="6371" y="1179"/>
                    <a:pt x="6335" y="1191"/>
                    <a:pt x="6311" y="1215"/>
                  </a:cubicBezTo>
                  <a:lnTo>
                    <a:pt x="3644" y="3882"/>
                  </a:lnTo>
                  <a:cubicBezTo>
                    <a:pt x="3549" y="3977"/>
                    <a:pt x="3501" y="4073"/>
                    <a:pt x="3501" y="4192"/>
                  </a:cubicBezTo>
                  <a:lnTo>
                    <a:pt x="120" y="7573"/>
                  </a:lnTo>
                  <a:cubicBezTo>
                    <a:pt x="24" y="7645"/>
                    <a:pt x="1" y="7740"/>
                    <a:pt x="1" y="7859"/>
                  </a:cubicBezTo>
                  <a:cubicBezTo>
                    <a:pt x="1" y="7954"/>
                    <a:pt x="24" y="8050"/>
                    <a:pt x="120" y="8121"/>
                  </a:cubicBezTo>
                  <a:cubicBezTo>
                    <a:pt x="191" y="8216"/>
                    <a:pt x="286" y="8240"/>
                    <a:pt x="382" y="8240"/>
                  </a:cubicBezTo>
                  <a:cubicBezTo>
                    <a:pt x="501" y="8240"/>
                    <a:pt x="596" y="8216"/>
                    <a:pt x="667" y="8121"/>
                  </a:cubicBezTo>
                  <a:lnTo>
                    <a:pt x="2263" y="6549"/>
                  </a:lnTo>
                  <a:cubicBezTo>
                    <a:pt x="2311" y="6478"/>
                    <a:pt x="2311" y="6383"/>
                    <a:pt x="2263" y="6335"/>
                  </a:cubicBezTo>
                  <a:cubicBezTo>
                    <a:pt x="2239" y="6311"/>
                    <a:pt x="2203" y="6299"/>
                    <a:pt x="2165" y="6299"/>
                  </a:cubicBezTo>
                  <a:cubicBezTo>
                    <a:pt x="2126" y="6299"/>
                    <a:pt x="2084" y="6311"/>
                    <a:pt x="2049" y="6335"/>
                  </a:cubicBezTo>
                  <a:lnTo>
                    <a:pt x="477" y="7931"/>
                  </a:lnTo>
                  <a:cubicBezTo>
                    <a:pt x="453" y="7954"/>
                    <a:pt x="423" y="7966"/>
                    <a:pt x="394" y="7966"/>
                  </a:cubicBezTo>
                  <a:cubicBezTo>
                    <a:pt x="364" y="7966"/>
                    <a:pt x="334" y="7954"/>
                    <a:pt x="310" y="7931"/>
                  </a:cubicBezTo>
                  <a:cubicBezTo>
                    <a:pt x="286" y="7907"/>
                    <a:pt x="286" y="7883"/>
                    <a:pt x="286" y="7859"/>
                  </a:cubicBezTo>
                  <a:cubicBezTo>
                    <a:pt x="286" y="7811"/>
                    <a:pt x="286" y="7788"/>
                    <a:pt x="310" y="7764"/>
                  </a:cubicBezTo>
                  <a:lnTo>
                    <a:pt x="3549" y="4525"/>
                  </a:lnTo>
                  <a:cubicBezTo>
                    <a:pt x="3573" y="4549"/>
                    <a:pt x="3597" y="4597"/>
                    <a:pt x="3644" y="4620"/>
                  </a:cubicBezTo>
                  <a:cubicBezTo>
                    <a:pt x="3668" y="4644"/>
                    <a:pt x="3692" y="4668"/>
                    <a:pt x="3716" y="4692"/>
                  </a:cubicBezTo>
                  <a:lnTo>
                    <a:pt x="2525" y="5859"/>
                  </a:lnTo>
                  <a:cubicBezTo>
                    <a:pt x="2477" y="5906"/>
                    <a:pt x="2477" y="6002"/>
                    <a:pt x="2525" y="6073"/>
                  </a:cubicBezTo>
                  <a:cubicBezTo>
                    <a:pt x="2573" y="6097"/>
                    <a:pt x="2596" y="6097"/>
                    <a:pt x="2644" y="6097"/>
                  </a:cubicBezTo>
                  <a:cubicBezTo>
                    <a:pt x="2668" y="6097"/>
                    <a:pt x="2715" y="6097"/>
                    <a:pt x="2739" y="6073"/>
                  </a:cubicBezTo>
                  <a:lnTo>
                    <a:pt x="4025" y="4763"/>
                  </a:lnTo>
                  <a:cubicBezTo>
                    <a:pt x="4120" y="4763"/>
                    <a:pt x="4216" y="4716"/>
                    <a:pt x="4311" y="4668"/>
                  </a:cubicBezTo>
                  <a:cubicBezTo>
                    <a:pt x="5145" y="5478"/>
                    <a:pt x="6097" y="6049"/>
                    <a:pt x="7026" y="6287"/>
                  </a:cubicBezTo>
                  <a:cubicBezTo>
                    <a:pt x="7324" y="6370"/>
                    <a:pt x="7630" y="6415"/>
                    <a:pt x="7926" y="6415"/>
                  </a:cubicBezTo>
                  <a:cubicBezTo>
                    <a:pt x="8483" y="6415"/>
                    <a:pt x="9002" y="6255"/>
                    <a:pt x="9360" y="5883"/>
                  </a:cubicBezTo>
                  <a:cubicBezTo>
                    <a:pt x="9836" y="5430"/>
                    <a:pt x="10003" y="4739"/>
                    <a:pt x="9860" y="3906"/>
                  </a:cubicBezTo>
                  <a:cubicBezTo>
                    <a:pt x="9669" y="2810"/>
                    <a:pt x="9050" y="1786"/>
                    <a:pt x="8145" y="810"/>
                  </a:cubicBezTo>
                  <a:cubicBezTo>
                    <a:pt x="8217" y="739"/>
                    <a:pt x="8264" y="620"/>
                    <a:pt x="8264" y="524"/>
                  </a:cubicBezTo>
                  <a:cubicBezTo>
                    <a:pt x="8264" y="381"/>
                    <a:pt x="8193" y="262"/>
                    <a:pt x="8098" y="143"/>
                  </a:cubicBezTo>
                  <a:cubicBezTo>
                    <a:pt x="8002" y="48"/>
                    <a:pt x="7871" y="0"/>
                    <a:pt x="77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7" name="Google Shape;1827;p7"/>
          <p:cNvGrpSpPr/>
          <p:nvPr/>
        </p:nvGrpSpPr>
        <p:grpSpPr>
          <a:xfrm>
            <a:off x="5272502" y="1671237"/>
            <a:ext cx="557372" cy="538136"/>
            <a:chOff x="4746152" y="3985797"/>
            <a:chExt cx="333616" cy="327234"/>
          </a:xfrm>
        </p:grpSpPr>
        <p:sp>
          <p:nvSpPr>
            <p:cNvPr id="1828" name="Google Shape;1828;p7"/>
            <p:cNvSpPr/>
            <p:nvPr/>
          </p:nvSpPr>
          <p:spPr>
            <a:xfrm>
              <a:off x="4963748" y="4164999"/>
              <a:ext cx="101610" cy="80011"/>
            </a:xfrm>
            <a:custGeom>
              <a:avLst/>
              <a:gdLst/>
              <a:ahLst/>
              <a:cxnLst/>
              <a:rect l="l" t="t" r="r" b="b"/>
              <a:pathLst>
                <a:path w="3025" h="2382" extrusionOk="0">
                  <a:moveTo>
                    <a:pt x="0" y="0"/>
                  </a:moveTo>
                  <a:lnTo>
                    <a:pt x="48" y="2144"/>
                  </a:lnTo>
                  <a:lnTo>
                    <a:pt x="3025" y="2382"/>
                  </a:lnTo>
                  <a:cubicBezTo>
                    <a:pt x="2310" y="1382"/>
                    <a:pt x="1429" y="524"/>
                    <a:pt x="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7"/>
            <p:cNvSpPr/>
            <p:nvPr/>
          </p:nvSpPr>
          <p:spPr>
            <a:xfrm>
              <a:off x="4758950" y="4164999"/>
              <a:ext cx="102416" cy="80011"/>
            </a:xfrm>
            <a:custGeom>
              <a:avLst/>
              <a:gdLst/>
              <a:ahLst/>
              <a:cxnLst/>
              <a:rect l="l" t="t" r="r" b="b"/>
              <a:pathLst>
                <a:path w="3049" h="2382" extrusionOk="0">
                  <a:moveTo>
                    <a:pt x="3049" y="0"/>
                  </a:moveTo>
                  <a:lnTo>
                    <a:pt x="3049" y="0"/>
                  </a:lnTo>
                  <a:cubicBezTo>
                    <a:pt x="1620" y="524"/>
                    <a:pt x="715" y="1382"/>
                    <a:pt x="1" y="2382"/>
                  </a:cubicBezTo>
                  <a:lnTo>
                    <a:pt x="2978" y="2144"/>
                  </a:lnTo>
                  <a:lnTo>
                    <a:pt x="304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7"/>
            <p:cNvSpPr/>
            <p:nvPr/>
          </p:nvSpPr>
          <p:spPr>
            <a:xfrm>
              <a:off x="4782967" y="4210581"/>
              <a:ext cx="76820" cy="32045"/>
            </a:xfrm>
            <a:custGeom>
              <a:avLst/>
              <a:gdLst/>
              <a:ahLst/>
              <a:cxnLst/>
              <a:rect l="l" t="t" r="r" b="b"/>
              <a:pathLst>
                <a:path w="2287" h="954" extrusionOk="0">
                  <a:moveTo>
                    <a:pt x="2143" y="1"/>
                  </a:moveTo>
                  <a:lnTo>
                    <a:pt x="143" y="382"/>
                  </a:lnTo>
                  <a:lnTo>
                    <a:pt x="0" y="953"/>
                  </a:lnTo>
                  <a:lnTo>
                    <a:pt x="2263" y="787"/>
                  </a:lnTo>
                  <a:lnTo>
                    <a:pt x="2286" y="263"/>
                  </a:lnTo>
                  <a:lnTo>
                    <a:pt x="214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7"/>
            <p:cNvSpPr/>
            <p:nvPr/>
          </p:nvSpPr>
          <p:spPr>
            <a:xfrm>
              <a:off x="4784545" y="4225797"/>
              <a:ext cx="93649" cy="75208"/>
            </a:xfrm>
            <a:custGeom>
              <a:avLst/>
              <a:gdLst/>
              <a:ahLst/>
              <a:cxnLst/>
              <a:rect l="l" t="t" r="r" b="b"/>
              <a:pathLst>
                <a:path w="2788" h="2239" extrusionOk="0">
                  <a:moveTo>
                    <a:pt x="1882" y="0"/>
                  </a:moveTo>
                  <a:lnTo>
                    <a:pt x="406" y="262"/>
                  </a:lnTo>
                  <a:lnTo>
                    <a:pt x="1" y="2239"/>
                  </a:lnTo>
                  <a:cubicBezTo>
                    <a:pt x="953" y="2144"/>
                    <a:pt x="1882" y="1953"/>
                    <a:pt x="2787" y="1763"/>
                  </a:cubicBezTo>
                  <a:lnTo>
                    <a:pt x="188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7"/>
            <p:cNvSpPr/>
            <p:nvPr/>
          </p:nvSpPr>
          <p:spPr>
            <a:xfrm>
              <a:off x="4965327" y="4211387"/>
              <a:ext cx="76854" cy="32045"/>
            </a:xfrm>
            <a:custGeom>
              <a:avLst/>
              <a:gdLst/>
              <a:ahLst/>
              <a:cxnLst/>
              <a:rect l="l" t="t" r="r" b="b"/>
              <a:pathLst>
                <a:path w="2288" h="954" extrusionOk="0">
                  <a:moveTo>
                    <a:pt x="263" y="1"/>
                  </a:moveTo>
                  <a:lnTo>
                    <a:pt x="1" y="453"/>
                  </a:lnTo>
                  <a:lnTo>
                    <a:pt x="1" y="763"/>
                  </a:lnTo>
                  <a:lnTo>
                    <a:pt x="2287" y="953"/>
                  </a:lnTo>
                  <a:lnTo>
                    <a:pt x="2168" y="358"/>
                  </a:lnTo>
                  <a:lnTo>
                    <a:pt x="26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3" name="Google Shape;1833;p7"/>
            <p:cNvSpPr/>
            <p:nvPr/>
          </p:nvSpPr>
          <p:spPr>
            <a:xfrm>
              <a:off x="4946147" y="4225797"/>
              <a:ext cx="95228" cy="77626"/>
            </a:xfrm>
            <a:custGeom>
              <a:avLst/>
              <a:gdLst/>
              <a:ahLst/>
              <a:cxnLst/>
              <a:rect l="l" t="t" r="r" b="b"/>
              <a:pathLst>
                <a:path w="2835" h="2311" extrusionOk="0">
                  <a:moveTo>
                    <a:pt x="1024" y="0"/>
                  </a:moveTo>
                  <a:lnTo>
                    <a:pt x="0" y="1810"/>
                  </a:lnTo>
                  <a:cubicBezTo>
                    <a:pt x="953" y="1977"/>
                    <a:pt x="1882" y="2167"/>
                    <a:pt x="2834" y="2310"/>
                  </a:cubicBezTo>
                  <a:lnTo>
                    <a:pt x="2429" y="262"/>
                  </a:lnTo>
                  <a:lnTo>
                    <a:pt x="102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4" name="Google Shape;1834;p7"/>
            <p:cNvSpPr/>
            <p:nvPr/>
          </p:nvSpPr>
          <p:spPr>
            <a:xfrm>
              <a:off x="4784545" y="4277795"/>
              <a:ext cx="97646" cy="29626"/>
            </a:xfrm>
            <a:custGeom>
              <a:avLst/>
              <a:gdLst/>
              <a:ahLst/>
              <a:cxnLst/>
              <a:rect l="l" t="t" r="r" b="b"/>
              <a:pathLst>
                <a:path w="2907" h="882" extrusionOk="0">
                  <a:moveTo>
                    <a:pt x="2692" y="0"/>
                  </a:moveTo>
                  <a:lnTo>
                    <a:pt x="48" y="405"/>
                  </a:lnTo>
                  <a:lnTo>
                    <a:pt x="1" y="881"/>
                  </a:lnTo>
                  <a:lnTo>
                    <a:pt x="2906" y="453"/>
                  </a:lnTo>
                  <a:lnTo>
                    <a:pt x="269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7"/>
            <p:cNvSpPr/>
            <p:nvPr/>
          </p:nvSpPr>
          <p:spPr>
            <a:xfrm>
              <a:off x="4942956" y="4278601"/>
              <a:ext cx="97613" cy="28820"/>
            </a:xfrm>
            <a:custGeom>
              <a:avLst/>
              <a:gdLst/>
              <a:ahLst/>
              <a:cxnLst/>
              <a:rect l="l" t="t" r="r" b="b"/>
              <a:pathLst>
                <a:path w="2906" h="858" extrusionOk="0">
                  <a:moveTo>
                    <a:pt x="238" y="0"/>
                  </a:moveTo>
                  <a:lnTo>
                    <a:pt x="0" y="405"/>
                  </a:lnTo>
                  <a:lnTo>
                    <a:pt x="2905" y="857"/>
                  </a:lnTo>
                  <a:lnTo>
                    <a:pt x="2858" y="405"/>
                  </a:lnTo>
                  <a:lnTo>
                    <a:pt x="23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7"/>
            <p:cNvSpPr/>
            <p:nvPr/>
          </p:nvSpPr>
          <p:spPr>
            <a:xfrm>
              <a:off x="4789349" y="3990600"/>
              <a:ext cx="80045" cy="78433"/>
            </a:xfrm>
            <a:custGeom>
              <a:avLst/>
              <a:gdLst/>
              <a:ahLst/>
              <a:cxnLst/>
              <a:rect l="l" t="t" r="r" b="b"/>
              <a:pathLst>
                <a:path w="2383" h="2335" extrusionOk="0">
                  <a:moveTo>
                    <a:pt x="1191" y="1"/>
                  </a:moveTo>
                  <a:cubicBezTo>
                    <a:pt x="620" y="1"/>
                    <a:pt x="144" y="382"/>
                    <a:pt x="1" y="906"/>
                  </a:cubicBezTo>
                  <a:cubicBezTo>
                    <a:pt x="1" y="906"/>
                    <a:pt x="24" y="1120"/>
                    <a:pt x="24" y="1215"/>
                  </a:cubicBezTo>
                  <a:cubicBezTo>
                    <a:pt x="24" y="1882"/>
                    <a:pt x="525" y="2335"/>
                    <a:pt x="1191" y="2335"/>
                  </a:cubicBezTo>
                  <a:cubicBezTo>
                    <a:pt x="1858" y="2335"/>
                    <a:pt x="2382" y="1882"/>
                    <a:pt x="2382" y="1215"/>
                  </a:cubicBezTo>
                  <a:cubicBezTo>
                    <a:pt x="2382" y="977"/>
                    <a:pt x="2239" y="763"/>
                    <a:pt x="2120" y="572"/>
                  </a:cubicBezTo>
                  <a:cubicBezTo>
                    <a:pt x="2073" y="501"/>
                    <a:pt x="2025" y="334"/>
                    <a:pt x="2025" y="334"/>
                  </a:cubicBezTo>
                  <a:cubicBezTo>
                    <a:pt x="1811" y="144"/>
                    <a:pt x="1501" y="1"/>
                    <a:pt x="119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7"/>
            <p:cNvSpPr/>
            <p:nvPr/>
          </p:nvSpPr>
          <p:spPr>
            <a:xfrm>
              <a:off x="4788543" y="4001819"/>
              <a:ext cx="80851" cy="70405"/>
            </a:xfrm>
            <a:custGeom>
              <a:avLst/>
              <a:gdLst/>
              <a:ahLst/>
              <a:cxnLst/>
              <a:rect l="l" t="t" r="r" b="b"/>
              <a:pathLst>
                <a:path w="2407" h="2096" extrusionOk="0">
                  <a:moveTo>
                    <a:pt x="2049" y="0"/>
                  </a:moveTo>
                  <a:cubicBezTo>
                    <a:pt x="1906" y="95"/>
                    <a:pt x="1787" y="191"/>
                    <a:pt x="1668" y="310"/>
                  </a:cubicBezTo>
                  <a:cubicBezTo>
                    <a:pt x="1311" y="619"/>
                    <a:pt x="1049" y="1000"/>
                    <a:pt x="882" y="1405"/>
                  </a:cubicBezTo>
                  <a:cubicBezTo>
                    <a:pt x="865" y="1440"/>
                    <a:pt x="834" y="1462"/>
                    <a:pt x="810" y="1462"/>
                  </a:cubicBezTo>
                  <a:cubicBezTo>
                    <a:pt x="801" y="1462"/>
                    <a:pt x="793" y="1459"/>
                    <a:pt x="787" y="1453"/>
                  </a:cubicBezTo>
                  <a:cubicBezTo>
                    <a:pt x="406" y="1310"/>
                    <a:pt x="120" y="977"/>
                    <a:pt x="25" y="572"/>
                  </a:cubicBezTo>
                  <a:cubicBezTo>
                    <a:pt x="1" y="667"/>
                    <a:pt x="1" y="762"/>
                    <a:pt x="1" y="881"/>
                  </a:cubicBezTo>
                  <a:cubicBezTo>
                    <a:pt x="1" y="1548"/>
                    <a:pt x="525" y="2096"/>
                    <a:pt x="1192" y="2096"/>
                  </a:cubicBezTo>
                  <a:cubicBezTo>
                    <a:pt x="1882" y="2096"/>
                    <a:pt x="2406" y="1548"/>
                    <a:pt x="2406" y="881"/>
                  </a:cubicBezTo>
                  <a:cubicBezTo>
                    <a:pt x="2406" y="810"/>
                    <a:pt x="2406" y="643"/>
                    <a:pt x="2358" y="524"/>
                  </a:cubicBezTo>
                  <a:cubicBezTo>
                    <a:pt x="2287" y="334"/>
                    <a:pt x="2192" y="143"/>
                    <a:pt x="204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7"/>
            <p:cNvSpPr/>
            <p:nvPr/>
          </p:nvSpPr>
          <p:spPr>
            <a:xfrm>
              <a:off x="4810141" y="4012198"/>
              <a:ext cx="37654" cy="38427"/>
            </a:xfrm>
            <a:custGeom>
              <a:avLst/>
              <a:gdLst/>
              <a:ahLst/>
              <a:cxnLst/>
              <a:rect l="l" t="t" r="r" b="b"/>
              <a:pathLst>
                <a:path w="1121" h="1144" extrusionOk="0">
                  <a:moveTo>
                    <a:pt x="572" y="1"/>
                  </a:moveTo>
                  <a:cubicBezTo>
                    <a:pt x="239" y="1"/>
                    <a:pt x="1" y="263"/>
                    <a:pt x="1" y="572"/>
                  </a:cubicBezTo>
                  <a:cubicBezTo>
                    <a:pt x="1" y="882"/>
                    <a:pt x="239" y="1144"/>
                    <a:pt x="572" y="1144"/>
                  </a:cubicBezTo>
                  <a:cubicBezTo>
                    <a:pt x="882" y="1144"/>
                    <a:pt x="1120" y="882"/>
                    <a:pt x="1120" y="572"/>
                  </a:cubicBezTo>
                  <a:cubicBezTo>
                    <a:pt x="1120" y="263"/>
                    <a:pt x="882" y="1"/>
                    <a:pt x="5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7"/>
            <p:cNvSpPr/>
            <p:nvPr/>
          </p:nvSpPr>
          <p:spPr>
            <a:xfrm>
              <a:off x="5015745" y="4205778"/>
              <a:ext cx="59219" cy="100031"/>
            </a:xfrm>
            <a:custGeom>
              <a:avLst/>
              <a:gdLst/>
              <a:ahLst/>
              <a:cxnLst/>
              <a:rect l="l" t="t" r="r" b="b"/>
              <a:pathLst>
                <a:path w="1763" h="2978" extrusionOk="0">
                  <a:moveTo>
                    <a:pt x="810" y="1"/>
                  </a:moveTo>
                  <a:cubicBezTo>
                    <a:pt x="691" y="1"/>
                    <a:pt x="572" y="49"/>
                    <a:pt x="453" y="120"/>
                  </a:cubicBezTo>
                  <a:cubicBezTo>
                    <a:pt x="453" y="120"/>
                    <a:pt x="310" y="263"/>
                    <a:pt x="238" y="382"/>
                  </a:cubicBezTo>
                  <a:cubicBezTo>
                    <a:pt x="24" y="644"/>
                    <a:pt x="0" y="1049"/>
                    <a:pt x="0" y="1525"/>
                  </a:cubicBezTo>
                  <a:cubicBezTo>
                    <a:pt x="0" y="2359"/>
                    <a:pt x="286" y="2978"/>
                    <a:pt x="810" y="2978"/>
                  </a:cubicBezTo>
                  <a:cubicBezTo>
                    <a:pt x="1048" y="2978"/>
                    <a:pt x="1215" y="2882"/>
                    <a:pt x="1381" y="2644"/>
                  </a:cubicBezTo>
                  <a:cubicBezTo>
                    <a:pt x="1429" y="2597"/>
                    <a:pt x="1548" y="2454"/>
                    <a:pt x="1548" y="2454"/>
                  </a:cubicBezTo>
                  <a:cubicBezTo>
                    <a:pt x="1667" y="2216"/>
                    <a:pt x="1762" y="1882"/>
                    <a:pt x="1762" y="1525"/>
                  </a:cubicBezTo>
                  <a:cubicBezTo>
                    <a:pt x="1762" y="692"/>
                    <a:pt x="1334" y="1"/>
                    <a:pt x="8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7"/>
            <p:cNvSpPr/>
            <p:nvPr/>
          </p:nvSpPr>
          <p:spPr>
            <a:xfrm>
              <a:off x="5010942" y="4209775"/>
              <a:ext cx="56834" cy="98452"/>
            </a:xfrm>
            <a:custGeom>
              <a:avLst/>
              <a:gdLst/>
              <a:ahLst/>
              <a:cxnLst/>
              <a:rect l="l" t="t" r="r" b="b"/>
              <a:pathLst>
                <a:path w="1692" h="2931" extrusionOk="0">
                  <a:moveTo>
                    <a:pt x="596" y="1"/>
                  </a:moveTo>
                  <a:cubicBezTo>
                    <a:pt x="262" y="215"/>
                    <a:pt x="0" y="763"/>
                    <a:pt x="0" y="1406"/>
                  </a:cubicBezTo>
                  <a:cubicBezTo>
                    <a:pt x="0" y="2240"/>
                    <a:pt x="429" y="2930"/>
                    <a:pt x="953" y="2930"/>
                  </a:cubicBezTo>
                  <a:cubicBezTo>
                    <a:pt x="1239" y="2930"/>
                    <a:pt x="1524" y="2692"/>
                    <a:pt x="1691" y="2335"/>
                  </a:cubicBezTo>
                  <a:lnTo>
                    <a:pt x="1691" y="2335"/>
                  </a:lnTo>
                  <a:cubicBezTo>
                    <a:pt x="1572" y="2406"/>
                    <a:pt x="1453" y="2454"/>
                    <a:pt x="1334" y="2454"/>
                  </a:cubicBezTo>
                  <a:cubicBezTo>
                    <a:pt x="810" y="2454"/>
                    <a:pt x="405" y="1763"/>
                    <a:pt x="405" y="930"/>
                  </a:cubicBezTo>
                  <a:cubicBezTo>
                    <a:pt x="405" y="573"/>
                    <a:pt x="477" y="263"/>
                    <a:pt x="5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1" name="Google Shape;1841;p7"/>
            <p:cNvSpPr/>
            <p:nvPr/>
          </p:nvSpPr>
          <p:spPr>
            <a:xfrm>
              <a:off x="4754953" y="4205778"/>
              <a:ext cx="59219" cy="100031"/>
            </a:xfrm>
            <a:custGeom>
              <a:avLst/>
              <a:gdLst/>
              <a:ahLst/>
              <a:cxnLst/>
              <a:rect l="l" t="t" r="r" b="b"/>
              <a:pathLst>
                <a:path w="1763" h="2978" extrusionOk="0">
                  <a:moveTo>
                    <a:pt x="810" y="1"/>
                  </a:moveTo>
                  <a:cubicBezTo>
                    <a:pt x="691" y="1"/>
                    <a:pt x="572" y="49"/>
                    <a:pt x="453" y="120"/>
                  </a:cubicBezTo>
                  <a:cubicBezTo>
                    <a:pt x="453" y="120"/>
                    <a:pt x="310" y="263"/>
                    <a:pt x="239" y="382"/>
                  </a:cubicBezTo>
                  <a:cubicBezTo>
                    <a:pt x="24" y="644"/>
                    <a:pt x="1" y="1049"/>
                    <a:pt x="1" y="1525"/>
                  </a:cubicBezTo>
                  <a:cubicBezTo>
                    <a:pt x="1" y="2359"/>
                    <a:pt x="286" y="2978"/>
                    <a:pt x="810" y="2978"/>
                  </a:cubicBezTo>
                  <a:cubicBezTo>
                    <a:pt x="1048" y="2978"/>
                    <a:pt x="1215" y="2882"/>
                    <a:pt x="1382" y="2644"/>
                  </a:cubicBezTo>
                  <a:cubicBezTo>
                    <a:pt x="1429" y="2597"/>
                    <a:pt x="1549" y="2454"/>
                    <a:pt x="1549" y="2454"/>
                  </a:cubicBezTo>
                  <a:cubicBezTo>
                    <a:pt x="1691" y="2216"/>
                    <a:pt x="1763" y="1882"/>
                    <a:pt x="1763" y="1525"/>
                  </a:cubicBezTo>
                  <a:cubicBezTo>
                    <a:pt x="1763" y="692"/>
                    <a:pt x="1334" y="1"/>
                    <a:pt x="8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2" name="Google Shape;1842;p7"/>
            <p:cNvSpPr/>
            <p:nvPr/>
          </p:nvSpPr>
          <p:spPr>
            <a:xfrm>
              <a:off x="4750955" y="4209775"/>
              <a:ext cx="56028" cy="98452"/>
            </a:xfrm>
            <a:custGeom>
              <a:avLst/>
              <a:gdLst/>
              <a:ahLst/>
              <a:cxnLst/>
              <a:rect l="l" t="t" r="r" b="b"/>
              <a:pathLst>
                <a:path w="1668" h="2931" extrusionOk="0">
                  <a:moveTo>
                    <a:pt x="572" y="1"/>
                  </a:moveTo>
                  <a:lnTo>
                    <a:pt x="572" y="1"/>
                  </a:lnTo>
                  <a:cubicBezTo>
                    <a:pt x="239" y="215"/>
                    <a:pt x="1" y="763"/>
                    <a:pt x="1" y="1406"/>
                  </a:cubicBezTo>
                  <a:cubicBezTo>
                    <a:pt x="1" y="2240"/>
                    <a:pt x="405" y="2930"/>
                    <a:pt x="929" y="2930"/>
                  </a:cubicBezTo>
                  <a:cubicBezTo>
                    <a:pt x="1239" y="2930"/>
                    <a:pt x="1501" y="2692"/>
                    <a:pt x="1668" y="2335"/>
                  </a:cubicBezTo>
                  <a:lnTo>
                    <a:pt x="1668" y="2335"/>
                  </a:lnTo>
                  <a:cubicBezTo>
                    <a:pt x="1572" y="2406"/>
                    <a:pt x="1453" y="2454"/>
                    <a:pt x="1310" y="2454"/>
                  </a:cubicBezTo>
                  <a:cubicBezTo>
                    <a:pt x="810" y="2454"/>
                    <a:pt x="382" y="1763"/>
                    <a:pt x="382" y="930"/>
                  </a:cubicBezTo>
                  <a:cubicBezTo>
                    <a:pt x="382" y="573"/>
                    <a:pt x="453" y="263"/>
                    <a:pt x="57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7"/>
            <p:cNvSpPr/>
            <p:nvPr/>
          </p:nvSpPr>
          <p:spPr>
            <a:xfrm>
              <a:off x="4834964" y="4140210"/>
              <a:ext cx="156798" cy="157604"/>
            </a:xfrm>
            <a:custGeom>
              <a:avLst/>
              <a:gdLst/>
              <a:ahLst/>
              <a:cxnLst/>
              <a:rect l="l" t="t" r="r" b="b"/>
              <a:pathLst>
                <a:path w="4668" h="4692" extrusionOk="0">
                  <a:moveTo>
                    <a:pt x="2310" y="0"/>
                  </a:moveTo>
                  <a:cubicBezTo>
                    <a:pt x="1072" y="0"/>
                    <a:pt x="333" y="1167"/>
                    <a:pt x="191" y="2477"/>
                  </a:cubicBezTo>
                  <a:cubicBezTo>
                    <a:pt x="0" y="3977"/>
                    <a:pt x="738" y="4692"/>
                    <a:pt x="2310" y="4692"/>
                  </a:cubicBezTo>
                  <a:cubicBezTo>
                    <a:pt x="3072" y="4692"/>
                    <a:pt x="3668" y="4572"/>
                    <a:pt x="4072" y="4215"/>
                  </a:cubicBezTo>
                  <a:cubicBezTo>
                    <a:pt x="4120" y="4168"/>
                    <a:pt x="4215" y="4072"/>
                    <a:pt x="4215" y="4072"/>
                  </a:cubicBezTo>
                  <a:cubicBezTo>
                    <a:pt x="4525" y="3691"/>
                    <a:pt x="4668" y="3144"/>
                    <a:pt x="4596" y="2477"/>
                  </a:cubicBezTo>
                  <a:cubicBezTo>
                    <a:pt x="4525" y="1953"/>
                    <a:pt x="4358" y="1477"/>
                    <a:pt x="4096" y="1072"/>
                  </a:cubicBezTo>
                  <a:cubicBezTo>
                    <a:pt x="4096" y="1072"/>
                    <a:pt x="3882" y="953"/>
                    <a:pt x="3858" y="905"/>
                  </a:cubicBezTo>
                  <a:cubicBezTo>
                    <a:pt x="3453" y="357"/>
                    <a:pt x="3001" y="0"/>
                    <a:pt x="23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7"/>
            <p:cNvSpPr/>
            <p:nvPr/>
          </p:nvSpPr>
          <p:spPr>
            <a:xfrm>
              <a:off x="4957332" y="3990600"/>
              <a:ext cx="80045" cy="78433"/>
            </a:xfrm>
            <a:custGeom>
              <a:avLst/>
              <a:gdLst/>
              <a:ahLst/>
              <a:cxnLst/>
              <a:rect l="l" t="t" r="r" b="b"/>
              <a:pathLst>
                <a:path w="2383" h="2335" extrusionOk="0">
                  <a:moveTo>
                    <a:pt x="1215" y="1"/>
                  </a:moveTo>
                  <a:cubicBezTo>
                    <a:pt x="882" y="1"/>
                    <a:pt x="572" y="144"/>
                    <a:pt x="358" y="334"/>
                  </a:cubicBezTo>
                  <a:cubicBezTo>
                    <a:pt x="358" y="334"/>
                    <a:pt x="310" y="501"/>
                    <a:pt x="263" y="572"/>
                  </a:cubicBezTo>
                  <a:cubicBezTo>
                    <a:pt x="144" y="763"/>
                    <a:pt x="1" y="977"/>
                    <a:pt x="1" y="1215"/>
                  </a:cubicBezTo>
                  <a:cubicBezTo>
                    <a:pt x="1" y="1882"/>
                    <a:pt x="525" y="2335"/>
                    <a:pt x="1191" y="2335"/>
                  </a:cubicBezTo>
                  <a:cubicBezTo>
                    <a:pt x="1858" y="2335"/>
                    <a:pt x="2358" y="1882"/>
                    <a:pt x="2358" y="1215"/>
                  </a:cubicBezTo>
                  <a:cubicBezTo>
                    <a:pt x="2358" y="1120"/>
                    <a:pt x="2382" y="906"/>
                    <a:pt x="2382" y="906"/>
                  </a:cubicBezTo>
                  <a:cubicBezTo>
                    <a:pt x="2239" y="382"/>
                    <a:pt x="1763" y="1"/>
                    <a:pt x="121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7"/>
            <p:cNvSpPr/>
            <p:nvPr/>
          </p:nvSpPr>
          <p:spPr>
            <a:xfrm>
              <a:off x="4957332" y="4001819"/>
              <a:ext cx="81624" cy="70405"/>
            </a:xfrm>
            <a:custGeom>
              <a:avLst/>
              <a:gdLst/>
              <a:ahLst/>
              <a:cxnLst/>
              <a:rect l="l" t="t" r="r" b="b"/>
              <a:pathLst>
                <a:path w="2430" h="2096" extrusionOk="0">
                  <a:moveTo>
                    <a:pt x="358" y="0"/>
                  </a:moveTo>
                  <a:cubicBezTo>
                    <a:pt x="215" y="143"/>
                    <a:pt x="120" y="334"/>
                    <a:pt x="48" y="524"/>
                  </a:cubicBezTo>
                  <a:cubicBezTo>
                    <a:pt x="25" y="643"/>
                    <a:pt x="1" y="810"/>
                    <a:pt x="1" y="881"/>
                  </a:cubicBezTo>
                  <a:cubicBezTo>
                    <a:pt x="1" y="1548"/>
                    <a:pt x="548" y="2096"/>
                    <a:pt x="1215" y="2096"/>
                  </a:cubicBezTo>
                  <a:cubicBezTo>
                    <a:pt x="1882" y="2096"/>
                    <a:pt x="2430" y="1548"/>
                    <a:pt x="2430" y="881"/>
                  </a:cubicBezTo>
                  <a:cubicBezTo>
                    <a:pt x="2430" y="762"/>
                    <a:pt x="2406" y="667"/>
                    <a:pt x="2382" y="572"/>
                  </a:cubicBezTo>
                  <a:cubicBezTo>
                    <a:pt x="2287" y="977"/>
                    <a:pt x="2001" y="1310"/>
                    <a:pt x="1620" y="1453"/>
                  </a:cubicBezTo>
                  <a:cubicBezTo>
                    <a:pt x="1614" y="1459"/>
                    <a:pt x="1606" y="1462"/>
                    <a:pt x="1597" y="1462"/>
                  </a:cubicBezTo>
                  <a:cubicBezTo>
                    <a:pt x="1572" y="1462"/>
                    <a:pt x="1542" y="1440"/>
                    <a:pt x="1525" y="1405"/>
                  </a:cubicBezTo>
                  <a:cubicBezTo>
                    <a:pt x="1358" y="1000"/>
                    <a:pt x="1096" y="619"/>
                    <a:pt x="763" y="310"/>
                  </a:cubicBezTo>
                  <a:cubicBezTo>
                    <a:pt x="620" y="191"/>
                    <a:pt x="501" y="95"/>
                    <a:pt x="35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7"/>
            <p:cNvSpPr/>
            <p:nvPr/>
          </p:nvSpPr>
          <p:spPr>
            <a:xfrm>
              <a:off x="4978931" y="4012198"/>
              <a:ext cx="38427" cy="38427"/>
            </a:xfrm>
            <a:custGeom>
              <a:avLst/>
              <a:gdLst/>
              <a:ahLst/>
              <a:cxnLst/>
              <a:rect l="l" t="t" r="r" b="b"/>
              <a:pathLst>
                <a:path w="1144" h="1144" extrusionOk="0">
                  <a:moveTo>
                    <a:pt x="572" y="1"/>
                  </a:moveTo>
                  <a:cubicBezTo>
                    <a:pt x="263" y="1"/>
                    <a:pt x="1" y="263"/>
                    <a:pt x="1" y="572"/>
                  </a:cubicBezTo>
                  <a:cubicBezTo>
                    <a:pt x="1" y="882"/>
                    <a:pt x="263" y="1144"/>
                    <a:pt x="572" y="1144"/>
                  </a:cubicBezTo>
                  <a:cubicBezTo>
                    <a:pt x="882" y="1144"/>
                    <a:pt x="1144" y="882"/>
                    <a:pt x="1144" y="572"/>
                  </a:cubicBezTo>
                  <a:cubicBezTo>
                    <a:pt x="1144" y="263"/>
                    <a:pt x="882" y="1"/>
                    <a:pt x="5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7"/>
            <p:cNvSpPr/>
            <p:nvPr/>
          </p:nvSpPr>
          <p:spPr>
            <a:xfrm>
              <a:off x="4830161" y="4140210"/>
              <a:ext cx="146419" cy="160795"/>
            </a:xfrm>
            <a:custGeom>
              <a:avLst/>
              <a:gdLst/>
              <a:ahLst/>
              <a:cxnLst/>
              <a:rect l="l" t="t" r="r" b="b"/>
              <a:pathLst>
                <a:path w="4359" h="4787" extrusionOk="0">
                  <a:moveTo>
                    <a:pt x="2453" y="0"/>
                  </a:moveTo>
                  <a:cubicBezTo>
                    <a:pt x="1691" y="0"/>
                    <a:pt x="1072" y="429"/>
                    <a:pt x="667" y="1048"/>
                  </a:cubicBezTo>
                  <a:cubicBezTo>
                    <a:pt x="405" y="1453"/>
                    <a:pt x="238" y="1953"/>
                    <a:pt x="167" y="2477"/>
                  </a:cubicBezTo>
                  <a:cubicBezTo>
                    <a:pt x="0" y="3977"/>
                    <a:pt x="881" y="4787"/>
                    <a:pt x="2453" y="4787"/>
                  </a:cubicBezTo>
                  <a:cubicBezTo>
                    <a:pt x="3310" y="4787"/>
                    <a:pt x="3977" y="4525"/>
                    <a:pt x="4358" y="4072"/>
                  </a:cubicBezTo>
                  <a:lnTo>
                    <a:pt x="4358" y="4072"/>
                  </a:lnTo>
                  <a:cubicBezTo>
                    <a:pt x="3977" y="4287"/>
                    <a:pt x="3477" y="4406"/>
                    <a:pt x="2882" y="4406"/>
                  </a:cubicBezTo>
                  <a:cubicBezTo>
                    <a:pt x="1310" y="4406"/>
                    <a:pt x="429" y="3620"/>
                    <a:pt x="596" y="2120"/>
                  </a:cubicBezTo>
                  <a:cubicBezTo>
                    <a:pt x="643" y="1810"/>
                    <a:pt x="715" y="1548"/>
                    <a:pt x="810" y="1262"/>
                  </a:cubicBezTo>
                  <a:cubicBezTo>
                    <a:pt x="827" y="1227"/>
                    <a:pt x="870" y="1205"/>
                    <a:pt x="911" y="1205"/>
                  </a:cubicBezTo>
                  <a:cubicBezTo>
                    <a:pt x="926" y="1205"/>
                    <a:pt x="940" y="1208"/>
                    <a:pt x="953" y="1215"/>
                  </a:cubicBezTo>
                  <a:cubicBezTo>
                    <a:pt x="1334" y="1429"/>
                    <a:pt x="1786" y="1572"/>
                    <a:pt x="2239" y="1596"/>
                  </a:cubicBezTo>
                  <a:lnTo>
                    <a:pt x="2453" y="1596"/>
                  </a:lnTo>
                  <a:cubicBezTo>
                    <a:pt x="3096" y="1596"/>
                    <a:pt x="3715" y="1405"/>
                    <a:pt x="4215" y="1048"/>
                  </a:cubicBezTo>
                  <a:cubicBezTo>
                    <a:pt x="3811" y="429"/>
                    <a:pt x="3191" y="0"/>
                    <a:pt x="24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7"/>
            <p:cNvSpPr/>
            <p:nvPr/>
          </p:nvSpPr>
          <p:spPr>
            <a:xfrm>
              <a:off x="4822939" y="4004204"/>
              <a:ext cx="184678" cy="177053"/>
            </a:xfrm>
            <a:custGeom>
              <a:avLst/>
              <a:gdLst/>
              <a:ahLst/>
              <a:cxnLst/>
              <a:rect l="l" t="t" r="r" b="b"/>
              <a:pathLst>
                <a:path w="5498" h="5271" extrusionOk="0">
                  <a:moveTo>
                    <a:pt x="2478" y="1"/>
                  </a:moveTo>
                  <a:lnTo>
                    <a:pt x="1596" y="48"/>
                  </a:lnTo>
                  <a:cubicBezTo>
                    <a:pt x="1215" y="215"/>
                    <a:pt x="882" y="453"/>
                    <a:pt x="620" y="763"/>
                  </a:cubicBezTo>
                  <a:cubicBezTo>
                    <a:pt x="620" y="763"/>
                    <a:pt x="572" y="858"/>
                    <a:pt x="525" y="882"/>
                  </a:cubicBezTo>
                  <a:cubicBezTo>
                    <a:pt x="215" y="1310"/>
                    <a:pt x="96" y="1811"/>
                    <a:pt x="72" y="2358"/>
                  </a:cubicBezTo>
                  <a:cubicBezTo>
                    <a:pt x="1" y="3311"/>
                    <a:pt x="549" y="4144"/>
                    <a:pt x="1239" y="4692"/>
                  </a:cubicBezTo>
                  <a:cubicBezTo>
                    <a:pt x="1620" y="5002"/>
                    <a:pt x="1930" y="5216"/>
                    <a:pt x="2478" y="5264"/>
                  </a:cubicBezTo>
                  <a:cubicBezTo>
                    <a:pt x="2546" y="5268"/>
                    <a:pt x="2613" y="5271"/>
                    <a:pt x="2680" y="5271"/>
                  </a:cubicBezTo>
                  <a:cubicBezTo>
                    <a:pt x="4274" y="5271"/>
                    <a:pt x="5497" y="3934"/>
                    <a:pt x="5383" y="2334"/>
                  </a:cubicBezTo>
                  <a:cubicBezTo>
                    <a:pt x="5288" y="1263"/>
                    <a:pt x="4621" y="429"/>
                    <a:pt x="3740" y="48"/>
                  </a:cubicBezTo>
                  <a:lnTo>
                    <a:pt x="247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7"/>
            <p:cNvSpPr/>
            <p:nvPr/>
          </p:nvSpPr>
          <p:spPr>
            <a:xfrm>
              <a:off x="4818135" y="4029800"/>
              <a:ext cx="102450" cy="151222"/>
            </a:xfrm>
            <a:custGeom>
              <a:avLst/>
              <a:gdLst/>
              <a:ahLst/>
              <a:cxnLst/>
              <a:rect l="l" t="t" r="r" b="b"/>
              <a:pathLst>
                <a:path w="3050" h="4502" extrusionOk="0">
                  <a:moveTo>
                    <a:pt x="763" y="1"/>
                  </a:moveTo>
                  <a:lnTo>
                    <a:pt x="763" y="1"/>
                  </a:lnTo>
                  <a:cubicBezTo>
                    <a:pt x="382" y="429"/>
                    <a:pt x="144" y="1001"/>
                    <a:pt x="96" y="1596"/>
                  </a:cubicBezTo>
                  <a:cubicBezTo>
                    <a:pt x="1" y="3049"/>
                    <a:pt x="1073" y="4406"/>
                    <a:pt x="2621" y="4502"/>
                  </a:cubicBezTo>
                  <a:lnTo>
                    <a:pt x="2787" y="4502"/>
                  </a:lnTo>
                  <a:cubicBezTo>
                    <a:pt x="2787" y="4502"/>
                    <a:pt x="3049" y="4240"/>
                    <a:pt x="3025" y="4240"/>
                  </a:cubicBezTo>
                  <a:cubicBezTo>
                    <a:pt x="1477" y="4144"/>
                    <a:pt x="406" y="2668"/>
                    <a:pt x="501" y="1072"/>
                  </a:cubicBezTo>
                  <a:cubicBezTo>
                    <a:pt x="525" y="691"/>
                    <a:pt x="620" y="334"/>
                    <a:pt x="76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7"/>
            <p:cNvSpPr/>
            <p:nvPr/>
          </p:nvSpPr>
          <p:spPr>
            <a:xfrm>
              <a:off x="4866942" y="4091404"/>
              <a:ext cx="90424" cy="89618"/>
            </a:xfrm>
            <a:custGeom>
              <a:avLst/>
              <a:gdLst/>
              <a:ahLst/>
              <a:cxnLst/>
              <a:rect l="l" t="t" r="r" b="b"/>
              <a:pathLst>
                <a:path w="2692" h="2668" extrusionOk="0">
                  <a:moveTo>
                    <a:pt x="1334" y="0"/>
                  </a:moveTo>
                  <a:cubicBezTo>
                    <a:pt x="596" y="0"/>
                    <a:pt x="1" y="596"/>
                    <a:pt x="1" y="1334"/>
                  </a:cubicBezTo>
                  <a:cubicBezTo>
                    <a:pt x="1" y="2072"/>
                    <a:pt x="596" y="2668"/>
                    <a:pt x="1334" y="2668"/>
                  </a:cubicBezTo>
                  <a:cubicBezTo>
                    <a:pt x="2073" y="2668"/>
                    <a:pt x="2692" y="2072"/>
                    <a:pt x="2692" y="1334"/>
                  </a:cubicBezTo>
                  <a:cubicBezTo>
                    <a:pt x="2692" y="596"/>
                    <a:pt x="2073" y="0"/>
                    <a:pt x="13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7"/>
            <p:cNvSpPr/>
            <p:nvPr/>
          </p:nvSpPr>
          <p:spPr>
            <a:xfrm>
              <a:off x="4860560" y="4079412"/>
              <a:ext cx="21632" cy="30433"/>
            </a:xfrm>
            <a:custGeom>
              <a:avLst/>
              <a:gdLst/>
              <a:ahLst/>
              <a:cxnLst/>
              <a:rect l="l" t="t" r="r" b="b"/>
              <a:pathLst>
                <a:path w="644" h="906" extrusionOk="0">
                  <a:moveTo>
                    <a:pt x="334" y="0"/>
                  </a:moveTo>
                  <a:cubicBezTo>
                    <a:pt x="143" y="0"/>
                    <a:pt x="0" y="215"/>
                    <a:pt x="0" y="453"/>
                  </a:cubicBezTo>
                  <a:cubicBezTo>
                    <a:pt x="0" y="715"/>
                    <a:pt x="143" y="905"/>
                    <a:pt x="334" y="905"/>
                  </a:cubicBezTo>
                  <a:cubicBezTo>
                    <a:pt x="500" y="905"/>
                    <a:pt x="643" y="715"/>
                    <a:pt x="643" y="453"/>
                  </a:cubicBezTo>
                  <a:cubicBezTo>
                    <a:pt x="643" y="215"/>
                    <a:pt x="500" y="0"/>
                    <a:pt x="3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2" name="Google Shape;1852;p7"/>
            <p:cNvSpPr/>
            <p:nvPr/>
          </p:nvSpPr>
          <p:spPr>
            <a:xfrm>
              <a:off x="4942150" y="4080218"/>
              <a:ext cx="22438" cy="30399"/>
            </a:xfrm>
            <a:custGeom>
              <a:avLst/>
              <a:gdLst/>
              <a:ahLst/>
              <a:cxnLst/>
              <a:rect l="l" t="t" r="r" b="b"/>
              <a:pathLst>
                <a:path w="668" h="905" extrusionOk="0">
                  <a:moveTo>
                    <a:pt x="334" y="0"/>
                  </a:moveTo>
                  <a:cubicBezTo>
                    <a:pt x="143" y="0"/>
                    <a:pt x="0" y="214"/>
                    <a:pt x="0" y="453"/>
                  </a:cubicBezTo>
                  <a:cubicBezTo>
                    <a:pt x="0" y="714"/>
                    <a:pt x="143" y="905"/>
                    <a:pt x="334" y="905"/>
                  </a:cubicBezTo>
                  <a:cubicBezTo>
                    <a:pt x="500" y="905"/>
                    <a:pt x="667" y="714"/>
                    <a:pt x="667" y="453"/>
                  </a:cubicBezTo>
                  <a:cubicBezTo>
                    <a:pt x="667" y="214"/>
                    <a:pt x="500" y="0"/>
                    <a:pt x="3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3" name="Google Shape;1853;p7"/>
            <p:cNvSpPr/>
            <p:nvPr/>
          </p:nvSpPr>
          <p:spPr>
            <a:xfrm>
              <a:off x="4873357" y="4201680"/>
              <a:ext cx="80818" cy="64929"/>
            </a:xfrm>
            <a:custGeom>
              <a:avLst/>
              <a:gdLst/>
              <a:ahLst/>
              <a:cxnLst/>
              <a:rect l="l" t="t" r="r" b="b"/>
              <a:pathLst>
                <a:path w="2406" h="1933" extrusionOk="0">
                  <a:moveTo>
                    <a:pt x="1727" y="1"/>
                  </a:moveTo>
                  <a:cubicBezTo>
                    <a:pt x="1568" y="1"/>
                    <a:pt x="1408" y="61"/>
                    <a:pt x="1286" y="171"/>
                  </a:cubicBezTo>
                  <a:lnTo>
                    <a:pt x="1215" y="266"/>
                  </a:lnTo>
                  <a:cubicBezTo>
                    <a:pt x="1203" y="278"/>
                    <a:pt x="1191" y="284"/>
                    <a:pt x="1179" y="284"/>
                  </a:cubicBezTo>
                  <a:cubicBezTo>
                    <a:pt x="1167" y="284"/>
                    <a:pt x="1155" y="278"/>
                    <a:pt x="1143" y="266"/>
                  </a:cubicBezTo>
                  <a:lnTo>
                    <a:pt x="1096" y="218"/>
                  </a:lnTo>
                  <a:cubicBezTo>
                    <a:pt x="986" y="96"/>
                    <a:pt x="832" y="36"/>
                    <a:pt x="673" y="36"/>
                  </a:cubicBezTo>
                  <a:cubicBezTo>
                    <a:pt x="522" y="36"/>
                    <a:pt x="366" y="90"/>
                    <a:pt x="238" y="194"/>
                  </a:cubicBezTo>
                  <a:cubicBezTo>
                    <a:pt x="0" y="432"/>
                    <a:pt x="0" y="837"/>
                    <a:pt x="238" y="1075"/>
                  </a:cubicBezTo>
                  <a:lnTo>
                    <a:pt x="1048" y="1861"/>
                  </a:lnTo>
                  <a:cubicBezTo>
                    <a:pt x="1084" y="1909"/>
                    <a:pt x="1131" y="1933"/>
                    <a:pt x="1182" y="1933"/>
                  </a:cubicBezTo>
                  <a:cubicBezTo>
                    <a:pt x="1233" y="1933"/>
                    <a:pt x="1286" y="1909"/>
                    <a:pt x="1334" y="1861"/>
                  </a:cubicBezTo>
                  <a:lnTo>
                    <a:pt x="2167" y="1028"/>
                  </a:lnTo>
                  <a:cubicBezTo>
                    <a:pt x="2405" y="790"/>
                    <a:pt x="2405" y="385"/>
                    <a:pt x="2143" y="171"/>
                  </a:cubicBezTo>
                  <a:cubicBezTo>
                    <a:pt x="2028" y="55"/>
                    <a:pt x="1878" y="1"/>
                    <a:pt x="17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7"/>
            <p:cNvSpPr/>
            <p:nvPr/>
          </p:nvSpPr>
          <p:spPr>
            <a:xfrm>
              <a:off x="4876548" y="3998191"/>
              <a:ext cx="72017" cy="49243"/>
            </a:xfrm>
            <a:custGeom>
              <a:avLst/>
              <a:gdLst/>
              <a:ahLst/>
              <a:cxnLst/>
              <a:rect l="l" t="t" r="r" b="b"/>
              <a:pathLst>
                <a:path w="2144" h="1466" extrusionOk="0">
                  <a:moveTo>
                    <a:pt x="1116" y="1"/>
                  </a:moveTo>
                  <a:cubicBezTo>
                    <a:pt x="1039" y="1"/>
                    <a:pt x="960" y="5"/>
                    <a:pt x="882" y="13"/>
                  </a:cubicBezTo>
                  <a:cubicBezTo>
                    <a:pt x="572" y="37"/>
                    <a:pt x="262" y="108"/>
                    <a:pt x="0" y="227"/>
                  </a:cubicBezTo>
                  <a:lnTo>
                    <a:pt x="0" y="370"/>
                  </a:lnTo>
                  <a:cubicBezTo>
                    <a:pt x="0" y="966"/>
                    <a:pt x="477" y="1466"/>
                    <a:pt x="1072" y="1466"/>
                  </a:cubicBezTo>
                  <a:cubicBezTo>
                    <a:pt x="1667" y="1466"/>
                    <a:pt x="2144" y="966"/>
                    <a:pt x="2144" y="370"/>
                  </a:cubicBezTo>
                  <a:lnTo>
                    <a:pt x="2144" y="227"/>
                  </a:lnTo>
                  <a:cubicBezTo>
                    <a:pt x="1829" y="90"/>
                    <a:pt x="1482" y="1"/>
                    <a:pt x="11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7"/>
            <p:cNvSpPr/>
            <p:nvPr/>
          </p:nvSpPr>
          <p:spPr>
            <a:xfrm>
              <a:off x="4899759" y="4114010"/>
              <a:ext cx="25629" cy="18206"/>
            </a:xfrm>
            <a:custGeom>
              <a:avLst/>
              <a:gdLst/>
              <a:ahLst/>
              <a:cxnLst/>
              <a:rect l="l" t="t" r="r" b="b"/>
              <a:pathLst>
                <a:path w="763" h="542" extrusionOk="0">
                  <a:moveTo>
                    <a:pt x="381" y="0"/>
                  </a:moveTo>
                  <a:cubicBezTo>
                    <a:pt x="191" y="0"/>
                    <a:pt x="0" y="54"/>
                    <a:pt x="0" y="161"/>
                  </a:cubicBezTo>
                  <a:cubicBezTo>
                    <a:pt x="0" y="375"/>
                    <a:pt x="167" y="542"/>
                    <a:pt x="381" y="542"/>
                  </a:cubicBezTo>
                  <a:cubicBezTo>
                    <a:pt x="595" y="542"/>
                    <a:pt x="762" y="375"/>
                    <a:pt x="762" y="161"/>
                  </a:cubicBezTo>
                  <a:cubicBezTo>
                    <a:pt x="762" y="54"/>
                    <a:pt x="572" y="0"/>
                    <a:pt x="3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56" name="Google Shape;1856;p7"/>
            <p:cNvGrpSpPr/>
            <p:nvPr/>
          </p:nvGrpSpPr>
          <p:grpSpPr>
            <a:xfrm>
              <a:off x="4746152" y="3985797"/>
              <a:ext cx="333616" cy="327234"/>
              <a:chOff x="4746152" y="3985797"/>
              <a:chExt cx="333616" cy="327234"/>
            </a:xfrm>
          </p:grpSpPr>
          <p:sp>
            <p:nvSpPr>
              <p:cNvPr id="1857" name="Google Shape;1857;p7"/>
              <p:cNvSpPr/>
              <p:nvPr/>
            </p:nvSpPr>
            <p:spPr>
              <a:xfrm>
                <a:off x="4746152" y="3985797"/>
                <a:ext cx="333616" cy="327234"/>
              </a:xfrm>
              <a:custGeom>
                <a:avLst/>
                <a:gdLst/>
                <a:ahLst/>
                <a:cxnLst/>
                <a:rect l="l" t="t" r="r" b="b"/>
                <a:pathLst>
                  <a:path w="9932" h="9742" extrusionOk="0">
                    <a:moveTo>
                      <a:pt x="4973" y="519"/>
                    </a:moveTo>
                    <a:cubicBezTo>
                      <a:pt x="5291" y="519"/>
                      <a:pt x="5604" y="572"/>
                      <a:pt x="5883" y="692"/>
                    </a:cubicBezTo>
                    <a:lnTo>
                      <a:pt x="5883" y="739"/>
                    </a:lnTo>
                    <a:cubicBezTo>
                      <a:pt x="5883" y="1263"/>
                      <a:pt x="5478" y="1692"/>
                      <a:pt x="4954" y="1692"/>
                    </a:cubicBezTo>
                    <a:cubicBezTo>
                      <a:pt x="4430" y="1692"/>
                      <a:pt x="4025" y="1263"/>
                      <a:pt x="4025" y="739"/>
                    </a:cubicBezTo>
                    <a:lnTo>
                      <a:pt x="4025" y="692"/>
                    </a:lnTo>
                    <a:cubicBezTo>
                      <a:pt x="4263" y="596"/>
                      <a:pt x="4502" y="549"/>
                      <a:pt x="4787" y="525"/>
                    </a:cubicBezTo>
                    <a:cubicBezTo>
                      <a:pt x="4849" y="521"/>
                      <a:pt x="4911" y="519"/>
                      <a:pt x="4973" y="519"/>
                    </a:cubicBezTo>
                    <a:close/>
                    <a:moveTo>
                      <a:pt x="2477" y="930"/>
                    </a:moveTo>
                    <a:cubicBezTo>
                      <a:pt x="2620" y="930"/>
                      <a:pt x="2763" y="1025"/>
                      <a:pt x="2835" y="1168"/>
                    </a:cubicBezTo>
                    <a:cubicBezTo>
                      <a:pt x="2668" y="1358"/>
                      <a:pt x="2525" y="1549"/>
                      <a:pt x="2406" y="1787"/>
                    </a:cubicBezTo>
                    <a:cubicBezTo>
                      <a:pt x="2192" y="1763"/>
                      <a:pt x="2049" y="1573"/>
                      <a:pt x="2049" y="1358"/>
                    </a:cubicBezTo>
                    <a:cubicBezTo>
                      <a:pt x="2049" y="1120"/>
                      <a:pt x="2239" y="930"/>
                      <a:pt x="2477" y="930"/>
                    </a:cubicBezTo>
                    <a:close/>
                    <a:moveTo>
                      <a:pt x="7502" y="930"/>
                    </a:moveTo>
                    <a:cubicBezTo>
                      <a:pt x="7740" y="930"/>
                      <a:pt x="7907" y="1120"/>
                      <a:pt x="7907" y="1358"/>
                    </a:cubicBezTo>
                    <a:cubicBezTo>
                      <a:pt x="7907" y="1597"/>
                      <a:pt x="7740" y="1787"/>
                      <a:pt x="7502" y="1787"/>
                    </a:cubicBezTo>
                    <a:cubicBezTo>
                      <a:pt x="7407" y="1573"/>
                      <a:pt x="7264" y="1382"/>
                      <a:pt x="7121" y="1192"/>
                    </a:cubicBezTo>
                    <a:cubicBezTo>
                      <a:pt x="7169" y="1049"/>
                      <a:pt x="7336" y="930"/>
                      <a:pt x="7502" y="930"/>
                    </a:cubicBezTo>
                    <a:close/>
                    <a:moveTo>
                      <a:pt x="7502" y="287"/>
                    </a:moveTo>
                    <a:cubicBezTo>
                      <a:pt x="8074" y="287"/>
                      <a:pt x="8574" y="763"/>
                      <a:pt x="8574" y="1358"/>
                    </a:cubicBezTo>
                    <a:cubicBezTo>
                      <a:pt x="8574" y="1858"/>
                      <a:pt x="8217" y="2287"/>
                      <a:pt x="7740" y="2406"/>
                    </a:cubicBezTo>
                    <a:cubicBezTo>
                      <a:pt x="7717" y="2287"/>
                      <a:pt x="7669" y="2168"/>
                      <a:pt x="7621" y="2073"/>
                    </a:cubicBezTo>
                    <a:cubicBezTo>
                      <a:pt x="7955" y="2001"/>
                      <a:pt x="8217" y="1716"/>
                      <a:pt x="8217" y="1358"/>
                    </a:cubicBezTo>
                    <a:cubicBezTo>
                      <a:pt x="8217" y="977"/>
                      <a:pt x="7883" y="644"/>
                      <a:pt x="7502" y="644"/>
                    </a:cubicBezTo>
                    <a:cubicBezTo>
                      <a:pt x="7240" y="644"/>
                      <a:pt x="7026" y="787"/>
                      <a:pt x="6907" y="977"/>
                    </a:cubicBezTo>
                    <a:cubicBezTo>
                      <a:pt x="6859" y="954"/>
                      <a:pt x="6835" y="930"/>
                      <a:pt x="6812" y="906"/>
                    </a:cubicBezTo>
                    <a:cubicBezTo>
                      <a:pt x="6740" y="858"/>
                      <a:pt x="6693" y="811"/>
                      <a:pt x="6621" y="763"/>
                    </a:cubicBezTo>
                    <a:cubicBezTo>
                      <a:pt x="6812" y="477"/>
                      <a:pt x="7145" y="287"/>
                      <a:pt x="7502" y="287"/>
                    </a:cubicBezTo>
                    <a:close/>
                    <a:moveTo>
                      <a:pt x="3740" y="2954"/>
                    </a:moveTo>
                    <a:cubicBezTo>
                      <a:pt x="3811" y="2954"/>
                      <a:pt x="3906" y="3073"/>
                      <a:pt x="3906" y="3240"/>
                    </a:cubicBezTo>
                    <a:cubicBezTo>
                      <a:pt x="3906" y="3406"/>
                      <a:pt x="3811" y="3549"/>
                      <a:pt x="3740" y="3549"/>
                    </a:cubicBezTo>
                    <a:cubicBezTo>
                      <a:pt x="3644" y="3549"/>
                      <a:pt x="3549" y="3430"/>
                      <a:pt x="3549" y="3240"/>
                    </a:cubicBezTo>
                    <a:cubicBezTo>
                      <a:pt x="3549" y="3073"/>
                      <a:pt x="3644" y="2954"/>
                      <a:pt x="3740" y="2954"/>
                    </a:cubicBezTo>
                    <a:close/>
                    <a:moveTo>
                      <a:pt x="6169" y="2954"/>
                    </a:moveTo>
                    <a:cubicBezTo>
                      <a:pt x="6240" y="2954"/>
                      <a:pt x="6359" y="3073"/>
                      <a:pt x="6359" y="3240"/>
                    </a:cubicBezTo>
                    <a:cubicBezTo>
                      <a:pt x="6359" y="3430"/>
                      <a:pt x="6240" y="3549"/>
                      <a:pt x="6169" y="3549"/>
                    </a:cubicBezTo>
                    <a:cubicBezTo>
                      <a:pt x="6097" y="3549"/>
                      <a:pt x="5978" y="3430"/>
                      <a:pt x="5978" y="3240"/>
                    </a:cubicBezTo>
                    <a:cubicBezTo>
                      <a:pt x="6002" y="3073"/>
                      <a:pt x="6097" y="2954"/>
                      <a:pt x="6169" y="2954"/>
                    </a:cubicBezTo>
                    <a:close/>
                    <a:moveTo>
                      <a:pt x="4930" y="3287"/>
                    </a:moveTo>
                    <a:cubicBezTo>
                      <a:pt x="5597" y="3287"/>
                      <a:pt x="6121" y="3811"/>
                      <a:pt x="6121" y="4478"/>
                    </a:cubicBezTo>
                    <a:cubicBezTo>
                      <a:pt x="6121" y="5121"/>
                      <a:pt x="5597" y="5669"/>
                      <a:pt x="4930" y="5669"/>
                    </a:cubicBezTo>
                    <a:cubicBezTo>
                      <a:pt x="4287" y="5669"/>
                      <a:pt x="3740" y="5121"/>
                      <a:pt x="3740" y="4478"/>
                    </a:cubicBezTo>
                    <a:cubicBezTo>
                      <a:pt x="3740" y="4192"/>
                      <a:pt x="3859" y="3954"/>
                      <a:pt x="4002" y="3740"/>
                    </a:cubicBezTo>
                    <a:cubicBezTo>
                      <a:pt x="4216" y="3478"/>
                      <a:pt x="4573" y="3287"/>
                      <a:pt x="4930" y="3287"/>
                    </a:cubicBezTo>
                    <a:close/>
                    <a:moveTo>
                      <a:pt x="3001" y="5669"/>
                    </a:moveTo>
                    <a:lnTo>
                      <a:pt x="3001" y="5669"/>
                    </a:lnTo>
                    <a:cubicBezTo>
                      <a:pt x="2763" y="6050"/>
                      <a:pt x="2596" y="6574"/>
                      <a:pt x="2525" y="7074"/>
                    </a:cubicBezTo>
                    <a:lnTo>
                      <a:pt x="2001" y="7169"/>
                    </a:lnTo>
                    <a:cubicBezTo>
                      <a:pt x="1953" y="7098"/>
                      <a:pt x="1906" y="7002"/>
                      <a:pt x="1858" y="6931"/>
                    </a:cubicBezTo>
                    <a:cubicBezTo>
                      <a:pt x="1787" y="6788"/>
                      <a:pt x="1691" y="6669"/>
                      <a:pt x="1572" y="6598"/>
                    </a:cubicBezTo>
                    <a:cubicBezTo>
                      <a:pt x="2001" y="6216"/>
                      <a:pt x="2477" y="5907"/>
                      <a:pt x="3001" y="5669"/>
                    </a:cubicBezTo>
                    <a:close/>
                    <a:moveTo>
                      <a:pt x="6454" y="5550"/>
                    </a:moveTo>
                    <a:cubicBezTo>
                      <a:pt x="6788" y="5955"/>
                      <a:pt x="7026" y="6502"/>
                      <a:pt x="7097" y="7098"/>
                    </a:cubicBezTo>
                    <a:cubicBezTo>
                      <a:pt x="7169" y="7741"/>
                      <a:pt x="7050" y="8265"/>
                      <a:pt x="6716" y="8622"/>
                    </a:cubicBezTo>
                    <a:cubicBezTo>
                      <a:pt x="6359" y="9027"/>
                      <a:pt x="5740" y="9241"/>
                      <a:pt x="4954" y="9241"/>
                    </a:cubicBezTo>
                    <a:cubicBezTo>
                      <a:pt x="4168" y="9241"/>
                      <a:pt x="3549" y="9027"/>
                      <a:pt x="3192" y="8622"/>
                    </a:cubicBezTo>
                    <a:cubicBezTo>
                      <a:pt x="2882" y="8265"/>
                      <a:pt x="2739" y="7741"/>
                      <a:pt x="2835" y="7098"/>
                    </a:cubicBezTo>
                    <a:cubicBezTo>
                      <a:pt x="2906" y="6502"/>
                      <a:pt x="3120" y="5955"/>
                      <a:pt x="3454" y="5550"/>
                    </a:cubicBezTo>
                    <a:cubicBezTo>
                      <a:pt x="3882" y="5812"/>
                      <a:pt x="4430" y="5955"/>
                      <a:pt x="4954" y="5955"/>
                    </a:cubicBezTo>
                    <a:cubicBezTo>
                      <a:pt x="4987" y="5956"/>
                      <a:pt x="5021" y="5957"/>
                      <a:pt x="5054" y="5957"/>
                    </a:cubicBezTo>
                    <a:cubicBezTo>
                      <a:pt x="5547" y="5957"/>
                      <a:pt x="6053" y="5795"/>
                      <a:pt x="6454" y="5550"/>
                    </a:cubicBezTo>
                    <a:close/>
                    <a:moveTo>
                      <a:pt x="2525" y="7383"/>
                    </a:moveTo>
                    <a:cubicBezTo>
                      <a:pt x="2501" y="7955"/>
                      <a:pt x="2668" y="8455"/>
                      <a:pt x="2977" y="8812"/>
                    </a:cubicBezTo>
                    <a:cubicBezTo>
                      <a:pt x="3073" y="8908"/>
                      <a:pt x="3192" y="9003"/>
                      <a:pt x="3311" y="9098"/>
                    </a:cubicBezTo>
                    <a:lnTo>
                      <a:pt x="1787" y="9336"/>
                    </a:lnTo>
                    <a:cubicBezTo>
                      <a:pt x="1811" y="9289"/>
                      <a:pt x="1834" y="9265"/>
                      <a:pt x="1858" y="9217"/>
                    </a:cubicBezTo>
                    <a:cubicBezTo>
                      <a:pt x="2049" y="8908"/>
                      <a:pt x="2168" y="8503"/>
                      <a:pt x="2168" y="8074"/>
                    </a:cubicBezTo>
                    <a:cubicBezTo>
                      <a:pt x="2168" y="7860"/>
                      <a:pt x="2144" y="7645"/>
                      <a:pt x="2096" y="7455"/>
                    </a:cubicBezTo>
                    <a:lnTo>
                      <a:pt x="2525" y="7383"/>
                    </a:lnTo>
                    <a:close/>
                    <a:moveTo>
                      <a:pt x="7407" y="7383"/>
                    </a:moveTo>
                    <a:lnTo>
                      <a:pt x="7812" y="7455"/>
                    </a:lnTo>
                    <a:cubicBezTo>
                      <a:pt x="7764" y="7645"/>
                      <a:pt x="7740" y="7860"/>
                      <a:pt x="7740" y="8074"/>
                    </a:cubicBezTo>
                    <a:cubicBezTo>
                      <a:pt x="7740" y="8503"/>
                      <a:pt x="7859" y="8908"/>
                      <a:pt x="8050" y="9217"/>
                    </a:cubicBezTo>
                    <a:cubicBezTo>
                      <a:pt x="8074" y="9265"/>
                      <a:pt x="8098" y="9312"/>
                      <a:pt x="8121" y="9336"/>
                    </a:cubicBezTo>
                    <a:lnTo>
                      <a:pt x="6597" y="9098"/>
                    </a:lnTo>
                    <a:cubicBezTo>
                      <a:pt x="6716" y="9003"/>
                      <a:pt x="6835" y="8908"/>
                      <a:pt x="6931" y="8812"/>
                    </a:cubicBezTo>
                    <a:cubicBezTo>
                      <a:pt x="7264" y="8455"/>
                      <a:pt x="7407" y="7979"/>
                      <a:pt x="7407" y="7383"/>
                    </a:cubicBezTo>
                    <a:close/>
                    <a:moveTo>
                      <a:pt x="8836" y="6693"/>
                    </a:moveTo>
                    <a:cubicBezTo>
                      <a:pt x="9265" y="6693"/>
                      <a:pt x="9622" y="7336"/>
                      <a:pt x="9622" y="8074"/>
                    </a:cubicBezTo>
                    <a:cubicBezTo>
                      <a:pt x="9622" y="8812"/>
                      <a:pt x="9265" y="9431"/>
                      <a:pt x="8836" y="9431"/>
                    </a:cubicBezTo>
                    <a:cubicBezTo>
                      <a:pt x="8360" y="9431"/>
                      <a:pt x="8050" y="8788"/>
                      <a:pt x="8026" y="8074"/>
                    </a:cubicBezTo>
                    <a:cubicBezTo>
                      <a:pt x="8026" y="7336"/>
                      <a:pt x="8407" y="6693"/>
                      <a:pt x="8836" y="6693"/>
                    </a:cubicBezTo>
                    <a:close/>
                    <a:moveTo>
                      <a:pt x="2454" y="1"/>
                    </a:moveTo>
                    <a:cubicBezTo>
                      <a:pt x="2168" y="1"/>
                      <a:pt x="1858" y="120"/>
                      <a:pt x="1620" y="311"/>
                    </a:cubicBezTo>
                    <a:cubicBezTo>
                      <a:pt x="1549" y="358"/>
                      <a:pt x="1549" y="430"/>
                      <a:pt x="1572" y="501"/>
                    </a:cubicBezTo>
                    <a:cubicBezTo>
                      <a:pt x="1600" y="543"/>
                      <a:pt x="1652" y="568"/>
                      <a:pt x="1700" y="568"/>
                    </a:cubicBezTo>
                    <a:cubicBezTo>
                      <a:pt x="1734" y="568"/>
                      <a:pt x="1767" y="555"/>
                      <a:pt x="1787" y="525"/>
                    </a:cubicBezTo>
                    <a:cubicBezTo>
                      <a:pt x="1977" y="382"/>
                      <a:pt x="2215" y="287"/>
                      <a:pt x="2454" y="287"/>
                    </a:cubicBezTo>
                    <a:cubicBezTo>
                      <a:pt x="2811" y="287"/>
                      <a:pt x="3120" y="453"/>
                      <a:pt x="3335" y="739"/>
                    </a:cubicBezTo>
                    <a:cubicBezTo>
                      <a:pt x="3216" y="811"/>
                      <a:pt x="3144" y="882"/>
                      <a:pt x="3049" y="954"/>
                    </a:cubicBezTo>
                    <a:cubicBezTo>
                      <a:pt x="2906" y="763"/>
                      <a:pt x="2692" y="644"/>
                      <a:pt x="2454" y="644"/>
                    </a:cubicBezTo>
                    <a:cubicBezTo>
                      <a:pt x="2073" y="644"/>
                      <a:pt x="1739" y="977"/>
                      <a:pt x="1739" y="1382"/>
                    </a:cubicBezTo>
                    <a:cubicBezTo>
                      <a:pt x="1739" y="1692"/>
                      <a:pt x="1977" y="1978"/>
                      <a:pt x="2287" y="2073"/>
                    </a:cubicBezTo>
                    <a:cubicBezTo>
                      <a:pt x="2239" y="2168"/>
                      <a:pt x="2192" y="2287"/>
                      <a:pt x="2168" y="2406"/>
                    </a:cubicBezTo>
                    <a:cubicBezTo>
                      <a:pt x="1715" y="2263"/>
                      <a:pt x="1406" y="1858"/>
                      <a:pt x="1406" y="1382"/>
                    </a:cubicBezTo>
                    <a:cubicBezTo>
                      <a:pt x="1406" y="1263"/>
                      <a:pt x="1406" y="1144"/>
                      <a:pt x="1453" y="1025"/>
                    </a:cubicBezTo>
                    <a:cubicBezTo>
                      <a:pt x="1477" y="954"/>
                      <a:pt x="1430" y="882"/>
                      <a:pt x="1358" y="858"/>
                    </a:cubicBezTo>
                    <a:cubicBezTo>
                      <a:pt x="1338" y="845"/>
                      <a:pt x="1316" y="839"/>
                      <a:pt x="1295" y="839"/>
                    </a:cubicBezTo>
                    <a:cubicBezTo>
                      <a:pt x="1239" y="839"/>
                      <a:pt x="1185" y="878"/>
                      <a:pt x="1168" y="930"/>
                    </a:cubicBezTo>
                    <a:cubicBezTo>
                      <a:pt x="1120" y="1073"/>
                      <a:pt x="1096" y="1215"/>
                      <a:pt x="1096" y="1382"/>
                    </a:cubicBezTo>
                    <a:cubicBezTo>
                      <a:pt x="1096" y="1692"/>
                      <a:pt x="1215" y="2025"/>
                      <a:pt x="1430" y="2263"/>
                    </a:cubicBezTo>
                    <a:cubicBezTo>
                      <a:pt x="1620" y="2478"/>
                      <a:pt x="1834" y="2621"/>
                      <a:pt x="2096" y="2692"/>
                    </a:cubicBezTo>
                    <a:cubicBezTo>
                      <a:pt x="2096" y="2763"/>
                      <a:pt x="2096" y="2835"/>
                      <a:pt x="2073" y="2906"/>
                    </a:cubicBezTo>
                    <a:cubicBezTo>
                      <a:pt x="2025" y="3668"/>
                      <a:pt x="2287" y="4407"/>
                      <a:pt x="2763" y="4978"/>
                    </a:cubicBezTo>
                    <a:cubicBezTo>
                      <a:pt x="2882" y="5097"/>
                      <a:pt x="2977" y="5216"/>
                      <a:pt x="3120" y="5312"/>
                    </a:cubicBezTo>
                    <a:cubicBezTo>
                      <a:pt x="2430" y="5597"/>
                      <a:pt x="1834" y="5955"/>
                      <a:pt x="1287" y="6455"/>
                    </a:cubicBezTo>
                    <a:cubicBezTo>
                      <a:pt x="1215" y="6431"/>
                      <a:pt x="1144" y="6431"/>
                      <a:pt x="1072" y="6431"/>
                    </a:cubicBezTo>
                    <a:cubicBezTo>
                      <a:pt x="548" y="6431"/>
                      <a:pt x="120" y="6955"/>
                      <a:pt x="1" y="7717"/>
                    </a:cubicBezTo>
                    <a:cubicBezTo>
                      <a:pt x="1" y="7812"/>
                      <a:pt x="48" y="7884"/>
                      <a:pt x="120" y="7884"/>
                    </a:cubicBezTo>
                    <a:cubicBezTo>
                      <a:pt x="133" y="7887"/>
                      <a:pt x="145" y="7888"/>
                      <a:pt x="157" y="7888"/>
                    </a:cubicBezTo>
                    <a:cubicBezTo>
                      <a:pt x="233" y="7888"/>
                      <a:pt x="286" y="7826"/>
                      <a:pt x="286" y="7764"/>
                    </a:cubicBezTo>
                    <a:cubicBezTo>
                      <a:pt x="382" y="7145"/>
                      <a:pt x="715" y="6717"/>
                      <a:pt x="1072" y="6717"/>
                    </a:cubicBezTo>
                    <a:cubicBezTo>
                      <a:pt x="1501" y="6717"/>
                      <a:pt x="1858" y="7336"/>
                      <a:pt x="1858" y="8098"/>
                    </a:cubicBezTo>
                    <a:cubicBezTo>
                      <a:pt x="1858" y="8717"/>
                      <a:pt x="1596" y="9265"/>
                      <a:pt x="1263" y="9408"/>
                    </a:cubicBezTo>
                    <a:cubicBezTo>
                      <a:pt x="1239" y="9431"/>
                      <a:pt x="1144" y="9455"/>
                      <a:pt x="1072" y="9455"/>
                    </a:cubicBezTo>
                    <a:cubicBezTo>
                      <a:pt x="715" y="9455"/>
                      <a:pt x="382" y="9003"/>
                      <a:pt x="286" y="8407"/>
                    </a:cubicBezTo>
                    <a:cubicBezTo>
                      <a:pt x="286" y="8346"/>
                      <a:pt x="233" y="8284"/>
                      <a:pt x="157" y="8284"/>
                    </a:cubicBezTo>
                    <a:cubicBezTo>
                      <a:pt x="145" y="8284"/>
                      <a:pt x="133" y="8285"/>
                      <a:pt x="120" y="8288"/>
                    </a:cubicBezTo>
                    <a:cubicBezTo>
                      <a:pt x="48" y="8288"/>
                      <a:pt x="1" y="8360"/>
                      <a:pt x="1" y="8455"/>
                    </a:cubicBezTo>
                    <a:cubicBezTo>
                      <a:pt x="120" y="9217"/>
                      <a:pt x="548" y="9741"/>
                      <a:pt x="1072" y="9741"/>
                    </a:cubicBezTo>
                    <a:cubicBezTo>
                      <a:pt x="1168" y="9741"/>
                      <a:pt x="3668" y="9360"/>
                      <a:pt x="3740" y="9336"/>
                    </a:cubicBezTo>
                    <a:cubicBezTo>
                      <a:pt x="4097" y="9479"/>
                      <a:pt x="4502" y="9551"/>
                      <a:pt x="4954" y="9551"/>
                    </a:cubicBezTo>
                    <a:cubicBezTo>
                      <a:pt x="5407" y="9551"/>
                      <a:pt x="5811" y="9479"/>
                      <a:pt x="6169" y="9336"/>
                    </a:cubicBezTo>
                    <a:cubicBezTo>
                      <a:pt x="6169" y="9336"/>
                      <a:pt x="8669" y="9741"/>
                      <a:pt x="8836" y="9741"/>
                    </a:cubicBezTo>
                    <a:cubicBezTo>
                      <a:pt x="9145" y="9741"/>
                      <a:pt x="9407" y="9574"/>
                      <a:pt x="9622" y="9241"/>
                    </a:cubicBezTo>
                    <a:cubicBezTo>
                      <a:pt x="9812" y="8931"/>
                      <a:pt x="9907" y="8526"/>
                      <a:pt x="9907" y="8098"/>
                    </a:cubicBezTo>
                    <a:cubicBezTo>
                      <a:pt x="9931" y="7645"/>
                      <a:pt x="9812" y="7241"/>
                      <a:pt x="9622" y="6931"/>
                    </a:cubicBezTo>
                    <a:cubicBezTo>
                      <a:pt x="9407" y="6598"/>
                      <a:pt x="9145" y="6407"/>
                      <a:pt x="8836" y="6407"/>
                    </a:cubicBezTo>
                    <a:cubicBezTo>
                      <a:pt x="8764" y="6407"/>
                      <a:pt x="8669" y="6431"/>
                      <a:pt x="8598" y="6455"/>
                    </a:cubicBezTo>
                    <a:cubicBezTo>
                      <a:pt x="8455" y="6312"/>
                      <a:pt x="8312" y="6193"/>
                      <a:pt x="8169" y="6074"/>
                    </a:cubicBezTo>
                    <a:cubicBezTo>
                      <a:pt x="8137" y="6052"/>
                      <a:pt x="8105" y="6040"/>
                      <a:pt x="8075" y="6040"/>
                    </a:cubicBezTo>
                    <a:cubicBezTo>
                      <a:pt x="8038" y="6040"/>
                      <a:pt x="8005" y="6058"/>
                      <a:pt x="7979" y="6097"/>
                    </a:cubicBezTo>
                    <a:cubicBezTo>
                      <a:pt x="7907" y="6145"/>
                      <a:pt x="7907" y="6264"/>
                      <a:pt x="7979" y="6312"/>
                    </a:cubicBezTo>
                    <a:cubicBezTo>
                      <a:pt x="8098" y="6383"/>
                      <a:pt x="8217" y="6478"/>
                      <a:pt x="8336" y="6598"/>
                    </a:cubicBezTo>
                    <a:cubicBezTo>
                      <a:pt x="8217" y="6669"/>
                      <a:pt x="8121" y="6788"/>
                      <a:pt x="8026" y="6931"/>
                    </a:cubicBezTo>
                    <a:cubicBezTo>
                      <a:pt x="7979" y="7002"/>
                      <a:pt x="7955" y="7098"/>
                      <a:pt x="7907" y="7169"/>
                    </a:cubicBezTo>
                    <a:lnTo>
                      <a:pt x="7359" y="7074"/>
                    </a:lnTo>
                    <a:cubicBezTo>
                      <a:pt x="7312" y="6598"/>
                      <a:pt x="7145" y="6074"/>
                      <a:pt x="6907" y="5669"/>
                    </a:cubicBezTo>
                    <a:lnTo>
                      <a:pt x="6907" y="5669"/>
                    </a:lnTo>
                    <a:cubicBezTo>
                      <a:pt x="7074" y="5740"/>
                      <a:pt x="7264" y="5835"/>
                      <a:pt x="7431" y="5931"/>
                    </a:cubicBezTo>
                    <a:cubicBezTo>
                      <a:pt x="7455" y="5955"/>
                      <a:pt x="7478" y="5955"/>
                      <a:pt x="7502" y="5955"/>
                    </a:cubicBezTo>
                    <a:cubicBezTo>
                      <a:pt x="7550" y="5955"/>
                      <a:pt x="7597" y="5931"/>
                      <a:pt x="7645" y="5859"/>
                    </a:cubicBezTo>
                    <a:cubicBezTo>
                      <a:pt x="7669" y="5812"/>
                      <a:pt x="7645" y="5716"/>
                      <a:pt x="7574" y="5693"/>
                    </a:cubicBezTo>
                    <a:cubicBezTo>
                      <a:pt x="7336" y="5550"/>
                      <a:pt x="7074" y="5407"/>
                      <a:pt x="6788" y="5312"/>
                    </a:cubicBezTo>
                    <a:cubicBezTo>
                      <a:pt x="7121" y="5026"/>
                      <a:pt x="7383" y="4692"/>
                      <a:pt x="7574" y="4288"/>
                    </a:cubicBezTo>
                    <a:cubicBezTo>
                      <a:pt x="7597" y="4216"/>
                      <a:pt x="7574" y="4145"/>
                      <a:pt x="7502" y="4097"/>
                    </a:cubicBezTo>
                    <a:cubicBezTo>
                      <a:pt x="7482" y="4084"/>
                      <a:pt x="7460" y="4078"/>
                      <a:pt x="7439" y="4078"/>
                    </a:cubicBezTo>
                    <a:cubicBezTo>
                      <a:pt x="7383" y="4078"/>
                      <a:pt x="7329" y="4117"/>
                      <a:pt x="7312" y="4168"/>
                    </a:cubicBezTo>
                    <a:cubicBezTo>
                      <a:pt x="7050" y="4740"/>
                      <a:pt x="6621" y="5145"/>
                      <a:pt x="6073" y="5431"/>
                    </a:cubicBezTo>
                    <a:cubicBezTo>
                      <a:pt x="6288" y="5169"/>
                      <a:pt x="6431" y="4835"/>
                      <a:pt x="6431" y="4478"/>
                    </a:cubicBezTo>
                    <a:cubicBezTo>
                      <a:pt x="6431" y="4264"/>
                      <a:pt x="6359" y="4026"/>
                      <a:pt x="6288" y="3835"/>
                    </a:cubicBezTo>
                    <a:cubicBezTo>
                      <a:pt x="6478" y="3787"/>
                      <a:pt x="6645" y="3549"/>
                      <a:pt x="6645" y="3264"/>
                    </a:cubicBezTo>
                    <a:cubicBezTo>
                      <a:pt x="6645" y="2930"/>
                      <a:pt x="6431" y="2668"/>
                      <a:pt x="6169" y="2668"/>
                    </a:cubicBezTo>
                    <a:cubicBezTo>
                      <a:pt x="5930" y="2668"/>
                      <a:pt x="5716" y="2906"/>
                      <a:pt x="5716" y="3216"/>
                    </a:cubicBezTo>
                    <a:cubicBezTo>
                      <a:pt x="5478" y="3073"/>
                      <a:pt x="5216" y="3002"/>
                      <a:pt x="4954" y="3002"/>
                    </a:cubicBezTo>
                    <a:cubicBezTo>
                      <a:pt x="4668" y="3002"/>
                      <a:pt x="4430" y="3073"/>
                      <a:pt x="4192" y="3192"/>
                    </a:cubicBezTo>
                    <a:cubicBezTo>
                      <a:pt x="4192" y="2882"/>
                      <a:pt x="3978" y="2668"/>
                      <a:pt x="3740" y="2668"/>
                    </a:cubicBezTo>
                    <a:cubicBezTo>
                      <a:pt x="3478" y="2668"/>
                      <a:pt x="3263" y="2930"/>
                      <a:pt x="3263" y="3264"/>
                    </a:cubicBezTo>
                    <a:cubicBezTo>
                      <a:pt x="3263" y="3525"/>
                      <a:pt x="3406" y="3764"/>
                      <a:pt x="3620" y="3835"/>
                    </a:cubicBezTo>
                    <a:cubicBezTo>
                      <a:pt x="3525" y="4026"/>
                      <a:pt x="3454" y="4240"/>
                      <a:pt x="3454" y="4478"/>
                    </a:cubicBezTo>
                    <a:cubicBezTo>
                      <a:pt x="3454" y="4835"/>
                      <a:pt x="3573" y="5145"/>
                      <a:pt x="3763" y="5383"/>
                    </a:cubicBezTo>
                    <a:cubicBezTo>
                      <a:pt x="2882" y="4931"/>
                      <a:pt x="2311" y="3978"/>
                      <a:pt x="2382" y="2930"/>
                    </a:cubicBezTo>
                    <a:cubicBezTo>
                      <a:pt x="2430" y="2073"/>
                      <a:pt x="2954" y="1239"/>
                      <a:pt x="3740" y="834"/>
                    </a:cubicBezTo>
                    <a:cubicBezTo>
                      <a:pt x="3763" y="1477"/>
                      <a:pt x="4311" y="1978"/>
                      <a:pt x="4954" y="1978"/>
                    </a:cubicBezTo>
                    <a:cubicBezTo>
                      <a:pt x="5597" y="1978"/>
                      <a:pt x="6145" y="1477"/>
                      <a:pt x="6169" y="834"/>
                    </a:cubicBezTo>
                    <a:cubicBezTo>
                      <a:pt x="6907" y="1239"/>
                      <a:pt x="7455" y="2025"/>
                      <a:pt x="7526" y="2906"/>
                    </a:cubicBezTo>
                    <a:cubicBezTo>
                      <a:pt x="7550" y="3121"/>
                      <a:pt x="7526" y="3335"/>
                      <a:pt x="7502" y="3549"/>
                    </a:cubicBezTo>
                    <a:cubicBezTo>
                      <a:pt x="7478" y="3621"/>
                      <a:pt x="7526" y="3692"/>
                      <a:pt x="7597" y="3716"/>
                    </a:cubicBezTo>
                    <a:cubicBezTo>
                      <a:pt x="7610" y="3720"/>
                      <a:pt x="7624" y="3722"/>
                      <a:pt x="7637" y="3722"/>
                    </a:cubicBezTo>
                    <a:cubicBezTo>
                      <a:pt x="7700" y="3722"/>
                      <a:pt x="7768" y="3680"/>
                      <a:pt x="7788" y="3621"/>
                    </a:cubicBezTo>
                    <a:cubicBezTo>
                      <a:pt x="7812" y="3383"/>
                      <a:pt x="7836" y="3121"/>
                      <a:pt x="7812" y="2882"/>
                    </a:cubicBezTo>
                    <a:cubicBezTo>
                      <a:pt x="7812" y="2835"/>
                      <a:pt x="7788" y="2763"/>
                      <a:pt x="7788" y="2692"/>
                    </a:cubicBezTo>
                    <a:cubicBezTo>
                      <a:pt x="8407" y="2573"/>
                      <a:pt x="8860" y="2025"/>
                      <a:pt x="8860" y="1382"/>
                    </a:cubicBezTo>
                    <a:cubicBezTo>
                      <a:pt x="8860" y="620"/>
                      <a:pt x="8240" y="1"/>
                      <a:pt x="7502" y="1"/>
                    </a:cubicBezTo>
                    <a:cubicBezTo>
                      <a:pt x="7050" y="1"/>
                      <a:pt x="6621" y="239"/>
                      <a:pt x="6359" y="620"/>
                    </a:cubicBezTo>
                    <a:cubicBezTo>
                      <a:pt x="5943" y="371"/>
                      <a:pt x="5473" y="230"/>
                      <a:pt x="4980" y="230"/>
                    </a:cubicBezTo>
                    <a:cubicBezTo>
                      <a:pt x="4908" y="230"/>
                      <a:pt x="4836" y="233"/>
                      <a:pt x="4764" y="239"/>
                    </a:cubicBezTo>
                    <a:cubicBezTo>
                      <a:pt x="4359" y="263"/>
                      <a:pt x="3954" y="382"/>
                      <a:pt x="3573" y="596"/>
                    </a:cubicBezTo>
                    <a:cubicBezTo>
                      <a:pt x="3311" y="215"/>
                      <a:pt x="2906" y="1"/>
                      <a:pt x="245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7"/>
              <p:cNvSpPr/>
              <p:nvPr/>
            </p:nvSpPr>
            <p:spPr>
              <a:xfrm>
                <a:off x="4885349" y="4109811"/>
                <a:ext cx="53610" cy="50419"/>
              </a:xfrm>
              <a:custGeom>
                <a:avLst/>
                <a:gdLst/>
                <a:ahLst/>
                <a:cxnLst/>
                <a:rect l="l" t="t" r="r" b="b"/>
                <a:pathLst>
                  <a:path w="1596" h="1501" extrusionOk="0">
                    <a:moveTo>
                      <a:pt x="810" y="286"/>
                    </a:moveTo>
                    <a:cubicBezTo>
                      <a:pt x="929" y="286"/>
                      <a:pt x="1001" y="310"/>
                      <a:pt x="1048" y="310"/>
                    </a:cubicBezTo>
                    <a:cubicBezTo>
                      <a:pt x="1024" y="429"/>
                      <a:pt x="929" y="524"/>
                      <a:pt x="810" y="524"/>
                    </a:cubicBezTo>
                    <a:cubicBezTo>
                      <a:pt x="691" y="524"/>
                      <a:pt x="572" y="429"/>
                      <a:pt x="572" y="310"/>
                    </a:cubicBezTo>
                    <a:cubicBezTo>
                      <a:pt x="596" y="310"/>
                      <a:pt x="691" y="286"/>
                      <a:pt x="810" y="286"/>
                    </a:cubicBezTo>
                    <a:close/>
                    <a:moveTo>
                      <a:pt x="810" y="0"/>
                    </a:moveTo>
                    <a:cubicBezTo>
                      <a:pt x="477" y="0"/>
                      <a:pt x="286" y="119"/>
                      <a:pt x="286" y="286"/>
                    </a:cubicBezTo>
                    <a:cubicBezTo>
                      <a:pt x="286" y="548"/>
                      <a:pt x="429" y="738"/>
                      <a:pt x="643" y="810"/>
                    </a:cubicBezTo>
                    <a:lnTo>
                      <a:pt x="643" y="1048"/>
                    </a:lnTo>
                    <a:cubicBezTo>
                      <a:pt x="643" y="1072"/>
                      <a:pt x="596" y="1167"/>
                      <a:pt x="500" y="1191"/>
                    </a:cubicBezTo>
                    <a:cubicBezTo>
                      <a:pt x="475" y="1197"/>
                      <a:pt x="451" y="1200"/>
                      <a:pt x="429" y="1200"/>
                    </a:cubicBezTo>
                    <a:cubicBezTo>
                      <a:pt x="367" y="1200"/>
                      <a:pt x="315" y="1178"/>
                      <a:pt x="262" y="1143"/>
                    </a:cubicBezTo>
                    <a:cubicBezTo>
                      <a:pt x="239" y="1108"/>
                      <a:pt x="203" y="1090"/>
                      <a:pt x="164" y="1090"/>
                    </a:cubicBezTo>
                    <a:cubicBezTo>
                      <a:pt x="125" y="1090"/>
                      <a:pt x="84" y="1108"/>
                      <a:pt x="48" y="1143"/>
                    </a:cubicBezTo>
                    <a:cubicBezTo>
                      <a:pt x="0" y="1191"/>
                      <a:pt x="0" y="1286"/>
                      <a:pt x="48" y="1334"/>
                    </a:cubicBezTo>
                    <a:cubicBezTo>
                      <a:pt x="167" y="1429"/>
                      <a:pt x="286" y="1500"/>
                      <a:pt x="429" y="1500"/>
                    </a:cubicBezTo>
                    <a:cubicBezTo>
                      <a:pt x="548" y="1500"/>
                      <a:pt x="715" y="1429"/>
                      <a:pt x="786" y="1334"/>
                    </a:cubicBezTo>
                    <a:cubicBezTo>
                      <a:pt x="858" y="1405"/>
                      <a:pt x="1001" y="1500"/>
                      <a:pt x="1167" y="1500"/>
                    </a:cubicBezTo>
                    <a:cubicBezTo>
                      <a:pt x="1286" y="1500"/>
                      <a:pt x="1429" y="1429"/>
                      <a:pt x="1525" y="1334"/>
                    </a:cubicBezTo>
                    <a:cubicBezTo>
                      <a:pt x="1596" y="1286"/>
                      <a:pt x="1596" y="1191"/>
                      <a:pt x="1525" y="1143"/>
                    </a:cubicBezTo>
                    <a:cubicBezTo>
                      <a:pt x="1501" y="1108"/>
                      <a:pt x="1465" y="1090"/>
                      <a:pt x="1429" y="1090"/>
                    </a:cubicBezTo>
                    <a:cubicBezTo>
                      <a:pt x="1394" y="1090"/>
                      <a:pt x="1358" y="1108"/>
                      <a:pt x="1334" y="1143"/>
                    </a:cubicBezTo>
                    <a:cubicBezTo>
                      <a:pt x="1282" y="1178"/>
                      <a:pt x="1217" y="1200"/>
                      <a:pt x="1157" y="1200"/>
                    </a:cubicBezTo>
                    <a:cubicBezTo>
                      <a:pt x="1136" y="1200"/>
                      <a:pt x="1115" y="1197"/>
                      <a:pt x="1096" y="1191"/>
                    </a:cubicBezTo>
                    <a:cubicBezTo>
                      <a:pt x="1001" y="1167"/>
                      <a:pt x="953" y="1096"/>
                      <a:pt x="953" y="1048"/>
                    </a:cubicBezTo>
                    <a:lnTo>
                      <a:pt x="953" y="810"/>
                    </a:lnTo>
                    <a:cubicBezTo>
                      <a:pt x="1167" y="738"/>
                      <a:pt x="1334" y="548"/>
                      <a:pt x="1334" y="286"/>
                    </a:cubicBezTo>
                    <a:cubicBezTo>
                      <a:pt x="1334" y="119"/>
                      <a:pt x="1120" y="0"/>
                      <a:pt x="8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7"/>
              <p:cNvSpPr/>
              <p:nvPr/>
            </p:nvSpPr>
            <p:spPr>
              <a:xfrm>
                <a:off x="4870133" y="4196675"/>
                <a:ext cx="87233" cy="74738"/>
              </a:xfrm>
              <a:custGeom>
                <a:avLst/>
                <a:gdLst/>
                <a:ahLst/>
                <a:cxnLst/>
                <a:rect l="l" t="t" r="r" b="b"/>
                <a:pathLst>
                  <a:path w="2597" h="2225" extrusionOk="0">
                    <a:moveTo>
                      <a:pt x="1843" y="293"/>
                    </a:moveTo>
                    <a:cubicBezTo>
                      <a:pt x="1955" y="293"/>
                      <a:pt x="2064" y="334"/>
                      <a:pt x="2144" y="415"/>
                    </a:cubicBezTo>
                    <a:cubicBezTo>
                      <a:pt x="2239" y="510"/>
                      <a:pt x="2287" y="629"/>
                      <a:pt x="2311" y="748"/>
                    </a:cubicBezTo>
                    <a:cubicBezTo>
                      <a:pt x="2287" y="867"/>
                      <a:pt x="2239" y="986"/>
                      <a:pt x="2168" y="1082"/>
                    </a:cubicBezTo>
                    <a:lnTo>
                      <a:pt x="1311" y="1915"/>
                    </a:lnTo>
                    <a:cubicBezTo>
                      <a:pt x="1311" y="1939"/>
                      <a:pt x="1287" y="1939"/>
                      <a:pt x="1287" y="1939"/>
                    </a:cubicBezTo>
                    <a:cubicBezTo>
                      <a:pt x="1263" y="1939"/>
                      <a:pt x="1263" y="1939"/>
                      <a:pt x="1239" y="1915"/>
                    </a:cubicBezTo>
                    <a:lnTo>
                      <a:pt x="430" y="1105"/>
                    </a:lnTo>
                    <a:cubicBezTo>
                      <a:pt x="358" y="1034"/>
                      <a:pt x="311" y="915"/>
                      <a:pt x="311" y="772"/>
                    </a:cubicBezTo>
                    <a:cubicBezTo>
                      <a:pt x="311" y="653"/>
                      <a:pt x="358" y="534"/>
                      <a:pt x="453" y="462"/>
                    </a:cubicBezTo>
                    <a:cubicBezTo>
                      <a:pt x="525" y="367"/>
                      <a:pt x="644" y="320"/>
                      <a:pt x="763" y="320"/>
                    </a:cubicBezTo>
                    <a:cubicBezTo>
                      <a:pt x="882" y="320"/>
                      <a:pt x="1001" y="367"/>
                      <a:pt x="1096" y="462"/>
                    </a:cubicBezTo>
                    <a:lnTo>
                      <a:pt x="1168" y="558"/>
                    </a:lnTo>
                    <a:cubicBezTo>
                      <a:pt x="1204" y="581"/>
                      <a:pt x="1245" y="593"/>
                      <a:pt x="1284" y="593"/>
                    </a:cubicBezTo>
                    <a:cubicBezTo>
                      <a:pt x="1323" y="593"/>
                      <a:pt x="1358" y="581"/>
                      <a:pt x="1382" y="558"/>
                    </a:cubicBezTo>
                    <a:lnTo>
                      <a:pt x="1501" y="439"/>
                    </a:lnTo>
                    <a:cubicBezTo>
                      <a:pt x="1600" y="340"/>
                      <a:pt x="1724" y="293"/>
                      <a:pt x="1843" y="293"/>
                    </a:cubicBezTo>
                    <a:close/>
                    <a:moveTo>
                      <a:pt x="1849" y="0"/>
                    </a:moveTo>
                    <a:cubicBezTo>
                      <a:pt x="1643" y="0"/>
                      <a:pt x="1438" y="84"/>
                      <a:pt x="1287" y="248"/>
                    </a:cubicBezTo>
                    <a:cubicBezTo>
                      <a:pt x="1129" y="114"/>
                      <a:pt x="933" y="43"/>
                      <a:pt x="742" y="43"/>
                    </a:cubicBezTo>
                    <a:cubicBezTo>
                      <a:pt x="559" y="43"/>
                      <a:pt x="379" y="108"/>
                      <a:pt x="239" y="248"/>
                    </a:cubicBezTo>
                    <a:cubicBezTo>
                      <a:pt x="96" y="391"/>
                      <a:pt x="1" y="581"/>
                      <a:pt x="1" y="772"/>
                    </a:cubicBezTo>
                    <a:cubicBezTo>
                      <a:pt x="1" y="986"/>
                      <a:pt x="72" y="1177"/>
                      <a:pt x="215" y="1320"/>
                    </a:cubicBezTo>
                    <a:lnTo>
                      <a:pt x="1025" y="2129"/>
                    </a:lnTo>
                    <a:cubicBezTo>
                      <a:pt x="1096" y="2201"/>
                      <a:pt x="1192" y="2225"/>
                      <a:pt x="1287" y="2225"/>
                    </a:cubicBezTo>
                    <a:cubicBezTo>
                      <a:pt x="1358" y="2225"/>
                      <a:pt x="1454" y="2177"/>
                      <a:pt x="1525" y="2129"/>
                    </a:cubicBezTo>
                    <a:lnTo>
                      <a:pt x="2359" y="1272"/>
                    </a:lnTo>
                    <a:cubicBezTo>
                      <a:pt x="2525" y="1129"/>
                      <a:pt x="2597" y="939"/>
                      <a:pt x="2597" y="748"/>
                    </a:cubicBezTo>
                    <a:cubicBezTo>
                      <a:pt x="2573" y="534"/>
                      <a:pt x="2501" y="343"/>
                      <a:pt x="2359" y="200"/>
                    </a:cubicBezTo>
                    <a:cubicBezTo>
                      <a:pt x="2213" y="66"/>
                      <a:pt x="2031" y="0"/>
                      <a:pt x="18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5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5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56">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6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5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5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3"/>
        <p:cNvGrpSpPr/>
        <p:nvPr/>
      </p:nvGrpSpPr>
      <p:grpSpPr>
        <a:xfrm>
          <a:off x="0" y="0"/>
          <a:ext cx="0" cy="0"/>
          <a:chOff x="0" y="0"/>
          <a:chExt cx="0" cy="0"/>
        </a:xfrm>
      </p:grpSpPr>
      <p:sp>
        <p:nvSpPr>
          <p:cNvPr id="1864" name="Google Shape;1864;p8"/>
          <p:cNvSpPr/>
          <p:nvPr/>
        </p:nvSpPr>
        <p:spPr>
          <a:xfrm rot="3599972">
            <a:off x="1204304" y="1453858"/>
            <a:ext cx="898084" cy="889619"/>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rgbClr val="FFFFFF"/>
          </a:solidFill>
          <a:ln>
            <a:noFill/>
          </a:ln>
          <a:effectLst>
            <a:outerShdw blurRad="57150" dist="28575"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8"/>
          <p:cNvSpPr txBox="1">
            <a:spLocks noGrp="1"/>
          </p:cNvSpPr>
          <p:nvPr>
            <p:ph type="title"/>
          </p:nvPr>
        </p:nvSpPr>
        <p:spPr>
          <a:xfrm>
            <a:off x="720009" y="2467986"/>
            <a:ext cx="1828800" cy="527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500"/>
              <a:buNone/>
            </a:pPr>
            <a:r>
              <a:rPr lang="vi-VN"/>
              <a:t>________</a:t>
            </a:r>
            <a:endParaRPr/>
          </a:p>
        </p:txBody>
      </p:sp>
      <p:sp>
        <p:nvSpPr>
          <p:cNvPr id="1866" name="Google Shape;1866;p8"/>
          <p:cNvSpPr txBox="1">
            <a:spLocks noGrp="1"/>
          </p:cNvSpPr>
          <p:nvPr>
            <p:ph type="subTitle" idx="1"/>
          </p:nvPr>
        </p:nvSpPr>
        <p:spPr>
          <a:xfrm>
            <a:off x="899592" y="2904422"/>
            <a:ext cx="1440160" cy="1224136"/>
          </a:xfrm>
          <a:prstGeom prst="rect">
            <a:avLst/>
          </a:prstGeom>
          <a:noFill/>
          <a:ln>
            <a:noFill/>
          </a:ln>
        </p:spPr>
        <p:txBody>
          <a:bodyPr spcFirstLastPara="1" wrap="square" lIns="0" tIns="91425" rIns="0" bIns="91425" anchor="ctr" anchorCtr="0">
            <a:noAutofit/>
          </a:bodyPr>
          <a:lstStyle/>
          <a:p>
            <a:pPr marL="0" lvl="0" indent="0" algn="ctr" rtl="0">
              <a:lnSpc>
                <a:spcPct val="150000"/>
              </a:lnSpc>
              <a:spcBef>
                <a:spcPts val="0"/>
              </a:spcBef>
              <a:spcAft>
                <a:spcPts val="0"/>
              </a:spcAft>
              <a:buSzPts val="1400"/>
              <a:buNone/>
            </a:pPr>
            <a:r>
              <a:rPr lang="vi-VN" sz="1600">
                <a:solidFill>
                  <a:srgbClr val="151D1E"/>
                </a:solidFill>
                <a:latin typeface="Arial"/>
                <a:ea typeface="Arial"/>
                <a:cs typeface="Arial"/>
                <a:sym typeface="Arial"/>
              </a:rPr>
              <a:t>Lấy một bộ phận để gọi toàn thể.</a:t>
            </a:r>
            <a:endParaRPr sz="1600">
              <a:solidFill>
                <a:srgbClr val="151D1E"/>
              </a:solidFill>
              <a:latin typeface="Arial"/>
              <a:ea typeface="Arial"/>
              <a:cs typeface="Arial"/>
              <a:sym typeface="Arial"/>
            </a:endParaRPr>
          </a:p>
        </p:txBody>
      </p:sp>
      <p:sp>
        <p:nvSpPr>
          <p:cNvPr id="1867" name="Google Shape;1867;p8"/>
          <p:cNvSpPr txBox="1">
            <a:spLocks noGrp="1"/>
          </p:cNvSpPr>
          <p:nvPr>
            <p:ph type="title" idx="8"/>
          </p:nvPr>
        </p:nvSpPr>
        <p:spPr>
          <a:xfrm>
            <a:off x="720000" y="420345"/>
            <a:ext cx="7704000" cy="457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500"/>
              <a:buNone/>
            </a:pPr>
            <a:r>
              <a:rPr lang="vi-VN" sz="2800" b="1">
                <a:solidFill>
                  <a:srgbClr val="151D1E"/>
                </a:solidFill>
                <a:latin typeface="Arial"/>
                <a:ea typeface="Arial"/>
                <a:cs typeface="Arial"/>
                <a:sym typeface="Arial"/>
              </a:rPr>
              <a:t>I. Hoán dụ</a:t>
            </a:r>
            <a:endParaRPr sz="2800" b="1">
              <a:solidFill>
                <a:srgbClr val="151D1E"/>
              </a:solidFill>
              <a:latin typeface="Arial"/>
              <a:ea typeface="Arial"/>
              <a:cs typeface="Arial"/>
              <a:sym typeface="Arial"/>
            </a:endParaRPr>
          </a:p>
        </p:txBody>
      </p:sp>
      <p:sp>
        <p:nvSpPr>
          <p:cNvPr id="1868" name="Google Shape;1868;p8"/>
          <p:cNvSpPr/>
          <p:nvPr/>
        </p:nvSpPr>
        <p:spPr>
          <a:xfrm>
            <a:off x="814360" y="915566"/>
            <a:ext cx="389882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000" b="0" i="0" u="none" strike="noStrike" cap="none">
                <a:solidFill>
                  <a:srgbClr val="000000"/>
                </a:solidFill>
                <a:latin typeface="Arial"/>
                <a:ea typeface="Arial"/>
                <a:cs typeface="Arial"/>
                <a:sym typeface="Arial"/>
              </a:rPr>
              <a:t>- Có 4 kiểu hoán dụ thường gặp:</a:t>
            </a:r>
            <a:endParaRPr/>
          </a:p>
        </p:txBody>
      </p:sp>
      <p:grpSp>
        <p:nvGrpSpPr>
          <p:cNvPr id="1869" name="Google Shape;1869;p8"/>
          <p:cNvGrpSpPr/>
          <p:nvPr/>
        </p:nvGrpSpPr>
        <p:grpSpPr>
          <a:xfrm>
            <a:off x="1446318" y="1663932"/>
            <a:ext cx="484001" cy="582903"/>
            <a:chOff x="4141398" y="3982606"/>
            <a:chExt cx="200835" cy="332810"/>
          </a:xfrm>
        </p:grpSpPr>
        <p:sp>
          <p:nvSpPr>
            <p:cNvPr id="1870" name="Google Shape;1870;p8"/>
            <p:cNvSpPr/>
            <p:nvPr/>
          </p:nvSpPr>
          <p:spPr>
            <a:xfrm>
              <a:off x="4274985" y="4008201"/>
              <a:ext cx="50452" cy="30433"/>
            </a:xfrm>
            <a:custGeom>
              <a:avLst/>
              <a:gdLst/>
              <a:ahLst/>
              <a:cxnLst/>
              <a:rect l="l" t="t" r="r" b="b"/>
              <a:pathLst>
                <a:path w="1502" h="906" extrusionOk="0">
                  <a:moveTo>
                    <a:pt x="1168" y="1"/>
                  </a:moveTo>
                  <a:lnTo>
                    <a:pt x="668" y="120"/>
                  </a:lnTo>
                  <a:lnTo>
                    <a:pt x="525" y="477"/>
                  </a:lnTo>
                  <a:lnTo>
                    <a:pt x="1" y="810"/>
                  </a:lnTo>
                  <a:lnTo>
                    <a:pt x="358" y="906"/>
                  </a:lnTo>
                  <a:lnTo>
                    <a:pt x="811" y="810"/>
                  </a:lnTo>
                  <a:lnTo>
                    <a:pt x="1501" y="120"/>
                  </a:lnTo>
                  <a:lnTo>
                    <a:pt x="116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a:off x="4251808" y="4035409"/>
              <a:ext cx="50419" cy="23244"/>
            </a:xfrm>
            <a:custGeom>
              <a:avLst/>
              <a:gdLst/>
              <a:ahLst/>
              <a:cxnLst/>
              <a:rect l="l" t="t" r="r" b="b"/>
              <a:pathLst>
                <a:path w="1501" h="692" extrusionOk="0">
                  <a:moveTo>
                    <a:pt x="691" y="0"/>
                  </a:moveTo>
                  <a:lnTo>
                    <a:pt x="500" y="334"/>
                  </a:lnTo>
                  <a:lnTo>
                    <a:pt x="0" y="691"/>
                  </a:lnTo>
                  <a:lnTo>
                    <a:pt x="810" y="691"/>
                  </a:lnTo>
                  <a:lnTo>
                    <a:pt x="881" y="501"/>
                  </a:lnTo>
                  <a:lnTo>
                    <a:pt x="1096" y="405"/>
                  </a:lnTo>
                  <a:lnTo>
                    <a:pt x="150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a:off x="4297390" y="3990197"/>
              <a:ext cx="39233" cy="22035"/>
            </a:xfrm>
            <a:custGeom>
              <a:avLst/>
              <a:gdLst/>
              <a:ahLst/>
              <a:cxnLst/>
              <a:rect l="l" t="t" r="r" b="b"/>
              <a:pathLst>
                <a:path w="1168" h="656" extrusionOk="0">
                  <a:moveTo>
                    <a:pt x="775" y="1"/>
                  </a:moveTo>
                  <a:cubicBezTo>
                    <a:pt x="751" y="1"/>
                    <a:pt x="727" y="13"/>
                    <a:pt x="715" y="37"/>
                  </a:cubicBezTo>
                  <a:lnTo>
                    <a:pt x="1" y="656"/>
                  </a:lnTo>
                  <a:lnTo>
                    <a:pt x="834" y="656"/>
                  </a:lnTo>
                  <a:lnTo>
                    <a:pt x="1120" y="370"/>
                  </a:lnTo>
                  <a:cubicBezTo>
                    <a:pt x="1168" y="322"/>
                    <a:pt x="1168" y="251"/>
                    <a:pt x="1120" y="227"/>
                  </a:cubicBezTo>
                  <a:lnTo>
                    <a:pt x="977" y="60"/>
                  </a:lnTo>
                  <a:lnTo>
                    <a:pt x="834" y="37"/>
                  </a:lnTo>
                  <a:cubicBezTo>
                    <a:pt x="822" y="13"/>
                    <a:pt x="799" y="1"/>
                    <a:pt x="7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a:off x="4274985" y="4009814"/>
              <a:ext cx="35236" cy="28014"/>
            </a:xfrm>
            <a:custGeom>
              <a:avLst/>
              <a:gdLst/>
              <a:ahLst/>
              <a:cxnLst/>
              <a:rect l="l" t="t" r="r" b="b"/>
              <a:pathLst>
                <a:path w="1049" h="834" extrusionOk="0">
                  <a:moveTo>
                    <a:pt x="858" y="0"/>
                  </a:moveTo>
                  <a:lnTo>
                    <a:pt x="668" y="72"/>
                  </a:lnTo>
                  <a:lnTo>
                    <a:pt x="1" y="762"/>
                  </a:lnTo>
                  <a:lnTo>
                    <a:pt x="144" y="834"/>
                  </a:lnTo>
                  <a:lnTo>
                    <a:pt x="358" y="762"/>
                  </a:lnTo>
                  <a:lnTo>
                    <a:pt x="1049" y="72"/>
                  </a:lnTo>
                  <a:lnTo>
                    <a:pt x="85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a:off x="4251808" y="4035409"/>
              <a:ext cx="36815" cy="23244"/>
            </a:xfrm>
            <a:custGeom>
              <a:avLst/>
              <a:gdLst/>
              <a:ahLst/>
              <a:cxnLst/>
              <a:rect l="l" t="t" r="r" b="b"/>
              <a:pathLst>
                <a:path w="1096" h="692" extrusionOk="0">
                  <a:moveTo>
                    <a:pt x="691" y="0"/>
                  </a:moveTo>
                  <a:lnTo>
                    <a:pt x="0" y="691"/>
                  </a:lnTo>
                  <a:lnTo>
                    <a:pt x="810" y="691"/>
                  </a:lnTo>
                  <a:lnTo>
                    <a:pt x="1096" y="381"/>
                  </a:lnTo>
                  <a:cubicBezTo>
                    <a:pt x="1024" y="358"/>
                    <a:pt x="953" y="310"/>
                    <a:pt x="881" y="286"/>
                  </a:cubicBezTo>
                  <a:cubicBezTo>
                    <a:pt x="834" y="286"/>
                    <a:pt x="834" y="239"/>
                    <a:pt x="858" y="191"/>
                  </a:cubicBezTo>
                  <a:lnTo>
                    <a:pt x="104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a:off x="4218991" y="4257002"/>
              <a:ext cx="19247" cy="40006"/>
            </a:xfrm>
            <a:custGeom>
              <a:avLst/>
              <a:gdLst/>
              <a:ahLst/>
              <a:cxnLst/>
              <a:rect l="l" t="t" r="r" b="b"/>
              <a:pathLst>
                <a:path w="573" h="1191" extrusionOk="0">
                  <a:moveTo>
                    <a:pt x="1" y="0"/>
                  </a:moveTo>
                  <a:lnTo>
                    <a:pt x="1" y="1191"/>
                  </a:lnTo>
                  <a:lnTo>
                    <a:pt x="572" y="1191"/>
                  </a:lnTo>
                  <a:lnTo>
                    <a:pt x="57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a:off x="4178212" y="4013811"/>
              <a:ext cx="84815" cy="88039"/>
            </a:xfrm>
            <a:custGeom>
              <a:avLst/>
              <a:gdLst/>
              <a:ahLst/>
              <a:cxnLst/>
              <a:rect l="l" t="t" r="r" b="b"/>
              <a:pathLst>
                <a:path w="2525" h="2621" extrusionOk="0">
                  <a:moveTo>
                    <a:pt x="1239" y="0"/>
                  </a:moveTo>
                  <a:cubicBezTo>
                    <a:pt x="1024" y="0"/>
                    <a:pt x="810" y="48"/>
                    <a:pt x="643" y="143"/>
                  </a:cubicBezTo>
                  <a:cubicBezTo>
                    <a:pt x="381" y="262"/>
                    <a:pt x="286" y="501"/>
                    <a:pt x="143" y="786"/>
                  </a:cubicBezTo>
                  <a:cubicBezTo>
                    <a:pt x="72" y="953"/>
                    <a:pt x="0" y="1120"/>
                    <a:pt x="0" y="1310"/>
                  </a:cubicBezTo>
                  <a:cubicBezTo>
                    <a:pt x="0" y="2025"/>
                    <a:pt x="500" y="2620"/>
                    <a:pt x="1239" y="2620"/>
                  </a:cubicBezTo>
                  <a:cubicBezTo>
                    <a:pt x="1953" y="2620"/>
                    <a:pt x="2525" y="2025"/>
                    <a:pt x="2525" y="1310"/>
                  </a:cubicBezTo>
                  <a:cubicBezTo>
                    <a:pt x="2525" y="1191"/>
                    <a:pt x="2453" y="1120"/>
                    <a:pt x="2429" y="1001"/>
                  </a:cubicBezTo>
                  <a:cubicBezTo>
                    <a:pt x="2429" y="977"/>
                    <a:pt x="2477" y="905"/>
                    <a:pt x="2477" y="905"/>
                  </a:cubicBezTo>
                  <a:cubicBezTo>
                    <a:pt x="2310" y="381"/>
                    <a:pt x="1810" y="0"/>
                    <a:pt x="12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a:off x="4175794" y="4018614"/>
              <a:ext cx="87233" cy="83236"/>
            </a:xfrm>
            <a:custGeom>
              <a:avLst/>
              <a:gdLst/>
              <a:ahLst/>
              <a:cxnLst/>
              <a:rect l="l" t="t" r="r" b="b"/>
              <a:pathLst>
                <a:path w="2597" h="2478" extrusionOk="0">
                  <a:moveTo>
                    <a:pt x="715" y="0"/>
                  </a:moveTo>
                  <a:cubicBezTo>
                    <a:pt x="287" y="215"/>
                    <a:pt x="1" y="643"/>
                    <a:pt x="1" y="1167"/>
                  </a:cubicBezTo>
                  <a:cubicBezTo>
                    <a:pt x="1" y="1882"/>
                    <a:pt x="572" y="2477"/>
                    <a:pt x="1311" y="2477"/>
                  </a:cubicBezTo>
                  <a:cubicBezTo>
                    <a:pt x="2025" y="2477"/>
                    <a:pt x="2597" y="1882"/>
                    <a:pt x="2597" y="1167"/>
                  </a:cubicBezTo>
                  <a:cubicBezTo>
                    <a:pt x="2597" y="1024"/>
                    <a:pt x="2597" y="881"/>
                    <a:pt x="2549" y="762"/>
                  </a:cubicBezTo>
                  <a:cubicBezTo>
                    <a:pt x="2359" y="858"/>
                    <a:pt x="2168" y="905"/>
                    <a:pt x="1954" y="905"/>
                  </a:cubicBezTo>
                  <a:cubicBezTo>
                    <a:pt x="1382" y="905"/>
                    <a:pt x="882" y="524"/>
                    <a:pt x="7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a:off x="4180597" y="4292171"/>
              <a:ext cx="96840" cy="18441"/>
            </a:xfrm>
            <a:custGeom>
              <a:avLst/>
              <a:gdLst/>
              <a:ahLst/>
              <a:cxnLst/>
              <a:rect l="l" t="t" r="r" b="b"/>
              <a:pathLst>
                <a:path w="2883" h="549" extrusionOk="0">
                  <a:moveTo>
                    <a:pt x="406" y="1"/>
                  </a:moveTo>
                  <a:cubicBezTo>
                    <a:pt x="191" y="1"/>
                    <a:pt x="1" y="191"/>
                    <a:pt x="1" y="406"/>
                  </a:cubicBezTo>
                  <a:lnTo>
                    <a:pt x="25" y="477"/>
                  </a:lnTo>
                  <a:cubicBezTo>
                    <a:pt x="25" y="501"/>
                    <a:pt x="25" y="525"/>
                    <a:pt x="48" y="525"/>
                  </a:cubicBezTo>
                  <a:lnTo>
                    <a:pt x="572" y="549"/>
                  </a:lnTo>
                  <a:lnTo>
                    <a:pt x="2835" y="549"/>
                  </a:lnTo>
                  <a:cubicBezTo>
                    <a:pt x="2859" y="549"/>
                    <a:pt x="2882" y="525"/>
                    <a:pt x="2882" y="525"/>
                  </a:cubicBezTo>
                  <a:lnTo>
                    <a:pt x="2882" y="382"/>
                  </a:lnTo>
                  <a:cubicBezTo>
                    <a:pt x="2882" y="168"/>
                    <a:pt x="2716" y="1"/>
                    <a:pt x="250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a:off x="4209417" y="4249781"/>
              <a:ext cx="38427" cy="21632"/>
            </a:xfrm>
            <a:custGeom>
              <a:avLst/>
              <a:gdLst/>
              <a:ahLst/>
              <a:cxnLst/>
              <a:rect l="l" t="t" r="r" b="b"/>
              <a:pathLst>
                <a:path w="1144" h="644" extrusionOk="0">
                  <a:moveTo>
                    <a:pt x="0" y="1"/>
                  </a:moveTo>
                  <a:lnTo>
                    <a:pt x="0" y="48"/>
                  </a:lnTo>
                  <a:cubicBezTo>
                    <a:pt x="0" y="382"/>
                    <a:pt x="238" y="644"/>
                    <a:pt x="572" y="644"/>
                  </a:cubicBezTo>
                  <a:cubicBezTo>
                    <a:pt x="881" y="644"/>
                    <a:pt x="1143" y="382"/>
                    <a:pt x="1143" y="48"/>
                  </a:cubicBezTo>
                  <a:lnTo>
                    <a:pt x="114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a:off x="4151004" y="4143401"/>
              <a:ext cx="159217" cy="59219"/>
            </a:xfrm>
            <a:custGeom>
              <a:avLst/>
              <a:gdLst/>
              <a:ahLst/>
              <a:cxnLst/>
              <a:rect l="l" t="t" r="r" b="b"/>
              <a:pathLst>
                <a:path w="4740" h="1763" extrusionOk="0">
                  <a:moveTo>
                    <a:pt x="2311" y="0"/>
                  </a:moveTo>
                  <a:lnTo>
                    <a:pt x="310" y="143"/>
                  </a:lnTo>
                  <a:cubicBezTo>
                    <a:pt x="72" y="310"/>
                    <a:pt x="1" y="596"/>
                    <a:pt x="1" y="905"/>
                  </a:cubicBezTo>
                  <a:cubicBezTo>
                    <a:pt x="1" y="1072"/>
                    <a:pt x="48" y="1215"/>
                    <a:pt x="120" y="1358"/>
                  </a:cubicBezTo>
                  <a:cubicBezTo>
                    <a:pt x="191" y="1477"/>
                    <a:pt x="191" y="1596"/>
                    <a:pt x="334" y="1667"/>
                  </a:cubicBezTo>
                  <a:lnTo>
                    <a:pt x="2263" y="1763"/>
                  </a:lnTo>
                  <a:lnTo>
                    <a:pt x="4287" y="1667"/>
                  </a:lnTo>
                  <a:cubicBezTo>
                    <a:pt x="4549" y="1524"/>
                    <a:pt x="4740" y="1239"/>
                    <a:pt x="4740" y="905"/>
                  </a:cubicBezTo>
                  <a:cubicBezTo>
                    <a:pt x="4740" y="739"/>
                    <a:pt x="4692" y="596"/>
                    <a:pt x="4621" y="477"/>
                  </a:cubicBezTo>
                  <a:cubicBezTo>
                    <a:pt x="4525" y="334"/>
                    <a:pt x="4430" y="239"/>
                    <a:pt x="4311" y="143"/>
                  </a:cubicBezTo>
                  <a:lnTo>
                    <a:pt x="231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a:off x="4163802" y="4199396"/>
              <a:ext cx="131236" cy="48840"/>
            </a:xfrm>
            <a:custGeom>
              <a:avLst/>
              <a:gdLst/>
              <a:ahLst/>
              <a:cxnLst/>
              <a:rect l="l" t="t" r="r" b="b"/>
              <a:pathLst>
                <a:path w="3907" h="1454" extrusionOk="0">
                  <a:moveTo>
                    <a:pt x="48" y="0"/>
                  </a:moveTo>
                  <a:lnTo>
                    <a:pt x="1" y="48"/>
                  </a:lnTo>
                  <a:cubicBezTo>
                    <a:pt x="1" y="882"/>
                    <a:pt x="644" y="1453"/>
                    <a:pt x="1477" y="1453"/>
                  </a:cubicBezTo>
                  <a:lnTo>
                    <a:pt x="2406" y="1453"/>
                  </a:lnTo>
                  <a:cubicBezTo>
                    <a:pt x="2716" y="1453"/>
                    <a:pt x="3001" y="1405"/>
                    <a:pt x="3239" y="1239"/>
                  </a:cubicBezTo>
                  <a:cubicBezTo>
                    <a:pt x="3335" y="1191"/>
                    <a:pt x="3501" y="1072"/>
                    <a:pt x="3501" y="1072"/>
                  </a:cubicBezTo>
                  <a:cubicBezTo>
                    <a:pt x="3763" y="810"/>
                    <a:pt x="3906" y="429"/>
                    <a:pt x="3906" y="48"/>
                  </a:cubicBezTo>
                  <a:lnTo>
                    <a:pt x="390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a:off x="4164608" y="4107393"/>
              <a:ext cx="136812" cy="40845"/>
            </a:xfrm>
            <a:custGeom>
              <a:avLst/>
              <a:gdLst/>
              <a:ahLst/>
              <a:cxnLst/>
              <a:rect l="l" t="t" r="r" b="b"/>
              <a:pathLst>
                <a:path w="4073" h="1216" extrusionOk="0">
                  <a:moveTo>
                    <a:pt x="2072" y="1"/>
                  </a:moveTo>
                  <a:lnTo>
                    <a:pt x="1" y="310"/>
                  </a:lnTo>
                  <a:lnTo>
                    <a:pt x="1" y="1215"/>
                  </a:lnTo>
                  <a:lnTo>
                    <a:pt x="3906" y="1215"/>
                  </a:lnTo>
                  <a:lnTo>
                    <a:pt x="4073" y="334"/>
                  </a:lnTo>
                  <a:lnTo>
                    <a:pt x="2072"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a:off x="4155808" y="4118612"/>
              <a:ext cx="19247" cy="29626"/>
            </a:xfrm>
            <a:custGeom>
              <a:avLst/>
              <a:gdLst/>
              <a:ahLst/>
              <a:cxnLst/>
              <a:rect l="l" t="t" r="r" b="b"/>
              <a:pathLst>
                <a:path w="573" h="882" extrusionOk="0">
                  <a:moveTo>
                    <a:pt x="1" y="0"/>
                  </a:moveTo>
                  <a:lnTo>
                    <a:pt x="167" y="881"/>
                  </a:lnTo>
                  <a:lnTo>
                    <a:pt x="572" y="881"/>
                  </a:lnTo>
                  <a:lnTo>
                    <a:pt x="42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a:off x="4152617" y="4053816"/>
              <a:ext cx="85621" cy="109604"/>
            </a:xfrm>
            <a:custGeom>
              <a:avLst/>
              <a:gdLst/>
              <a:ahLst/>
              <a:cxnLst/>
              <a:rect l="l" t="t" r="r" b="b"/>
              <a:pathLst>
                <a:path w="2549" h="3263" extrusionOk="0">
                  <a:moveTo>
                    <a:pt x="1382" y="0"/>
                  </a:moveTo>
                  <a:cubicBezTo>
                    <a:pt x="1382" y="0"/>
                    <a:pt x="1262" y="24"/>
                    <a:pt x="1215" y="24"/>
                  </a:cubicBezTo>
                  <a:cubicBezTo>
                    <a:pt x="524" y="24"/>
                    <a:pt x="24" y="572"/>
                    <a:pt x="24" y="1262"/>
                  </a:cubicBezTo>
                  <a:cubicBezTo>
                    <a:pt x="0" y="1524"/>
                    <a:pt x="0" y="1691"/>
                    <a:pt x="119" y="1905"/>
                  </a:cubicBezTo>
                  <a:lnTo>
                    <a:pt x="596" y="1905"/>
                  </a:lnTo>
                  <a:cubicBezTo>
                    <a:pt x="643" y="1905"/>
                    <a:pt x="667" y="1953"/>
                    <a:pt x="715" y="1953"/>
                  </a:cubicBezTo>
                  <a:cubicBezTo>
                    <a:pt x="810" y="2001"/>
                    <a:pt x="905" y="2120"/>
                    <a:pt x="905" y="2239"/>
                  </a:cubicBezTo>
                  <a:lnTo>
                    <a:pt x="953" y="2906"/>
                  </a:lnTo>
                  <a:cubicBezTo>
                    <a:pt x="953" y="3072"/>
                    <a:pt x="1001" y="3215"/>
                    <a:pt x="1143" y="3215"/>
                  </a:cubicBezTo>
                  <a:cubicBezTo>
                    <a:pt x="1167" y="3215"/>
                    <a:pt x="1167" y="3263"/>
                    <a:pt x="1191" y="3263"/>
                  </a:cubicBezTo>
                  <a:cubicBezTo>
                    <a:pt x="1334" y="3239"/>
                    <a:pt x="1453" y="3120"/>
                    <a:pt x="1453" y="2977"/>
                  </a:cubicBezTo>
                  <a:lnTo>
                    <a:pt x="1453" y="2239"/>
                  </a:lnTo>
                  <a:cubicBezTo>
                    <a:pt x="1453" y="2072"/>
                    <a:pt x="1596" y="1929"/>
                    <a:pt x="1739" y="1929"/>
                  </a:cubicBezTo>
                  <a:lnTo>
                    <a:pt x="2144" y="1929"/>
                  </a:lnTo>
                  <a:lnTo>
                    <a:pt x="2382" y="1858"/>
                  </a:lnTo>
                  <a:cubicBezTo>
                    <a:pt x="2477" y="1667"/>
                    <a:pt x="2548" y="1524"/>
                    <a:pt x="2548" y="1310"/>
                  </a:cubicBezTo>
                  <a:cubicBezTo>
                    <a:pt x="2548" y="643"/>
                    <a:pt x="2048" y="72"/>
                    <a:pt x="138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a:off x="4221409" y="4054589"/>
              <a:ext cx="85621" cy="120051"/>
            </a:xfrm>
            <a:custGeom>
              <a:avLst/>
              <a:gdLst/>
              <a:ahLst/>
              <a:cxnLst/>
              <a:rect l="l" t="t" r="r" b="b"/>
              <a:pathLst>
                <a:path w="2549" h="3574" extrusionOk="0">
                  <a:moveTo>
                    <a:pt x="1167" y="1"/>
                  </a:moveTo>
                  <a:cubicBezTo>
                    <a:pt x="500" y="25"/>
                    <a:pt x="24" y="573"/>
                    <a:pt x="0" y="1263"/>
                  </a:cubicBezTo>
                  <a:cubicBezTo>
                    <a:pt x="0" y="1501"/>
                    <a:pt x="119" y="1906"/>
                    <a:pt x="119" y="1906"/>
                  </a:cubicBezTo>
                  <a:lnTo>
                    <a:pt x="358" y="1906"/>
                  </a:lnTo>
                  <a:cubicBezTo>
                    <a:pt x="524" y="1906"/>
                    <a:pt x="643" y="2049"/>
                    <a:pt x="643" y="2216"/>
                  </a:cubicBezTo>
                  <a:lnTo>
                    <a:pt x="667" y="3240"/>
                  </a:lnTo>
                  <a:cubicBezTo>
                    <a:pt x="667" y="3383"/>
                    <a:pt x="762" y="3549"/>
                    <a:pt x="905" y="3549"/>
                  </a:cubicBezTo>
                  <a:cubicBezTo>
                    <a:pt x="929" y="3549"/>
                    <a:pt x="953" y="3573"/>
                    <a:pt x="953" y="3573"/>
                  </a:cubicBezTo>
                  <a:cubicBezTo>
                    <a:pt x="1096" y="3549"/>
                    <a:pt x="1215" y="3430"/>
                    <a:pt x="1215" y="3287"/>
                  </a:cubicBezTo>
                  <a:lnTo>
                    <a:pt x="1215" y="2216"/>
                  </a:lnTo>
                  <a:cubicBezTo>
                    <a:pt x="1215" y="2049"/>
                    <a:pt x="1358" y="1930"/>
                    <a:pt x="1524" y="1930"/>
                  </a:cubicBezTo>
                  <a:lnTo>
                    <a:pt x="1548" y="1930"/>
                  </a:lnTo>
                  <a:cubicBezTo>
                    <a:pt x="1691" y="1930"/>
                    <a:pt x="1858" y="1978"/>
                    <a:pt x="1858" y="2144"/>
                  </a:cubicBezTo>
                  <a:lnTo>
                    <a:pt x="1858" y="2763"/>
                  </a:lnTo>
                  <a:cubicBezTo>
                    <a:pt x="1858" y="2930"/>
                    <a:pt x="1929" y="3073"/>
                    <a:pt x="2072" y="3073"/>
                  </a:cubicBezTo>
                  <a:cubicBezTo>
                    <a:pt x="2096" y="3073"/>
                    <a:pt x="2120" y="3097"/>
                    <a:pt x="2120" y="3097"/>
                  </a:cubicBezTo>
                  <a:cubicBezTo>
                    <a:pt x="2263" y="3097"/>
                    <a:pt x="2382" y="2954"/>
                    <a:pt x="2382" y="2811"/>
                  </a:cubicBezTo>
                  <a:lnTo>
                    <a:pt x="2382" y="2168"/>
                  </a:lnTo>
                  <a:cubicBezTo>
                    <a:pt x="2382" y="2025"/>
                    <a:pt x="2406" y="1882"/>
                    <a:pt x="2453" y="1763"/>
                  </a:cubicBezTo>
                  <a:cubicBezTo>
                    <a:pt x="2525" y="1597"/>
                    <a:pt x="2549" y="1454"/>
                    <a:pt x="2549" y="1287"/>
                  </a:cubicBezTo>
                  <a:cubicBezTo>
                    <a:pt x="2549" y="620"/>
                    <a:pt x="2048" y="72"/>
                    <a:pt x="140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a:off x="4190204" y="4007395"/>
              <a:ext cx="20020" cy="19247"/>
            </a:xfrm>
            <a:custGeom>
              <a:avLst/>
              <a:gdLst/>
              <a:ahLst/>
              <a:cxnLst/>
              <a:rect l="l" t="t" r="r" b="b"/>
              <a:pathLst>
                <a:path w="596" h="573" extrusionOk="0">
                  <a:moveTo>
                    <a:pt x="310" y="1"/>
                  </a:moveTo>
                  <a:cubicBezTo>
                    <a:pt x="143" y="1"/>
                    <a:pt x="1" y="120"/>
                    <a:pt x="1" y="287"/>
                  </a:cubicBezTo>
                  <a:cubicBezTo>
                    <a:pt x="1" y="453"/>
                    <a:pt x="143" y="572"/>
                    <a:pt x="310" y="572"/>
                  </a:cubicBezTo>
                  <a:cubicBezTo>
                    <a:pt x="453" y="572"/>
                    <a:pt x="596" y="453"/>
                    <a:pt x="596" y="287"/>
                  </a:cubicBezTo>
                  <a:cubicBezTo>
                    <a:pt x="596" y="120"/>
                    <a:pt x="453" y="1"/>
                    <a:pt x="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a:off x="4231788" y="4009814"/>
              <a:ext cx="20053" cy="19213"/>
            </a:xfrm>
            <a:custGeom>
              <a:avLst/>
              <a:gdLst/>
              <a:ahLst/>
              <a:cxnLst/>
              <a:rect l="l" t="t" r="r" b="b"/>
              <a:pathLst>
                <a:path w="597" h="572" extrusionOk="0">
                  <a:moveTo>
                    <a:pt x="311" y="0"/>
                  </a:moveTo>
                  <a:cubicBezTo>
                    <a:pt x="144" y="0"/>
                    <a:pt x="1" y="119"/>
                    <a:pt x="1" y="286"/>
                  </a:cubicBezTo>
                  <a:cubicBezTo>
                    <a:pt x="1" y="453"/>
                    <a:pt x="144" y="572"/>
                    <a:pt x="311" y="572"/>
                  </a:cubicBezTo>
                  <a:cubicBezTo>
                    <a:pt x="453" y="572"/>
                    <a:pt x="596" y="453"/>
                    <a:pt x="596" y="286"/>
                  </a:cubicBezTo>
                  <a:cubicBezTo>
                    <a:pt x="596" y="119"/>
                    <a:pt x="453" y="0"/>
                    <a:pt x="31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a:off x="4297390" y="4074609"/>
              <a:ext cx="19247" cy="20020"/>
            </a:xfrm>
            <a:custGeom>
              <a:avLst/>
              <a:gdLst/>
              <a:ahLst/>
              <a:cxnLst/>
              <a:rect l="l" t="t" r="r" b="b"/>
              <a:pathLst>
                <a:path w="573" h="596" extrusionOk="0">
                  <a:moveTo>
                    <a:pt x="287" y="0"/>
                  </a:moveTo>
                  <a:cubicBezTo>
                    <a:pt x="120" y="0"/>
                    <a:pt x="1" y="143"/>
                    <a:pt x="1" y="286"/>
                  </a:cubicBezTo>
                  <a:cubicBezTo>
                    <a:pt x="1" y="453"/>
                    <a:pt x="120" y="596"/>
                    <a:pt x="287" y="596"/>
                  </a:cubicBezTo>
                  <a:cubicBezTo>
                    <a:pt x="453" y="596"/>
                    <a:pt x="572" y="453"/>
                    <a:pt x="572" y="286"/>
                  </a:cubicBezTo>
                  <a:cubicBezTo>
                    <a:pt x="572" y="143"/>
                    <a:pt x="453" y="0"/>
                    <a:pt x="28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a:off x="4218991" y="4053816"/>
              <a:ext cx="49646" cy="120017"/>
            </a:xfrm>
            <a:custGeom>
              <a:avLst/>
              <a:gdLst/>
              <a:ahLst/>
              <a:cxnLst/>
              <a:rect l="l" t="t" r="r" b="b"/>
              <a:pathLst>
                <a:path w="1478" h="3573" extrusionOk="0">
                  <a:moveTo>
                    <a:pt x="1239" y="0"/>
                  </a:moveTo>
                  <a:cubicBezTo>
                    <a:pt x="834" y="24"/>
                    <a:pt x="477" y="238"/>
                    <a:pt x="239" y="572"/>
                  </a:cubicBezTo>
                  <a:cubicBezTo>
                    <a:pt x="96" y="762"/>
                    <a:pt x="25" y="1000"/>
                    <a:pt x="1" y="1262"/>
                  </a:cubicBezTo>
                  <a:cubicBezTo>
                    <a:pt x="1" y="1429"/>
                    <a:pt x="25" y="1596"/>
                    <a:pt x="72" y="1739"/>
                  </a:cubicBezTo>
                  <a:cubicBezTo>
                    <a:pt x="96" y="1810"/>
                    <a:pt x="120" y="1882"/>
                    <a:pt x="168" y="1929"/>
                  </a:cubicBezTo>
                  <a:lnTo>
                    <a:pt x="430" y="1929"/>
                  </a:lnTo>
                  <a:cubicBezTo>
                    <a:pt x="596" y="1929"/>
                    <a:pt x="715" y="2072"/>
                    <a:pt x="715" y="2239"/>
                  </a:cubicBezTo>
                  <a:lnTo>
                    <a:pt x="715" y="3287"/>
                  </a:lnTo>
                  <a:cubicBezTo>
                    <a:pt x="715" y="3429"/>
                    <a:pt x="834" y="3572"/>
                    <a:pt x="1001" y="3572"/>
                  </a:cubicBezTo>
                  <a:lnTo>
                    <a:pt x="1025" y="3572"/>
                  </a:lnTo>
                  <a:lnTo>
                    <a:pt x="1025" y="2239"/>
                  </a:lnTo>
                  <a:cubicBezTo>
                    <a:pt x="1025" y="2072"/>
                    <a:pt x="906" y="1929"/>
                    <a:pt x="739" y="1929"/>
                  </a:cubicBezTo>
                  <a:lnTo>
                    <a:pt x="477" y="1929"/>
                  </a:lnTo>
                  <a:cubicBezTo>
                    <a:pt x="430" y="1858"/>
                    <a:pt x="382" y="1762"/>
                    <a:pt x="358" y="1667"/>
                  </a:cubicBezTo>
                  <a:cubicBezTo>
                    <a:pt x="358" y="1643"/>
                    <a:pt x="358" y="1620"/>
                    <a:pt x="382" y="1596"/>
                  </a:cubicBezTo>
                  <a:cubicBezTo>
                    <a:pt x="525" y="1477"/>
                    <a:pt x="596" y="1310"/>
                    <a:pt x="596" y="1119"/>
                  </a:cubicBezTo>
                  <a:cubicBezTo>
                    <a:pt x="596" y="977"/>
                    <a:pt x="549" y="857"/>
                    <a:pt x="477" y="738"/>
                  </a:cubicBezTo>
                  <a:cubicBezTo>
                    <a:pt x="453" y="738"/>
                    <a:pt x="453" y="715"/>
                    <a:pt x="477" y="691"/>
                  </a:cubicBezTo>
                  <a:cubicBezTo>
                    <a:pt x="668" y="334"/>
                    <a:pt x="1025" y="72"/>
                    <a:pt x="1430" y="24"/>
                  </a:cubicBezTo>
                  <a:lnTo>
                    <a:pt x="1477" y="24"/>
                  </a:lnTo>
                  <a:cubicBezTo>
                    <a:pt x="1406" y="0"/>
                    <a:pt x="1311" y="0"/>
                    <a:pt x="123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a:off x="4208611" y="4081797"/>
              <a:ext cx="20020" cy="20053"/>
            </a:xfrm>
            <a:custGeom>
              <a:avLst/>
              <a:gdLst/>
              <a:ahLst/>
              <a:cxnLst/>
              <a:rect l="l" t="t" r="r" b="b"/>
              <a:pathLst>
                <a:path w="596" h="597" extrusionOk="0">
                  <a:moveTo>
                    <a:pt x="286" y="1"/>
                  </a:moveTo>
                  <a:cubicBezTo>
                    <a:pt x="119" y="1"/>
                    <a:pt x="0" y="144"/>
                    <a:pt x="0" y="286"/>
                  </a:cubicBezTo>
                  <a:cubicBezTo>
                    <a:pt x="0" y="453"/>
                    <a:pt x="119" y="596"/>
                    <a:pt x="286" y="596"/>
                  </a:cubicBezTo>
                  <a:cubicBezTo>
                    <a:pt x="453" y="596"/>
                    <a:pt x="596" y="453"/>
                    <a:pt x="596" y="286"/>
                  </a:cubicBezTo>
                  <a:cubicBezTo>
                    <a:pt x="596" y="144"/>
                    <a:pt x="453"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a:off x="4253387" y="4078606"/>
              <a:ext cx="19247" cy="20020"/>
            </a:xfrm>
            <a:custGeom>
              <a:avLst/>
              <a:gdLst/>
              <a:ahLst/>
              <a:cxnLst/>
              <a:rect l="l" t="t" r="r" b="b"/>
              <a:pathLst>
                <a:path w="573" h="596" extrusionOk="0">
                  <a:moveTo>
                    <a:pt x="287" y="0"/>
                  </a:moveTo>
                  <a:cubicBezTo>
                    <a:pt x="120" y="0"/>
                    <a:pt x="1" y="143"/>
                    <a:pt x="1" y="286"/>
                  </a:cubicBezTo>
                  <a:cubicBezTo>
                    <a:pt x="1" y="453"/>
                    <a:pt x="120" y="596"/>
                    <a:pt x="287" y="596"/>
                  </a:cubicBezTo>
                  <a:cubicBezTo>
                    <a:pt x="453" y="596"/>
                    <a:pt x="572" y="453"/>
                    <a:pt x="572" y="286"/>
                  </a:cubicBezTo>
                  <a:cubicBezTo>
                    <a:pt x="572" y="143"/>
                    <a:pt x="453" y="0"/>
                    <a:pt x="2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a:off x="4150198" y="4053581"/>
              <a:ext cx="48840" cy="66643"/>
            </a:xfrm>
            <a:custGeom>
              <a:avLst/>
              <a:gdLst/>
              <a:ahLst/>
              <a:cxnLst/>
              <a:rect l="l" t="t" r="r" b="b"/>
              <a:pathLst>
                <a:path w="1454" h="1984" extrusionOk="0">
                  <a:moveTo>
                    <a:pt x="1332" y="1"/>
                  </a:moveTo>
                  <a:cubicBezTo>
                    <a:pt x="930" y="1"/>
                    <a:pt x="479" y="207"/>
                    <a:pt x="263" y="531"/>
                  </a:cubicBezTo>
                  <a:cubicBezTo>
                    <a:pt x="96" y="745"/>
                    <a:pt x="1" y="1031"/>
                    <a:pt x="1" y="1293"/>
                  </a:cubicBezTo>
                  <a:cubicBezTo>
                    <a:pt x="1" y="1507"/>
                    <a:pt x="72" y="1769"/>
                    <a:pt x="168" y="1960"/>
                  </a:cubicBezTo>
                  <a:lnTo>
                    <a:pt x="668" y="1960"/>
                  </a:lnTo>
                  <a:cubicBezTo>
                    <a:pt x="691" y="1960"/>
                    <a:pt x="739" y="1960"/>
                    <a:pt x="787" y="1984"/>
                  </a:cubicBezTo>
                  <a:cubicBezTo>
                    <a:pt x="787" y="1960"/>
                    <a:pt x="787" y="1912"/>
                    <a:pt x="787" y="1912"/>
                  </a:cubicBezTo>
                  <a:cubicBezTo>
                    <a:pt x="787" y="1627"/>
                    <a:pt x="596" y="1388"/>
                    <a:pt x="334" y="1317"/>
                  </a:cubicBezTo>
                  <a:cubicBezTo>
                    <a:pt x="310" y="1293"/>
                    <a:pt x="310" y="1293"/>
                    <a:pt x="310" y="1269"/>
                  </a:cubicBezTo>
                  <a:cubicBezTo>
                    <a:pt x="310" y="1103"/>
                    <a:pt x="382" y="888"/>
                    <a:pt x="453" y="722"/>
                  </a:cubicBezTo>
                  <a:cubicBezTo>
                    <a:pt x="477" y="698"/>
                    <a:pt x="477" y="698"/>
                    <a:pt x="501" y="698"/>
                  </a:cubicBezTo>
                  <a:cubicBezTo>
                    <a:pt x="572" y="722"/>
                    <a:pt x="620" y="722"/>
                    <a:pt x="691" y="722"/>
                  </a:cubicBezTo>
                  <a:cubicBezTo>
                    <a:pt x="1049" y="722"/>
                    <a:pt x="1311" y="460"/>
                    <a:pt x="1311" y="102"/>
                  </a:cubicBezTo>
                  <a:lnTo>
                    <a:pt x="1311" y="79"/>
                  </a:lnTo>
                  <a:cubicBezTo>
                    <a:pt x="1311" y="55"/>
                    <a:pt x="1334" y="31"/>
                    <a:pt x="1358" y="31"/>
                  </a:cubicBezTo>
                  <a:cubicBezTo>
                    <a:pt x="1406" y="31"/>
                    <a:pt x="1430" y="7"/>
                    <a:pt x="1454" y="7"/>
                  </a:cubicBezTo>
                  <a:cubicBezTo>
                    <a:pt x="1414" y="3"/>
                    <a:pt x="1373" y="1"/>
                    <a:pt x="133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a:off x="4146201" y="4107393"/>
              <a:ext cx="19247" cy="20053"/>
            </a:xfrm>
            <a:custGeom>
              <a:avLst/>
              <a:gdLst/>
              <a:ahLst/>
              <a:cxnLst/>
              <a:rect l="l" t="t" r="r" b="b"/>
              <a:pathLst>
                <a:path w="573" h="597" extrusionOk="0">
                  <a:moveTo>
                    <a:pt x="287" y="1"/>
                  </a:moveTo>
                  <a:cubicBezTo>
                    <a:pt x="120" y="1"/>
                    <a:pt x="1" y="144"/>
                    <a:pt x="1" y="287"/>
                  </a:cubicBezTo>
                  <a:cubicBezTo>
                    <a:pt x="1" y="453"/>
                    <a:pt x="120" y="596"/>
                    <a:pt x="287" y="596"/>
                  </a:cubicBezTo>
                  <a:cubicBezTo>
                    <a:pt x="453" y="596"/>
                    <a:pt x="572" y="453"/>
                    <a:pt x="572" y="287"/>
                  </a:cubicBezTo>
                  <a:cubicBezTo>
                    <a:pt x="572" y="144"/>
                    <a:pt x="453" y="1"/>
                    <a:pt x="28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a:off x="4297390" y="3987611"/>
              <a:ext cx="32851" cy="24621"/>
            </a:xfrm>
            <a:custGeom>
              <a:avLst/>
              <a:gdLst/>
              <a:ahLst/>
              <a:cxnLst/>
              <a:rect l="l" t="t" r="r" b="b"/>
              <a:pathLst>
                <a:path w="978" h="733" extrusionOk="0">
                  <a:moveTo>
                    <a:pt x="787" y="1"/>
                  </a:moveTo>
                  <a:cubicBezTo>
                    <a:pt x="763" y="1"/>
                    <a:pt x="739" y="6"/>
                    <a:pt x="715" y="18"/>
                  </a:cubicBezTo>
                  <a:lnTo>
                    <a:pt x="1" y="733"/>
                  </a:lnTo>
                  <a:lnTo>
                    <a:pt x="382" y="733"/>
                  </a:lnTo>
                  <a:lnTo>
                    <a:pt x="977" y="137"/>
                  </a:lnTo>
                  <a:lnTo>
                    <a:pt x="858" y="18"/>
                  </a:lnTo>
                  <a:cubicBezTo>
                    <a:pt x="834" y="6"/>
                    <a:pt x="810" y="1"/>
                    <a:pt x="78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a:off x="4163802" y="4047401"/>
              <a:ext cx="20053" cy="19247"/>
            </a:xfrm>
            <a:custGeom>
              <a:avLst/>
              <a:gdLst/>
              <a:ahLst/>
              <a:cxnLst/>
              <a:rect l="l" t="t" r="r" b="b"/>
              <a:pathLst>
                <a:path w="597" h="573" extrusionOk="0">
                  <a:moveTo>
                    <a:pt x="286" y="1"/>
                  </a:moveTo>
                  <a:cubicBezTo>
                    <a:pt x="144" y="1"/>
                    <a:pt x="1" y="120"/>
                    <a:pt x="1" y="286"/>
                  </a:cubicBezTo>
                  <a:cubicBezTo>
                    <a:pt x="1" y="453"/>
                    <a:pt x="144" y="572"/>
                    <a:pt x="286" y="572"/>
                  </a:cubicBezTo>
                  <a:cubicBezTo>
                    <a:pt x="453" y="572"/>
                    <a:pt x="596" y="453"/>
                    <a:pt x="596" y="286"/>
                  </a:cubicBezTo>
                  <a:cubicBezTo>
                    <a:pt x="596" y="144"/>
                    <a:pt x="453" y="1"/>
                    <a:pt x="28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896" name="Google Shape;1896;p8"/>
            <p:cNvGrpSpPr/>
            <p:nvPr/>
          </p:nvGrpSpPr>
          <p:grpSpPr>
            <a:xfrm>
              <a:off x="4141398" y="3982606"/>
              <a:ext cx="200835" cy="332810"/>
              <a:chOff x="4141398" y="3982606"/>
              <a:chExt cx="200835" cy="332810"/>
            </a:xfrm>
          </p:grpSpPr>
          <p:sp>
            <p:nvSpPr>
              <p:cNvPr id="1897" name="Google Shape;1897;p8"/>
              <p:cNvSpPr/>
              <p:nvPr/>
            </p:nvSpPr>
            <p:spPr>
              <a:xfrm>
                <a:off x="4141398" y="3982606"/>
                <a:ext cx="200835" cy="248029"/>
              </a:xfrm>
              <a:custGeom>
                <a:avLst/>
                <a:gdLst/>
                <a:ahLst/>
                <a:cxnLst/>
                <a:rect l="l" t="t" r="r" b="b"/>
                <a:pathLst>
                  <a:path w="5979" h="7384" extrusionOk="0">
                    <a:moveTo>
                      <a:pt x="5431" y="310"/>
                    </a:moveTo>
                    <a:lnTo>
                      <a:pt x="5645" y="525"/>
                    </a:lnTo>
                    <a:lnTo>
                      <a:pt x="5407" y="739"/>
                    </a:lnTo>
                    <a:lnTo>
                      <a:pt x="5002" y="739"/>
                    </a:lnTo>
                    <a:lnTo>
                      <a:pt x="5431" y="310"/>
                    </a:lnTo>
                    <a:close/>
                    <a:moveTo>
                      <a:pt x="1763" y="882"/>
                    </a:moveTo>
                    <a:cubicBezTo>
                      <a:pt x="1835" y="882"/>
                      <a:pt x="1906" y="929"/>
                      <a:pt x="1906" y="1025"/>
                    </a:cubicBezTo>
                    <a:cubicBezTo>
                      <a:pt x="1906" y="1096"/>
                      <a:pt x="1835" y="1168"/>
                      <a:pt x="1763" y="1168"/>
                    </a:cubicBezTo>
                    <a:cubicBezTo>
                      <a:pt x="1668" y="1168"/>
                      <a:pt x="1620" y="1096"/>
                      <a:pt x="1620" y="1025"/>
                    </a:cubicBezTo>
                    <a:cubicBezTo>
                      <a:pt x="1620" y="929"/>
                      <a:pt x="1668" y="882"/>
                      <a:pt x="1763" y="882"/>
                    </a:cubicBezTo>
                    <a:close/>
                    <a:moveTo>
                      <a:pt x="3002" y="953"/>
                    </a:moveTo>
                    <a:cubicBezTo>
                      <a:pt x="3073" y="953"/>
                      <a:pt x="3144" y="1025"/>
                      <a:pt x="3144" y="1096"/>
                    </a:cubicBezTo>
                    <a:cubicBezTo>
                      <a:pt x="3144" y="1168"/>
                      <a:pt x="3073" y="1239"/>
                      <a:pt x="3002" y="1239"/>
                    </a:cubicBezTo>
                    <a:cubicBezTo>
                      <a:pt x="2906" y="1239"/>
                      <a:pt x="2859" y="1168"/>
                      <a:pt x="2859" y="1096"/>
                    </a:cubicBezTo>
                    <a:cubicBezTo>
                      <a:pt x="2859" y="1025"/>
                      <a:pt x="2906" y="953"/>
                      <a:pt x="3002" y="953"/>
                    </a:cubicBezTo>
                    <a:close/>
                    <a:moveTo>
                      <a:pt x="5121" y="1025"/>
                    </a:moveTo>
                    <a:lnTo>
                      <a:pt x="4716" y="1430"/>
                    </a:lnTo>
                    <a:lnTo>
                      <a:pt x="4311" y="1430"/>
                    </a:lnTo>
                    <a:lnTo>
                      <a:pt x="4716" y="1025"/>
                    </a:lnTo>
                    <a:close/>
                    <a:moveTo>
                      <a:pt x="4430" y="1715"/>
                    </a:moveTo>
                    <a:lnTo>
                      <a:pt x="4097" y="2049"/>
                    </a:lnTo>
                    <a:cubicBezTo>
                      <a:pt x="3978" y="2025"/>
                      <a:pt x="3883" y="2001"/>
                      <a:pt x="3764" y="1977"/>
                    </a:cubicBezTo>
                    <a:lnTo>
                      <a:pt x="4026" y="1715"/>
                    </a:lnTo>
                    <a:close/>
                    <a:moveTo>
                      <a:pt x="953" y="2073"/>
                    </a:moveTo>
                    <a:cubicBezTo>
                      <a:pt x="1049" y="2073"/>
                      <a:pt x="1096" y="2144"/>
                      <a:pt x="1096" y="2215"/>
                    </a:cubicBezTo>
                    <a:cubicBezTo>
                      <a:pt x="1096" y="2311"/>
                      <a:pt x="1049" y="2358"/>
                      <a:pt x="953" y="2358"/>
                    </a:cubicBezTo>
                    <a:cubicBezTo>
                      <a:pt x="882" y="2358"/>
                      <a:pt x="811" y="2311"/>
                      <a:pt x="811" y="2215"/>
                    </a:cubicBezTo>
                    <a:cubicBezTo>
                      <a:pt x="811" y="2144"/>
                      <a:pt x="882" y="2073"/>
                      <a:pt x="953" y="2073"/>
                    </a:cubicBezTo>
                    <a:close/>
                    <a:moveTo>
                      <a:pt x="2192" y="1072"/>
                    </a:moveTo>
                    <a:cubicBezTo>
                      <a:pt x="2287" y="1072"/>
                      <a:pt x="2406" y="1072"/>
                      <a:pt x="2549" y="1096"/>
                    </a:cubicBezTo>
                    <a:cubicBezTo>
                      <a:pt x="2549" y="1310"/>
                      <a:pt x="2740" y="1525"/>
                      <a:pt x="2978" y="1525"/>
                    </a:cubicBezTo>
                    <a:cubicBezTo>
                      <a:pt x="3073" y="1525"/>
                      <a:pt x="3144" y="1501"/>
                      <a:pt x="3192" y="1477"/>
                    </a:cubicBezTo>
                    <a:cubicBezTo>
                      <a:pt x="3335" y="1620"/>
                      <a:pt x="3406" y="1787"/>
                      <a:pt x="3454" y="1977"/>
                    </a:cubicBezTo>
                    <a:cubicBezTo>
                      <a:pt x="3121" y="2025"/>
                      <a:pt x="2835" y="2168"/>
                      <a:pt x="2597" y="2406"/>
                    </a:cubicBezTo>
                    <a:cubicBezTo>
                      <a:pt x="2335" y="2124"/>
                      <a:pt x="1953" y="1961"/>
                      <a:pt x="1553" y="1961"/>
                    </a:cubicBezTo>
                    <a:cubicBezTo>
                      <a:pt x="1481" y="1961"/>
                      <a:pt x="1408" y="1966"/>
                      <a:pt x="1335" y="1977"/>
                    </a:cubicBezTo>
                    <a:cubicBezTo>
                      <a:pt x="1311" y="1953"/>
                      <a:pt x="1263" y="1906"/>
                      <a:pt x="1215" y="1858"/>
                    </a:cubicBezTo>
                    <a:cubicBezTo>
                      <a:pt x="1287" y="1692"/>
                      <a:pt x="1382" y="1525"/>
                      <a:pt x="1525" y="1382"/>
                    </a:cubicBezTo>
                    <a:cubicBezTo>
                      <a:pt x="1596" y="1430"/>
                      <a:pt x="1668" y="1453"/>
                      <a:pt x="1763" y="1453"/>
                    </a:cubicBezTo>
                    <a:cubicBezTo>
                      <a:pt x="1978" y="1453"/>
                      <a:pt x="2168" y="1287"/>
                      <a:pt x="2192" y="1072"/>
                    </a:cubicBezTo>
                    <a:close/>
                    <a:moveTo>
                      <a:pt x="4931" y="2882"/>
                    </a:moveTo>
                    <a:cubicBezTo>
                      <a:pt x="5002" y="2882"/>
                      <a:pt x="5073" y="2954"/>
                      <a:pt x="5073" y="3025"/>
                    </a:cubicBezTo>
                    <a:cubicBezTo>
                      <a:pt x="5073" y="3120"/>
                      <a:pt x="5002" y="3192"/>
                      <a:pt x="4931" y="3192"/>
                    </a:cubicBezTo>
                    <a:cubicBezTo>
                      <a:pt x="4859" y="3192"/>
                      <a:pt x="4788" y="3120"/>
                      <a:pt x="4788" y="3025"/>
                    </a:cubicBezTo>
                    <a:cubicBezTo>
                      <a:pt x="4788" y="2954"/>
                      <a:pt x="4859" y="2882"/>
                      <a:pt x="4931" y="2882"/>
                    </a:cubicBezTo>
                    <a:close/>
                    <a:moveTo>
                      <a:pt x="2287" y="3097"/>
                    </a:moveTo>
                    <a:cubicBezTo>
                      <a:pt x="2382" y="3097"/>
                      <a:pt x="2454" y="3168"/>
                      <a:pt x="2454" y="3239"/>
                    </a:cubicBezTo>
                    <a:cubicBezTo>
                      <a:pt x="2454" y="3335"/>
                      <a:pt x="2382" y="3382"/>
                      <a:pt x="2287" y="3382"/>
                    </a:cubicBezTo>
                    <a:cubicBezTo>
                      <a:pt x="2216" y="3382"/>
                      <a:pt x="2144" y="3335"/>
                      <a:pt x="2144" y="3239"/>
                    </a:cubicBezTo>
                    <a:cubicBezTo>
                      <a:pt x="2144" y="3168"/>
                      <a:pt x="2216" y="3097"/>
                      <a:pt x="2287" y="3097"/>
                    </a:cubicBezTo>
                    <a:close/>
                    <a:moveTo>
                      <a:pt x="430" y="3859"/>
                    </a:moveTo>
                    <a:cubicBezTo>
                      <a:pt x="501" y="3859"/>
                      <a:pt x="572" y="3930"/>
                      <a:pt x="572" y="4002"/>
                    </a:cubicBezTo>
                    <a:cubicBezTo>
                      <a:pt x="572" y="4097"/>
                      <a:pt x="501" y="4168"/>
                      <a:pt x="430" y="4168"/>
                    </a:cubicBezTo>
                    <a:cubicBezTo>
                      <a:pt x="358" y="4168"/>
                      <a:pt x="287" y="4097"/>
                      <a:pt x="287" y="4002"/>
                    </a:cubicBezTo>
                    <a:cubicBezTo>
                      <a:pt x="287" y="3930"/>
                      <a:pt x="358" y="3859"/>
                      <a:pt x="430" y="3859"/>
                    </a:cubicBezTo>
                    <a:close/>
                    <a:moveTo>
                      <a:pt x="930" y="4216"/>
                    </a:moveTo>
                    <a:cubicBezTo>
                      <a:pt x="1001" y="4216"/>
                      <a:pt x="1073" y="4263"/>
                      <a:pt x="1073" y="4359"/>
                    </a:cubicBezTo>
                    <a:lnTo>
                      <a:pt x="1073" y="4787"/>
                    </a:lnTo>
                    <a:lnTo>
                      <a:pt x="715" y="4787"/>
                    </a:lnTo>
                    <a:lnTo>
                      <a:pt x="644" y="4383"/>
                    </a:lnTo>
                    <a:cubicBezTo>
                      <a:pt x="715" y="4359"/>
                      <a:pt x="787" y="4287"/>
                      <a:pt x="811" y="4216"/>
                    </a:cubicBezTo>
                    <a:close/>
                    <a:moveTo>
                      <a:pt x="2740" y="4216"/>
                    </a:moveTo>
                    <a:cubicBezTo>
                      <a:pt x="2811" y="4216"/>
                      <a:pt x="2882" y="4263"/>
                      <a:pt x="2882" y="4359"/>
                    </a:cubicBezTo>
                    <a:lnTo>
                      <a:pt x="2882" y="4787"/>
                    </a:lnTo>
                    <a:lnTo>
                      <a:pt x="1930" y="4787"/>
                    </a:lnTo>
                    <a:lnTo>
                      <a:pt x="1930" y="4359"/>
                    </a:lnTo>
                    <a:cubicBezTo>
                      <a:pt x="1930" y="4263"/>
                      <a:pt x="2001" y="4216"/>
                      <a:pt x="2097" y="4216"/>
                    </a:cubicBezTo>
                    <a:close/>
                    <a:moveTo>
                      <a:pt x="3883" y="4216"/>
                    </a:moveTo>
                    <a:cubicBezTo>
                      <a:pt x="3978" y="4216"/>
                      <a:pt x="4049" y="4263"/>
                      <a:pt x="4049" y="4359"/>
                    </a:cubicBezTo>
                    <a:lnTo>
                      <a:pt x="4049" y="4787"/>
                    </a:lnTo>
                    <a:lnTo>
                      <a:pt x="3740" y="4787"/>
                    </a:lnTo>
                    <a:lnTo>
                      <a:pt x="3740" y="4359"/>
                    </a:lnTo>
                    <a:cubicBezTo>
                      <a:pt x="3740" y="4263"/>
                      <a:pt x="3811" y="4216"/>
                      <a:pt x="3883" y="4216"/>
                    </a:cubicBezTo>
                    <a:close/>
                    <a:moveTo>
                      <a:pt x="1538" y="2254"/>
                    </a:moveTo>
                    <a:cubicBezTo>
                      <a:pt x="1846" y="2254"/>
                      <a:pt x="2202" y="2392"/>
                      <a:pt x="2430" y="2620"/>
                    </a:cubicBezTo>
                    <a:cubicBezTo>
                      <a:pt x="2382" y="2692"/>
                      <a:pt x="2359" y="2739"/>
                      <a:pt x="2311" y="2811"/>
                    </a:cubicBezTo>
                    <a:lnTo>
                      <a:pt x="2287" y="2811"/>
                    </a:lnTo>
                    <a:cubicBezTo>
                      <a:pt x="2049" y="2811"/>
                      <a:pt x="1858" y="3001"/>
                      <a:pt x="1858" y="3239"/>
                    </a:cubicBezTo>
                    <a:cubicBezTo>
                      <a:pt x="1858" y="3454"/>
                      <a:pt x="2001" y="3620"/>
                      <a:pt x="2192" y="3668"/>
                    </a:cubicBezTo>
                    <a:cubicBezTo>
                      <a:pt x="2216" y="3763"/>
                      <a:pt x="2239" y="3835"/>
                      <a:pt x="2263" y="3906"/>
                    </a:cubicBezTo>
                    <a:lnTo>
                      <a:pt x="2097" y="3906"/>
                    </a:lnTo>
                    <a:cubicBezTo>
                      <a:pt x="1835" y="3906"/>
                      <a:pt x="1644" y="4121"/>
                      <a:pt x="1644" y="4359"/>
                    </a:cubicBezTo>
                    <a:lnTo>
                      <a:pt x="1644" y="5073"/>
                    </a:lnTo>
                    <a:cubicBezTo>
                      <a:pt x="1644" y="5145"/>
                      <a:pt x="1596" y="5240"/>
                      <a:pt x="1501" y="5240"/>
                    </a:cubicBezTo>
                    <a:cubicBezTo>
                      <a:pt x="1430" y="5216"/>
                      <a:pt x="1358" y="5168"/>
                      <a:pt x="1358" y="5073"/>
                    </a:cubicBezTo>
                    <a:lnTo>
                      <a:pt x="1358" y="4359"/>
                    </a:lnTo>
                    <a:cubicBezTo>
                      <a:pt x="1358" y="4121"/>
                      <a:pt x="1168" y="3906"/>
                      <a:pt x="930" y="3906"/>
                    </a:cubicBezTo>
                    <a:lnTo>
                      <a:pt x="858" y="3906"/>
                    </a:lnTo>
                    <a:cubicBezTo>
                      <a:pt x="811" y="3740"/>
                      <a:pt x="644" y="3573"/>
                      <a:pt x="430" y="3573"/>
                    </a:cubicBezTo>
                    <a:cubicBezTo>
                      <a:pt x="382" y="3263"/>
                      <a:pt x="501" y="2835"/>
                      <a:pt x="763" y="2596"/>
                    </a:cubicBezTo>
                    <a:cubicBezTo>
                      <a:pt x="811" y="2644"/>
                      <a:pt x="882" y="2668"/>
                      <a:pt x="977" y="2668"/>
                    </a:cubicBezTo>
                    <a:cubicBezTo>
                      <a:pt x="1192" y="2668"/>
                      <a:pt x="1382" y="2501"/>
                      <a:pt x="1406" y="2263"/>
                    </a:cubicBezTo>
                    <a:cubicBezTo>
                      <a:pt x="1449" y="2257"/>
                      <a:pt x="1493" y="2254"/>
                      <a:pt x="1538" y="2254"/>
                    </a:cubicBezTo>
                    <a:close/>
                    <a:moveTo>
                      <a:pt x="5431" y="1"/>
                    </a:moveTo>
                    <a:cubicBezTo>
                      <a:pt x="5371" y="1"/>
                      <a:pt x="5312" y="25"/>
                      <a:pt x="5264" y="72"/>
                    </a:cubicBezTo>
                    <a:lnTo>
                      <a:pt x="3668" y="1668"/>
                    </a:lnTo>
                    <a:cubicBezTo>
                      <a:pt x="3597" y="1525"/>
                      <a:pt x="3502" y="1382"/>
                      <a:pt x="3406" y="1263"/>
                    </a:cubicBezTo>
                    <a:cubicBezTo>
                      <a:pt x="3430" y="1215"/>
                      <a:pt x="3430" y="1144"/>
                      <a:pt x="3430" y="1096"/>
                    </a:cubicBezTo>
                    <a:cubicBezTo>
                      <a:pt x="3430" y="858"/>
                      <a:pt x="3240" y="667"/>
                      <a:pt x="3002" y="667"/>
                    </a:cubicBezTo>
                    <a:cubicBezTo>
                      <a:pt x="2859" y="667"/>
                      <a:pt x="2740" y="715"/>
                      <a:pt x="2668" y="810"/>
                    </a:cubicBezTo>
                    <a:cubicBezTo>
                      <a:pt x="2550" y="794"/>
                      <a:pt x="2420" y="777"/>
                      <a:pt x="2287" y="777"/>
                    </a:cubicBezTo>
                    <a:cubicBezTo>
                      <a:pt x="2232" y="777"/>
                      <a:pt x="2176" y="780"/>
                      <a:pt x="2120" y="787"/>
                    </a:cubicBezTo>
                    <a:cubicBezTo>
                      <a:pt x="2049" y="667"/>
                      <a:pt x="1906" y="596"/>
                      <a:pt x="1763" y="596"/>
                    </a:cubicBezTo>
                    <a:cubicBezTo>
                      <a:pt x="1525" y="596"/>
                      <a:pt x="1311" y="787"/>
                      <a:pt x="1311" y="1025"/>
                    </a:cubicBezTo>
                    <a:cubicBezTo>
                      <a:pt x="1311" y="1072"/>
                      <a:pt x="1335" y="1120"/>
                      <a:pt x="1335" y="1168"/>
                    </a:cubicBezTo>
                    <a:cubicBezTo>
                      <a:pt x="1168" y="1334"/>
                      <a:pt x="1025" y="1549"/>
                      <a:pt x="953" y="1787"/>
                    </a:cubicBezTo>
                    <a:cubicBezTo>
                      <a:pt x="715" y="1787"/>
                      <a:pt x="525" y="1977"/>
                      <a:pt x="525" y="2215"/>
                    </a:cubicBezTo>
                    <a:cubicBezTo>
                      <a:pt x="525" y="2287"/>
                      <a:pt x="549" y="2335"/>
                      <a:pt x="572" y="2382"/>
                    </a:cubicBezTo>
                    <a:cubicBezTo>
                      <a:pt x="215" y="2716"/>
                      <a:pt x="72" y="3192"/>
                      <a:pt x="144" y="3692"/>
                    </a:cubicBezTo>
                    <a:cubicBezTo>
                      <a:pt x="49" y="3763"/>
                      <a:pt x="1" y="3882"/>
                      <a:pt x="1" y="4002"/>
                    </a:cubicBezTo>
                    <a:cubicBezTo>
                      <a:pt x="1" y="4216"/>
                      <a:pt x="168" y="4406"/>
                      <a:pt x="358" y="4430"/>
                    </a:cubicBezTo>
                    <a:lnTo>
                      <a:pt x="453" y="4859"/>
                    </a:lnTo>
                    <a:cubicBezTo>
                      <a:pt x="311" y="4978"/>
                      <a:pt x="191" y="5121"/>
                      <a:pt x="120" y="5287"/>
                    </a:cubicBezTo>
                    <a:cubicBezTo>
                      <a:pt x="96" y="5359"/>
                      <a:pt x="120" y="5454"/>
                      <a:pt x="191" y="5478"/>
                    </a:cubicBezTo>
                    <a:cubicBezTo>
                      <a:pt x="215" y="5502"/>
                      <a:pt x="239" y="5502"/>
                      <a:pt x="239" y="5502"/>
                    </a:cubicBezTo>
                    <a:cubicBezTo>
                      <a:pt x="311" y="5502"/>
                      <a:pt x="358" y="5454"/>
                      <a:pt x="382" y="5407"/>
                    </a:cubicBezTo>
                    <a:cubicBezTo>
                      <a:pt x="430" y="5264"/>
                      <a:pt x="525" y="5168"/>
                      <a:pt x="644" y="5073"/>
                    </a:cubicBezTo>
                    <a:lnTo>
                      <a:pt x="1073" y="5073"/>
                    </a:lnTo>
                    <a:cubicBezTo>
                      <a:pt x="1073" y="5311"/>
                      <a:pt x="1263" y="5502"/>
                      <a:pt x="1477" y="5526"/>
                    </a:cubicBezTo>
                    <a:cubicBezTo>
                      <a:pt x="1716" y="5526"/>
                      <a:pt x="1954" y="5335"/>
                      <a:pt x="1954" y="5073"/>
                    </a:cubicBezTo>
                    <a:lnTo>
                      <a:pt x="2882" y="5073"/>
                    </a:lnTo>
                    <a:lnTo>
                      <a:pt x="2882" y="5407"/>
                    </a:lnTo>
                    <a:cubicBezTo>
                      <a:pt x="2882" y="5645"/>
                      <a:pt x="3073" y="5835"/>
                      <a:pt x="3287" y="5835"/>
                    </a:cubicBezTo>
                    <a:cubicBezTo>
                      <a:pt x="3301" y="5837"/>
                      <a:pt x="3314" y="5837"/>
                      <a:pt x="3328" y="5837"/>
                    </a:cubicBezTo>
                    <a:cubicBezTo>
                      <a:pt x="3552" y="5837"/>
                      <a:pt x="3762" y="5654"/>
                      <a:pt x="3740" y="5407"/>
                    </a:cubicBezTo>
                    <a:lnTo>
                      <a:pt x="3740" y="5073"/>
                    </a:lnTo>
                    <a:lnTo>
                      <a:pt x="4073" y="5073"/>
                    </a:lnTo>
                    <a:cubicBezTo>
                      <a:pt x="4121" y="5240"/>
                      <a:pt x="4264" y="5383"/>
                      <a:pt x="4454" y="5383"/>
                    </a:cubicBezTo>
                    <a:cubicBezTo>
                      <a:pt x="4573" y="5383"/>
                      <a:pt x="4669" y="5359"/>
                      <a:pt x="4740" y="5287"/>
                    </a:cubicBezTo>
                    <a:cubicBezTo>
                      <a:pt x="4835" y="5407"/>
                      <a:pt x="4883" y="5549"/>
                      <a:pt x="4883" y="5692"/>
                    </a:cubicBezTo>
                    <a:cubicBezTo>
                      <a:pt x="4883" y="5954"/>
                      <a:pt x="4740" y="6169"/>
                      <a:pt x="4526" y="6311"/>
                    </a:cubicBezTo>
                    <a:lnTo>
                      <a:pt x="2430" y="6311"/>
                    </a:lnTo>
                    <a:cubicBezTo>
                      <a:pt x="2359" y="6311"/>
                      <a:pt x="2287" y="6359"/>
                      <a:pt x="2287" y="6454"/>
                    </a:cubicBezTo>
                    <a:cubicBezTo>
                      <a:pt x="2287" y="6526"/>
                      <a:pt x="2359" y="6597"/>
                      <a:pt x="2430" y="6597"/>
                    </a:cubicBezTo>
                    <a:lnTo>
                      <a:pt x="4430" y="6597"/>
                    </a:lnTo>
                    <a:cubicBezTo>
                      <a:pt x="4407" y="6788"/>
                      <a:pt x="4359" y="6978"/>
                      <a:pt x="4264" y="7169"/>
                    </a:cubicBezTo>
                    <a:cubicBezTo>
                      <a:pt x="4216" y="7240"/>
                      <a:pt x="4240" y="7312"/>
                      <a:pt x="4311" y="7359"/>
                    </a:cubicBezTo>
                    <a:cubicBezTo>
                      <a:pt x="4335" y="7383"/>
                      <a:pt x="4359" y="7383"/>
                      <a:pt x="4383" y="7383"/>
                    </a:cubicBezTo>
                    <a:cubicBezTo>
                      <a:pt x="4430" y="7383"/>
                      <a:pt x="4478" y="7359"/>
                      <a:pt x="4502" y="7312"/>
                    </a:cubicBezTo>
                    <a:cubicBezTo>
                      <a:pt x="4645" y="7074"/>
                      <a:pt x="4716" y="6812"/>
                      <a:pt x="4716" y="6526"/>
                    </a:cubicBezTo>
                    <a:cubicBezTo>
                      <a:pt x="5002" y="6335"/>
                      <a:pt x="5169" y="6026"/>
                      <a:pt x="5169" y="5692"/>
                    </a:cubicBezTo>
                    <a:cubicBezTo>
                      <a:pt x="5169" y="5454"/>
                      <a:pt x="5073" y="5192"/>
                      <a:pt x="4907" y="5026"/>
                    </a:cubicBezTo>
                    <a:cubicBezTo>
                      <a:pt x="4907" y="5002"/>
                      <a:pt x="4907" y="4978"/>
                      <a:pt x="4907" y="4954"/>
                    </a:cubicBezTo>
                    <a:lnTo>
                      <a:pt x="4907" y="4525"/>
                    </a:lnTo>
                    <a:cubicBezTo>
                      <a:pt x="4907" y="4430"/>
                      <a:pt x="4859" y="4383"/>
                      <a:pt x="4764" y="4383"/>
                    </a:cubicBezTo>
                    <a:cubicBezTo>
                      <a:pt x="4692" y="4383"/>
                      <a:pt x="4621" y="4430"/>
                      <a:pt x="4621" y="4525"/>
                    </a:cubicBezTo>
                    <a:lnTo>
                      <a:pt x="4621" y="4954"/>
                    </a:lnTo>
                    <a:cubicBezTo>
                      <a:pt x="4621" y="4978"/>
                      <a:pt x="4621" y="5026"/>
                      <a:pt x="4573" y="5049"/>
                    </a:cubicBezTo>
                    <a:cubicBezTo>
                      <a:pt x="4549" y="5073"/>
                      <a:pt x="4502" y="5097"/>
                      <a:pt x="4478" y="5097"/>
                    </a:cubicBezTo>
                    <a:cubicBezTo>
                      <a:pt x="4407" y="5097"/>
                      <a:pt x="4335" y="5026"/>
                      <a:pt x="4335" y="4930"/>
                    </a:cubicBezTo>
                    <a:lnTo>
                      <a:pt x="4335" y="4335"/>
                    </a:lnTo>
                    <a:cubicBezTo>
                      <a:pt x="4335" y="4097"/>
                      <a:pt x="4145" y="3906"/>
                      <a:pt x="3906" y="3906"/>
                    </a:cubicBezTo>
                    <a:cubicBezTo>
                      <a:pt x="3668" y="3906"/>
                      <a:pt x="3478" y="4097"/>
                      <a:pt x="3478" y="4335"/>
                    </a:cubicBezTo>
                    <a:lnTo>
                      <a:pt x="3478" y="5407"/>
                    </a:lnTo>
                    <a:cubicBezTo>
                      <a:pt x="3478" y="5478"/>
                      <a:pt x="3406" y="5549"/>
                      <a:pt x="3311" y="5549"/>
                    </a:cubicBezTo>
                    <a:cubicBezTo>
                      <a:pt x="3240" y="5549"/>
                      <a:pt x="3168" y="5478"/>
                      <a:pt x="3168" y="5407"/>
                    </a:cubicBezTo>
                    <a:lnTo>
                      <a:pt x="3168" y="4359"/>
                    </a:lnTo>
                    <a:cubicBezTo>
                      <a:pt x="3168" y="4097"/>
                      <a:pt x="2978" y="3906"/>
                      <a:pt x="2740" y="3906"/>
                    </a:cubicBezTo>
                    <a:lnTo>
                      <a:pt x="2573" y="3906"/>
                    </a:lnTo>
                    <a:cubicBezTo>
                      <a:pt x="2549" y="3835"/>
                      <a:pt x="2501" y="3740"/>
                      <a:pt x="2501" y="3644"/>
                    </a:cubicBezTo>
                    <a:cubicBezTo>
                      <a:pt x="2644" y="3573"/>
                      <a:pt x="2740" y="3430"/>
                      <a:pt x="2740" y="3239"/>
                    </a:cubicBezTo>
                    <a:cubicBezTo>
                      <a:pt x="2740" y="3120"/>
                      <a:pt x="2692" y="3001"/>
                      <a:pt x="2597" y="2906"/>
                    </a:cubicBezTo>
                    <a:cubicBezTo>
                      <a:pt x="2787" y="2525"/>
                      <a:pt x="3144" y="2287"/>
                      <a:pt x="3573" y="2263"/>
                    </a:cubicBezTo>
                    <a:cubicBezTo>
                      <a:pt x="3596" y="2262"/>
                      <a:pt x="3618" y="2261"/>
                      <a:pt x="3641" y="2261"/>
                    </a:cubicBezTo>
                    <a:cubicBezTo>
                      <a:pt x="4020" y="2261"/>
                      <a:pt x="4372" y="2448"/>
                      <a:pt x="4597" y="2763"/>
                    </a:cubicBezTo>
                    <a:cubicBezTo>
                      <a:pt x="4526" y="2835"/>
                      <a:pt x="4502" y="2930"/>
                      <a:pt x="4502" y="3025"/>
                    </a:cubicBezTo>
                    <a:cubicBezTo>
                      <a:pt x="4502" y="3216"/>
                      <a:pt x="4621" y="3382"/>
                      <a:pt x="4788" y="3430"/>
                    </a:cubicBezTo>
                    <a:cubicBezTo>
                      <a:pt x="4788" y="3573"/>
                      <a:pt x="4764" y="3692"/>
                      <a:pt x="4716" y="3811"/>
                    </a:cubicBezTo>
                    <a:cubicBezTo>
                      <a:pt x="4692" y="3882"/>
                      <a:pt x="4740" y="3954"/>
                      <a:pt x="4811" y="3978"/>
                    </a:cubicBezTo>
                    <a:cubicBezTo>
                      <a:pt x="4835" y="4002"/>
                      <a:pt x="4859" y="4002"/>
                      <a:pt x="4859" y="4002"/>
                    </a:cubicBezTo>
                    <a:cubicBezTo>
                      <a:pt x="4931" y="4002"/>
                      <a:pt x="4978" y="3954"/>
                      <a:pt x="5002" y="3906"/>
                    </a:cubicBezTo>
                    <a:cubicBezTo>
                      <a:pt x="5050" y="3740"/>
                      <a:pt x="5073" y="3597"/>
                      <a:pt x="5073" y="3430"/>
                    </a:cubicBezTo>
                    <a:cubicBezTo>
                      <a:pt x="5240" y="3382"/>
                      <a:pt x="5383" y="3216"/>
                      <a:pt x="5383" y="3025"/>
                    </a:cubicBezTo>
                    <a:cubicBezTo>
                      <a:pt x="5383" y="2787"/>
                      <a:pt x="5169" y="2596"/>
                      <a:pt x="4931" y="2596"/>
                    </a:cubicBezTo>
                    <a:cubicBezTo>
                      <a:pt x="4907" y="2596"/>
                      <a:pt x="4859" y="2596"/>
                      <a:pt x="4835" y="2620"/>
                    </a:cubicBezTo>
                    <a:cubicBezTo>
                      <a:pt x="4716" y="2430"/>
                      <a:pt x="4549" y="2287"/>
                      <a:pt x="4383" y="2192"/>
                    </a:cubicBezTo>
                    <a:lnTo>
                      <a:pt x="5883" y="691"/>
                    </a:lnTo>
                    <a:cubicBezTo>
                      <a:pt x="5978" y="596"/>
                      <a:pt x="5978" y="429"/>
                      <a:pt x="5883" y="358"/>
                    </a:cubicBezTo>
                    <a:lnTo>
                      <a:pt x="5597" y="72"/>
                    </a:lnTo>
                    <a:cubicBezTo>
                      <a:pt x="5550" y="25"/>
                      <a:pt x="5490" y="1"/>
                      <a:pt x="543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a:off x="4143816" y="4179880"/>
                <a:ext cx="138424" cy="135536"/>
              </a:xfrm>
              <a:custGeom>
                <a:avLst/>
                <a:gdLst/>
                <a:ahLst/>
                <a:cxnLst/>
                <a:rect l="l" t="t" r="r" b="b"/>
                <a:pathLst>
                  <a:path w="4121" h="4035" extrusionOk="0">
                    <a:moveTo>
                      <a:pt x="2930" y="2272"/>
                    </a:moveTo>
                    <a:cubicBezTo>
                      <a:pt x="2882" y="2463"/>
                      <a:pt x="2715" y="2582"/>
                      <a:pt x="2525" y="2582"/>
                    </a:cubicBezTo>
                    <a:cubicBezTo>
                      <a:pt x="2334" y="2582"/>
                      <a:pt x="2167" y="2463"/>
                      <a:pt x="2120" y="2272"/>
                    </a:cubicBezTo>
                    <a:close/>
                    <a:moveTo>
                      <a:pt x="2668" y="2844"/>
                    </a:moveTo>
                    <a:lnTo>
                      <a:pt x="2668" y="3177"/>
                    </a:lnTo>
                    <a:lnTo>
                      <a:pt x="2382" y="3177"/>
                    </a:lnTo>
                    <a:lnTo>
                      <a:pt x="2382" y="2844"/>
                    </a:lnTo>
                    <a:cubicBezTo>
                      <a:pt x="2429" y="2844"/>
                      <a:pt x="2477" y="2868"/>
                      <a:pt x="2525" y="2868"/>
                    </a:cubicBezTo>
                    <a:cubicBezTo>
                      <a:pt x="2572" y="2868"/>
                      <a:pt x="2620" y="2868"/>
                      <a:pt x="2668" y="2844"/>
                    </a:cubicBezTo>
                    <a:close/>
                    <a:moveTo>
                      <a:pt x="3596" y="3487"/>
                    </a:moveTo>
                    <a:cubicBezTo>
                      <a:pt x="3715" y="3487"/>
                      <a:pt x="3834" y="3582"/>
                      <a:pt x="3834" y="3725"/>
                    </a:cubicBezTo>
                    <a:lnTo>
                      <a:pt x="3834" y="3749"/>
                    </a:lnTo>
                    <a:lnTo>
                      <a:pt x="1215" y="3749"/>
                    </a:lnTo>
                    <a:lnTo>
                      <a:pt x="1215" y="3725"/>
                    </a:lnTo>
                    <a:cubicBezTo>
                      <a:pt x="1215" y="3582"/>
                      <a:pt x="1334" y="3487"/>
                      <a:pt x="1453" y="3487"/>
                    </a:cubicBezTo>
                    <a:close/>
                    <a:moveTo>
                      <a:pt x="173" y="1"/>
                    </a:moveTo>
                    <a:cubicBezTo>
                      <a:pt x="155" y="1"/>
                      <a:pt x="137" y="4"/>
                      <a:pt x="119" y="10"/>
                    </a:cubicBezTo>
                    <a:cubicBezTo>
                      <a:pt x="48" y="34"/>
                      <a:pt x="0" y="129"/>
                      <a:pt x="24" y="200"/>
                    </a:cubicBezTo>
                    <a:cubicBezTo>
                      <a:pt x="96" y="391"/>
                      <a:pt x="239" y="534"/>
                      <a:pt x="405" y="653"/>
                    </a:cubicBezTo>
                    <a:cubicBezTo>
                      <a:pt x="429" y="1463"/>
                      <a:pt x="1024" y="2129"/>
                      <a:pt x="1810" y="2248"/>
                    </a:cubicBezTo>
                    <a:cubicBezTo>
                      <a:pt x="1834" y="2439"/>
                      <a:pt x="1953" y="2606"/>
                      <a:pt x="2096" y="2725"/>
                    </a:cubicBezTo>
                    <a:lnTo>
                      <a:pt x="2096" y="3177"/>
                    </a:lnTo>
                    <a:lnTo>
                      <a:pt x="1453" y="3177"/>
                    </a:lnTo>
                    <a:cubicBezTo>
                      <a:pt x="1167" y="3177"/>
                      <a:pt x="929" y="3415"/>
                      <a:pt x="929" y="3725"/>
                    </a:cubicBezTo>
                    <a:lnTo>
                      <a:pt x="929" y="3892"/>
                    </a:lnTo>
                    <a:cubicBezTo>
                      <a:pt x="929" y="3963"/>
                      <a:pt x="1001" y="4034"/>
                      <a:pt x="1072" y="4034"/>
                    </a:cubicBezTo>
                    <a:lnTo>
                      <a:pt x="3977" y="4034"/>
                    </a:lnTo>
                    <a:cubicBezTo>
                      <a:pt x="4049" y="4034"/>
                      <a:pt x="4120" y="3963"/>
                      <a:pt x="4120" y="3892"/>
                    </a:cubicBezTo>
                    <a:lnTo>
                      <a:pt x="4120" y="3725"/>
                    </a:lnTo>
                    <a:cubicBezTo>
                      <a:pt x="4120" y="3439"/>
                      <a:pt x="3882" y="3201"/>
                      <a:pt x="3596" y="3201"/>
                    </a:cubicBezTo>
                    <a:lnTo>
                      <a:pt x="2953" y="3201"/>
                    </a:lnTo>
                    <a:lnTo>
                      <a:pt x="2953" y="2725"/>
                    </a:lnTo>
                    <a:cubicBezTo>
                      <a:pt x="3096" y="2606"/>
                      <a:pt x="3215" y="2439"/>
                      <a:pt x="3239" y="2272"/>
                    </a:cubicBezTo>
                    <a:cubicBezTo>
                      <a:pt x="3501" y="2225"/>
                      <a:pt x="3739" y="2129"/>
                      <a:pt x="3954" y="1986"/>
                    </a:cubicBezTo>
                    <a:cubicBezTo>
                      <a:pt x="4001" y="1939"/>
                      <a:pt x="4025" y="1844"/>
                      <a:pt x="3977" y="1772"/>
                    </a:cubicBezTo>
                    <a:cubicBezTo>
                      <a:pt x="3951" y="1733"/>
                      <a:pt x="3911" y="1715"/>
                      <a:pt x="3871" y="1715"/>
                    </a:cubicBezTo>
                    <a:cubicBezTo>
                      <a:pt x="3839" y="1715"/>
                      <a:pt x="3808" y="1727"/>
                      <a:pt x="3787" y="1748"/>
                    </a:cubicBezTo>
                    <a:cubicBezTo>
                      <a:pt x="3549" y="1891"/>
                      <a:pt x="3287" y="1986"/>
                      <a:pt x="3001" y="1986"/>
                    </a:cubicBezTo>
                    <a:lnTo>
                      <a:pt x="2072" y="1986"/>
                    </a:lnTo>
                    <a:cubicBezTo>
                      <a:pt x="1334" y="1986"/>
                      <a:pt x="762" y="1439"/>
                      <a:pt x="691" y="724"/>
                    </a:cubicBezTo>
                    <a:lnTo>
                      <a:pt x="1691" y="724"/>
                    </a:lnTo>
                    <a:cubicBezTo>
                      <a:pt x="1763" y="724"/>
                      <a:pt x="1834" y="653"/>
                      <a:pt x="1834" y="581"/>
                    </a:cubicBezTo>
                    <a:cubicBezTo>
                      <a:pt x="1834" y="486"/>
                      <a:pt x="1763" y="438"/>
                      <a:pt x="1691" y="438"/>
                    </a:cubicBezTo>
                    <a:lnTo>
                      <a:pt x="596" y="438"/>
                    </a:lnTo>
                    <a:cubicBezTo>
                      <a:pt x="453" y="343"/>
                      <a:pt x="358" y="224"/>
                      <a:pt x="310" y="81"/>
                    </a:cubicBezTo>
                    <a:cubicBezTo>
                      <a:pt x="274" y="28"/>
                      <a:pt x="225" y="1"/>
                      <a:pt x="17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a:off x="4248617" y="4073803"/>
                <a:ext cx="28820" cy="29626"/>
              </a:xfrm>
              <a:custGeom>
                <a:avLst/>
                <a:gdLst/>
                <a:ahLst/>
                <a:cxnLst/>
                <a:rect l="l" t="t" r="r" b="b"/>
                <a:pathLst>
                  <a:path w="858" h="882" extrusionOk="0">
                    <a:moveTo>
                      <a:pt x="429" y="286"/>
                    </a:moveTo>
                    <a:cubicBezTo>
                      <a:pt x="500" y="286"/>
                      <a:pt x="572" y="358"/>
                      <a:pt x="572" y="429"/>
                    </a:cubicBezTo>
                    <a:cubicBezTo>
                      <a:pt x="572" y="524"/>
                      <a:pt x="500" y="572"/>
                      <a:pt x="429" y="572"/>
                    </a:cubicBezTo>
                    <a:cubicBezTo>
                      <a:pt x="357" y="572"/>
                      <a:pt x="286" y="524"/>
                      <a:pt x="286" y="429"/>
                    </a:cubicBezTo>
                    <a:cubicBezTo>
                      <a:pt x="286" y="358"/>
                      <a:pt x="357" y="286"/>
                      <a:pt x="429" y="286"/>
                    </a:cubicBezTo>
                    <a:close/>
                    <a:moveTo>
                      <a:pt x="429" y="1"/>
                    </a:moveTo>
                    <a:cubicBezTo>
                      <a:pt x="191" y="1"/>
                      <a:pt x="0" y="191"/>
                      <a:pt x="0" y="429"/>
                    </a:cubicBezTo>
                    <a:cubicBezTo>
                      <a:pt x="0" y="667"/>
                      <a:pt x="191" y="882"/>
                      <a:pt x="429" y="882"/>
                    </a:cubicBezTo>
                    <a:cubicBezTo>
                      <a:pt x="667" y="882"/>
                      <a:pt x="857" y="667"/>
                      <a:pt x="857" y="429"/>
                    </a:cubicBezTo>
                    <a:cubicBezTo>
                      <a:pt x="857" y="191"/>
                      <a:pt x="667" y="1"/>
                      <a:pt x="4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sp>
        <p:nvSpPr>
          <p:cNvPr id="1900" name="Google Shape;1900;p8"/>
          <p:cNvSpPr txBox="1"/>
          <p:nvPr/>
        </p:nvSpPr>
        <p:spPr>
          <a:xfrm>
            <a:off x="2763772" y="1208822"/>
            <a:ext cx="5048588" cy="19389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VD:</a:t>
            </a:r>
            <a:endParaRPr/>
          </a:p>
          <a:p>
            <a:pPr marL="0" marR="0" lvl="0" indent="0" algn="ctr" rtl="0">
              <a:lnSpc>
                <a:spcPct val="150000"/>
              </a:lnSpc>
              <a:spcBef>
                <a:spcPts val="0"/>
              </a:spcBef>
              <a:spcAft>
                <a:spcPts val="0"/>
              </a:spcAft>
              <a:buNone/>
            </a:pPr>
            <a:r>
              <a:rPr lang="vi-VN" sz="2000" b="0" i="1" u="none" strike="noStrike" cap="none">
                <a:solidFill>
                  <a:srgbClr val="000000"/>
                </a:solidFill>
                <a:latin typeface="Arial"/>
                <a:ea typeface="Arial"/>
                <a:cs typeface="Arial"/>
                <a:sym typeface="Arial"/>
              </a:rPr>
              <a:t>Đầu xanh có tội tình chi</a:t>
            </a:r>
            <a:endParaRPr/>
          </a:p>
          <a:p>
            <a:pPr marL="0" marR="0" lvl="0" indent="0" algn="ctr" rtl="0">
              <a:lnSpc>
                <a:spcPct val="150000"/>
              </a:lnSpc>
              <a:spcBef>
                <a:spcPts val="0"/>
              </a:spcBef>
              <a:spcAft>
                <a:spcPts val="0"/>
              </a:spcAft>
              <a:buNone/>
            </a:pPr>
            <a:r>
              <a:rPr lang="vi-VN" sz="2000" b="0" i="1" u="none" strike="noStrike" cap="none">
                <a:solidFill>
                  <a:srgbClr val="000000"/>
                </a:solidFill>
                <a:latin typeface="Arial"/>
                <a:ea typeface="Arial"/>
                <a:cs typeface="Arial"/>
                <a:sym typeface="Arial"/>
              </a:rPr>
              <a:t>Má hồng đến quá nửa thì chưa thôi</a:t>
            </a:r>
            <a:endParaRPr/>
          </a:p>
          <a:p>
            <a:pPr marL="0" marR="0" lvl="0" indent="0" algn="r"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(Nguyễn Du)</a:t>
            </a:r>
            <a:endParaRPr sz="2000" b="0" i="0" u="none" strike="noStrike" cap="none">
              <a:solidFill>
                <a:srgbClr val="000000"/>
              </a:solidFill>
              <a:latin typeface="Arial"/>
              <a:ea typeface="Arial"/>
              <a:cs typeface="Arial"/>
              <a:sym typeface="Arial"/>
            </a:endParaRPr>
          </a:p>
        </p:txBody>
      </p:sp>
      <p:cxnSp>
        <p:nvCxnSpPr>
          <p:cNvPr id="1901" name="Google Shape;1901;p8"/>
          <p:cNvCxnSpPr/>
          <p:nvPr/>
        </p:nvCxnSpPr>
        <p:spPr>
          <a:xfrm>
            <a:off x="3923928" y="2086401"/>
            <a:ext cx="1152128" cy="0"/>
          </a:xfrm>
          <a:prstGeom prst="straightConnector1">
            <a:avLst/>
          </a:prstGeom>
          <a:noFill/>
          <a:ln w="19050" cap="flat" cmpd="sng">
            <a:solidFill>
              <a:srgbClr val="151D1E"/>
            </a:solidFill>
            <a:prstDash val="solid"/>
            <a:round/>
            <a:headEnd type="none" w="sm" len="sm"/>
            <a:tailEnd type="none" w="sm" len="sm"/>
          </a:ln>
        </p:spPr>
      </p:cxnSp>
      <p:cxnSp>
        <p:nvCxnSpPr>
          <p:cNvPr id="1902" name="Google Shape;1902;p8"/>
          <p:cNvCxnSpPr/>
          <p:nvPr/>
        </p:nvCxnSpPr>
        <p:spPr>
          <a:xfrm>
            <a:off x="3275856" y="2571750"/>
            <a:ext cx="1008112" cy="0"/>
          </a:xfrm>
          <a:prstGeom prst="straightConnector1">
            <a:avLst/>
          </a:prstGeom>
          <a:noFill/>
          <a:ln w="19050" cap="flat" cmpd="sng">
            <a:solidFill>
              <a:srgbClr val="151D1E"/>
            </a:solidFill>
            <a:prstDash val="solid"/>
            <a:round/>
            <a:headEnd type="none" w="sm" len="sm"/>
            <a:tailEnd type="none" w="sm" len="sm"/>
          </a:ln>
        </p:spPr>
      </p:cxnSp>
      <p:sp>
        <p:nvSpPr>
          <p:cNvPr id="1903" name="Google Shape;1903;p8"/>
          <p:cNvSpPr txBox="1"/>
          <p:nvPr/>
        </p:nvSpPr>
        <p:spPr>
          <a:xfrm>
            <a:off x="3295126" y="3147813"/>
            <a:ext cx="4176464" cy="95872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000" b="0" i="1" u="none" strike="noStrike" cap="none">
                <a:solidFill>
                  <a:srgbClr val="000000"/>
                </a:solidFill>
                <a:latin typeface="Arial"/>
                <a:ea typeface="Arial"/>
                <a:cs typeface="Arial"/>
                <a:sym typeface="Arial"/>
              </a:rPr>
              <a:t>Đầu xanh</a:t>
            </a:r>
            <a:r>
              <a:rPr lang="vi-VN" sz="2000" b="0" i="0" u="none" strike="noStrike" cap="none">
                <a:solidFill>
                  <a:srgbClr val="000000"/>
                </a:solidFill>
                <a:latin typeface="Arial"/>
                <a:ea typeface="Arial"/>
                <a:cs typeface="Arial"/>
                <a:sym typeface="Arial"/>
              </a:rPr>
              <a:t> 🡪 tuổi trẻ.</a:t>
            </a:r>
            <a:endParaRPr/>
          </a:p>
          <a:p>
            <a:pPr marL="0" marR="0" lvl="0" indent="0" algn="l" rtl="0">
              <a:lnSpc>
                <a:spcPct val="150000"/>
              </a:lnSpc>
              <a:spcBef>
                <a:spcPts val="0"/>
              </a:spcBef>
              <a:spcAft>
                <a:spcPts val="0"/>
              </a:spcAft>
              <a:buNone/>
            </a:pPr>
            <a:r>
              <a:rPr lang="vi-VN" sz="2000" b="0" i="1" u="none" strike="noStrike" cap="none">
                <a:solidFill>
                  <a:srgbClr val="000000"/>
                </a:solidFill>
                <a:latin typeface="Arial"/>
                <a:ea typeface="Arial"/>
                <a:cs typeface="Arial"/>
                <a:sym typeface="Arial"/>
              </a:rPr>
              <a:t>Má hồng</a:t>
            </a:r>
            <a:r>
              <a:rPr lang="vi-VN" sz="2000" b="0" i="0" u="none" strike="noStrike" cap="none">
                <a:solidFill>
                  <a:srgbClr val="000000"/>
                </a:solidFill>
                <a:latin typeface="Arial"/>
                <a:ea typeface="Arial"/>
                <a:cs typeface="Arial"/>
                <a:sym typeface="Arial"/>
              </a:rPr>
              <a:t> 🡪 người phụ nữ.</a:t>
            </a:r>
            <a:endParaRPr sz="2000" b="0" i="0" u="none" strike="noStrike" cap="none">
              <a:solidFill>
                <a:srgbClr val="000000"/>
              </a:solidFill>
              <a:latin typeface="Arial"/>
              <a:ea typeface="Arial"/>
              <a:cs typeface="Arial"/>
              <a:sym typeface="Arial"/>
            </a:endParaRPr>
          </a:p>
        </p:txBody>
      </p:sp>
      <p:cxnSp>
        <p:nvCxnSpPr>
          <p:cNvPr id="1904" name="Google Shape;1904;p8"/>
          <p:cNvCxnSpPr/>
          <p:nvPr/>
        </p:nvCxnSpPr>
        <p:spPr>
          <a:xfrm>
            <a:off x="2555776" y="1287379"/>
            <a:ext cx="0" cy="3228587"/>
          </a:xfrm>
          <a:prstGeom prst="straightConnector1">
            <a:avLst/>
          </a:prstGeom>
          <a:noFill/>
          <a:ln w="19050" cap="flat" cmpd="sng">
            <a:solidFill>
              <a:srgbClr val="A6D6CA"/>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0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0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08"/>
        <p:cNvGrpSpPr/>
        <p:nvPr/>
      </p:nvGrpSpPr>
      <p:grpSpPr>
        <a:xfrm>
          <a:off x="0" y="0"/>
          <a:ext cx="0" cy="0"/>
          <a:chOff x="0" y="0"/>
          <a:chExt cx="0" cy="0"/>
        </a:xfrm>
      </p:grpSpPr>
      <p:sp>
        <p:nvSpPr>
          <p:cNvPr id="1909" name="Google Shape;1909;p9"/>
          <p:cNvSpPr/>
          <p:nvPr/>
        </p:nvSpPr>
        <p:spPr>
          <a:xfrm rot="3599972">
            <a:off x="1204304" y="1453858"/>
            <a:ext cx="898084" cy="889619"/>
          </a:xfrm>
          <a:custGeom>
            <a:avLst/>
            <a:gdLst/>
            <a:ahLst/>
            <a:cxnLst/>
            <a:rect l="l" t="t" r="r" b="b"/>
            <a:pathLst>
              <a:path w="22705" h="22491" extrusionOk="0">
                <a:moveTo>
                  <a:pt x="2463" y="9993"/>
                </a:moveTo>
                <a:cubicBezTo>
                  <a:pt x="4351" y="7032"/>
                  <a:pt x="8867" y="0"/>
                  <a:pt x="12235" y="0"/>
                </a:cubicBezTo>
                <a:cubicBezTo>
                  <a:pt x="15603" y="0"/>
                  <a:pt x="22413" y="6292"/>
                  <a:pt x="22672" y="9993"/>
                </a:cubicBezTo>
                <a:cubicBezTo>
                  <a:pt x="22931" y="13694"/>
                  <a:pt x="17416" y="20913"/>
                  <a:pt x="13789" y="22208"/>
                </a:cubicBezTo>
                <a:cubicBezTo>
                  <a:pt x="10162" y="23504"/>
                  <a:pt x="2797" y="19802"/>
                  <a:pt x="909" y="17766"/>
                </a:cubicBezTo>
                <a:cubicBezTo>
                  <a:pt x="-979" y="15730"/>
                  <a:pt x="575" y="12954"/>
                  <a:pt x="2463" y="9993"/>
                </a:cubicBezTo>
                <a:close/>
              </a:path>
            </a:pathLst>
          </a:custGeom>
          <a:solidFill>
            <a:srgbClr val="FFFFFF"/>
          </a:solidFill>
          <a:ln>
            <a:noFill/>
          </a:ln>
          <a:effectLst>
            <a:outerShdw blurRad="57150" dist="28575" dir="2700000" algn="bl" rotWithShape="0">
              <a:schemeClr val="dk1">
                <a:alpha val="25882"/>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9"/>
          <p:cNvSpPr txBox="1">
            <a:spLocks noGrp="1"/>
          </p:cNvSpPr>
          <p:nvPr>
            <p:ph type="title"/>
          </p:nvPr>
        </p:nvSpPr>
        <p:spPr>
          <a:xfrm>
            <a:off x="720009" y="2467986"/>
            <a:ext cx="1828800" cy="527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500"/>
              <a:buNone/>
            </a:pPr>
            <a:r>
              <a:rPr lang="vi-VN"/>
              <a:t>________</a:t>
            </a:r>
            <a:endParaRPr/>
          </a:p>
        </p:txBody>
      </p:sp>
      <p:sp>
        <p:nvSpPr>
          <p:cNvPr id="1911" name="Google Shape;1911;p9"/>
          <p:cNvSpPr txBox="1">
            <a:spLocks noGrp="1"/>
          </p:cNvSpPr>
          <p:nvPr>
            <p:ph type="subTitle" idx="5"/>
          </p:nvPr>
        </p:nvSpPr>
        <p:spPr>
          <a:xfrm>
            <a:off x="933265" y="2931790"/>
            <a:ext cx="1440161" cy="1060864"/>
          </a:xfrm>
          <a:prstGeom prst="rect">
            <a:avLst/>
          </a:prstGeom>
          <a:noFill/>
          <a:ln>
            <a:noFill/>
          </a:ln>
        </p:spPr>
        <p:txBody>
          <a:bodyPr spcFirstLastPara="1" wrap="square" lIns="0" tIns="91425" rIns="0" bIns="91425" anchor="ctr" anchorCtr="0">
            <a:noAutofit/>
          </a:bodyPr>
          <a:lstStyle/>
          <a:p>
            <a:pPr marL="0" lvl="0" indent="0" algn="ctr" rtl="0">
              <a:lnSpc>
                <a:spcPct val="150000"/>
              </a:lnSpc>
              <a:spcBef>
                <a:spcPts val="0"/>
              </a:spcBef>
              <a:spcAft>
                <a:spcPts val="0"/>
              </a:spcAft>
              <a:buSzPts val="1400"/>
              <a:buNone/>
            </a:pPr>
            <a:r>
              <a:rPr lang="vi-VN" sz="1600">
                <a:solidFill>
                  <a:srgbClr val="151D1E"/>
                </a:solidFill>
                <a:latin typeface="Arial"/>
                <a:ea typeface="Arial"/>
                <a:cs typeface="Arial"/>
                <a:sym typeface="Arial"/>
              </a:rPr>
              <a:t>Lấy vật chứa đựng để gọi vật bị chứa đựng.</a:t>
            </a:r>
            <a:endParaRPr sz="1600">
              <a:solidFill>
                <a:srgbClr val="151D1E"/>
              </a:solidFill>
              <a:latin typeface="Arial"/>
              <a:ea typeface="Arial"/>
              <a:cs typeface="Arial"/>
              <a:sym typeface="Arial"/>
            </a:endParaRPr>
          </a:p>
        </p:txBody>
      </p:sp>
      <p:sp>
        <p:nvSpPr>
          <p:cNvPr id="1912" name="Google Shape;1912;p9"/>
          <p:cNvSpPr txBox="1">
            <a:spLocks noGrp="1"/>
          </p:cNvSpPr>
          <p:nvPr>
            <p:ph type="title" idx="8"/>
          </p:nvPr>
        </p:nvSpPr>
        <p:spPr>
          <a:xfrm>
            <a:off x="720000" y="420345"/>
            <a:ext cx="7704000" cy="457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500"/>
              <a:buNone/>
            </a:pPr>
            <a:r>
              <a:rPr lang="vi-VN" sz="2800" b="1">
                <a:solidFill>
                  <a:srgbClr val="151D1E"/>
                </a:solidFill>
                <a:latin typeface="Arial"/>
                <a:ea typeface="Arial"/>
                <a:cs typeface="Arial"/>
                <a:sym typeface="Arial"/>
              </a:rPr>
              <a:t>I. Hoán dụ</a:t>
            </a:r>
            <a:endParaRPr sz="2800" b="1">
              <a:solidFill>
                <a:srgbClr val="151D1E"/>
              </a:solidFill>
              <a:latin typeface="Arial"/>
              <a:ea typeface="Arial"/>
              <a:cs typeface="Arial"/>
              <a:sym typeface="Arial"/>
            </a:endParaRPr>
          </a:p>
        </p:txBody>
      </p:sp>
      <p:sp>
        <p:nvSpPr>
          <p:cNvPr id="1913" name="Google Shape;1913;p9"/>
          <p:cNvSpPr/>
          <p:nvPr/>
        </p:nvSpPr>
        <p:spPr>
          <a:xfrm>
            <a:off x="814360" y="915566"/>
            <a:ext cx="389882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000" b="0" i="0" u="none" strike="noStrike" cap="none">
                <a:solidFill>
                  <a:srgbClr val="000000"/>
                </a:solidFill>
                <a:latin typeface="Arial"/>
                <a:ea typeface="Arial"/>
                <a:cs typeface="Arial"/>
                <a:sym typeface="Arial"/>
              </a:rPr>
              <a:t>- Có 4 kiểu hoán dụ thường gặp:</a:t>
            </a:r>
            <a:endParaRPr/>
          </a:p>
        </p:txBody>
      </p:sp>
      <p:grpSp>
        <p:nvGrpSpPr>
          <p:cNvPr id="1914" name="Google Shape;1914;p9"/>
          <p:cNvGrpSpPr/>
          <p:nvPr/>
        </p:nvGrpSpPr>
        <p:grpSpPr>
          <a:xfrm>
            <a:off x="1365314" y="1649301"/>
            <a:ext cx="576064" cy="540295"/>
            <a:chOff x="3405474" y="2682706"/>
            <a:chExt cx="343189" cy="332843"/>
          </a:xfrm>
        </p:grpSpPr>
        <p:sp>
          <p:nvSpPr>
            <p:cNvPr id="1915" name="Google Shape;1915;p9"/>
            <p:cNvSpPr/>
            <p:nvPr/>
          </p:nvSpPr>
          <p:spPr>
            <a:xfrm>
              <a:off x="3418272" y="2758720"/>
              <a:ext cx="64829" cy="51090"/>
            </a:xfrm>
            <a:custGeom>
              <a:avLst/>
              <a:gdLst/>
              <a:ahLst/>
              <a:cxnLst/>
              <a:rect l="l" t="t" r="r" b="b"/>
              <a:pathLst>
                <a:path w="1930" h="1521" extrusionOk="0">
                  <a:moveTo>
                    <a:pt x="1930" y="1"/>
                  </a:moveTo>
                  <a:lnTo>
                    <a:pt x="572" y="48"/>
                  </a:lnTo>
                  <a:cubicBezTo>
                    <a:pt x="525" y="48"/>
                    <a:pt x="453" y="48"/>
                    <a:pt x="405" y="72"/>
                  </a:cubicBezTo>
                  <a:cubicBezTo>
                    <a:pt x="239" y="120"/>
                    <a:pt x="72" y="501"/>
                    <a:pt x="72" y="501"/>
                  </a:cubicBezTo>
                  <a:cubicBezTo>
                    <a:pt x="1" y="691"/>
                    <a:pt x="96" y="763"/>
                    <a:pt x="191" y="929"/>
                  </a:cubicBezTo>
                  <a:lnTo>
                    <a:pt x="358" y="1263"/>
                  </a:lnTo>
                  <a:cubicBezTo>
                    <a:pt x="455" y="1425"/>
                    <a:pt x="640" y="1521"/>
                    <a:pt x="838" y="1521"/>
                  </a:cubicBezTo>
                  <a:cubicBezTo>
                    <a:pt x="932" y="1521"/>
                    <a:pt x="1028" y="1499"/>
                    <a:pt x="1120" y="1453"/>
                  </a:cubicBezTo>
                  <a:cubicBezTo>
                    <a:pt x="1120" y="1453"/>
                    <a:pt x="1477" y="1311"/>
                    <a:pt x="1596" y="1120"/>
                  </a:cubicBezTo>
                  <a:cubicBezTo>
                    <a:pt x="1668" y="1001"/>
                    <a:pt x="1739" y="882"/>
                    <a:pt x="1763" y="739"/>
                  </a:cubicBezTo>
                  <a:lnTo>
                    <a:pt x="193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9"/>
            <p:cNvSpPr/>
            <p:nvPr/>
          </p:nvSpPr>
          <p:spPr>
            <a:xfrm>
              <a:off x="3412058" y="2694597"/>
              <a:ext cx="70237" cy="64157"/>
            </a:xfrm>
            <a:custGeom>
              <a:avLst/>
              <a:gdLst/>
              <a:ahLst/>
              <a:cxnLst/>
              <a:rect l="l" t="t" r="r" b="b"/>
              <a:pathLst>
                <a:path w="2091" h="1910" extrusionOk="0">
                  <a:moveTo>
                    <a:pt x="312" y="0"/>
                  </a:moveTo>
                  <a:cubicBezTo>
                    <a:pt x="101" y="0"/>
                    <a:pt x="1" y="352"/>
                    <a:pt x="90" y="576"/>
                  </a:cubicBezTo>
                  <a:cubicBezTo>
                    <a:pt x="90" y="576"/>
                    <a:pt x="162" y="719"/>
                    <a:pt x="186" y="743"/>
                  </a:cubicBezTo>
                  <a:cubicBezTo>
                    <a:pt x="257" y="1029"/>
                    <a:pt x="305" y="1314"/>
                    <a:pt x="257" y="1600"/>
                  </a:cubicBezTo>
                  <a:cubicBezTo>
                    <a:pt x="257" y="1600"/>
                    <a:pt x="376" y="1910"/>
                    <a:pt x="543" y="1910"/>
                  </a:cubicBezTo>
                  <a:lnTo>
                    <a:pt x="2091" y="1910"/>
                  </a:lnTo>
                  <a:lnTo>
                    <a:pt x="1853" y="1338"/>
                  </a:lnTo>
                  <a:lnTo>
                    <a:pt x="1805" y="1219"/>
                  </a:lnTo>
                  <a:cubicBezTo>
                    <a:pt x="1543" y="624"/>
                    <a:pt x="995" y="171"/>
                    <a:pt x="352" y="5"/>
                  </a:cubicBezTo>
                  <a:cubicBezTo>
                    <a:pt x="339" y="2"/>
                    <a:pt x="325" y="0"/>
                    <a:pt x="31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9"/>
            <p:cNvSpPr/>
            <p:nvPr/>
          </p:nvSpPr>
          <p:spPr>
            <a:xfrm>
              <a:off x="3489483" y="2758720"/>
              <a:ext cx="66407" cy="50889"/>
            </a:xfrm>
            <a:custGeom>
              <a:avLst/>
              <a:gdLst/>
              <a:ahLst/>
              <a:cxnLst/>
              <a:rect l="l" t="t" r="r" b="b"/>
              <a:pathLst>
                <a:path w="1977" h="1515" extrusionOk="0">
                  <a:moveTo>
                    <a:pt x="0" y="1"/>
                  </a:moveTo>
                  <a:lnTo>
                    <a:pt x="262" y="620"/>
                  </a:lnTo>
                  <a:cubicBezTo>
                    <a:pt x="334" y="977"/>
                    <a:pt x="834" y="1453"/>
                    <a:pt x="834" y="1453"/>
                  </a:cubicBezTo>
                  <a:cubicBezTo>
                    <a:pt x="917" y="1495"/>
                    <a:pt x="1011" y="1515"/>
                    <a:pt x="1106" y="1515"/>
                  </a:cubicBezTo>
                  <a:cubicBezTo>
                    <a:pt x="1336" y="1515"/>
                    <a:pt x="1573" y="1401"/>
                    <a:pt x="1691" y="1215"/>
                  </a:cubicBezTo>
                  <a:lnTo>
                    <a:pt x="1858" y="929"/>
                  </a:lnTo>
                  <a:cubicBezTo>
                    <a:pt x="1953" y="787"/>
                    <a:pt x="1977" y="596"/>
                    <a:pt x="1905" y="406"/>
                  </a:cubicBezTo>
                  <a:cubicBezTo>
                    <a:pt x="1810" y="191"/>
                    <a:pt x="1596" y="48"/>
                    <a:pt x="1358" y="48"/>
                  </a:cubicBezTo>
                  <a:lnTo>
                    <a:pt x="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9"/>
            <p:cNvSpPr/>
            <p:nvPr/>
          </p:nvSpPr>
          <p:spPr>
            <a:xfrm>
              <a:off x="3501475" y="2694530"/>
              <a:ext cx="62209" cy="64224"/>
            </a:xfrm>
            <a:custGeom>
              <a:avLst/>
              <a:gdLst/>
              <a:ahLst/>
              <a:cxnLst/>
              <a:rect l="l" t="t" r="r" b="b"/>
              <a:pathLst>
                <a:path w="1852" h="1912" extrusionOk="0">
                  <a:moveTo>
                    <a:pt x="1472" y="0"/>
                  </a:moveTo>
                  <a:cubicBezTo>
                    <a:pt x="1451" y="0"/>
                    <a:pt x="1428" y="2"/>
                    <a:pt x="1405" y="7"/>
                  </a:cubicBezTo>
                  <a:cubicBezTo>
                    <a:pt x="1120" y="78"/>
                    <a:pt x="858" y="221"/>
                    <a:pt x="620" y="388"/>
                  </a:cubicBezTo>
                  <a:cubicBezTo>
                    <a:pt x="334" y="602"/>
                    <a:pt x="143" y="1054"/>
                    <a:pt x="0" y="1364"/>
                  </a:cubicBezTo>
                  <a:lnTo>
                    <a:pt x="0" y="1912"/>
                  </a:lnTo>
                  <a:lnTo>
                    <a:pt x="1191" y="1912"/>
                  </a:lnTo>
                  <a:cubicBezTo>
                    <a:pt x="1334" y="1912"/>
                    <a:pt x="1548" y="1816"/>
                    <a:pt x="1524" y="1650"/>
                  </a:cubicBezTo>
                  <a:cubicBezTo>
                    <a:pt x="1524" y="1650"/>
                    <a:pt x="1572" y="1602"/>
                    <a:pt x="1572" y="1578"/>
                  </a:cubicBezTo>
                  <a:cubicBezTo>
                    <a:pt x="1548" y="1293"/>
                    <a:pt x="1572" y="1007"/>
                    <a:pt x="1667" y="745"/>
                  </a:cubicBezTo>
                  <a:cubicBezTo>
                    <a:pt x="1667" y="721"/>
                    <a:pt x="1763" y="435"/>
                    <a:pt x="1786" y="411"/>
                  </a:cubicBezTo>
                  <a:cubicBezTo>
                    <a:pt x="1852" y="216"/>
                    <a:pt x="1699" y="0"/>
                    <a:pt x="14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9"/>
            <p:cNvSpPr/>
            <p:nvPr/>
          </p:nvSpPr>
          <p:spPr>
            <a:xfrm>
              <a:off x="3475073" y="2725937"/>
              <a:ext cx="24017" cy="55222"/>
            </a:xfrm>
            <a:custGeom>
              <a:avLst/>
              <a:gdLst/>
              <a:ahLst/>
              <a:cxnLst/>
              <a:rect l="l" t="t" r="r" b="b"/>
              <a:pathLst>
                <a:path w="715" h="1644" extrusionOk="0">
                  <a:moveTo>
                    <a:pt x="286" y="0"/>
                  </a:moveTo>
                  <a:cubicBezTo>
                    <a:pt x="120" y="0"/>
                    <a:pt x="0" y="310"/>
                    <a:pt x="0" y="620"/>
                  </a:cubicBezTo>
                  <a:cubicBezTo>
                    <a:pt x="0" y="1072"/>
                    <a:pt x="239" y="1644"/>
                    <a:pt x="334" y="1644"/>
                  </a:cubicBezTo>
                  <a:cubicBezTo>
                    <a:pt x="381" y="1644"/>
                    <a:pt x="501" y="1548"/>
                    <a:pt x="572" y="1382"/>
                  </a:cubicBezTo>
                  <a:cubicBezTo>
                    <a:pt x="643" y="1143"/>
                    <a:pt x="715" y="810"/>
                    <a:pt x="715" y="548"/>
                  </a:cubicBezTo>
                  <a:cubicBezTo>
                    <a:pt x="715" y="72"/>
                    <a:pt x="548" y="0"/>
                    <a:pt x="3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9"/>
            <p:cNvSpPr/>
            <p:nvPr/>
          </p:nvSpPr>
          <p:spPr>
            <a:xfrm>
              <a:off x="3547056" y="2768327"/>
              <a:ext cx="201607" cy="183502"/>
            </a:xfrm>
            <a:custGeom>
              <a:avLst/>
              <a:gdLst/>
              <a:ahLst/>
              <a:cxnLst/>
              <a:rect l="l" t="t" r="r" b="b"/>
              <a:pathLst>
                <a:path w="6002" h="5463" extrusionOk="0">
                  <a:moveTo>
                    <a:pt x="3644" y="0"/>
                  </a:moveTo>
                  <a:lnTo>
                    <a:pt x="1" y="3644"/>
                  </a:lnTo>
                  <a:cubicBezTo>
                    <a:pt x="1184" y="4811"/>
                    <a:pt x="2570" y="5463"/>
                    <a:pt x="3664" y="5463"/>
                  </a:cubicBezTo>
                  <a:cubicBezTo>
                    <a:pt x="4200" y="5463"/>
                    <a:pt x="4665" y="5307"/>
                    <a:pt x="5002" y="4978"/>
                  </a:cubicBezTo>
                  <a:cubicBezTo>
                    <a:pt x="6002" y="3977"/>
                    <a:pt x="5383" y="1739"/>
                    <a:pt x="364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9"/>
            <p:cNvSpPr/>
            <p:nvPr/>
          </p:nvSpPr>
          <p:spPr>
            <a:xfrm>
              <a:off x="3407087" y="2895499"/>
              <a:ext cx="118405" cy="117632"/>
            </a:xfrm>
            <a:custGeom>
              <a:avLst/>
              <a:gdLst/>
              <a:ahLst/>
              <a:cxnLst/>
              <a:rect l="l" t="t" r="r" b="b"/>
              <a:pathLst>
                <a:path w="3525" h="3502" extrusionOk="0">
                  <a:moveTo>
                    <a:pt x="3168" y="1"/>
                  </a:moveTo>
                  <a:lnTo>
                    <a:pt x="95" y="3073"/>
                  </a:lnTo>
                  <a:cubicBezTo>
                    <a:pt x="0" y="3168"/>
                    <a:pt x="0" y="3335"/>
                    <a:pt x="95" y="3430"/>
                  </a:cubicBezTo>
                  <a:cubicBezTo>
                    <a:pt x="143" y="3478"/>
                    <a:pt x="209" y="3502"/>
                    <a:pt x="274" y="3502"/>
                  </a:cubicBezTo>
                  <a:cubicBezTo>
                    <a:pt x="340" y="3502"/>
                    <a:pt x="405" y="3478"/>
                    <a:pt x="453" y="3430"/>
                  </a:cubicBezTo>
                  <a:lnTo>
                    <a:pt x="3525" y="382"/>
                  </a:lnTo>
                  <a:lnTo>
                    <a:pt x="3358" y="144"/>
                  </a:lnTo>
                  <a:lnTo>
                    <a:pt x="316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9"/>
            <p:cNvSpPr/>
            <p:nvPr/>
          </p:nvSpPr>
          <p:spPr>
            <a:xfrm>
              <a:off x="3513466" y="2877931"/>
              <a:ext cx="29626" cy="30399"/>
            </a:xfrm>
            <a:custGeom>
              <a:avLst/>
              <a:gdLst/>
              <a:ahLst/>
              <a:cxnLst/>
              <a:rect l="l" t="t" r="r" b="b"/>
              <a:pathLst>
                <a:path w="882" h="905" extrusionOk="0">
                  <a:moveTo>
                    <a:pt x="524" y="0"/>
                  </a:moveTo>
                  <a:lnTo>
                    <a:pt x="1" y="524"/>
                  </a:lnTo>
                  <a:cubicBezTo>
                    <a:pt x="1" y="619"/>
                    <a:pt x="48" y="714"/>
                    <a:pt x="120" y="786"/>
                  </a:cubicBezTo>
                  <a:cubicBezTo>
                    <a:pt x="191" y="857"/>
                    <a:pt x="263" y="881"/>
                    <a:pt x="358" y="905"/>
                  </a:cubicBezTo>
                  <a:lnTo>
                    <a:pt x="882" y="357"/>
                  </a:lnTo>
                  <a:lnTo>
                    <a:pt x="524"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9"/>
            <p:cNvSpPr/>
            <p:nvPr/>
          </p:nvSpPr>
          <p:spPr>
            <a:xfrm>
              <a:off x="3525894" y="2747737"/>
              <a:ext cx="150786" cy="148602"/>
            </a:xfrm>
            <a:custGeom>
              <a:avLst/>
              <a:gdLst/>
              <a:ahLst/>
              <a:cxnLst/>
              <a:rect l="l" t="t" r="r" b="b"/>
              <a:pathLst>
                <a:path w="4489" h="4424" extrusionOk="0">
                  <a:moveTo>
                    <a:pt x="107" y="4281"/>
                  </a:moveTo>
                  <a:lnTo>
                    <a:pt x="154" y="4329"/>
                  </a:lnTo>
                  <a:cubicBezTo>
                    <a:pt x="142" y="4316"/>
                    <a:pt x="130" y="4303"/>
                    <a:pt x="120" y="4290"/>
                  </a:cubicBezTo>
                  <a:lnTo>
                    <a:pt x="120" y="4290"/>
                  </a:lnTo>
                  <a:cubicBezTo>
                    <a:pt x="115" y="4287"/>
                    <a:pt x="111" y="4284"/>
                    <a:pt x="107" y="4281"/>
                  </a:cubicBezTo>
                  <a:close/>
                  <a:moveTo>
                    <a:pt x="4194" y="1"/>
                  </a:moveTo>
                  <a:cubicBezTo>
                    <a:pt x="4040" y="1"/>
                    <a:pt x="3841" y="118"/>
                    <a:pt x="3750" y="209"/>
                  </a:cubicBezTo>
                  <a:lnTo>
                    <a:pt x="131" y="3852"/>
                  </a:lnTo>
                  <a:cubicBezTo>
                    <a:pt x="0" y="3983"/>
                    <a:pt x="9" y="4153"/>
                    <a:pt x="120" y="4290"/>
                  </a:cubicBezTo>
                  <a:lnTo>
                    <a:pt x="120" y="4290"/>
                  </a:lnTo>
                  <a:cubicBezTo>
                    <a:pt x="187" y="4340"/>
                    <a:pt x="254" y="4424"/>
                    <a:pt x="321" y="4424"/>
                  </a:cubicBezTo>
                  <a:cubicBezTo>
                    <a:pt x="440" y="4424"/>
                    <a:pt x="535" y="4400"/>
                    <a:pt x="607" y="4329"/>
                  </a:cubicBezTo>
                  <a:lnTo>
                    <a:pt x="4346" y="590"/>
                  </a:lnTo>
                  <a:cubicBezTo>
                    <a:pt x="4489" y="447"/>
                    <a:pt x="4489" y="209"/>
                    <a:pt x="4346" y="66"/>
                  </a:cubicBezTo>
                  <a:cubicBezTo>
                    <a:pt x="4346" y="66"/>
                    <a:pt x="4346" y="42"/>
                    <a:pt x="4322" y="42"/>
                  </a:cubicBezTo>
                  <a:cubicBezTo>
                    <a:pt x="4287" y="13"/>
                    <a:pt x="4243" y="1"/>
                    <a:pt x="419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9"/>
            <p:cNvSpPr/>
            <p:nvPr/>
          </p:nvSpPr>
          <p:spPr>
            <a:xfrm>
              <a:off x="3407893" y="2682706"/>
              <a:ext cx="162408" cy="133655"/>
            </a:xfrm>
            <a:custGeom>
              <a:avLst/>
              <a:gdLst/>
              <a:ahLst/>
              <a:cxnLst/>
              <a:rect l="l" t="t" r="r" b="b"/>
              <a:pathLst>
                <a:path w="4835" h="3979" extrusionOk="0">
                  <a:moveTo>
                    <a:pt x="4310" y="430"/>
                  </a:moveTo>
                  <a:cubicBezTo>
                    <a:pt x="4358" y="430"/>
                    <a:pt x="4430" y="454"/>
                    <a:pt x="4477" y="501"/>
                  </a:cubicBezTo>
                  <a:cubicBezTo>
                    <a:pt x="4501" y="525"/>
                    <a:pt x="4525" y="597"/>
                    <a:pt x="4501" y="644"/>
                  </a:cubicBezTo>
                  <a:cubicBezTo>
                    <a:pt x="4501" y="668"/>
                    <a:pt x="4430" y="835"/>
                    <a:pt x="4382" y="1002"/>
                  </a:cubicBezTo>
                  <a:cubicBezTo>
                    <a:pt x="4287" y="1311"/>
                    <a:pt x="4263" y="1621"/>
                    <a:pt x="4287" y="1954"/>
                  </a:cubicBezTo>
                  <a:cubicBezTo>
                    <a:pt x="4310" y="1978"/>
                    <a:pt x="4287" y="2026"/>
                    <a:pt x="4263" y="2049"/>
                  </a:cubicBezTo>
                  <a:cubicBezTo>
                    <a:pt x="4239" y="2073"/>
                    <a:pt x="4191" y="2097"/>
                    <a:pt x="4168" y="2097"/>
                  </a:cubicBezTo>
                  <a:lnTo>
                    <a:pt x="2905" y="2097"/>
                  </a:lnTo>
                  <a:cubicBezTo>
                    <a:pt x="2929" y="1907"/>
                    <a:pt x="2929" y="1811"/>
                    <a:pt x="2929" y="1645"/>
                  </a:cubicBezTo>
                  <a:lnTo>
                    <a:pt x="2953" y="1573"/>
                  </a:lnTo>
                  <a:cubicBezTo>
                    <a:pt x="3215" y="1002"/>
                    <a:pt x="3715" y="597"/>
                    <a:pt x="4310" y="430"/>
                  </a:cubicBezTo>
                  <a:close/>
                  <a:moveTo>
                    <a:pt x="2405" y="1359"/>
                  </a:moveTo>
                  <a:cubicBezTo>
                    <a:pt x="2524" y="1359"/>
                    <a:pt x="2643" y="1359"/>
                    <a:pt x="2643" y="1764"/>
                  </a:cubicBezTo>
                  <a:cubicBezTo>
                    <a:pt x="2643" y="2192"/>
                    <a:pt x="2501" y="2645"/>
                    <a:pt x="2405" y="2740"/>
                  </a:cubicBezTo>
                  <a:cubicBezTo>
                    <a:pt x="2310" y="2645"/>
                    <a:pt x="2191" y="2192"/>
                    <a:pt x="2191" y="1764"/>
                  </a:cubicBezTo>
                  <a:cubicBezTo>
                    <a:pt x="2191" y="1716"/>
                    <a:pt x="2191" y="1668"/>
                    <a:pt x="2191" y="1621"/>
                  </a:cubicBezTo>
                  <a:cubicBezTo>
                    <a:pt x="2215" y="1359"/>
                    <a:pt x="2310" y="1359"/>
                    <a:pt x="2405" y="1359"/>
                  </a:cubicBezTo>
                  <a:close/>
                  <a:moveTo>
                    <a:pt x="1977" y="2383"/>
                  </a:moveTo>
                  <a:cubicBezTo>
                    <a:pt x="2000" y="2478"/>
                    <a:pt x="2024" y="2573"/>
                    <a:pt x="2048" y="2669"/>
                  </a:cubicBezTo>
                  <a:lnTo>
                    <a:pt x="2000" y="2883"/>
                  </a:lnTo>
                  <a:cubicBezTo>
                    <a:pt x="1929" y="3216"/>
                    <a:pt x="1715" y="3478"/>
                    <a:pt x="1429" y="3645"/>
                  </a:cubicBezTo>
                  <a:cubicBezTo>
                    <a:pt x="1365" y="3673"/>
                    <a:pt x="1299" y="3687"/>
                    <a:pt x="1234" y="3687"/>
                  </a:cubicBezTo>
                  <a:cubicBezTo>
                    <a:pt x="1083" y="3687"/>
                    <a:pt x="941" y="3612"/>
                    <a:pt x="857" y="3478"/>
                  </a:cubicBezTo>
                  <a:lnTo>
                    <a:pt x="595" y="3050"/>
                  </a:lnTo>
                  <a:cubicBezTo>
                    <a:pt x="524" y="2931"/>
                    <a:pt x="500" y="2788"/>
                    <a:pt x="548" y="2669"/>
                  </a:cubicBezTo>
                  <a:cubicBezTo>
                    <a:pt x="619" y="2502"/>
                    <a:pt x="786" y="2383"/>
                    <a:pt x="953" y="2383"/>
                  </a:cubicBezTo>
                  <a:close/>
                  <a:moveTo>
                    <a:pt x="1823" y="0"/>
                  </a:moveTo>
                  <a:cubicBezTo>
                    <a:pt x="1772" y="0"/>
                    <a:pt x="1722" y="27"/>
                    <a:pt x="1691" y="73"/>
                  </a:cubicBezTo>
                  <a:cubicBezTo>
                    <a:pt x="1643" y="144"/>
                    <a:pt x="1667" y="216"/>
                    <a:pt x="1738" y="263"/>
                  </a:cubicBezTo>
                  <a:lnTo>
                    <a:pt x="1810" y="335"/>
                  </a:lnTo>
                  <a:cubicBezTo>
                    <a:pt x="2072" y="501"/>
                    <a:pt x="2239" y="787"/>
                    <a:pt x="2262" y="1097"/>
                  </a:cubicBezTo>
                  <a:cubicBezTo>
                    <a:pt x="2167" y="1121"/>
                    <a:pt x="2096" y="1168"/>
                    <a:pt x="2024" y="1240"/>
                  </a:cubicBezTo>
                  <a:cubicBezTo>
                    <a:pt x="1953" y="1073"/>
                    <a:pt x="1834" y="930"/>
                    <a:pt x="1715" y="811"/>
                  </a:cubicBezTo>
                  <a:cubicBezTo>
                    <a:pt x="1675" y="772"/>
                    <a:pt x="1636" y="754"/>
                    <a:pt x="1597" y="754"/>
                  </a:cubicBezTo>
                  <a:cubicBezTo>
                    <a:pt x="1565" y="754"/>
                    <a:pt x="1532" y="766"/>
                    <a:pt x="1500" y="787"/>
                  </a:cubicBezTo>
                  <a:cubicBezTo>
                    <a:pt x="1453" y="859"/>
                    <a:pt x="1453" y="930"/>
                    <a:pt x="1500" y="1002"/>
                  </a:cubicBezTo>
                  <a:cubicBezTo>
                    <a:pt x="1643" y="1168"/>
                    <a:pt x="1786" y="1359"/>
                    <a:pt x="1881" y="1573"/>
                  </a:cubicBezTo>
                  <a:lnTo>
                    <a:pt x="1905" y="1645"/>
                  </a:lnTo>
                  <a:cubicBezTo>
                    <a:pt x="1905" y="1764"/>
                    <a:pt x="1905" y="1907"/>
                    <a:pt x="1929" y="2097"/>
                  </a:cubicBezTo>
                  <a:lnTo>
                    <a:pt x="667" y="2097"/>
                  </a:lnTo>
                  <a:cubicBezTo>
                    <a:pt x="643" y="2097"/>
                    <a:pt x="595" y="2073"/>
                    <a:pt x="572" y="2049"/>
                  </a:cubicBezTo>
                  <a:cubicBezTo>
                    <a:pt x="548" y="2026"/>
                    <a:pt x="524" y="1978"/>
                    <a:pt x="548" y="1930"/>
                  </a:cubicBezTo>
                  <a:cubicBezTo>
                    <a:pt x="572" y="1621"/>
                    <a:pt x="548" y="1311"/>
                    <a:pt x="453" y="1002"/>
                  </a:cubicBezTo>
                  <a:cubicBezTo>
                    <a:pt x="405" y="882"/>
                    <a:pt x="333" y="644"/>
                    <a:pt x="333" y="644"/>
                  </a:cubicBezTo>
                  <a:cubicBezTo>
                    <a:pt x="310" y="597"/>
                    <a:pt x="333" y="525"/>
                    <a:pt x="357" y="478"/>
                  </a:cubicBezTo>
                  <a:cubicBezTo>
                    <a:pt x="405" y="430"/>
                    <a:pt x="476" y="430"/>
                    <a:pt x="524" y="430"/>
                  </a:cubicBezTo>
                  <a:cubicBezTo>
                    <a:pt x="691" y="478"/>
                    <a:pt x="857" y="549"/>
                    <a:pt x="1000" y="621"/>
                  </a:cubicBezTo>
                  <a:cubicBezTo>
                    <a:pt x="1018" y="626"/>
                    <a:pt x="1037" y="629"/>
                    <a:pt x="1057" y="629"/>
                  </a:cubicBezTo>
                  <a:cubicBezTo>
                    <a:pt x="1115" y="629"/>
                    <a:pt x="1173" y="603"/>
                    <a:pt x="1191" y="549"/>
                  </a:cubicBezTo>
                  <a:cubicBezTo>
                    <a:pt x="1238" y="478"/>
                    <a:pt x="1215" y="406"/>
                    <a:pt x="1143" y="359"/>
                  </a:cubicBezTo>
                  <a:cubicBezTo>
                    <a:pt x="976" y="263"/>
                    <a:pt x="786" y="192"/>
                    <a:pt x="595" y="144"/>
                  </a:cubicBezTo>
                  <a:cubicBezTo>
                    <a:pt x="568" y="140"/>
                    <a:pt x="540" y="138"/>
                    <a:pt x="512" y="138"/>
                  </a:cubicBezTo>
                  <a:cubicBezTo>
                    <a:pt x="374" y="138"/>
                    <a:pt x="242" y="188"/>
                    <a:pt x="143" y="287"/>
                  </a:cubicBezTo>
                  <a:cubicBezTo>
                    <a:pt x="48" y="430"/>
                    <a:pt x="0" y="597"/>
                    <a:pt x="71" y="763"/>
                  </a:cubicBezTo>
                  <a:lnTo>
                    <a:pt x="48" y="763"/>
                  </a:lnTo>
                  <a:cubicBezTo>
                    <a:pt x="71" y="811"/>
                    <a:pt x="143" y="1002"/>
                    <a:pt x="167" y="1097"/>
                  </a:cubicBezTo>
                  <a:cubicBezTo>
                    <a:pt x="262" y="1359"/>
                    <a:pt x="262" y="1621"/>
                    <a:pt x="238" y="1907"/>
                  </a:cubicBezTo>
                  <a:cubicBezTo>
                    <a:pt x="214" y="2026"/>
                    <a:pt x="262" y="2145"/>
                    <a:pt x="333" y="2240"/>
                  </a:cubicBezTo>
                  <a:cubicBezTo>
                    <a:pt x="381" y="2264"/>
                    <a:pt x="405" y="2311"/>
                    <a:pt x="429" y="2311"/>
                  </a:cubicBezTo>
                  <a:cubicBezTo>
                    <a:pt x="357" y="2383"/>
                    <a:pt x="310" y="2478"/>
                    <a:pt x="286" y="2549"/>
                  </a:cubicBezTo>
                  <a:cubicBezTo>
                    <a:pt x="191" y="2764"/>
                    <a:pt x="214" y="3026"/>
                    <a:pt x="333" y="3216"/>
                  </a:cubicBezTo>
                  <a:lnTo>
                    <a:pt x="595" y="3621"/>
                  </a:lnTo>
                  <a:cubicBezTo>
                    <a:pt x="738" y="3859"/>
                    <a:pt x="976" y="3978"/>
                    <a:pt x="1215" y="3978"/>
                  </a:cubicBezTo>
                  <a:cubicBezTo>
                    <a:pt x="1334" y="3978"/>
                    <a:pt x="1453" y="3955"/>
                    <a:pt x="1548" y="3907"/>
                  </a:cubicBezTo>
                  <a:cubicBezTo>
                    <a:pt x="1905" y="3716"/>
                    <a:pt x="2167" y="3383"/>
                    <a:pt x="2286" y="3002"/>
                  </a:cubicBezTo>
                  <a:cubicBezTo>
                    <a:pt x="2310" y="3026"/>
                    <a:pt x="2358" y="3050"/>
                    <a:pt x="2405" y="3050"/>
                  </a:cubicBezTo>
                  <a:cubicBezTo>
                    <a:pt x="2453" y="3050"/>
                    <a:pt x="2501" y="3026"/>
                    <a:pt x="2548" y="3002"/>
                  </a:cubicBezTo>
                  <a:cubicBezTo>
                    <a:pt x="2596" y="3216"/>
                    <a:pt x="2715" y="3407"/>
                    <a:pt x="2858" y="3574"/>
                  </a:cubicBezTo>
                  <a:cubicBezTo>
                    <a:pt x="2882" y="3621"/>
                    <a:pt x="2929" y="3621"/>
                    <a:pt x="2977" y="3621"/>
                  </a:cubicBezTo>
                  <a:cubicBezTo>
                    <a:pt x="3001" y="3621"/>
                    <a:pt x="3048" y="3621"/>
                    <a:pt x="3072" y="3597"/>
                  </a:cubicBezTo>
                  <a:cubicBezTo>
                    <a:pt x="3120" y="3526"/>
                    <a:pt x="3120" y="3454"/>
                    <a:pt x="3072" y="3383"/>
                  </a:cubicBezTo>
                  <a:cubicBezTo>
                    <a:pt x="2953" y="3240"/>
                    <a:pt x="2858" y="3073"/>
                    <a:pt x="2810" y="2883"/>
                  </a:cubicBezTo>
                  <a:lnTo>
                    <a:pt x="2763" y="2669"/>
                  </a:lnTo>
                  <a:cubicBezTo>
                    <a:pt x="2810" y="2573"/>
                    <a:pt x="2834" y="2478"/>
                    <a:pt x="2858" y="2383"/>
                  </a:cubicBezTo>
                  <a:lnTo>
                    <a:pt x="3858" y="2383"/>
                  </a:lnTo>
                  <a:cubicBezTo>
                    <a:pt x="4048" y="2383"/>
                    <a:pt x="4215" y="2502"/>
                    <a:pt x="4263" y="2669"/>
                  </a:cubicBezTo>
                  <a:cubicBezTo>
                    <a:pt x="4334" y="2788"/>
                    <a:pt x="4310" y="2954"/>
                    <a:pt x="4239" y="3050"/>
                  </a:cubicBezTo>
                  <a:lnTo>
                    <a:pt x="3977" y="3478"/>
                  </a:lnTo>
                  <a:cubicBezTo>
                    <a:pt x="3882" y="3621"/>
                    <a:pt x="3715" y="3693"/>
                    <a:pt x="3572" y="3693"/>
                  </a:cubicBezTo>
                  <a:cubicBezTo>
                    <a:pt x="3559" y="3689"/>
                    <a:pt x="3547" y="3688"/>
                    <a:pt x="3535" y="3688"/>
                  </a:cubicBezTo>
                  <a:cubicBezTo>
                    <a:pt x="3459" y="3688"/>
                    <a:pt x="3406" y="3750"/>
                    <a:pt x="3406" y="3812"/>
                  </a:cubicBezTo>
                  <a:cubicBezTo>
                    <a:pt x="3406" y="3907"/>
                    <a:pt x="3453" y="3978"/>
                    <a:pt x="3525" y="3978"/>
                  </a:cubicBezTo>
                  <a:lnTo>
                    <a:pt x="3596" y="3978"/>
                  </a:lnTo>
                  <a:cubicBezTo>
                    <a:pt x="3858" y="3978"/>
                    <a:pt x="4096" y="3835"/>
                    <a:pt x="4239" y="3621"/>
                  </a:cubicBezTo>
                  <a:lnTo>
                    <a:pt x="4477" y="3216"/>
                  </a:lnTo>
                  <a:cubicBezTo>
                    <a:pt x="4596" y="3026"/>
                    <a:pt x="4620" y="2764"/>
                    <a:pt x="4549" y="2549"/>
                  </a:cubicBezTo>
                  <a:cubicBezTo>
                    <a:pt x="4501" y="2478"/>
                    <a:pt x="4453" y="2383"/>
                    <a:pt x="4382" y="2311"/>
                  </a:cubicBezTo>
                  <a:cubicBezTo>
                    <a:pt x="4430" y="2311"/>
                    <a:pt x="4453" y="2264"/>
                    <a:pt x="4477" y="2240"/>
                  </a:cubicBezTo>
                  <a:cubicBezTo>
                    <a:pt x="4572" y="2145"/>
                    <a:pt x="4596" y="2026"/>
                    <a:pt x="4596" y="1907"/>
                  </a:cubicBezTo>
                  <a:cubicBezTo>
                    <a:pt x="4549" y="1621"/>
                    <a:pt x="4572" y="1359"/>
                    <a:pt x="4644" y="1097"/>
                  </a:cubicBezTo>
                  <a:cubicBezTo>
                    <a:pt x="4668" y="1025"/>
                    <a:pt x="4763" y="811"/>
                    <a:pt x="4763" y="763"/>
                  </a:cubicBezTo>
                  <a:cubicBezTo>
                    <a:pt x="4834" y="597"/>
                    <a:pt x="4811" y="430"/>
                    <a:pt x="4691" y="311"/>
                  </a:cubicBezTo>
                  <a:cubicBezTo>
                    <a:pt x="4602" y="204"/>
                    <a:pt x="4486" y="150"/>
                    <a:pt x="4363" y="150"/>
                  </a:cubicBezTo>
                  <a:cubicBezTo>
                    <a:pt x="4322" y="150"/>
                    <a:pt x="4281" y="156"/>
                    <a:pt x="4239" y="168"/>
                  </a:cubicBezTo>
                  <a:cubicBezTo>
                    <a:pt x="3644" y="311"/>
                    <a:pt x="3120" y="692"/>
                    <a:pt x="2810" y="1240"/>
                  </a:cubicBezTo>
                  <a:cubicBezTo>
                    <a:pt x="2739" y="1168"/>
                    <a:pt x="2667" y="1121"/>
                    <a:pt x="2572" y="1097"/>
                  </a:cubicBezTo>
                  <a:cubicBezTo>
                    <a:pt x="2596" y="787"/>
                    <a:pt x="2763" y="501"/>
                    <a:pt x="3001" y="335"/>
                  </a:cubicBezTo>
                  <a:lnTo>
                    <a:pt x="3096" y="263"/>
                  </a:lnTo>
                  <a:cubicBezTo>
                    <a:pt x="3167" y="216"/>
                    <a:pt x="3167" y="144"/>
                    <a:pt x="3120" y="73"/>
                  </a:cubicBezTo>
                  <a:cubicBezTo>
                    <a:pt x="3089" y="27"/>
                    <a:pt x="3048" y="0"/>
                    <a:pt x="3004" y="0"/>
                  </a:cubicBezTo>
                  <a:cubicBezTo>
                    <a:pt x="2980" y="0"/>
                    <a:pt x="2955" y="8"/>
                    <a:pt x="2929" y="25"/>
                  </a:cubicBezTo>
                  <a:lnTo>
                    <a:pt x="2834" y="97"/>
                  </a:lnTo>
                  <a:cubicBezTo>
                    <a:pt x="2667" y="239"/>
                    <a:pt x="2524" y="406"/>
                    <a:pt x="2405" y="597"/>
                  </a:cubicBezTo>
                  <a:cubicBezTo>
                    <a:pt x="2310" y="406"/>
                    <a:pt x="2167" y="239"/>
                    <a:pt x="2000" y="97"/>
                  </a:cubicBezTo>
                  <a:lnTo>
                    <a:pt x="1905" y="25"/>
                  </a:lnTo>
                  <a:cubicBezTo>
                    <a:pt x="1880" y="8"/>
                    <a:pt x="1852" y="0"/>
                    <a:pt x="18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9"/>
            <p:cNvSpPr/>
            <p:nvPr/>
          </p:nvSpPr>
          <p:spPr>
            <a:xfrm>
              <a:off x="3405474" y="2738734"/>
              <a:ext cx="336001" cy="276815"/>
            </a:xfrm>
            <a:custGeom>
              <a:avLst/>
              <a:gdLst/>
              <a:ahLst/>
              <a:cxnLst/>
              <a:rect l="l" t="t" r="r" b="b"/>
              <a:pathLst>
                <a:path w="10003" h="8241" extrusionOk="0">
                  <a:moveTo>
                    <a:pt x="7955" y="1024"/>
                  </a:moveTo>
                  <a:cubicBezTo>
                    <a:pt x="8145" y="1239"/>
                    <a:pt x="8336" y="1453"/>
                    <a:pt x="8502" y="1667"/>
                  </a:cubicBezTo>
                  <a:lnTo>
                    <a:pt x="7526" y="2620"/>
                  </a:lnTo>
                  <a:cubicBezTo>
                    <a:pt x="7359" y="2429"/>
                    <a:pt x="7169" y="2239"/>
                    <a:pt x="6954" y="2025"/>
                  </a:cubicBezTo>
                  <a:lnTo>
                    <a:pt x="7955" y="1024"/>
                  </a:lnTo>
                  <a:close/>
                  <a:moveTo>
                    <a:pt x="8669" y="1906"/>
                  </a:moveTo>
                  <a:cubicBezTo>
                    <a:pt x="8860" y="2167"/>
                    <a:pt x="9002" y="2429"/>
                    <a:pt x="9145" y="2691"/>
                  </a:cubicBezTo>
                  <a:lnTo>
                    <a:pt x="8336" y="3501"/>
                  </a:lnTo>
                  <a:cubicBezTo>
                    <a:pt x="8145" y="3287"/>
                    <a:pt x="7955" y="3072"/>
                    <a:pt x="7740" y="2834"/>
                  </a:cubicBezTo>
                  <a:lnTo>
                    <a:pt x="8669" y="1906"/>
                  </a:lnTo>
                  <a:close/>
                  <a:moveTo>
                    <a:pt x="6740" y="2239"/>
                  </a:moveTo>
                  <a:cubicBezTo>
                    <a:pt x="6954" y="2453"/>
                    <a:pt x="7145" y="2644"/>
                    <a:pt x="7335" y="2834"/>
                  </a:cubicBezTo>
                  <a:lnTo>
                    <a:pt x="6335" y="3834"/>
                  </a:lnTo>
                  <a:cubicBezTo>
                    <a:pt x="6145" y="3668"/>
                    <a:pt x="5930" y="3477"/>
                    <a:pt x="5716" y="3263"/>
                  </a:cubicBezTo>
                  <a:lnTo>
                    <a:pt x="6740" y="2239"/>
                  </a:lnTo>
                  <a:close/>
                  <a:moveTo>
                    <a:pt x="9264" y="2953"/>
                  </a:moveTo>
                  <a:cubicBezTo>
                    <a:pt x="9407" y="3287"/>
                    <a:pt x="9503" y="3596"/>
                    <a:pt x="9574" y="3882"/>
                  </a:cubicBezTo>
                  <a:lnTo>
                    <a:pt x="9050" y="4406"/>
                  </a:lnTo>
                  <a:cubicBezTo>
                    <a:pt x="8907" y="4192"/>
                    <a:pt x="8717" y="3977"/>
                    <a:pt x="8502" y="3715"/>
                  </a:cubicBezTo>
                  <a:lnTo>
                    <a:pt x="9264" y="2953"/>
                  </a:lnTo>
                  <a:close/>
                  <a:moveTo>
                    <a:pt x="7526" y="3049"/>
                  </a:moveTo>
                  <a:cubicBezTo>
                    <a:pt x="7764" y="3287"/>
                    <a:pt x="7955" y="3501"/>
                    <a:pt x="8121" y="3715"/>
                  </a:cubicBezTo>
                  <a:lnTo>
                    <a:pt x="7193" y="4620"/>
                  </a:lnTo>
                  <a:cubicBezTo>
                    <a:pt x="7002" y="4454"/>
                    <a:pt x="6788" y="4263"/>
                    <a:pt x="6550" y="4049"/>
                  </a:cubicBezTo>
                  <a:lnTo>
                    <a:pt x="7526" y="3049"/>
                  </a:lnTo>
                  <a:close/>
                  <a:moveTo>
                    <a:pt x="5526" y="3453"/>
                  </a:moveTo>
                  <a:cubicBezTo>
                    <a:pt x="5740" y="3668"/>
                    <a:pt x="5930" y="3858"/>
                    <a:pt x="6121" y="4049"/>
                  </a:cubicBezTo>
                  <a:lnTo>
                    <a:pt x="5168" y="5001"/>
                  </a:lnTo>
                  <a:cubicBezTo>
                    <a:pt x="4954" y="4835"/>
                    <a:pt x="4740" y="4668"/>
                    <a:pt x="4525" y="4454"/>
                  </a:cubicBezTo>
                  <a:lnTo>
                    <a:pt x="5526" y="3453"/>
                  </a:lnTo>
                  <a:close/>
                  <a:moveTo>
                    <a:pt x="9622" y="4239"/>
                  </a:moveTo>
                  <a:lnTo>
                    <a:pt x="9622" y="4239"/>
                  </a:lnTo>
                  <a:cubicBezTo>
                    <a:pt x="9645" y="4620"/>
                    <a:pt x="9598" y="4954"/>
                    <a:pt x="9479" y="5240"/>
                  </a:cubicBezTo>
                  <a:cubicBezTo>
                    <a:pt x="9431" y="5073"/>
                    <a:pt x="9336" y="4882"/>
                    <a:pt x="9193" y="4644"/>
                  </a:cubicBezTo>
                  <a:lnTo>
                    <a:pt x="9622" y="4239"/>
                  </a:lnTo>
                  <a:close/>
                  <a:moveTo>
                    <a:pt x="8312" y="3930"/>
                  </a:moveTo>
                  <a:cubicBezTo>
                    <a:pt x="8526" y="4192"/>
                    <a:pt x="8693" y="4430"/>
                    <a:pt x="8836" y="4620"/>
                  </a:cubicBezTo>
                  <a:lnTo>
                    <a:pt x="8098" y="5335"/>
                  </a:lnTo>
                  <a:cubicBezTo>
                    <a:pt x="7907" y="5216"/>
                    <a:pt x="7669" y="5049"/>
                    <a:pt x="7407" y="4811"/>
                  </a:cubicBezTo>
                  <a:lnTo>
                    <a:pt x="8312" y="3930"/>
                  </a:lnTo>
                  <a:close/>
                  <a:moveTo>
                    <a:pt x="6335" y="4239"/>
                  </a:moveTo>
                  <a:cubicBezTo>
                    <a:pt x="6573" y="4454"/>
                    <a:pt x="6788" y="4668"/>
                    <a:pt x="6978" y="4835"/>
                  </a:cubicBezTo>
                  <a:lnTo>
                    <a:pt x="6169" y="5644"/>
                  </a:lnTo>
                  <a:cubicBezTo>
                    <a:pt x="5907" y="5525"/>
                    <a:pt x="5645" y="5359"/>
                    <a:pt x="5406" y="5192"/>
                  </a:cubicBezTo>
                  <a:lnTo>
                    <a:pt x="6335" y="4239"/>
                  </a:lnTo>
                  <a:close/>
                  <a:moveTo>
                    <a:pt x="8979" y="4858"/>
                  </a:moveTo>
                  <a:cubicBezTo>
                    <a:pt x="9312" y="5406"/>
                    <a:pt x="9264" y="5621"/>
                    <a:pt x="9169" y="5692"/>
                  </a:cubicBezTo>
                  <a:cubicBezTo>
                    <a:pt x="9145" y="5716"/>
                    <a:pt x="9098" y="5740"/>
                    <a:pt x="9002" y="5740"/>
                  </a:cubicBezTo>
                  <a:cubicBezTo>
                    <a:pt x="8883" y="5740"/>
                    <a:pt x="8669" y="5692"/>
                    <a:pt x="8359" y="5501"/>
                  </a:cubicBezTo>
                  <a:lnTo>
                    <a:pt x="8979" y="4858"/>
                  </a:lnTo>
                  <a:close/>
                  <a:moveTo>
                    <a:pt x="7216" y="5025"/>
                  </a:moveTo>
                  <a:cubicBezTo>
                    <a:pt x="7455" y="5240"/>
                    <a:pt x="7693" y="5406"/>
                    <a:pt x="7907" y="5549"/>
                  </a:cubicBezTo>
                  <a:lnTo>
                    <a:pt x="7383" y="6073"/>
                  </a:lnTo>
                  <a:cubicBezTo>
                    <a:pt x="7073" y="6025"/>
                    <a:pt x="6764" y="5906"/>
                    <a:pt x="6454" y="5787"/>
                  </a:cubicBezTo>
                  <a:lnTo>
                    <a:pt x="7216" y="5025"/>
                  </a:lnTo>
                  <a:close/>
                  <a:moveTo>
                    <a:pt x="8145" y="5716"/>
                  </a:moveTo>
                  <a:cubicBezTo>
                    <a:pt x="8359" y="5835"/>
                    <a:pt x="8550" y="5930"/>
                    <a:pt x="8717" y="5978"/>
                  </a:cubicBezTo>
                  <a:cubicBezTo>
                    <a:pt x="8502" y="6097"/>
                    <a:pt x="8240" y="6144"/>
                    <a:pt x="7955" y="6144"/>
                  </a:cubicBezTo>
                  <a:cubicBezTo>
                    <a:pt x="7883" y="6144"/>
                    <a:pt x="7812" y="6121"/>
                    <a:pt x="7740" y="6121"/>
                  </a:cubicBezTo>
                  <a:lnTo>
                    <a:pt x="8145" y="5716"/>
                  </a:lnTo>
                  <a:close/>
                  <a:moveTo>
                    <a:pt x="7740" y="0"/>
                  </a:moveTo>
                  <a:cubicBezTo>
                    <a:pt x="7609" y="0"/>
                    <a:pt x="7478" y="48"/>
                    <a:pt x="7383" y="143"/>
                  </a:cubicBezTo>
                  <a:lnTo>
                    <a:pt x="6788" y="739"/>
                  </a:lnTo>
                  <a:cubicBezTo>
                    <a:pt x="6740" y="786"/>
                    <a:pt x="6740" y="881"/>
                    <a:pt x="6788" y="929"/>
                  </a:cubicBezTo>
                  <a:cubicBezTo>
                    <a:pt x="6823" y="965"/>
                    <a:pt x="6865" y="983"/>
                    <a:pt x="6904" y="983"/>
                  </a:cubicBezTo>
                  <a:cubicBezTo>
                    <a:pt x="6943" y="983"/>
                    <a:pt x="6978" y="965"/>
                    <a:pt x="7002" y="929"/>
                  </a:cubicBezTo>
                  <a:lnTo>
                    <a:pt x="7574" y="358"/>
                  </a:lnTo>
                  <a:cubicBezTo>
                    <a:pt x="7621" y="310"/>
                    <a:pt x="7681" y="286"/>
                    <a:pt x="7740" y="286"/>
                  </a:cubicBezTo>
                  <a:cubicBezTo>
                    <a:pt x="7800" y="286"/>
                    <a:pt x="7859" y="310"/>
                    <a:pt x="7907" y="358"/>
                  </a:cubicBezTo>
                  <a:cubicBezTo>
                    <a:pt x="7931" y="405"/>
                    <a:pt x="7955" y="453"/>
                    <a:pt x="7955" y="524"/>
                  </a:cubicBezTo>
                  <a:cubicBezTo>
                    <a:pt x="7955" y="572"/>
                    <a:pt x="7931" y="620"/>
                    <a:pt x="7907" y="667"/>
                  </a:cubicBezTo>
                  <a:lnTo>
                    <a:pt x="4168" y="4406"/>
                  </a:lnTo>
                  <a:cubicBezTo>
                    <a:pt x="4120" y="4454"/>
                    <a:pt x="4061" y="4477"/>
                    <a:pt x="4001" y="4477"/>
                  </a:cubicBezTo>
                  <a:cubicBezTo>
                    <a:pt x="3942" y="4477"/>
                    <a:pt x="3882" y="4454"/>
                    <a:pt x="3835" y="4406"/>
                  </a:cubicBezTo>
                  <a:cubicBezTo>
                    <a:pt x="3811" y="4358"/>
                    <a:pt x="3763" y="4311"/>
                    <a:pt x="3763" y="4263"/>
                  </a:cubicBezTo>
                  <a:cubicBezTo>
                    <a:pt x="3763" y="4192"/>
                    <a:pt x="3787" y="4144"/>
                    <a:pt x="3835" y="4096"/>
                  </a:cubicBezTo>
                  <a:lnTo>
                    <a:pt x="6526" y="1429"/>
                  </a:lnTo>
                  <a:cubicBezTo>
                    <a:pt x="6573" y="1358"/>
                    <a:pt x="6573" y="1263"/>
                    <a:pt x="6526" y="1215"/>
                  </a:cubicBezTo>
                  <a:cubicBezTo>
                    <a:pt x="6490" y="1191"/>
                    <a:pt x="6448" y="1179"/>
                    <a:pt x="6410" y="1179"/>
                  </a:cubicBezTo>
                  <a:cubicBezTo>
                    <a:pt x="6371" y="1179"/>
                    <a:pt x="6335" y="1191"/>
                    <a:pt x="6311" y="1215"/>
                  </a:cubicBezTo>
                  <a:lnTo>
                    <a:pt x="3644" y="3882"/>
                  </a:lnTo>
                  <a:cubicBezTo>
                    <a:pt x="3549" y="3977"/>
                    <a:pt x="3501" y="4073"/>
                    <a:pt x="3501" y="4192"/>
                  </a:cubicBezTo>
                  <a:lnTo>
                    <a:pt x="120" y="7573"/>
                  </a:lnTo>
                  <a:cubicBezTo>
                    <a:pt x="24" y="7645"/>
                    <a:pt x="1" y="7740"/>
                    <a:pt x="1" y="7859"/>
                  </a:cubicBezTo>
                  <a:cubicBezTo>
                    <a:pt x="1" y="7954"/>
                    <a:pt x="24" y="8050"/>
                    <a:pt x="120" y="8121"/>
                  </a:cubicBezTo>
                  <a:cubicBezTo>
                    <a:pt x="191" y="8216"/>
                    <a:pt x="286" y="8240"/>
                    <a:pt x="382" y="8240"/>
                  </a:cubicBezTo>
                  <a:cubicBezTo>
                    <a:pt x="501" y="8240"/>
                    <a:pt x="596" y="8216"/>
                    <a:pt x="667" y="8121"/>
                  </a:cubicBezTo>
                  <a:lnTo>
                    <a:pt x="2263" y="6549"/>
                  </a:lnTo>
                  <a:cubicBezTo>
                    <a:pt x="2311" y="6478"/>
                    <a:pt x="2311" y="6383"/>
                    <a:pt x="2263" y="6335"/>
                  </a:cubicBezTo>
                  <a:cubicBezTo>
                    <a:pt x="2239" y="6311"/>
                    <a:pt x="2203" y="6299"/>
                    <a:pt x="2165" y="6299"/>
                  </a:cubicBezTo>
                  <a:cubicBezTo>
                    <a:pt x="2126" y="6299"/>
                    <a:pt x="2084" y="6311"/>
                    <a:pt x="2049" y="6335"/>
                  </a:cubicBezTo>
                  <a:lnTo>
                    <a:pt x="477" y="7931"/>
                  </a:lnTo>
                  <a:cubicBezTo>
                    <a:pt x="453" y="7954"/>
                    <a:pt x="423" y="7966"/>
                    <a:pt x="394" y="7966"/>
                  </a:cubicBezTo>
                  <a:cubicBezTo>
                    <a:pt x="364" y="7966"/>
                    <a:pt x="334" y="7954"/>
                    <a:pt x="310" y="7931"/>
                  </a:cubicBezTo>
                  <a:cubicBezTo>
                    <a:pt x="286" y="7907"/>
                    <a:pt x="286" y="7883"/>
                    <a:pt x="286" y="7859"/>
                  </a:cubicBezTo>
                  <a:cubicBezTo>
                    <a:pt x="286" y="7811"/>
                    <a:pt x="286" y="7788"/>
                    <a:pt x="310" y="7764"/>
                  </a:cubicBezTo>
                  <a:lnTo>
                    <a:pt x="3549" y="4525"/>
                  </a:lnTo>
                  <a:cubicBezTo>
                    <a:pt x="3573" y="4549"/>
                    <a:pt x="3597" y="4597"/>
                    <a:pt x="3644" y="4620"/>
                  </a:cubicBezTo>
                  <a:cubicBezTo>
                    <a:pt x="3668" y="4644"/>
                    <a:pt x="3692" y="4668"/>
                    <a:pt x="3716" y="4692"/>
                  </a:cubicBezTo>
                  <a:lnTo>
                    <a:pt x="2525" y="5859"/>
                  </a:lnTo>
                  <a:cubicBezTo>
                    <a:pt x="2477" y="5906"/>
                    <a:pt x="2477" y="6002"/>
                    <a:pt x="2525" y="6073"/>
                  </a:cubicBezTo>
                  <a:cubicBezTo>
                    <a:pt x="2573" y="6097"/>
                    <a:pt x="2596" y="6097"/>
                    <a:pt x="2644" y="6097"/>
                  </a:cubicBezTo>
                  <a:cubicBezTo>
                    <a:pt x="2668" y="6097"/>
                    <a:pt x="2715" y="6097"/>
                    <a:pt x="2739" y="6073"/>
                  </a:cubicBezTo>
                  <a:lnTo>
                    <a:pt x="4025" y="4763"/>
                  </a:lnTo>
                  <a:cubicBezTo>
                    <a:pt x="4120" y="4763"/>
                    <a:pt x="4216" y="4716"/>
                    <a:pt x="4311" y="4668"/>
                  </a:cubicBezTo>
                  <a:cubicBezTo>
                    <a:pt x="5145" y="5478"/>
                    <a:pt x="6097" y="6049"/>
                    <a:pt x="7026" y="6287"/>
                  </a:cubicBezTo>
                  <a:cubicBezTo>
                    <a:pt x="7324" y="6370"/>
                    <a:pt x="7630" y="6415"/>
                    <a:pt x="7926" y="6415"/>
                  </a:cubicBezTo>
                  <a:cubicBezTo>
                    <a:pt x="8483" y="6415"/>
                    <a:pt x="9002" y="6255"/>
                    <a:pt x="9360" y="5883"/>
                  </a:cubicBezTo>
                  <a:cubicBezTo>
                    <a:pt x="9836" y="5430"/>
                    <a:pt x="10003" y="4739"/>
                    <a:pt x="9860" y="3906"/>
                  </a:cubicBezTo>
                  <a:cubicBezTo>
                    <a:pt x="9669" y="2810"/>
                    <a:pt x="9050" y="1786"/>
                    <a:pt x="8145" y="810"/>
                  </a:cubicBezTo>
                  <a:cubicBezTo>
                    <a:pt x="8217" y="739"/>
                    <a:pt x="8264" y="620"/>
                    <a:pt x="8264" y="524"/>
                  </a:cubicBezTo>
                  <a:cubicBezTo>
                    <a:pt x="8264" y="381"/>
                    <a:pt x="8193" y="262"/>
                    <a:pt x="8098" y="143"/>
                  </a:cubicBezTo>
                  <a:cubicBezTo>
                    <a:pt x="8002" y="48"/>
                    <a:pt x="7871" y="0"/>
                    <a:pt x="77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26" name="Google Shape;1926;p9"/>
          <p:cNvSpPr txBox="1"/>
          <p:nvPr/>
        </p:nvSpPr>
        <p:spPr>
          <a:xfrm>
            <a:off x="2763772" y="1208822"/>
            <a:ext cx="5048588" cy="193899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VD:</a:t>
            </a:r>
            <a:endParaRPr/>
          </a:p>
          <a:p>
            <a:pPr marL="0" marR="0" lvl="0" indent="0" algn="ctr" rtl="0">
              <a:lnSpc>
                <a:spcPct val="150000"/>
              </a:lnSpc>
              <a:spcBef>
                <a:spcPts val="0"/>
              </a:spcBef>
              <a:spcAft>
                <a:spcPts val="0"/>
              </a:spcAft>
              <a:buNone/>
            </a:pPr>
            <a:r>
              <a:rPr lang="vi-VN" sz="2000" b="0" i="1" u="none" strike="noStrike" cap="none">
                <a:solidFill>
                  <a:srgbClr val="000000"/>
                </a:solidFill>
                <a:latin typeface="Arial"/>
                <a:ea typeface="Arial"/>
                <a:cs typeface="Arial"/>
                <a:sym typeface="Arial"/>
              </a:rPr>
              <a:t>Áo nâu cùng với áo xanh</a:t>
            </a:r>
            <a:endParaRPr/>
          </a:p>
          <a:p>
            <a:pPr marL="0" marR="0" lvl="0" indent="0" algn="ctr" rtl="0">
              <a:lnSpc>
                <a:spcPct val="150000"/>
              </a:lnSpc>
              <a:spcBef>
                <a:spcPts val="0"/>
              </a:spcBef>
              <a:spcAft>
                <a:spcPts val="0"/>
              </a:spcAft>
              <a:buNone/>
            </a:pPr>
            <a:r>
              <a:rPr lang="vi-VN" sz="2000" b="0" i="1" u="none" strike="noStrike" cap="none">
                <a:solidFill>
                  <a:srgbClr val="000000"/>
                </a:solidFill>
                <a:latin typeface="Arial"/>
                <a:ea typeface="Arial"/>
                <a:cs typeface="Arial"/>
                <a:sym typeface="Arial"/>
              </a:rPr>
              <a:t>Nông thôn cùng với thị thành đứng lên</a:t>
            </a:r>
            <a:endParaRPr/>
          </a:p>
          <a:p>
            <a:pPr marL="0" marR="0" lvl="0" indent="0" algn="r"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(Tố Hữu)</a:t>
            </a:r>
            <a:endParaRPr sz="2000" b="0" i="0" u="none" strike="noStrike" cap="none">
              <a:solidFill>
                <a:srgbClr val="000000"/>
              </a:solidFill>
              <a:latin typeface="Arial"/>
              <a:ea typeface="Arial"/>
              <a:cs typeface="Arial"/>
              <a:sym typeface="Arial"/>
            </a:endParaRPr>
          </a:p>
        </p:txBody>
      </p:sp>
      <p:cxnSp>
        <p:nvCxnSpPr>
          <p:cNvPr id="1927" name="Google Shape;1927;p9"/>
          <p:cNvCxnSpPr/>
          <p:nvPr/>
        </p:nvCxnSpPr>
        <p:spPr>
          <a:xfrm>
            <a:off x="3131840" y="2571750"/>
            <a:ext cx="1152128" cy="0"/>
          </a:xfrm>
          <a:prstGeom prst="straightConnector1">
            <a:avLst/>
          </a:prstGeom>
          <a:noFill/>
          <a:ln w="19050" cap="flat" cmpd="sng">
            <a:solidFill>
              <a:srgbClr val="151D1E"/>
            </a:solidFill>
            <a:prstDash val="solid"/>
            <a:round/>
            <a:headEnd type="none" w="sm" len="sm"/>
            <a:tailEnd type="none" w="sm" len="sm"/>
          </a:ln>
        </p:spPr>
      </p:cxnSp>
      <p:cxnSp>
        <p:nvCxnSpPr>
          <p:cNvPr id="1928" name="Google Shape;1928;p9"/>
          <p:cNvCxnSpPr/>
          <p:nvPr/>
        </p:nvCxnSpPr>
        <p:spPr>
          <a:xfrm>
            <a:off x="5364088" y="2571750"/>
            <a:ext cx="1008112" cy="0"/>
          </a:xfrm>
          <a:prstGeom prst="straightConnector1">
            <a:avLst/>
          </a:prstGeom>
          <a:noFill/>
          <a:ln w="19050" cap="flat" cmpd="sng">
            <a:solidFill>
              <a:srgbClr val="151D1E"/>
            </a:solidFill>
            <a:prstDash val="solid"/>
            <a:round/>
            <a:headEnd type="none" w="sm" len="sm"/>
            <a:tailEnd type="none" w="sm" len="sm"/>
          </a:ln>
        </p:spPr>
      </p:cxnSp>
      <p:sp>
        <p:nvSpPr>
          <p:cNvPr id="1929" name="Google Shape;1929;p9"/>
          <p:cNvSpPr txBox="1"/>
          <p:nvPr/>
        </p:nvSpPr>
        <p:spPr>
          <a:xfrm>
            <a:off x="3131840" y="3291830"/>
            <a:ext cx="5112568"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Nông thôn 🡪 những người ở nông thôn.</a:t>
            </a:r>
            <a:endParaRPr/>
          </a:p>
          <a:p>
            <a:pPr marL="0" marR="0" lvl="0" indent="0" algn="l" rtl="0">
              <a:lnSpc>
                <a:spcPct val="150000"/>
              </a:lnSpc>
              <a:spcBef>
                <a:spcPts val="0"/>
              </a:spcBef>
              <a:spcAft>
                <a:spcPts val="0"/>
              </a:spcAft>
              <a:buNone/>
            </a:pPr>
            <a:r>
              <a:rPr lang="vi-VN" sz="2000" b="0" i="0" u="none" strike="noStrike" cap="none">
                <a:solidFill>
                  <a:srgbClr val="000000"/>
                </a:solidFill>
                <a:latin typeface="Arial"/>
                <a:ea typeface="Arial"/>
                <a:cs typeface="Arial"/>
                <a:sym typeface="Arial"/>
              </a:rPr>
              <a:t>Thị thành 🡪 chỉ những người ở thành thị.</a:t>
            </a:r>
            <a:endParaRPr sz="2000" b="0" i="0" u="none" strike="noStrike" cap="none">
              <a:solidFill>
                <a:srgbClr val="000000"/>
              </a:solidFill>
              <a:latin typeface="Arial"/>
              <a:ea typeface="Arial"/>
              <a:cs typeface="Arial"/>
              <a:sym typeface="Arial"/>
            </a:endParaRPr>
          </a:p>
        </p:txBody>
      </p:sp>
      <p:cxnSp>
        <p:nvCxnSpPr>
          <p:cNvPr id="1930" name="Google Shape;1930;p9"/>
          <p:cNvCxnSpPr/>
          <p:nvPr/>
        </p:nvCxnSpPr>
        <p:spPr>
          <a:xfrm>
            <a:off x="2555776" y="1287379"/>
            <a:ext cx="0" cy="3228587"/>
          </a:xfrm>
          <a:prstGeom prst="straightConnector1">
            <a:avLst/>
          </a:prstGeom>
          <a:noFill/>
          <a:ln w="19050" cap="flat" cmpd="sng">
            <a:solidFill>
              <a:srgbClr val="A6D6CA"/>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1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2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2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reign Language Subject for Elementary - 2nd Grade: German">
  <a:themeElements>
    <a:clrScheme name="Simple Light">
      <a:dk1>
        <a:srgbClr val="2C3A3D"/>
      </a:dk1>
      <a:lt1>
        <a:srgbClr val="FEFAEF"/>
      </a:lt1>
      <a:dk2>
        <a:srgbClr val="C7C2B3"/>
      </a:dk2>
      <a:lt2>
        <a:srgbClr val="E2CE96"/>
      </a:lt2>
      <a:accent1>
        <a:srgbClr val="ACDBCF"/>
      </a:accent1>
      <a:accent2>
        <a:srgbClr val="E9A295"/>
      </a:accent2>
      <a:accent3>
        <a:srgbClr val="F58B29"/>
      </a:accent3>
      <a:accent4>
        <a:srgbClr val="FCB82F"/>
      </a:accent4>
      <a:accent5>
        <a:srgbClr val="028EA7"/>
      </a:accent5>
      <a:accent6>
        <a:srgbClr val="DB6463"/>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1444</Words>
  <PresentationFormat>On-screen Show (16:9)</PresentationFormat>
  <Paragraphs>160</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Staatliches</vt:lpstr>
      <vt:lpstr>Fredoka One</vt:lpstr>
      <vt:lpstr>Roboto Condensed Light</vt:lpstr>
      <vt:lpstr>Anaheim</vt:lpstr>
      <vt:lpstr>Bebas Neue</vt:lpstr>
      <vt:lpstr>Foreign Language Subject for Elementary - 2nd Grade: German</vt:lpstr>
      <vt:lpstr>Chào mừng các em đến với bài học hôm nay!</vt:lpstr>
      <vt:lpstr>KHỞI ĐỘNG</vt:lpstr>
      <vt:lpstr>Tiết 52: Thực hành tiếng Việt</vt:lpstr>
      <vt:lpstr>Nội dung bài học</vt:lpstr>
      <vt:lpstr>I. Hoán dụ</vt:lpstr>
      <vt:lpstr>I. Hoán dụ</vt:lpstr>
      <vt:lpstr>________</vt:lpstr>
      <vt:lpstr>________</vt:lpstr>
      <vt:lpstr>________</vt:lpstr>
      <vt:lpstr>________</vt:lpstr>
      <vt:lpstr>________</vt:lpstr>
      <vt:lpstr>I. Hoán dụ</vt:lpstr>
      <vt:lpstr>Phân biệt ẩn dụ và hoán dụ</vt:lpstr>
      <vt:lpstr>Luyện tập</vt:lpstr>
      <vt:lpstr>1. Biện pháp tu từ</vt:lpstr>
      <vt:lpstr>1. Biện pháp tu từ</vt:lpstr>
      <vt:lpstr>1. Biện pháp tu từ</vt:lpstr>
      <vt:lpstr>1. Biện pháp tu từ</vt:lpstr>
      <vt:lpstr>Bài tập 2: Chỉ ra các biện pháp tu từ được sử dụng trong những câu sau và nêu tác dụng của chúng</vt:lpstr>
      <vt:lpstr>Bài tập 2: Chỉ ra các biện pháp tu từ được sử dụng trong những câu sau và nêu tác dụng của chúng</vt:lpstr>
      <vt:lpstr>Bài tập 2: Chỉ ra các biện pháp tu từ được sử dụng trong những câu sau và nêu tác dụng của chúng</vt:lpstr>
      <vt:lpstr>Bài tập 2: Chỉ ra các biện pháp tu từ được sử dụng trong những câu sau và nêu tác dụng của chúng</vt:lpstr>
      <vt:lpstr>2. Nghĩa của từ</vt:lpstr>
      <vt:lpstr>Vận dụng</vt:lpstr>
      <vt:lpstr>Hướng dẫn về nhà</vt:lpstr>
      <vt:lpstr>Hẹn gặp lại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modified xsi:type="dcterms:W3CDTF">2021-09-29T16:54:37Z</dcterms:modified>
</cp:coreProperties>
</file>