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8/1/2021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8/1/2021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8/1/2021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8/1/2021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8/1/2021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8/1/2021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8/1/2021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700</TotalTime>
  <Words>1033</Words>
  <PresentationFormat>On-screen Show (4:3)</PresentationFormat>
  <Paragraphs>98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2021-07-05T09:11:44Z</dcterms:created>
  <dcterms:modified xsi:type="dcterms:W3CDTF">2021-08-01T15:21:32Z</dcterms:modified>
</cp:coreProperties>
</file>