
<file path=[Content_Types].xml><?xml version="1.0" encoding="utf-8"?>
<Types xmlns="http://schemas.openxmlformats.org/package/2006/content-types">
  <Default Extension="fntdata" ContentType="application/x-fontdata"/>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8"/>
  </p:notesMasterIdLst>
  <p:sldIdLst>
    <p:sldId id="270" r:id="rId3"/>
    <p:sldId id="271" r:id="rId4"/>
    <p:sldId id="272" r:id="rId5"/>
    <p:sldId id="256" r:id="rId6"/>
    <p:sldId id="273" r:id="rId7"/>
    <p:sldId id="274" r:id="rId8"/>
    <p:sldId id="257" r:id="rId9"/>
    <p:sldId id="265" r:id="rId10"/>
    <p:sldId id="261" r:id="rId11"/>
    <p:sldId id="267" r:id="rId12"/>
    <p:sldId id="263" r:id="rId13"/>
    <p:sldId id="266" r:id="rId14"/>
    <p:sldId id="262" r:id="rId15"/>
    <p:sldId id="269" r:id="rId16"/>
    <p:sldId id="425" r:id="rId17"/>
  </p:sldIdLst>
  <p:sldSz cx="12192000" cy="6858000"/>
  <p:notesSz cx="6858000" cy="9144000"/>
  <p:embeddedFontLst>
    <p:embeddedFont>
      <p:font typeface="A2.Jovis-WorkSansRegular-San" panose="020B0604020202020204" charset="0"/>
      <p:regular r:id="rId19"/>
    </p:embeddedFont>
    <p:embeddedFont>
      <p:font typeface="A3.Jovis-BebasNeueBold-San" panose="020B0604020202020204" charset="0"/>
      <p:bold r:id="rId20"/>
    </p:embeddedFont>
    <p:embeddedFont>
      <p:font typeface="Averta Std ExtraBold" panose="00000900000000000000" charset="0"/>
      <p:bold r:id="rId21"/>
      <p:boldItalic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Mongolian Baiti" panose="03000500000000000000" pitchFamily="66" charset="0"/>
      <p:regular r:id="rId29"/>
    </p:embeddedFont>
    <p:embeddedFont>
      <p:font typeface="Quicksand Bold"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261"/>
    <a:srgbClr val="EE4036"/>
    <a:srgbClr val="FFFAEF"/>
    <a:srgbClr val="FAAF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7" autoAdjust="0"/>
    <p:restoredTop sz="94364" autoAdjust="0"/>
  </p:normalViewPr>
  <p:slideViewPr>
    <p:cSldViewPr snapToGrid="0">
      <p:cViewPr varScale="1">
        <p:scale>
          <a:sx n="66" d="100"/>
          <a:sy n="66" d="100"/>
        </p:scale>
        <p:origin x="762" y="66"/>
      </p:cViewPr>
      <p:guideLst/>
    </p:cSldViewPr>
  </p:slideViewPr>
  <p:notesTextViewPr>
    <p:cViewPr>
      <p:scale>
        <a:sx n="20" d="100"/>
        <a:sy n="2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16-Sep-23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4</a:t>
            </a:fld>
            <a:endParaRPr lang="en-US"/>
          </a:p>
        </p:txBody>
      </p:sp>
    </p:spTree>
    <p:extLst>
      <p:ext uri="{BB962C8B-B14F-4D97-AF65-F5344CB8AC3E}">
        <p14:creationId xmlns:p14="http://schemas.microsoft.com/office/powerpoint/2010/main" val="344676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7</a:t>
            </a:fld>
            <a:endParaRPr lang="en-US"/>
          </a:p>
        </p:txBody>
      </p:sp>
    </p:spTree>
    <p:extLst>
      <p:ext uri="{BB962C8B-B14F-4D97-AF65-F5344CB8AC3E}">
        <p14:creationId xmlns:p14="http://schemas.microsoft.com/office/powerpoint/2010/main" val="1200328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10</a:t>
            </a:fld>
            <a:endParaRPr lang="en-US"/>
          </a:p>
        </p:txBody>
      </p:sp>
    </p:spTree>
    <p:extLst>
      <p:ext uri="{BB962C8B-B14F-4D97-AF65-F5344CB8AC3E}">
        <p14:creationId xmlns:p14="http://schemas.microsoft.com/office/powerpoint/2010/main" val="3480358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11</a:t>
            </a:fld>
            <a:endParaRPr lang="en-US"/>
          </a:p>
        </p:txBody>
      </p:sp>
    </p:spTree>
    <p:extLst>
      <p:ext uri="{BB962C8B-B14F-4D97-AF65-F5344CB8AC3E}">
        <p14:creationId xmlns:p14="http://schemas.microsoft.com/office/powerpoint/2010/main" val="3417219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12</a:t>
            </a:fld>
            <a:endParaRPr lang="en-US"/>
          </a:p>
        </p:txBody>
      </p:sp>
    </p:spTree>
    <p:extLst>
      <p:ext uri="{BB962C8B-B14F-4D97-AF65-F5344CB8AC3E}">
        <p14:creationId xmlns:p14="http://schemas.microsoft.com/office/powerpoint/2010/main" val="3233154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13</a:t>
            </a:fld>
            <a:endParaRPr lang="en-US"/>
          </a:p>
        </p:txBody>
      </p:sp>
    </p:spTree>
    <p:extLst>
      <p:ext uri="{BB962C8B-B14F-4D97-AF65-F5344CB8AC3E}">
        <p14:creationId xmlns:p14="http://schemas.microsoft.com/office/powerpoint/2010/main" val="2081192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14</a:t>
            </a:fld>
            <a:endParaRPr lang="en-US"/>
          </a:p>
        </p:txBody>
      </p:sp>
    </p:spTree>
    <p:extLst>
      <p:ext uri="{BB962C8B-B14F-4D97-AF65-F5344CB8AC3E}">
        <p14:creationId xmlns:p14="http://schemas.microsoft.com/office/powerpoint/2010/main" val="537621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16-Sep-23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E5E42-9FB1-446D-B9E9-D27F657D743E}"/>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8351593C-7390-4DF3-A99A-35505379667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EF1E6B09-6251-48A7-A878-45D2760D266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23E566C6-62A6-46D9-ACBD-282FBB291DD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AEEAF35F-E819-4AB4-8FF5-1FF52B6393A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0D57C17-6E8E-470D-9573-C6DE3195F324}"/>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663574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63FD79-9555-417F-86A6-978B1B9F184B}"/>
              </a:ext>
            </a:extLst>
          </p:cNvPr>
          <p:cNvSpPr>
            <a:spLocks noGrp="1"/>
          </p:cNvSpPr>
          <p:nvPr>
            <p:ph type="title"/>
          </p:nvPr>
        </p:nvSpPr>
        <p:spPr>
          <a:xfrm>
            <a:off x="839788" y="365127"/>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4245A696-4F53-47C3-BCA4-90CFC500F21B}"/>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E67FEDD7-040E-4EDC-ABF1-BF9E8CC549BA}"/>
              </a:ext>
            </a:extLst>
          </p:cNvPr>
          <p:cNvSpPr>
            <a:spLocks noGrp="1"/>
          </p:cNvSpPr>
          <p:nvPr>
            <p:ph sz="half" idx="2"/>
          </p:nvPr>
        </p:nvSpPr>
        <p:spPr>
          <a:xfrm>
            <a:off x="839789"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B7FD5EA6-A546-4B0F-8596-4BF9A2C4A2C1}"/>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E3EE3323-65E0-4540-8D34-E0C0307DC2D6}"/>
              </a:ext>
            </a:extLst>
          </p:cNvPr>
          <p:cNvSpPr>
            <a:spLocks noGrp="1"/>
          </p:cNvSpPr>
          <p:nvPr>
            <p:ph sz="quarter" idx="4"/>
          </p:nvPr>
        </p:nvSpPr>
        <p:spPr>
          <a:xfrm>
            <a:off x="6172201"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592B4223-DDE0-4BE6-9B90-23CB70AC063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8" name="Fußzeilenplatzhalter 7">
            <a:extLst>
              <a:ext uri="{FF2B5EF4-FFF2-40B4-BE49-F238E27FC236}">
                <a16:creationId xmlns:a16="http://schemas.microsoft.com/office/drawing/2014/main" id="{062D05B7-BC5C-4FFF-9F40-F5DF29ED4A3B}"/>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0EB32C7F-28CB-42A0-B20A-F40693F7A94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749977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E2B99-741C-48A8-8E58-902ABCC2578F}"/>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6F9A63CA-6B7D-483E-9F49-8B14F66A622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4" name="Fußzeilenplatzhalter 3">
            <a:extLst>
              <a:ext uri="{FF2B5EF4-FFF2-40B4-BE49-F238E27FC236}">
                <a16:creationId xmlns:a16="http://schemas.microsoft.com/office/drawing/2014/main" id="{84685A2C-C38E-4AB5-A7F7-7BE7B3AE74C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3B280966-6384-49A5-9AED-E88D1BE7E16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13998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91284AF-5B3B-44BF-BF76-1B4A1A38F7EC}"/>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3" name="Fußzeilenplatzhalter 2">
            <a:extLst>
              <a:ext uri="{FF2B5EF4-FFF2-40B4-BE49-F238E27FC236}">
                <a16:creationId xmlns:a16="http://schemas.microsoft.com/office/drawing/2014/main" id="{2D00718F-2A17-41E8-A27B-B8234DA0C489}"/>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524F0EC0-19A0-4307-A8A4-80AF108E1ED2}"/>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113775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1A4C3-782E-4CC0-A711-06A9D8F574A9}"/>
              </a:ext>
            </a:extLst>
          </p:cNvPr>
          <p:cNvSpPr>
            <a:spLocks noGrp="1"/>
          </p:cNvSpPr>
          <p:nvPr>
            <p:ph type="title"/>
          </p:nvPr>
        </p:nvSpPr>
        <p:spPr>
          <a:xfrm>
            <a:off x="839788" y="457200"/>
            <a:ext cx="3932237" cy="1600200"/>
          </a:xfrm>
        </p:spPr>
        <p:txBody>
          <a:bodyPr anchor="b"/>
          <a:lstStyle>
            <a:lvl1pPr>
              <a:defRPr sz="24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20D6914-DA57-4C20-B9AF-856222236938}"/>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DAD126A2-9A18-4AB9-923C-73C486DDAB05}"/>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A43C310B-0324-4F9C-AADA-9DA2C4E2EC9B}"/>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F5DEC1F9-6D7F-436E-9DFF-5DFF70294B5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EDA25C2-8C1C-4D1C-A4F0-24D46B1C575F}"/>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179973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8CA5EA-E338-498B-AF7A-B45CCD521C59}"/>
              </a:ext>
            </a:extLst>
          </p:cNvPr>
          <p:cNvSpPr>
            <a:spLocks noGrp="1"/>
          </p:cNvSpPr>
          <p:nvPr>
            <p:ph type="title"/>
          </p:nvPr>
        </p:nvSpPr>
        <p:spPr>
          <a:xfrm>
            <a:off x="839788" y="457200"/>
            <a:ext cx="3932237" cy="1600200"/>
          </a:xfrm>
        </p:spPr>
        <p:txBody>
          <a:bodyPr anchor="b"/>
          <a:lstStyle>
            <a:lvl1pPr>
              <a:defRPr sz="2400"/>
            </a:lvl1pPr>
          </a:lstStyle>
          <a:p>
            <a:r>
              <a:rPr lang="de-DE"/>
              <a:t>Mastertitelformat bearbeiten</a:t>
            </a:r>
            <a:endParaRPr lang="de-AT"/>
          </a:p>
        </p:txBody>
      </p:sp>
      <p:sp>
        <p:nvSpPr>
          <p:cNvPr id="3" name="Bildplatzhalter 2">
            <a:extLst>
              <a:ext uri="{FF2B5EF4-FFF2-40B4-BE49-F238E27FC236}">
                <a16:creationId xmlns:a16="http://schemas.microsoft.com/office/drawing/2014/main" id="{9A77D26C-FB79-443F-BABE-7097A6D08A32}"/>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AT"/>
          </a:p>
        </p:txBody>
      </p:sp>
      <p:sp>
        <p:nvSpPr>
          <p:cNvPr id="4" name="Textplatzhalter 3">
            <a:extLst>
              <a:ext uri="{FF2B5EF4-FFF2-40B4-BE49-F238E27FC236}">
                <a16:creationId xmlns:a16="http://schemas.microsoft.com/office/drawing/2014/main" id="{16260DA0-4A07-4FF1-AE22-2A48A360BC2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0493A49D-A289-4D95-BA26-A7824E055A1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D4F50531-B3F1-439A-BD0E-CC28C7497B1B}"/>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FAE9095-B7D3-4AA7-9F13-FDECB4818263}"/>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762667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9E16F-A854-4517-B3A0-E8E9AB442A7F}"/>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6A3E9848-0A69-450F-A620-3DF902B1D16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FE4DF86-CE58-4FDA-A23D-ABCF4457BAA4}"/>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19AC1661-75CA-4953-A2A5-31C3B786E8D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31E0D62-1379-4DA4-A6EB-97727ED86E9C}"/>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362963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32CD6A4-D367-42C9-8114-77A00BCD01B1}"/>
              </a:ext>
            </a:extLst>
          </p:cNvPr>
          <p:cNvSpPr>
            <a:spLocks noGrp="1"/>
          </p:cNvSpPr>
          <p:nvPr>
            <p:ph type="title" orient="vert"/>
          </p:nvPr>
        </p:nvSpPr>
        <p:spPr>
          <a:xfrm>
            <a:off x="8724901"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896B18D1-37D0-4ABE-823A-2A7B87E5D419}"/>
              </a:ext>
            </a:extLst>
          </p:cNvPr>
          <p:cNvSpPr>
            <a:spLocks noGrp="1"/>
          </p:cNvSpPr>
          <p:nvPr>
            <p:ph type="body" orient="vert" idx="1"/>
          </p:nvPr>
        </p:nvSpPr>
        <p:spPr>
          <a:xfrm>
            <a:off x="838201"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8CF97D1-5572-4E0B-8D43-BC16B377CC82}"/>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75D9AA64-A950-417A-80E9-D9BA02FE2AD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D72D132-F4CC-4F67-BCF2-C4ABBE315F0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837190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16-Sep-23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16-Sep-23</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16-Sep-23</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16-Sep-23</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16-Sep-23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759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40F0A-CA60-4B85-B9D5-F51CCD21BB1F}"/>
              </a:ext>
            </a:extLst>
          </p:cNvPr>
          <p:cNvSpPr>
            <a:spLocks noGrp="1"/>
          </p:cNvSpPr>
          <p:nvPr>
            <p:ph type="ctrTitle"/>
          </p:nvPr>
        </p:nvSpPr>
        <p:spPr>
          <a:xfrm>
            <a:off x="1524000" y="1122363"/>
            <a:ext cx="9144000" cy="2387600"/>
          </a:xfrm>
        </p:spPr>
        <p:txBody>
          <a:bodyPr anchor="b"/>
          <a:lstStyle>
            <a:lvl1pPr algn="ctr">
              <a:defRPr sz="4500"/>
            </a:lvl1pPr>
          </a:lstStyle>
          <a:p>
            <a:r>
              <a:rPr lang="de-DE"/>
              <a:t>Mastertitelformat bearbeiten</a:t>
            </a:r>
            <a:endParaRPr lang="de-AT"/>
          </a:p>
        </p:txBody>
      </p:sp>
      <p:sp>
        <p:nvSpPr>
          <p:cNvPr id="3" name="Untertitel 2">
            <a:extLst>
              <a:ext uri="{FF2B5EF4-FFF2-40B4-BE49-F238E27FC236}">
                <a16:creationId xmlns:a16="http://schemas.microsoft.com/office/drawing/2014/main" id="{DD9573B9-9648-426C-A1CA-EFCF7E5DDCF4}"/>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554D7147-E393-4FF1-84F7-BE2C9C24084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6E9E79D2-D47A-4B8C-AF14-50F5C0D4BD86}"/>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021F92C-E151-4886-ADC3-D2F0B4CA75C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579293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158FA-9462-4B11-9BBC-5A397833B0A3}"/>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FE6B70C7-2991-4E5A-BEE5-153DF49FB69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E51DF9C-A3CF-4902-9D08-A9D00D05CA9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1BA2FBF-0F1F-492F-991A-EBB74AAD8F2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F5101AF-0122-4521-83D9-72169DEF5AA6}"/>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82606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CC1C82-651B-484B-999C-617A8C4783A7}"/>
              </a:ext>
            </a:extLst>
          </p:cNvPr>
          <p:cNvSpPr>
            <a:spLocks noGrp="1"/>
          </p:cNvSpPr>
          <p:nvPr>
            <p:ph type="title"/>
          </p:nvPr>
        </p:nvSpPr>
        <p:spPr>
          <a:xfrm>
            <a:off x="831851" y="1709740"/>
            <a:ext cx="10515600" cy="2852737"/>
          </a:xfrm>
        </p:spPr>
        <p:txBody>
          <a:bodyPr anchor="b"/>
          <a:lstStyle>
            <a:lvl1pPr>
              <a:defRPr sz="4500"/>
            </a:lvl1pPr>
          </a:lstStyle>
          <a:p>
            <a:r>
              <a:rPr lang="de-DE"/>
              <a:t>Mastertitelformat bearbeiten</a:t>
            </a:r>
            <a:endParaRPr lang="de-AT"/>
          </a:p>
        </p:txBody>
      </p:sp>
      <p:sp>
        <p:nvSpPr>
          <p:cNvPr id="3" name="Textplatzhalter 2">
            <a:extLst>
              <a:ext uri="{FF2B5EF4-FFF2-40B4-BE49-F238E27FC236}">
                <a16:creationId xmlns:a16="http://schemas.microsoft.com/office/drawing/2014/main" id="{02A25B5D-19FE-45FB-8AE1-A791E959BCDA}"/>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6F1E635-82F1-4C47-9DCA-FCC8FB7ADF53}"/>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BDF1A0F6-54BC-4A22-B53C-39B9A25EFE9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1637EB1-BEAC-4B25-8305-6449B1427D4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0004824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16-Sep-23</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59"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DC0CBFB-787F-4339-B7CB-7924570FD04D}"/>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ACF4F62-C072-4F38-8D90-2154F16325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57988C6-28B8-4EC4-BC7B-4038E30AF08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BFFB9B2-31F8-44F6-8C95-30C9D5DF99B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D0F1DB94-9BD4-4088-92F7-61F9AB6410DC}"/>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C07A06-13F1-4B5A-B124-C4B70AF12CB9}" type="slidenum">
              <a:rPr lang="de-AT" smtClean="0"/>
              <a:t>‹#›</a:t>
            </a:fld>
            <a:endParaRPr lang="de-AT"/>
          </a:p>
        </p:txBody>
      </p:sp>
    </p:spTree>
    <p:extLst>
      <p:ext uri="{BB962C8B-B14F-4D97-AF65-F5344CB8AC3E}">
        <p14:creationId xmlns:p14="http://schemas.microsoft.com/office/powerpoint/2010/main" val="1758606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audio" Target="../media/audio1.wav"/><Relationship Id="rId16" Type="http://schemas.openxmlformats.org/officeDocument/2006/relationships/image" Target="../media/image14.svg"/><Relationship Id="rId1" Type="http://schemas.openxmlformats.org/officeDocument/2006/relationships/slideLayout" Target="../slideLayouts/slideLayout6.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audio" Target="../media/audio4.wav"/><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3.xml"/><Relationship Id="rId16"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3.png"/><Relationship Id="rId5" Type="http://schemas.openxmlformats.org/officeDocument/2006/relationships/image" Target="../media/image58.svg"/><Relationship Id="rId15" Type="http://schemas.openxmlformats.org/officeDocument/2006/relationships/image" Target="../media/image67.png"/><Relationship Id="rId10" Type="http://schemas.openxmlformats.org/officeDocument/2006/relationships/image" Target="../media/image62.png"/><Relationship Id="rId19" Type="http://schemas.openxmlformats.org/officeDocument/2006/relationships/image" Target="../media/image73.gif"/><Relationship Id="rId4" Type="http://schemas.openxmlformats.org/officeDocument/2006/relationships/image" Target="../media/image57.png"/><Relationship Id="rId9" Type="http://schemas.openxmlformats.org/officeDocument/2006/relationships/image" Target="../media/image61.png"/><Relationship Id="rId14" Type="http://schemas.openxmlformats.org/officeDocument/2006/relationships/image" Target="../media/image66.png"/></Relationships>
</file>

<file path=ppt/slides/_rels/slide11.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audio" Target="../media/audio4.wav"/><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4.xml"/><Relationship Id="rId16"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3.png"/><Relationship Id="rId5" Type="http://schemas.openxmlformats.org/officeDocument/2006/relationships/image" Target="../media/image58.svg"/><Relationship Id="rId15" Type="http://schemas.openxmlformats.org/officeDocument/2006/relationships/image" Target="../media/image67.png"/><Relationship Id="rId10" Type="http://schemas.openxmlformats.org/officeDocument/2006/relationships/image" Target="../media/image62.png"/><Relationship Id="rId19" Type="http://schemas.openxmlformats.org/officeDocument/2006/relationships/image" Target="../media/image74.png"/><Relationship Id="rId4" Type="http://schemas.openxmlformats.org/officeDocument/2006/relationships/image" Target="../media/image57.png"/><Relationship Id="rId9" Type="http://schemas.openxmlformats.org/officeDocument/2006/relationships/image" Target="../media/image61.png"/><Relationship Id="rId14" Type="http://schemas.openxmlformats.org/officeDocument/2006/relationships/image" Target="../media/image66.png"/></Relationships>
</file>

<file path=ppt/slides/_rels/slide12.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audio" Target="../media/audio4.wav"/><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5.xml"/><Relationship Id="rId16"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3.png"/><Relationship Id="rId5" Type="http://schemas.openxmlformats.org/officeDocument/2006/relationships/image" Target="../media/image58.svg"/><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57.png"/><Relationship Id="rId9" Type="http://schemas.openxmlformats.org/officeDocument/2006/relationships/image" Target="../media/image61.png"/><Relationship Id="rId14" Type="http://schemas.openxmlformats.org/officeDocument/2006/relationships/image" Target="../media/image66.png"/></Relationships>
</file>

<file path=ppt/slides/_rels/slide13.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audio" Target="../media/audio4.wav"/><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6.xml"/><Relationship Id="rId16"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3.png"/><Relationship Id="rId5" Type="http://schemas.openxmlformats.org/officeDocument/2006/relationships/image" Target="../media/image58.svg"/><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57.png"/><Relationship Id="rId9" Type="http://schemas.openxmlformats.org/officeDocument/2006/relationships/image" Target="../media/image61.png"/><Relationship Id="rId14" Type="http://schemas.openxmlformats.org/officeDocument/2006/relationships/image" Target="../media/image66.png"/></Relationships>
</file>

<file path=ppt/slides/_rels/slide14.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audio" Target="../media/audio4.wav"/><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7.xml"/><Relationship Id="rId16"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3.png"/><Relationship Id="rId5" Type="http://schemas.openxmlformats.org/officeDocument/2006/relationships/image" Target="../media/image58.svg"/><Relationship Id="rId15" Type="http://schemas.openxmlformats.org/officeDocument/2006/relationships/image" Target="../media/image67.png"/><Relationship Id="rId10" Type="http://schemas.openxmlformats.org/officeDocument/2006/relationships/image" Target="../media/image62.png"/><Relationship Id="rId19" Type="http://schemas.openxmlformats.org/officeDocument/2006/relationships/image" Target="../media/image75.png"/><Relationship Id="rId4" Type="http://schemas.openxmlformats.org/officeDocument/2006/relationships/image" Target="../media/image57.png"/><Relationship Id="rId9" Type="http://schemas.openxmlformats.org/officeDocument/2006/relationships/image" Target="../media/image61.png"/><Relationship Id="rId14" Type="http://schemas.openxmlformats.org/officeDocument/2006/relationships/image" Target="../media/image66.png"/></Relationships>
</file>

<file path=ppt/slides/_rels/slide1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s://www.facebook.com/groups/299257004355186"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audio" Target="../media/audio2.wav"/><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svg"/></Relationships>
</file>

<file path=ppt/slides/_rels/slide3.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18" Type="http://schemas.openxmlformats.org/officeDocument/2006/relationships/image" Target="../media/image3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17" Type="http://schemas.openxmlformats.org/officeDocument/2006/relationships/image" Target="../media/image36.png"/><Relationship Id="rId2" Type="http://schemas.openxmlformats.org/officeDocument/2006/relationships/audio" Target="../media/audio3.wav"/><Relationship Id="rId16" Type="http://schemas.openxmlformats.org/officeDocument/2006/relationships/image" Target="../media/image35.svg"/><Relationship Id="rId1" Type="http://schemas.openxmlformats.org/officeDocument/2006/relationships/slideLayout" Target="../slideLayouts/slideLayout6.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svg"/><Relationship Id="rId19" Type="http://schemas.openxmlformats.org/officeDocument/2006/relationships/audio" Target="../media/audio3.wav"/><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slides/_rels/slide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8.xml"/><Relationship Id="rId18" Type="http://schemas.openxmlformats.org/officeDocument/2006/relationships/slide" Target="slide13.xml"/><Relationship Id="rId3" Type="http://schemas.openxmlformats.org/officeDocument/2006/relationships/slideLayout" Target="../slideLayouts/slideLayout1.xml"/><Relationship Id="rId7" Type="http://schemas.openxmlformats.org/officeDocument/2006/relationships/image" Target="../media/image39.svg"/><Relationship Id="rId12" Type="http://schemas.openxmlformats.org/officeDocument/2006/relationships/image" Target="../media/image43.svg"/><Relationship Id="rId17" Type="http://schemas.openxmlformats.org/officeDocument/2006/relationships/slide" Target="slide9.xml"/><Relationship Id="rId2" Type="http://schemas.openxmlformats.org/officeDocument/2006/relationships/audio" Target="../media/media1.mp3"/><Relationship Id="rId16" Type="http://schemas.openxmlformats.org/officeDocument/2006/relationships/slide" Target="slide10.xml"/><Relationship Id="rId20" Type="http://schemas.openxmlformats.org/officeDocument/2006/relationships/image" Target="../media/image44.png"/><Relationship Id="rId1" Type="http://schemas.microsoft.com/office/2007/relationships/media" Target="../media/media1.mp3"/><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audio" Target="../media/audio4.wav"/><Relationship Id="rId15" Type="http://schemas.openxmlformats.org/officeDocument/2006/relationships/slide" Target="slide11.xml"/><Relationship Id="rId10" Type="http://schemas.openxmlformats.org/officeDocument/2006/relationships/slide" Target="slide7.xml"/><Relationship Id="rId19" Type="http://schemas.openxmlformats.org/officeDocument/2006/relationships/slide" Target="slide14.xml"/><Relationship Id="rId4" Type="http://schemas.openxmlformats.org/officeDocument/2006/relationships/notesSlide" Target="../notesSlides/notesSlide1.xml"/><Relationship Id="rId9" Type="http://schemas.openxmlformats.org/officeDocument/2006/relationships/image" Target="../media/image41.png"/><Relationship Id="rId14" Type="http://schemas.openxmlformats.org/officeDocument/2006/relationships/slide" Target="slide12.xml"/></Relationships>
</file>

<file path=ppt/slides/_rels/slide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svg"/><Relationship Id="rId7" Type="http://schemas.openxmlformats.org/officeDocument/2006/relationships/image" Target="../media/image49.svg"/><Relationship Id="rId2" Type="http://schemas.openxmlformats.org/officeDocument/2006/relationships/image" Target="../media/image45.png"/><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19.png"/><Relationship Id="rId9" Type="http://schemas.openxmlformats.org/officeDocument/2006/relationships/image" Target="../media/image51.sv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6.svg"/><Relationship Id="rId7" Type="http://schemas.openxmlformats.org/officeDocument/2006/relationships/image" Target="../media/image56.svg"/><Relationship Id="rId2" Type="http://schemas.openxmlformats.org/officeDocument/2006/relationships/image" Target="../media/image45.png"/><Relationship Id="rId1" Type="http://schemas.openxmlformats.org/officeDocument/2006/relationships/slideLayout" Target="../slideLayouts/slideLayout6.xml"/><Relationship Id="rId6" Type="http://schemas.openxmlformats.org/officeDocument/2006/relationships/image" Target="../media/image55.png"/><Relationship Id="rId11" Type="http://schemas.openxmlformats.org/officeDocument/2006/relationships/image" Target="../media/image51.svg"/><Relationship Id="rId5" Type="http://schemas.openxmlformats.org/officeDocument/2006/relationships/image" Target="../media/image54.svg"/><Relationship Id="rId10" Type="http://schemas.openxmlformats.org/officeDocument/2006/relationships/image" Target="../media/image50.png"/><Relationship Id="rId4" Type="http://schemas.openxmlformats.org/officeDocument/2006/relationships/image" Target="../media/image53.png"/><Relationship Id="rId9" Type="http://schemas.openxmlformats.org/officeDocument/2006/relationships/image" Target="../media/image47.png"/></Relationships>
</file>

<file path=ppt/slides/_rels/slide7.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audio" Target="../media/audio4.wav"/><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2.xml"/><Relationship Id="rId16"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3.png"/><Relationship Id="rId5" Type="http://schemas.openxmlformats.org/officeDocument/2006/relationships/image" Target="../media/image58.svg"/><Relationship Id="rId15" Type="http://schemas.openxmlformats.org/officeDocument/2006/relationships/image" Target="../media/image67.png"/><Relationship Id="rId10" Type="http://schemas.openxmlformats.org/officeDocument/2006/relationships/image" Target="../media/image62.png"/><Relationship Id="rId19" Type="http://schemas.openxmlformats.org/officeDocument/2006/relationships/image" Target="../media/image71.gif"/><Relationship Id="rId4" Type="http://schemas.openxmlformats.org/officeDocument/2006/relationships/image" Target="../media/image57.png"/><Relationship Id="rId9" Type="http://schemas.openxmlformats.org/officeDocument/2006/relationships/image" Target="../media/image61.png"/><Relationship Id="rId14" Type="http://schemas.openxmlformats.org/officeDocument/2006/relationships/image" Target="../media/image66.png"/></Relationships>
</file>

<file path=ppt/slides/_rels/slide8.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2.png"/><Relationship Id="rId3" Type="http://schemas.openxmlformats.org/officeDocument/2006/relationships/image" Target="../media/image57.png"/><Relationship Id="rId7" Type="http://schemas.openxmlformats.org/officeDocument/2006/relationships/image" Target="../media/image60.svg"/><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audio" Target="../media/audio4.wav"/><Relationship Id="rId16" Type="http://schemas.openxmlformats.org/officeDocument/2006/relationships/image" Target="../media/image69.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slide" Target="slide4.xml"/><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image" Target="../media/image58.svg"/><Relationship Id="rId9" Type="http://schemas.openxmlformats.org/officeDocument/2006/relationships/image" Target="../media/image62.png"/><Relationship Id="rId14" Type="http://schemas.openxmlformats.org/officeDocument/2006/relationships/image" Target="../media/image67.png"/></Relationships>
</file>

<file path=ppt/slides/_rels/slide9.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7.png"/><Relationship Id="rId7" Type="http://schemas.openxmlformats.org/officeDocument/2006/relationships/image" Target="../media/image60.svg"/><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audio" Target="../media/audio4.wav"/><Relationship Id="rId16" Type="http://schemas.openxmlformats.org/officeDocument/2006/relationships/image" Target="../media/image69.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slide" Target="slide4.xml"/><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image" Target="../media/image58.svg"/><Relationship Id="rId9" Type="http://schemas.openxmlformats.org/officeDocument/2006/relationships/image" Target="../media/image62.png"/><Relationship Id="rId14"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720526" y="1"/>
            <a:ext cx="3134483" cy="1481755"/>
          </a:xfrm>
          <a:custGeom>
            <a:avLst/>
            <a:gdLst/>
            <a:ahLst/>
            <a:cxnLst/>
            <a:rect l="l" t="t" r="r" b="b"/>
            <a:pathLst>
              <a:path w="4701724" h="2222633">
                <a:moveTo>
                  <a:pt x="0" y="0"/>
                </a:moveTo>
                <a:lnTo>
                  <a:pt x="4701724" y="0"/>
                </a:lnTo>
                <a:lnTo>
                  <a:pt x="4701724" y="2222633"/>
                </a:lnTo>
                <a:lnTo>
                  <a:pt x="0" y="22226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vi-VN"/>
          </a:p>
        </p:txBody>
      </p:sp>
      <p:sp>
        <p:nvSpPr>
          <p:cNvPr id="4" name="Freeform 4"/>
          <p:cNvSpPr/>
          <p:nvPr/>
        </p:nvSpPr>
        <p:spPr>
          <a:xfrm>
            <a:off x="4628915" y="5067624"/>
            <a:ext cx="2652647" cy="848847"/>
          </a:xfrm>
          <a:custGeom>
            <a:avLst/>
            <a:gdLst/>
            <a:ahLst/>
            <a:cxnLst/>
            <a:rect l="l" t="t" r="r" b="b"/>
            <a:pathLst>
              <a:path w="3978971" h="1273271">
                <a:moveTo>
                  <a:pt x="0" y="0"/>
                </a:moveTo>
                <a:lnTo>
                  <a:pt x="3978972" y="0"/>
                </a:lnTo>
                <a:lnTo>
                  <a:pt x="3978972" y="1273271"/>
                </a:lnTo>
                <a:lnTo>
                  <a:pt x="0" y="127327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sp>
        <p:nvSpPr>
          <p:cNvPr id="5" name="Freeform 5"/>
          <p:cNvSpPr/>
          <p:nvPr/>
        </p:nvSpPr>
        <p:spPr>
          <a:xfrm rot="4423086">
            <a:off x="-11309" y="-2920928"/>
            <a:ext cx="3265407" cy="4770642"/>
          </a:xfrm>
          <a:custGeom>
            <a:avLst/>
            <a:gdLst/>
            <a:ahLst/>
            <a:cxnLst/>
            <a:rect l="l" t="t" r="r" b="b"/>
            <a:pathLst>
              <a:path w="5323671" h="7857779">
                <a:moveTo>
                  <a:pt x="0" y="0"/>
                </a:moveTo>
                <a:lnTo>
                  <a:pt x="5323671" y="0"/>
                </a:lnTo>
                <a:lnTo>
                  <a:pt x="5323671" y="7857780"/>
                </a:lnTo>
                <a:lnTo>
                  <a:pt x="0" y="78577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vi-VN"/>
          </a:p>
        </p:txBody>
      </p:sp>
      <p:sp>
        <p:nvSpPr>
          <p:cNvPr id="6" name="Freeform 6"/>
          <p:cNvSpPr/>
          <p:nvPr/>
        </p:nvSpPr>
        <p:spPr>
          <a:xfrm>
            <a:off x="9416271" y="5300046"/>
            <a:ext cx="3742993" cy="2753969"/>
          </a:xfrm>
          <a:custGeom>
            <a:avLst/>
            <a:gdLst/>
            <a:ahLst/>
            <a:cxnLst/>
            <a:rect l="l" t="t" r="r" b="b"/>
            <a:pathLst>
              <a:path w="5614490" h="4130953">
                <a:moveTo>
                  <a:pt x="0" y="0"/>
                </a:moveTo>
                <a:lnTo>
                  <a:pt x="5614490" y="0"/>
                </a:lnTo>
                <a:lnTo>
                  <a:pt x="5614490" y="4130953"/>
                </a:lnTo>
                <a:lnTo>
                  <a:pt x="0" y="41309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vi-VN"/>
          </a:p>
        </p:txBody>
      </p:sp>
      <p:sp>
        <p:nvSpPr>
          <p:cNvPr id="7" name="Freeform 7"/>
          <p:cNvSpPr/>
          <p:nvPr/>
        </p:nvSpPr>
        <p:spPr>
          <a:xfrm rot="-8897882">
            <a:off x="10454632" y="5091167"/>
            <a:ext cx="2103137" cy="1527403"/>
          </a:xfrm>
          <a:custGeom>
            <a:avLst/>
            <a:gdLst/>
            <a:ahLst/>
            <a:cxnLst/>
            <a:rect l="l" t="t" r="r" b="b"/>
            <a:pathLst>
              <a:path w="3154705" h="2291105">
                <a:moveTo>
                  <a:pt x="0" y="0"/>
                </a:moveTo>
                <a:lnTo>
                  <a:pt x="3154706" y="0"/>
                </a:lnTo>
                <a:lnTo>
                  <a:pt x="3154706" y="2291105"/>
                </a:lnTo>
                <a:lnTo>
                  <a:pt x="0" y="229110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vi-VN"/>
          </a:p>
        </p:txBody>
      </p:sp>
      <p:sp>
        <p:nvSpPr>
          <p:cNvPr id="8" name="Freeform 8"/>
          <p:cNvSpPr/>
          <p:nvPr/>
        </p:nvSpPr>
        <p:spPr>
          <a:xfrm>
            <a:off x="-1126012" y="4652517"/>
            <a:ext cx="3454531" cy="3404283"/>
          </a:xfrm>
          <a:custGeom>
            <a:avLst/>
            <a:gdLst/>
            <a:ahLst/>
            <a:cxnLst/>
            <a:rect l="l" t="t" r="r" b="b"/>
            <a:pathLst>
              <a:path w="5181796" h="5106425">
                <a:moveTo>
                  <a:pt x="0" y="0"/>
                </a:moveTo>
                <a:lnTo>
                  <a:pt x="5181796" y="0"/>
                </a:lnTo>
                <a:lnTo>
                  <a:pt x="5181796" y="5106424"/>
                </a:lnTo>
                <a:lnTo>
                  <a:pt x="0" y="510642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vi-VN"/>
          </a:p>
        </p:txBody>
      </p:sp>
      <p:sp>
        <p:nvSpPr>
          <p:cNvPr id="9" name="TextBox 9"/>
          <p:cNvSpPr txBox="1"/>
          <p:nvPr/>
        </p:nvSpPr>
        <p:spPr>
          <a:xfrm>
            <a:off x="1245601" y="1571894"/>
            <a:ext cx="9785571" cy="1846659"/>
          </a:xfrm>
          <a:prstGeom prst="rect">
            <a:avLst/>
          </a:prstGeom>
        </p:spPr>
        <p:txBody>
          <a:bodyPr spcFirstLastPara="1" wrap="square" lIns="0" tIns="0" rIns="0" bIns="0" numCol="1" rtlCol="0" anchor="t">
            <a:spAutoFit/>
          </a:bodyPr>
          <a:lstStyle/>
          <a:p>
            <a:pPr algn="ctr"/>
            <a:r>
              <a:rPr lang="en-US" sz="6000" dirty="0">
                <a:solidFill>
                  <a:srgbClr val="C00000"/>
                </a:solidFill>
                <a:effectLst>
                  <a:outerShdw blurRad="38100" dist="38100" dir="2700000" algn="tl">
                    <a:srgbClr val="000000">
                      <a:alpha val="43137"/>
                    </a:srgbClr>
                  </a:outerShdw>
                </a:effectLst>
                <a:latin typeface="Averta Std ExtraBold" panose="00000900000000000000" charset="0"/>
              </a:rPr>
              <a:t>VẬN TỐC, GIA TỐC TRONG DAO ĐỘNG ĐIỀU HÒA</a:t>
            </a:r>
          </a:p>
        </p:txBody>
      </p:sp>
      <p:grpSp>
        <p:nvGrpSpPr>
          <p:cNvPr id="12" name="Group 11"/>
          <p:cNvGrpSpPr/>
          <p:nvPr/>
        </p:nvGrpSpPr>
        <p:grpSpPr>
          <a:xfrm>
            <a:off x="3025946" y="3717790"/>
            <a:ext cx="5692898" cy="934726"/>
            <a:chOff x="3638090" y="3124200"/>
            <a:chExt cx="4915818" cy="640723"/>
          </a:xfrm>
        </p:grpSpPr>
        <p:sp>
          <p:nvSpPr>
            <p:cNvPr id="3" name="Freeform 3"/>
            <p:cNvSpPr/>
            <p:nvPr/>
          </p:nvSpPr>
          <p:spPr>
            <a:xfrm>
              <a:off x="3638090" y="3124200"/>
              <a:ext cx="4915818" cy="640723"/>
            </a:xfrm>
            <a:custGeom>
              <a:avLst/>
              <a:gdLst/>
              <a:ahLst/>
              <a:cxnLst/>
              <a:rect l="l" t="t" r="r" b="b"/>
              <a:pathLst>
                <a:path w="8431059" h="950410">
                  <a:moveTo>
                    <a:pt x="0" y="0"/>
                  </a:moveTo>
                  <a:lnTo>
                    <a:pt x="8431060" y="0"/>
                  </a:lnTo>
                  <a:lnTo>
                    <a:pt x="8431060" y="950410"/>
                  </a:lnTo>
                  <a:lnTo>
                    <a:pt x="0" y="95041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vi-VN"/>
            </a:p>
          </p:txBody>
        </p:sp>
        <p:sp>
          <p:nvSpPr>
            <p:cNvPr id="10" name="TextBox 10"/>
            <p:cNvSpPr txBox="1"/>
            <p:nvPr/>
          </p:nvSpPr>
          <p:spPr>
            <a:xfrm>
              <a:off x="3638090" y="3336749"/>
              <a:ext cx="4915818" cy="351617"/>
            </a:xfrm>
            <a:prstGeom prst="rect">
              <a:avLst/>
            </a:prstGeom>
          </p:spPr>
          <p:txBody>
            <a:bodyPr lIns="0" tIns="0" rIns="0" bIns="0" rtlCol="0" anchor="t">
              <a:spAutoFit/>
            </a:bodyPr>
            <a:lstStyle/>
            <a:p>
              <a:pPr algn="ctr">
                <a:lnSpc>
                  <a:spcPts val="4013"/>
                </a:lnSpc>
              </a:pPr>
              <a:r>
                <a:rPr lang="en-US" sz="4400" b="1" dirty="0">
                  <a:solidFill>
                    <a:srgbClr val="26226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GIẢI MÃ Ô CHỮ</a:t>
              </a:r>
            </a:p>
          </p:txBody>
        </p:sp>
      </p:grpSp>
      <p:sp>
        <p:nvSpPr>
          <p:cNvPr id="11" name="Freeform 11"/>
          <p:cNvSpPr/>
          <p:nvPr/>
        </p:nvSpPr>
        <p:spPr>
          <a:xfrm rot="4423086">
            <a:off x="-228933" y="-3007964"/>
            <a:ext cx="3297108" cy="4607206"/>
          </a:xfrm>
          <a:custGeom>
            <a:avLst/>
            <a:gdLst/>
            <a:ahLst/>
            <a:cxnLst/>
            <a:rect l="l" t="t" r="r" b="b"/>
            <a:pathLst>
              <a:path w="5323671" h="7857779">
                <a:moveTo>
                  <a:pt x="0" y="0"/>
                </a:moveTo>
                <a:lnTo>
                  <a:pt x="5323671" y="0"/>
                </a:lnTo>
                <a:lnTo>
                  <a:pt x="5323671" y="7857779"/>
                </a:lnTo>
                <a:lnTo>
                  <a:pt x="0" y="7857779"/>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vi-VN"/>
          </a:p>
        </p:txBody>
      </p:sp>
      <p:sp>
        <p:nvSpPr>
          <p:cNvPr id="13" name="TextBox 9"/>
          <p:cNvSpPr txBox="1"/>
          <p:nvPr/>
        </p:nvSpPr>
        <p:spPr>
          <a:xfrm>
            <a:off x="-1253788" y="403013"/>
            <a:ext cx="14528800" cy="1102866"/>
          </a:xfrm>
          <a:prstGeom prst="rect">
            <a:avLst/>
          </a:prstGeom>
        </p:spPr>
        <p:txBody>
          <a:bodyPr spcFirstLastPara="1" wrap="square" lIns="0" tIns="0" rIns="0" bIns="0" numCol="1" rtlCol="0" anchor="t">
            <a:spAutoFit/>
          </a:bodyPr>
          <a:lstStyle/>
          <a:p>
            <a:pPr algn="ctr">
              <a:lnSpc>
                <a:spcPts val="8587"/>
              </a:lnSpc>
            </a:pPr>
            <a:r>
              <a:rPr lang="en-US" sz="4400" dirty="0">
                <a:solidFill>
                  <a:srgbClr val="C00000"/>
                </a:solidFill>
                <a:effectLst>
                  <a:outerShdw blurRad="38100" dist="38100" dir="2700000" algn="tl">
                    <a:srgbClr val="000000">
                      <a:alpha val="43137"/>
                    </a:srgbClr>
                  </a:outerShdw>
                </a:effectLst>
                <a:latin typeface="Averta Std ExtraBold" panose="00000900000000000000" charset="0"/>
              </a:rPr>
              <a:t>VẬT LÍ 11</a:t>
            </a:r>
          </a:p>
        </p:txBody>
      </p:sp>
    </p:spTree>
    <p:extLst>
      <p:ext uri="{BB962C8B-B14F-4D97-AF65-F5344CB8AC3E}">
        <p14:creationId xmlns:p14="http://schemas.microsoft.com/office/powerpoint/2010/main" val="38144978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5" presetClass="entr" presetSubtype="0" fill="hold"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500"/>
                                        <p:tgtEl>
                                          <p:spTgt spid="12"/>
                                        </p:tgtEl>
                                      </p:cBhvr>
                                    </p:animEffect>
                                    <p:anim calcmode="lin" valueType="num">
                                      <p:cBhvr>
                                        <p:cTn id="11" dur="1500" fill="hold"/>
                                        <p:tgtEl>
                                          <p:spTgt spid="12"/>
                                        </p:tgtEl>
                                        <p:attrNameLst>
                                          <p:attrName>ppt_w</p:attrName>
                                        </p:attrNameLst>
                                      </p:cBhvr>
                                      <p:tavLst>
                                        <p:tav tm="0" fmla="#ppt_w*sin(2.5*pi*$)">
                                          <p:val>
                                            <p:fltVal val="0"/>
                                          </p:val>
                                        </p:tav>
                                        <p:tav tm="100000">
                                          <p:val>
                                            <p:fltVal val="1"/>
                                          </p:val>
                                        </p:tav>
                                      </p:tavLst>
                                    </p:anim>
                                    <p:anim calcmode="lin" valueType="num">
                                      <p:cBhvr>
                                        <p:cTn id="12" dur="1500" fill="hold"/>
                                        <p:tgtEl>
                                          <p:spTgt spid="12"/>
                                        </p:tgtEl>
                                        <p:attrNameLst>
                                          <p:attrName>ppt_h</p:attrName>
                                        </p:attrNameLst>
                                      </p:cBhvr>
                                      <p:tavLst>
                                        <p:tav tm="0">
                                          <p:val>
                                            <p:strVal val="#ppt_h"/>
                                          </p:val>
                                        </p:tav>
                                        <p:tav tm="100000">
                                          <p:val>
                                            <p:strVal val="#ppt_h"/>
                                          </p:val>
                                        </p:tav>
                                      </p:tavLst>
                                    </p:anim>
                                  </p:childTnLst>
                                </p:cTn>
                              </p:par>
                            </p:childTnLst>
                          </p:cTn>
                        </p:par>
                        <p:par>
                          <p:cTn id="13" fill="hold">
                            <p:stCondLst>
                              <p:cond delay="2000"/>
                            </p:stCondLst>
                            <p:childTnLst>
                              <p:par>
                                <p:cTn id="14" presetID="16" presetClass="entr" presetSubtype="37"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1000"/>
                                        <p:tgtEl>
                                          <p:spTgt spid="9"/>
                                        </p:tgtEl>
                                      </p:cBhvr>
                                    </p:animEffect>
                                  </p:childTnLst>
                                  <p:subTnLst>
                                    <p:audio>
                                      <p:cMediaNode vol="20000">
                                        <p:cTn display="0" masterRel="sameClick">
                                          <p:stCondLst>
                                            <p:cond evt="begin" delay="0">
                                              <p:tn val="14"/>
                                            </p:cond>
                                          </p:stCondLst>
                                          <p:endCondLst>
                                            <p:cond evt="onStopAudio" delay="0">
                                              <p:tgtEl>
                                                <p:sldTgt/>
                                              </p:tgtEl>
                                            </p:cond>
                                          </p:endCondLst>
                                        </p:cTn>
                                        <p:tgtEl>
                                          <p:sndTgt r:embed="rId2" name="cashreg.wav"/>
                                        </p:tgtEl>
                                      </p:cMediaNode>
                                    </p:audio>
                                  </p:subTnLst>
                                </p:cTn>
                              </p:par>
                            </p:childTnLst>
                          </p:cTn>
                        </p:par>
                        <p:par>
                          <p:cTn id="17" fill="hold">
                            <p:stCondLst>
                              <p:cond delay="3500"/>
                            </p:stCondLst>
                            <p:childTnLst>
                              <p:par>
                                <p:cTn id="18" presetID="10" presetClass="entr" presetSubtype="0" fill="hold" nodeType="afterEffect">
                                  <p:stCondLst>
                                    <p:cond delay="2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4</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480523" y="1160536"/>
            <a:ext cx="9226298" cy="2812125"/>
          </a:xfrm>
          <a:prstGeom prst="roundRect">
            <a:avLst>
              <a:gd name="adj" fmla="val 15179"/>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409962" y="4377743"/>
            <a:ext cx="3062676" cy="880471"/>
            <a:chOff x="4037538" y="4547895"/>
            <a:chExt cx="3062676"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030929"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73944" y="4731936"/>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475588" y="2366679"/>
            <a:ext cx="8861180" cy="646331"/>
          </a:xfrm>
          <a:prstGeom prst="rect">
            <a:avLst/>
          </a:prstGeom>
          <a:noFill/>
          <a:ln>
            <a:noFill/>
          </a:ln>
        </p:spPr>
        <p:txBody>
          <a:bodyPr wrap="square">
            <a:spAutoFit/>
          </a:bodyPr>
          <a:lstStyle/>
          <a:p>
            <a:pPr algn="ctr"/>
            <a:r>
              <a:rPr lang="en-US" sz="3600" dirty="0">
                <a:solidFill>
                  <a:srgbClr val="EE4036"/>
                </a:solidFill>
                <a:latin typeface="Averta Std ExtraBold" panose="00000900000000000000" pitchFamily="50" charset="0"/>
              </a:rPr>
              <a:t>Dao </a:t>
            </a:r>
            <a:r>
              <a:rPr lang="en-US" sz="3600" dirty="0" err="1">
                <a:solidFill>
                  <a:srgbClr val="EE4036"/>
                </a:solidFill>
                <a:latin typeface="Averta Std ExtraBold" panose="00000900000000000000" pitchFamily="50" charset="0"/>
              </a:rPr>
              <a:t>động</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điều</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hòa</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có</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tính</a:t>
            </a:r>
            <a:r>
              <a:rPr lang="en-US" sz="3600" dirty="0">
                <a:solidFill>
                  <a:srgbClr val="EE4036"/>
                </a:solidFill>
                <a:latin typeface="Averta Std ExtraBold" panose="00000900000000000000" pitchFamily="50" charset="0"/>
              </a:rPr>
              <a:t>__</a:t>
            </a:r>
          </a:p>
        </p:txBody>
      </p:sp>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11"/>
          <a:stretch>
            <a:fillRect/>
          </a:stretch>
        </p:blipFill>
        <p:spPr>
          <a:xfrm>
            <a:off x="3883013" y="-504088"/>
            <a:ext cx="360000" cy="218075"/>
          </a:xfrm>
          <a:prstGeom prst="rect">
            <a:avLst/>
          </a:prstGeom>
        </p:spPr>
      </p:pic>
      <p:sp>
        <p:nvSpPr>
          <p:cNvPr id="102" name="!!o4b">
            <a:extLst>
              <a:ext uri="{FF2B5EF4-FFF2-40B4-BE49-F238E27FC236}">
                <a16:creationId xmlns:a16="http://schemas.microsoft.com/office/drawing/2014/main" id="{6F40FFA8-451A-4BC0-BD18-CD55C51FC9A2}"/>
              </a:ext>
            </a:extLst>
          </p:cNvPr>
          <p:cNvSpPr/>
          <p:nvPr/>
        </p:nvSpPr>
        <p:spPr>
          <a:xfrm>
            <a:off x="8384140" y="5492972"/>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3" name="!!4b">
            <a:extLst>
              <a:ext uri="{FF2B5EF4-FFF2-40B4-BE49-F238E27FC236}">
                <a16:creationId xmlns:a16="http://schemas.microsoft.com/office/drawing/2014/main" id="{FF091EC5-DEE3-4725-BA96-0C98047169DD}"/>
              </a:ext>
            </a:extLst>
          </p:cNvPr>
          <p:cNvSpPr txBox="1"/>
          <p:nvPr/>
        </p:nvSpPr>
        <p:spPr>
          <a:xfrm>
            <a:off x="8547389" y="5549002"/>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à</a:t>
            </a:r>
          </a:p>
        </p:txBody>
      </p:sp>
      <p:sp>
        <p:nvSpPr>
          <p:cNvPr id="104" name="!!o4a">
            <a:extLst>
              <a:ext uri="{FF2B5EF4-FFF2-40B4-BE49-F238E27FC236}">
                <a16:creationId xmlns:a16="http://schemas.microsoft.com/office/drawing/2014/main" id="{03CD02AD-A0B0-4461-82E4-ADE45F3505A9}"/>
              </a:ext>
            </a:extLst>
          </p:cNvPr>
          <p:cNvSpPr/>
          <p:nvPr/>
        </p:nvSpPr>
        <p:spPr>
          <a:xfrm>
            <a:off x="9522638" y="5493807"/>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7" name="!!4a">
            <a:extLst>
              <a:ext uri="{FF2B5EF4-FFF2-40B4-BE49-F238E27FC236}">
                <a16:creationId xmlns:a16="http://schemas.microsoft.com/office/drawing/2014/main" id="{7D7392F9-B328-40CF-A436-C3974F476E3C}"/>
              </a:ext>
            </a:extLst>
          </p:cNvPr>
          <p:cNvSpPr txBox="1"/>
          <p:nvPr/>
        </p:nvSpPr>
        <p:spPr>
          <a:xfrm>
            <a:off x="9689436" y="5544335"/>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53" name="!!o4b">
            <a:extLst>
              <a:ext uri="{FF2B5EF4-FFF2-40B4-BE49-F238E27FC236}">
                <a16:creationId xmlns:a16="http://schemas.microsoft.com/office/drawing/2014/main" id="{6F40FFA8-451A-4BC0-BD18-CD55C51FC9A2}"/>
              </a:ext>
            </a:extLst>
          </p:cNvPr>
          <p:cNvSpPr/>
          <p:nvPr/>
        </p:nvSpPr>
        <p:spPr>
          <a:xfrm>
            <a:off x="7243645" y="5492972"/>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54" name="!!4b">
            <a:extLst>
              <a:ext uri="{FF2B5EF4-FFF2-40B4-BE49-F238E27FC236}">
                <a16:creationId xmlns:a16="http://schemas.microsoft.com/office/drawing/2014/main" id="{FF091EC5-DEE3-4725-BA96-0C98047169DD}"/>
              </a:ext>
            </a:extLst>
          </p:cNvPr>
          <p:cNvSpPr txBox="1"/>
          <p:nvPr/>
        </p:nvSpPr>
        <p:spPr>
          <a:xfrm>
            <a:off x="7406894" y="5549002"/>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96" name="!!o4b">
            <a:extLst>
              <a:ext uri="{FF2B5EF4-FFF2-40B4-BE49-F238E27FC236}">
                <a16:creationId xmlns:a16="http://schemas.microsoft.com/office/drawing/2014/main" id="{6F40FFA8-451A-4BC0-BD18-CD55C51FC9A2}"/>
              </a:ext>
            </a:extLst>
          </p:cNvPr>
          <p:cNvSpPr/>
          <p:nvPr/>
        </p:nvSpPr>
        <p:spPr>
          <a:xfrm>
            <a:off x="6057636" y="5492972"/>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7" name="!!4b">
            <a:extLst>
              <a:ext uri="{FF2B5EF4-FFF2-40B4-BE49-F238E27FC236}">
                <a16:creationId xmlns:a16="http://schemas.microsoft.com/office/drawing/2014/main" id="{FF091EC5-DEE3-4725-BA96-0C98047169DD}"/>
              </a:ext>
            </a:extLst>
          </p:cNvPr>
          <p:cNvSpPr txBox="1"/>
          <p:nvPr/>
        </p:nvSpPr>
        <p:spPr>
          <a:xfrm>
            <a:off x="6220885" y="5549002"/>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98" name="!!o4b">
            <a:extLst>
              <a:ext uri="{FF2B5EF4-FFF2-40B4-BE49-F238E27FC236}">
                <a16:creationId xmlns:a16="http://schemas.microsoft.com/office/drawing/2014/main" id="{6F40FFA8-451A-4BC0-BD18-CD55C51FC9A2}"/>
              </a:ext>
            </a:extLst>
          </p:cNvPr>
          <p:cNvSpPr/>
          <p:nvPr/>
        </p:nvSpPr>
        <p:spPr>
          <a:xfrm>
            <a:off x="4917141" y="5492972"/>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9" name="!!4b">
            <a:extLst>
              <a:ext uri="{FF2B5EF4-FFF2-40B4-BE49-F238E27FC236}">
                <a16:creationId xmlns:a16="http://schemas.microsoft.com/office/drawing/2014/main" id="{FF091EC5-DEE3-4725-BA96-0C98047169DD}"/>
              </a:ext>
            </a:extLst>
          </p:cNvPr>
          <p:cNvSpPr txBox="1"/>
          <p:nvPr/>
        </p:nvSpPr>
        <p:spPr>
          <a:xfrm>
            <a:off x="5080390" y="5549002"/>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100" name="!!o4b">
            <a:extLst>
              <a:ext uri="{FF2B5EF4-FFF2-40B4-BE49-F238E27FC236}">
                <a16:creationId xmlns:a16="http://schemas.microsoft.com/office/drawing/2014/main" id="{6F40FFA8-451A-4BC0-BD18-CD55C51FC9A2}"/>
              </a:ext>
            </a:extLst>
          </p:cNvPr>
          <p:cNvSpPr/>
          <p:nvPr/>
        </p:nvSpPr>
        <p:spPr>
          <a:xfrm>
            <a:off x="2610767" y="5490446"/>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1" name="!!4b">
            <a:extLst>
              <a:ext uri="{FF2B5EF4-FFF2-40B4-BE49-F238E27FC236}">
                <a16:creationId xmlns:a16="http://schemas.microsoft.com/office/drawing/2014/main" id="{FF091EC5-DEE3-4725-BA96-0C98047169DD}"/>
              </a:ext>
            </a:extLst>
          </p:cNvPr>
          <p:cNvSpPr txBox="1"/>
          <p:nvPr/>
        </p:nvSpPr>
        <p:spPr>
          <a:xfrm>
            <a:off x="2774016" y="5546476"/>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u</a:t>
            </a:r>
          </a:p>
        </p:txBody>
      </p:sp>
      <p:sp>
        <p:nvSpPr>
          <p:cNvPr id="105" name="!!o4a">
            <a:extLst>
              <a:ext uri="{FF2B5EF4-FFF2-40B4-BE49-F238E27FC236}">
                <a16:creationId xmlns:a16="http://schemas.microsoft.com/office/drawing/2014/main" id="{03CD02AD-A0B0-4461-82E4-ADE45F3505A9}"/>
              </a:ext>
            </a:extLst>
          </p:cNvPr>
          <p:cNvSpPr/>
          <p:nvPr/>
        </p:nvSpPr>
        <p:spPr>
          <a:xfrm>
            <a:off x="3749265" y="5491281"/>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6" name="!!4a">
            <a:extLst>
              <a:ext uri="{FF2B5EF4-FFF2-40B4-BE49-F238E27FC236}">
                <a16:creationId xmlns:a16="http://schemas.microsoft.com/office/drawing/2014/main" id="{7D7392F9-B328-40CF-A436-C3974F476E3C}"/>
              </a:ext>
            </a:extLst>
          </p:cNvPr>
          <p:cNvSpPr txBox="1"/>
          <p:nvPr/>
        </p:nvSpPr>
        <p:spPr>
          <a:xfrm>
            <a:off x="3916063" y="5541809"/>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ầ</a:t>
            </a:r>
          </a:p>
        </p:txBody>
      </p:sp>
      <p:sp>
        <p:nvSpPr>
          <p:cNvPr id="108" name="!!o4b">
            <a:extLst>
              <a:ext uri="{FF2B5EF4-FFF2-40B4-BE49-F238E27FC236}">
                <a16:creationId xmlns:a16="http://schemas.microsoft.com/office/drawing/2014/main" id="{6F40FFA8-451A-4BC0-BD18-CD55C51FC9A2}"/>
              </a:ext>
            </a:extLst>
          </p:cNvPr>
          <p:cNvSpPr/>
          <p:nvPr/>
        </p:nvSpPr>
        <p:spPr>
          <a:xfrm>
            <a:off x="1470272" y="5490446"/>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9" name="!!4b">
            <a:extLst>
              <a:ext uri="{FF2B5EF4-FFF2-40B4-BE49-F238E27FC236}">
                <a16:creationId xmlns:a16="http://schemas.microsoft.com/office/drawing/2014/main" id="{FF091EC5-DEE3-4725-BA96-0C98047169DD}"/>
              </a:ext>
            </a:extLst>
          </p:cNvPr>
          <p:cNvSpPr txBox="1"/>
          <p:nvPr/>
        </p:nvSpPr>
        <p:spPr>
          <a:xfrm>
            <a:off x="1633521" y="5546476"/>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pic>
        <p:nvPicPr>
          <p:cNvPr id="5122" name="Picture 2" descr="12.1.3. CON LẮC ĐƠN | VUI HỌC LÝ"/>
          <p:cNvPicPr>
            <a:picLocks noChangeAspect="1" noChangeArrowheads="1" noCrop="1"/>
          </p:cNvPicPr>
          <p:nvPr/>
        </p:nvPicPr>
        <p:blipFill>
          <a:blip r:embed="rId19">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097232" y="1245068"/>
            <a:ext cx="2437983" cy="302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564084"/>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0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500" fill="hold"/>
                                        <p:tgtEl>
                                          <p:spTgt spid="103"/>
                                        </p:tgtEl>
                                        <p:attrNameLst>
                                          <p:attrName>ppt_w</p:attrName>
                                        </p:attrNameLst>
                                      </p:cBhvr>
                                      <p:tavLst>
                                        <p:tav tm="0">
                                          <p:val>
                                            <p:fltVal val="0"/>
                                          </p:val>
                                        </p:tav>
                                        <p:tav tm="100000">
                                          <p:val>
                                            <p:strVal val="#ppt_w"/>
                                          </p:val>
                                        </p:tav>
                                      </p:tavLst>
                                    </p:anim>
                                    <p:anim calcmode="lin" valueType="num">
                                      <p:cBhvr>
                                        <p:cTn id="8" dur="500" fill="hold"/>
                                        <p:tgtEl>
                                          <p:spTgt spid="103"/>
                                        </p:tgtEl>
                                        <p:attrNameLst>
                                          <p:attrName>ppt_h</p:attrName>
                                        </p:attrNameLst>
                                      </p:cBhvr>
                                      <p:tavLst>
                                        <p:tav tm="0">
                                          <p:val>
                                            <p:fltVal val="0"/>
                                          </p:val>
                                        </p:tav>
                                        <p:tav tm="100000">
                                          <p:val>
                                            <p:strVal val="#ppt_h"/>
                                          </p:val>
                                        </p:tav>
                                      </p:tavLst>
                                    </p:anim>
                                    <p:animEffect transition="in" filter="fade">
                                      <p:cBhvr>
                                        <p:cTn id="9" dur="500"/>
                                        <p:tgtEl>
                                          <p:spTgt spid="103"/>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03"/>
                                        </p:tgtEl>
                                      </p:cBhvr>
                                    </p:animEffect>
                                    <p:animScale>
                                      <p:cBhvr>
                                        <p:cTn id="12" dur="250" autoRev="1" fill="hold"/>
                                        <p:tgtEl>
                                          <p:spTgt spid="103"/>
                                        </p:tgtEl>
                                      </p:cBhvr>
                                      <p:by x="105000" y="105000"/>
                                    </p:animScale>
                                  </p:childTnLst>
                                </p:cTn>
                              </p:par>
                            </p:childTnLst>
                          </p:cTn>
                        </p:par>
                      </p:childTnLst>
                    </p:cTn>
                  </p:par>
                </p:childTnLst>
              </p:cTn>
              <p:nextCondLst>
                <p:cond evt="onClick" delay="0">
                  <p:tgtEl>
                    <p:spTgt spid="102"/>
                  </p:tgtEl>
                </p:cond>
              </p:nextCondLst>
            </p:seq>
            <p:seq concurrent="1" nextAc="seek">
              <p:cTn id="13" restart="whenNotActive" fill="hold" evtFilter="cancelBubble" nodeType="interactiveSeq">
                <p:stCondLst>
                  <p:cond evt="onClick" delay="0">
                    <p:tgtEl>
                      <p:spTgt spid="104"/>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107"/>
                                        </p:tgtEl>
                                        <p:attrNameLst>
                                          <p:attrName>style.visibility</p:attrName>
                                        </p:attrNameLst>
                                      </p:cBhvr>
                                      <p:to>
                                        <p:strVal val="visible"/>
                                      </p:to>
                                    </p:set>
                                    <p:anim calcmode="lin" valueType="num">
                                      <p:cBhvr>
                                        <p:cTn id="18" dur="500" fill="hold"/>
                                        <p:tgtEl>
                                          <p:spTgt spid="107"/>
                                        </p:tgtEl>
                                        <p:attrNameLst>
                                          <p:attrName>ppt_w</p:attrName>
                                        </p:attrNameLst>
                                      </p:cBhvr>
                                      <p:tavLst>
                                        <p:tav tm="0">
                                          <p:val>
                                            <p:fltVal val="0"/>
                                          </p:val>
                                        </p:tav>
                                        <p:tav tm="100000">
                                          <p:val>
                                            <p:strVal val="#ppt_w"/>
                                          </p:val>
                                        </p:tav>
                                      </p:tavLst>
                                    </p:anim>
                                    <p:anim calcmode="lin" valueType="num">
                                      <p:cBhvr>
                                        <p:cTn id="19" dur="500" fill="hold"/>
                                        <p:tgtEl>
                                          <p:spTgt spid="107"/>
                                        </p:tgtEl>
                                        <p:attrNameLst>
                                          <p:attrName>ppt_h</p:attrName>
                                        </p:attrNameLst>
                                      </p:cBhvr>
                                      <p:tavLst>
                                        <p:tav tm="0">
                                          <p:val>
                                            <p:fltVal val="0"/>
                                          </p:val>
                                        </p:tav>
                                        <p:tav tm="100000">
                                          <p:val>
                                            <p:strVal val="#ppt_h"/>
                                          </p:val>
                                        </p:tav>
                                      </p:tavLst>
                                    </p:anim>
                                    <p:animEffect transition="in" filter="fade">
                                      <p:cBhvr>
                                        <p:cTn id="20" dur="500"/>
                                        <p:tgtEl>
                                          <p:spTgt spid="107"/>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107"/>
                                        </p:tgtEl>
                                      </p:cBhvr>
                                    </p:animEffect>
                                    <p:animScale>
                                      <p:cBhvr>
                                        <p:cTn id="23" dur="250" autoRev="1" fill="hold"/>
                                        <p:tgtEl>
                                          <p:spTgt spid="107"/>
                                        </p:tgtEl>
                                      </p:cBhvr>
                                      <p:by x="105000" y="105000"/>
                                    </p:animScale>
                                  </p:childTnLst>
                                </p:cTn>
                              </p:par>
                              <p:par>
                                <p:cTn id="2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25" dur="2000" fill="hold"/>
                                        <p:tgtEl>
                                          <p:spTgt spid="56"/>
                                        </p:tgtEl>
                                        <p:attrNameLst>
                                          <p:attrName>ppt_x</p:attrName>
                                          <p:attrName>ppt_y</p:attrName>
                                        </p:attrNameLst>
                                      </p:cBhvr>
                                    </p:animMotion>
                                  </p:childTnLst>
                                </p:cTn>
                              </p:par>
                              <p:par>
                                <p:cTn id="2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27" dur="2000" fill="hold"/>
                                        <p:tgtEl>
                                          <p:spTgt spid="67"/>
                                        </p:tgtEl>
                                        <p:attrNameLst>
                                          <p:attrName>ppt_x</p:attrName>
                                          <p:attrName>ppt_y</p:attrName>
                                        </p:attrNameLst>
                                      </p:cBhvr>
                                    </p:animMotion>
                                  </p:childTnLst>
                                </p:cTn>
                              </p:par>
                              <p:par>
                                <p:cTn id="2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29" dur="2000" fill="hold"/>
                                        <p:tgtEl>
                                          <p:spTgt spid="57"/>
                                        </p:tgtEl>
                                        <p:attrNameLst>
                                          <p:attrName>ppt_x</p:attrName>
                                          <p:attrName>ppt_y</p:attrName>
                                        </p:attrNameLst>
                                      </p:cBhvr>
                                    </p:animMotion>
                                  </p:childTnLst>
                                </p:cTn>
                              </p:par>
                              <p:par>
                                <p:cTn id="30"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31" dur="2000" fill="hold"/>
                                        <p:tgtEl>
                                          <p:spTgt spid="55"/>
                                        </p:tgtEl>
                                        <p:attrNameLst>
                                          <p:attrName>ppt_x</p:attrName>
                                          <p:attrName>ppt_y</p:attrName>
                                        </p:attrNameLst>
                                      </p:cBhvr>
                                    </p:animMotion>
                                  </p:childTnLst>
                                </p:cTn>
                              </p:par>
                              <p:par>
                                <p:cTn id="32"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33" dur="2000" fill="hold"/>
                                        <p:tgtEl>
                                          <p:spTgt spid="58"/>
                                        </p:tgtEl>
                                        <p:attrNameLst>
                                          <p:attrName>ppt_x</p:attrName>
                                          <p:attrName>ppt_y</p:attrName>
                                        </p:attrNameLst>
                                      </p:cBhvr>
                                    </p:animMotion>
                                  </p:childTnLst>
                                </p:cTn>
                              </p:par>
                              <p:par>
                                <p:cTn id="34"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35" dur="2000" fill="hold"/>
                                        <p:tgtEl>
                                          <p:spTgt spid="59"/>
                                        </p:tgtEl>
                                        <p:attrNameLst>
                                          <p:attrName>ppt_x</p:attrName>
                                          <p:attrName>ppt_y</p:attrName>
                                        </p:attrNameLst>
                                      </p:cBhvr>
                                      <p:rCtr x="-4792" y="65810"/>
                                    </p:animMotion>
                                  </p:childTnLst>
                                </p:cTn>
                              </p:par>
                              <p:par>
                                <p:cTn id="36"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37" dur="2000" fill="hold"/>
                                        <p:tgtEl>
                                          <p:spTgt spid="66"/>
                                        </p:tgtEl>
                                        <p:attrNameLst>
                                          <p:attrName>ppt_x</p:attrName>
                                          <p:attrName>ppt_y</p:attrName>
                                        </p:attrNameLst>
                                      </p:cBhvr>
                                    </p:animMotion>
                                  </p:childTnLst>
                                </p:cTn>
                              </p:par>
                              <p:par>
                                <p:cTn id="3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39" dur="2000" fill="hold"/>
                                        <p:tgtEl>
                                          <p:spTgt spid="60"/>
                                        </p:tgtEl>
                                        <p:attrNameLst>
                                          <p:attrName>ppt_x</p:attrName>
                                          <p:attrName>ppt_y</p:attrName>
                                        </p:attrNameLst>
                                      </p:cBhvr>
                                    </p:animMotion>
                                  </p:childTnLst>
                                </p:cTn>
                              </p:par>
                              <p:par>
                                <p:cTn id="40"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41" dur="2000" fill="hold"/>
                                        <p:tgtEl>
                                          <p:spTgt spid="62"/>
                                        </p:tgtEl>
                                        <p:attrNameLst>
                                          <p:attrName>ppt_x</p:attrName>
                                          <p:attrName>ppt_y</p:attrName>
                                        </p:attrNameLst>
                                      </p:cBhvr>
                                    </p:animMotion>
                                  </p:childTnLst>
                                </p:cTn>
                              </p:par>
                              <p:par>
                                <p:cTn id="42"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43" dur="2000" fill="hold"/>
                                        <p:tgtEl>
                                          <p:spTgt spid="65"/>
                                        </p:tgtEl>
                                        <p:attrNameLst>
                                          <p:attrName>ppt_x</p:attrName>
                                          <p:attrName>ppt_y</p:attrName>
                                        </p:attrNameLst>
                                      </p:cBhvr>
                                    </p:animMotion>
                                  </p:childTnLst>
                                </p:cTn>
                              </p:par>
                              <p:par>
                                <p:cTn id="4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5" dur="2000" fill="hold"/>
                                        <p:tgtEl>
                                          <p:spTgt spid="76"/>
                                        </p:tgtEl>
                                        <p:attrNameLst>
                                          <p:attrName>ppt_x</p:attrName>
                                          <p:attrName>ppt_y</p:attrName>
                                        </p:attrNameLst>
                                      </p:cBhvr>
                                    </p:animMotion>
                                  </p:childTnLst>
                                </p:cTn>
                              </p:par>
                              <p:par>
                                <p:cTn id="4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7" dur="2000" fill="hold"/>
                                        <p:tgtEl>
                                          <p:spTgt spid="79"/>
                                        </p:tgtEl>
                                        <p:attrNameLst>
                                          <p:attrName>ppt_x</p:attrName>
                                          <p:attrName>ppt_y</p:attrName>
                                        </p:attrNameLst>
                                      </p:cBhvr>
                                    </p:animMotion>
                                  </p:childTnLst>
                                </p:cTn>
                              </p:par>
                              <p:par>
                                <p:cTn id="4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9" dur="2000" fill="hold"/>
                                        <p:tgtEl>
                                          <p:spTgt spid="77"/>
                                        </p:tgtEl>
                                        <p:attrNameLst>
                                          <p:attrName>ppt_x</p:attrName>
                                          <p:attrName>ppt_y</p:attrName>
                                        </p:attrNameLst>
                                      </p:cBhvr>
                                    </p:animMotion>
                                  </p:childTnLst>
                                </p:cTn>
                              </p:par>
                              <p:par>
                                <p:cTn id="50"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51" dur="2000" fill="hold"/>
                                        <p:tgtEl>
                                          <p:spTgt spid="80"/>
                                        </p:tgtEl>
                                        <p:attrNameLst>
                                          <p:attrName>ppt_x</p:attrName>
                                          <p:attrName>ppt_y</p:attrName>
                                        </p:attrNameLst>
                                      </p:cBhvr>
                                      <p:rCtr x="18750" y="58287"/>
                                    </p:animMotion>
                                  </p:childTnLst>
                                </p:cTn>
                              </p:par>
                              <p:par>
                                <p:cTn id="52"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3" dur="2000" fill="hold"/>
                                        <p:tgtEl>
                                          <p:spTgt spid="81"/>
                                        </p:tgtEl>
                                        <p:attrNameLst>
                                          <p:attrName>ppt_x</p:attrName>
                                          <p:attrName>ppt_y</p:attrName>
                                        </p:attrNameLst>
                                      </p:cBhvr>
                                    </p:animMotion>
                                  </p:childTnLst>
                                </p:cTn>
                              </p:par>
                              <p:par>
                                <p:cTn id="54"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5" dur="2000" fill="hold"/>
                                        <p:tgtEl>
                                          <p:spTgt spid="82"/>
                                        </p:tgtEl>
                                        <p:attrNameLst>
                                          <p:attrName>ppt_x</p:attrName>
                                          <p:attrName>ppt_y</p:attrName>
                                        </p:attrNameLst>
                                      </p:cBhvr>
                                    </p:animMotion>
                                  </p:childTnLst>
                                </p:cTn>
                              </p:par>
                              <p:par>
                                <p:cTn id="5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7" dur="2000" fill="hold"/>
                                        <p:tgtEl>
                                          <p:spTgt spid="83"/>
                                        </p:tgtEl>
                                        <p:attrNameLst>
                                          <p:attrName>ppt_x</p:attrName>
                                          <p:attrName>ppt_y</p:attrName>
                                        </p:attrNameLst>
                                      </p:cBhvr>
                                    </p:animMotion>
                                  </p:childTnLst>
                                </p:cTn>
                              </p:par>
                              <p:par>
                                <p:cTn id="5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9" dur="2000" fill="hold"/>
                                        <p:tgtEl>
                                          <p:spTgt spid="85"/>
                                        </p:tgtEl>
                                        <p:attrNameLst>
                                          <p:attrName>ppt_x</p:attrName>
                                          <p:attrName>ppt_y</p:attrName>
                                        </p:attrNameLst>
                                      </p:cBhvr>
                                    </p:animMotion>
                                  </p:childTnLst>
                                </p:cTn>
                              </p:par>
                              <p:par>
                                <p:cTn id="6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1" dur="2000" fill="hold"/>
                                        <p:tgtEl>
                                          <p:spTgt spid="84"/>
                                        </p:tgtEl>
                                        <p:attrNameLst>
                                          <p:attrName>ppt_x</p:attrName>
                                          <p:attrName>ppt_y</p:attrName>
                                        </p:attrNameLst>
                                      </p:cBhvr>
                                    </p:animMotion>
                                  </p:childTnLst>
                                </p:cTn>
                              </p:par>
                              <p:par>
                                <p:cTn id="6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3" dur="2000" fill="hold"/>
                                        <p:tgtEl>
                                          <p:spTgt spid="86"/>
                                        </p:tgtEl>
                                        <p:attrNameLst>
                                          <p:attrName>ppt_x</p:attrName>
                                          <p:attrName>ppt_y</p:attrName>
                                        </p:attrNameLst>
                                      </p:cBhvr>
                                    </p:animMotion>
                                  </p:childTnLst>
                                </p:cTn>
                              </p:par>
                              <p:par>
                                <p:cTn id="64"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5" dur="2000" fill="hold"/>
                                        <p:tgtEl>
                                          <p:spTgt spid="87"/>
                                        </p:tgtEl>
                                        <p:attrNameLst>
                                          <p:attrName>ppt_x</p:attrName>
                                          <p:attrName>ppt_y</p:attrName>
                                        </p:attrNameLst>
                                      </p:cBhvr>
                                    </p:animMotion>
                                  </p:childTnLst>
                                </p:cTn>
                              </p:par>
                              <p:par>
                                <p:cTn id="66"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7" dur="2000" fill="hold"/>
                                        <p:tgtEl>
                                          <p:spTgt spid="88"/>
                                        </p:tgtEl>
                                        <p:attrNameLst>
                                          <p:attrName>ppt_x</p:attrName>
                                          <p:attrName>ppt_y</p:attrName>
                                        </p:attrNameLst>
                                      </p:cBhvr>
                                    </p:animMotion>
                                  </p:childTnLst>
                                </p:cTn>
                              </p:par>
                              <p:par>
                                <p:cTn id="6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9" dur="2000" fill="hold"/>
                                        <p:tgtEl>
                                          <p:spTgt spid="89"/>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1" dur="2000" fill="hold"/>
                                        <p:tgtEl>
                                          <p:spTgt spid="90"/>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73" dur="2000" fill="hold"/>
                                        <p:tgtEl>
                                          <p:spTgt spid="91"/>
                                        </p:tgtEl>
                                        <p:attrNameLst>
                                          <p:attrName>ppt_x</p:attrName>
                                          <p:attrName>ppt_y</p:attrName>
                                        </p:attrNameLst>
                                      </p:cBhvr>
                                    </p:animMotion>
                                  </p:childTnLst>
                                </p:cTn>
                              </p:par>
                              <p:par>
                                <p:cTn id="74"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5" dur="2000" fill="hold"/>
                                        <p:tgtEl>
                                          <p:spTgt spid="93"/>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7" dur="2000" fill="hold"/>
                                        <p:tgtEl>
                                          <p:spTgt spid="92"/>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9" dur="2000" fill="hold"/>
                                        <p:tgtEl>
                                          <p:spTgt spid="94"/>
                                        </p:tgtEl>
                                        <p:attrNameLst>
                                          <p:attrName>ppt_x</p:attrName>
                                          <p:attrName>ppt_y</p:attrName>
                                        </p:attrNameLst>
                                      </p:cBhvr>
                                    </p:animMotion>
                                  </p:childTnLst>
                                </p:cTn>
                              </p:par>
                              <p:par>
                                <p:cTn id="8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1" dur="2000" fill="hold"/>
                                        <p:tgtEl>
                                          <p:spTgt spid="95"/>
                                        </p:tgtEl>
                                        <p:attrNameLst>
                                          <p:attrName>ppt_x</p:attrName>
                                          <p:attrName>ppt_y</p:attrName>
                                        </p:attrNameLst>
                                      </p:cBhvr>
                                    </p:animMotion>
                                  </p:childTnLst>
                                </p:cTn>
                              </p:par>
                            </p:childTnLst>
                          </p:cTn>
                        </p:par>
                      </p:childTnLst>
                    </p:cTn>
                  </p:par>
                </p:childTnLst>
              </p:cTn>
              <p:nextCondLst>
                <p:cond evt="onClick" delay="0">
                  <p:tgtEl>
                    <p:spTgt spid="104"/>
                  </p:tgtEl>
                </p:cond>
              </p:nextCondLst>
            </p:seq>
            <p:seq concurrent="1" nextAc="seek">
              <p:cTn id="82" restart="whenNotActive" fill="hold" evtFilter="cancelBubble" nodeType="interactiveSeq">
                <p:stCondLst>
                  <p:cond evt="onClick" delay="0">
                    <p:tgtEl>
                      <p:spTgt spid="53"/>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anim calcmode="lin" valueType="num">
                                      <p:cBhvr>
                                        <p:cTn id="87" dur="500" fill="hold"/>
                                        <p:tgtEl>
                                          <p:spTgt spid="54"/>
                                        </p:tgtEl>
                                        <p:attrNameLst>
                                          <p:attrName>ppt_w</p:attrName>
                                        </p:attrNameLst>
                                      </p:cBhvr>
                                      <p:tavLst>
                                        <p:tav tm="0">
                                          <p:val>
                                            <p:fltVal val="0"/>
                                          </p:val>
                                        </p:tav>
                                        <p:tav tm="100000">
                                          <p:val>
                                            <p:strVal val="#ppt_w"/>
                                          </p:val>
                                        </p:tav>
                                      </p:tavLst>
                                    </p:anim>
                                    <p:anim calcmode="lin" valueType="num">
                                      <p:cBhvr>
                                        <p:cTn id="88" dur="500" fill="hold"/>
                                        <p:tgtEl>
                                          <p:spTgt spid="54"/>
                                        </p:tgtEl>
                                        <p:attrNameLst>
                                          <p:attrName>ppt_h</p:attrName>
                                        </p:attrNameLst>
                                      </p:cBhvr>
                                      <p:tavLst>
                                        <p:tav tm="0">
                                          <p:val>
                                            <p:fltVal val="0"/>
                                          </p:val>
                                        </p:tav>
                                        <p:tav tm="100000">
                                          <p:val>
                                            <p:strVal val="#ppt_h"/>
                                          </p:val>
                                        </p:tav>
                                      </p:tavLst>
                                    </p:anim>
                                    <p:animEffect transition="in" filter="fade">
                                      <p:cBhvr>
                                        <p:cTn id="89" dur="500"/>
                                        <p:tgtEl>
                                          <p:spTgt spid="54"/>
                                        </p:tgtEl>
                                      </p:cBhvr>
                                    </p:animEffect>
                                  </p:childTnLst>
                                  <p:subTnLst>
                                    <p:audio>
                                      <p:cMediaNode>
                                        <p:cTn display="0" masterRel="sameClick">
                                          <p:stCondLst>
                                            <p:cond evt="begin" delay="0">
                                              <p:tn val="85"/>
                                            </p:cond>
                                          </p:stCondLst>
                                          <p:endCondLst>
                                            <p:cond evt="onStopAudio" delay="0">
                                              <p:tgtEl>
                                                <p:sldTgt/>
                                              </p:tgtEl>
                                            </p:cond>
                                          </p:endCondLst>
                                        </p:cTn>
                                        <p:tgtEl>
                                          <p:sndTgt r:embed="rId3" name="Bling.wav"/>
                                        </p:tgtEl>
                                      </p:cMediaNode>
                                    </p:audio>
                                  </p:subTnLst>
                                </p:cTn>
                              </p:par>
                              <p:par>
                                <p:cTn id="90" presetID="26" presetClass="emph" presetSubtype="0" fill="hold" grpId="1" nodeType="withEffect">
                                  <p:stCondLst>
                                    <p:cond delay="500"/>
                                  </p:stCondLst>
                                  <p:childTnLst>
                                    <p:animEffect transition="out" filter="fade">
                                      <p:cBhvr>
                                        <p:cTn id="91" dur="500" tmFilter="0, 0; .2, .5; .8, .5; 1, 0"/>
                                        <p:tgtEl>
                                          <p:spTgt spid="54"/>
                                        </p:tgtEl>
                                      </p:cBhvr>
                                    </p:animEffect>
                                    <p:animScale>
                                      <p:cBhvr>
                                        <p:cTn id="92" dur="250" autoRev="1" fill="hold"/>
                                        <p:tgtEl>
                                          <p:spTgt spid="54"/>
                                        </p:tgtEl>
                                      </p:cBhvr>
                                      <p:by x="105000" y="105000"/>
                                    </p:animScale>
                                  </p:childTnLst>
                                </p:cTn>
                              </p:par>
                            </p:childTnLst>
                          </p:cTn>
                        </p:par>
                      </p:childTnLst>
                    </p:cTn>
                  </p:par>
                </p:childTnLst>
              </p:cTn>
              <p:nextCondLst>
                <p:cond evt="onClick" delay="0">
                  <p:tgtEl>
                    <p:spTgt spid="53"/>
                  </p:tgtEl>
                </p:cond>
              </p:nextCondLst>
            </p:seq>
            <p:seq concurrent="1" nextAc="seek">
              <p:cTn id="93" restart="whenNotActive" fill="hold" evtFilter="cancelBubble" nodeType="interactiveSeq">
                <p:stCondLst>
                  <p:cond evt="onClick" delay="0">
                    <p:tgtEl>
                      <p:spTgt spid="96"/>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97"/>
                                        </p:tgtEl>
                                        <p:attrNameLst>
                                          <p:attrName>style.visibility</p:attrName>
                                        </p:attrNameLst>
                                      </p:cBhvr>
                                      <p:to>
                                        <p:strVal val="visible"/>
                                      </p:to>
                                    </p:set>
                                    <p:anim calcmode="lin" valueType="num">
                                      <p:cBhvr>
                                        <p:cTn id="98" dur="500" fill="hold"/>
                                        <p:tgtEl>
                                          <p:spTgt spid="97"/>
                                        </p:tgtEl>
                                        <p:attrNameLst>
                                          <p:attrName>ppt_w</p:attrName>
                                        </p:attrNameLst>
                                      </p:cBhvr>
                                      <p:tavLst>
                                        <p:tav tm="0">
                                          <p:val>
                                            <p:fltVal val="0"/>
                                          </p:val>
                                        </p:tav>
                                        <p:tav tm="100000">
                                          <p:val>
                                            <p:strVal val="#ppt_w"/>
                                          </p:val>
                                        </p:tav>
                                      </p:tavLst>
                                    </p:anim>
                                    <p:anim calcmode="lin" valueType="num">
                                      <p:cBhvr>
                                        <p:cTn id="99" dur="500" fill="hold"/>
                                        <p:tgtEl>
                                          <p:spTgt spid="97"/>
                                        </p:tgtEl>
                                        <p:attrNameLst>
                                          <p:attrName>ppt_h</p:attrName>
                                        </p:attrNameLst>
                                      </p:cBhvr>
                                      <p:tavLst>
                                        <p:tav tm="0">
                                          <p:val>
                                            <p:fltVal val="0"/>
                                          </p:val>
                                        </p:tav>
                                        <p:tav tm="100000">
                                          <p:val>
                                            <p:strVal val="#ppt_h"/>
                                          </p:val>
                                        </p:tav>
                                      </p:tavLst>
                                    </p:anim>
                                    <p:animEffect transition="in" filter="fade">
                                      <p:cBhvr>
                                        <p:cTn id="100" dur="500"/>
                                        <p:tgtEl>
                                          <p:spTgt spid="97"/>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97"/>
                                        </p:tgtEl>
                                      </p:cBhvr>
                                    </p:animEffect>
                                    <p:animScale>
                                      <p:cBhvr>
                                        <p:cTn id="103" dur="250" autoRev="1" fill="hold"/>
                                        <p:tgtEl>
                                          <p:spTgt spid="97"/>
                                        </p:tgtEl>
                                      </p:cBhvr>
                                      <p:by x="105000" y="105000"/>
                                    </p:animScale>
                                  </p:childTnLst>
                                </p:cTn>
                              </p:par>
                            </p:childTnLst>
                          </p:cTn>
                        </p:par>
                      </p:childTnLst>
                    </p:cTn>
                  </p:par>
                </p:childTnLst>
              </p:cTn>
              <p:nextCondLst>
                <p:cond evt="onClick" delay="0">
                  <p:tgtEl>
                    <p:spTgt spid="96"/>
                  </p:tgtEl>
                </p:cond>
              </p:nextCondLst>
            </p:seq>
            <p:seq concurrent="1" nextAc="seek">
              <p:cTn id="104" restart="whenNotActive" fill="hold" evtFilter="cancelBubble" nodeType="interactiveSeq">
                <p:stCondLst>
                  <p:cond evt="onClick" delay="0">
                    <p:tgtEl>
                      <p:spTgt spid="98"/>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99"/>
                                        </p:tgtEl>
                                        <p:attrNameLst>
                                          <p:attrName>style.visibility</p:attrName>
                                        </p:attrNameLst>
                                      </p:cBhvr>
                                      <p:to>
                                        <p:strVal val="visible"/>
                                      </p:to>
                                    </p:set>
                                    <p:anim calcmode="lin" valueType="num">
                                      <p:cBhvr>
                                        <p:cTn id="109" dur="500" fill="hold"/>
                                        <p:tgtEl>
                                          <p:spTgt spid="99"/>
                                        </p:tgtEl>
                                        <p:attrNameLst>
                                          <p:attrName>ppt_w</p:attrName>
                                        </p:attrNameLst>
                                      </p:cBhvr>
                                      <p:tavLst>
                                        <p:tav tm="0">
                                          <p:val>
                                            <p:fltVal val="0"/>
                                          </p:val>
                                        </p:tav>
                                        <p:tav tm="100000">
                                          <p:val>
                                            <p:strVal val="#ppt_w"/>
                                          </p:val>
                                        </p:tav>
                                      </p:tavLst>
                                    </p:anim>
                                    <p:anim calcmode="lin" valueType="num">
                                      <p:cBhvr>
                                        <p:cTn id="110" dur="500" fill="hold"/>
                                        <p:tgtEl>
                                          <p:spTgt spid="99"/>
                                        </p:tgtEl>
                                        <p:attrNameLst>
                                          <p:attrName>ppt_h</p:attrName>
                                        </p:attrNameLst>
                                      </p:cBhvr>
                                      <p:tavLst>
                                        <p:tav tm="0">
                                          <p:val>
                                            <p:fltVal val="0"/>
                                          </p:val>
                                        </p:tav>
                                        <p:tav tm="100000">
                                          <p:val>
                                            <p:strVal val="#ppt_h"/>
                                          </p:val>
                                        </p:tav>
                                      </p:tavLst>
                                    </p:anim>
                                    <p:animEffect transition="in" filter="fade">
                                      <p:cBhvr>
                                        <p:cTn id="111" dur="500"/>
                                        <p:tgtEl>
                                          <p:spTgt spid="99"/>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99"/>
                                        </p:tgtEl>
                                      </p:cBhvr>
                                    </p:animEffect>
                                    <p:animScale>
                                      <p:cBhvr>
                                        <p:cTn id="114" dur="250" autoRev="1" fill="hold"/>
                                        <p:tgtEl>
                                          <p:spTgt spid="99"/>
                                        </p:tgtEl>
                                      </p:cBhvr>
                                      <p:by x="105000" y="105000"/>
                                    </p:animScale>
                                  </p:childTnLst>
                                </p:cTn>
                              </p:par>
                            </p:childTnLst>
                          </p:cTn>
                        </p:par>
                      </p:childTnLst>
                    </p:cTn>
                  </p:par>
                </p:childTnLst>
              </p:cTn>
              <p:nextCondLst>
                <p:cond evt="onClick" delay="0">
                  <p:tgtEl>
                    <p:spTgt spid="98"/>
                  </p:tgtEl>
                </p:cond>
              </p:nextCondLst>
            </p:seq>
            <p:seq concurrent="1" nextAc="seek">
              <p:cTn id="115" restart="whenNotActive" fill="hold" evtFilter="cancelBubble" nodeType="interactiveSeq">
                <p:stCondLst>
                  <p:cond evt="onClick" delay="0">
                    <p:tgtEl>
                      <p:spTgt spid="100"/>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101"/>
                                        </p:tgtEl>
                                        <p:attrNameLst>
                                          <p:attrName>style.visibility</p:attrName>
                                        </p:attrNameLst>
                                      </p:cBhvr>
                                      <p:to>
                                        <p:strVal val="visible"/>
                                      </p:to>
                                    </p:set>
                                    <p:anim calcmode="lin" valueType="num">
                                      <p:cBhvr>
                                        <p:cTn id="120" dur="500" fill="hold"/>
                                        <p:tgtEl>
                                          <p:spTgt spid="101"/>
                                        </p:tgtEl>
                                        <p:attrNameLst>
                                          <p:attrName>ppt_w</p:attrName>
                                        </p:attrNameLst>
                                      </p:cBhvr>
                                      <p:tavLst>
                                        <p:tav tm="0">
                                          <p:val>
                                            <p:fltVal val="0"/>
                                          </p:val>
                                        </p:tav>
                                        <p:tav tm="100000">
                                          <p:val>
                                            <p:strVal val="#ppt_w"/>
                                          </p:val>
                                        </p:tav>
                                      </p:tavLst>
                                    </p:anim>
                                    <p:anim calcmode="lin" valueType="num">
                                      <p:cBhvr>
                                        <p:cTn id="121" dur="500" fill="hold"/>
                                        <p:tgtEl>
                                          <p:spTgt spid="101"/>
                                        </p:tgtEl>
                                        <p:attrNameLst>
                                          <p:attrName>ppt_h</p:attrName>
                                        </p:attrNameLst>
                                      </p:cBhvr>
                                      <p:tavLst>
                                        <p:tav tm="0">
                                          <p:val>
                                            <p:fltVal val="0"/>
                                          </p:val>
                                        </p:tav>
                                        <p:tav tm="100000">
                                          <p:val>
                                            <p:strVal val="#ppt_h"/>
                                          </p:val>
                                        </p:tav>
                                      </p:tavLst>
                                    </p:anim>
                                    <p:animEffect transition="in" filter="fade">
                                      <p:cBhvr>
                                        <p:cTn id="122" dur="500"/>
                                        <p:tgtEl>
                                          <p:spTgt spid="101"/>
                                        </p:tgtEl>
                                      </p:cBhvr>
                                    </p:animEffect>
                                  </p:childTnLst>
                                  <p:subTnLst>
                                    <p:audio>
                                      <p:cMediaNode>
                                        <p:cTn display="0" masterRel="sameClick">
                                          <p:stCondLst>
                                            <p:cond evt="begin" delay="0">
                                              <p:tn val="118"/>
                                            </p:cond>
                                          </p:stCondLst>
                                          <p:endCondLst>
                                            <p:cond evt="onStopAudio" delay="0">
                                              <p:tgtEl>
                                                <p:sldTgt/>
                                              </p:tgtEl>
                                            </p:cond>
                                          </p:endCondLst>
                                        </p:cTn>
                                        <p:tgtEl>
                                          <p:sndTgt r:embed="rId3"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101"/>
                                        </p:tgtEl>
                                      </p:cBhvr>
                                    </p:animEffect>
                                    <p:animScale>
                                      <p:cBhvr>
                                        <p:cTn id="125" dur="250" autoRev="1" fill="hold"/>
                                        <p:tgtEl>
                                          <p:spTgt spid="101"/>
                                        </p:tgtEl>
                                      </p:cBhvr>
                                      <p:by x="105000" y="105000"/>
                                    </p:animScale>
                                  </p:childTnLst>
                                </p:cTn>
                              </p:par>
                            </p:childTnLst>
                          </p:cTn>
                        </p:par>
                      </p:childTnLst>
                    </p:cTn>
                  </p:par>
                </p:childTnLst>
              </p:cTn>
              <p:nextCondLst>
                <p:cond evt="onClick" delay="0">
                  <p:tgtEl>
                    <p:spTgt spid="100"/>
                  </p:tgtEl>
                </p:cond>
              </p:nextCondLst>
            </p:seq>
            <p:seq concurrent="1" nextAc="seek">
              <p:cTn id="126" restart="whenNotActive" fill="hold" evtFilter="cancelBubble" nodeType="interactiveSeq">
                <p:stCondLst>
                  <p:cond evt="onClick" delay="0">
                    <p:tgtEl>
                      <p:spTgt spid="105"/>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withEffect">
                                  <p:stCondLst>
                                    <p:cond delay="0"/>
                                  </p:stCondLst>
                                  <p:childTnLst>
                                    <p:set>
                                      <p:cBhvr>
                                        <p:cTn id="130" dur="1" fill="hold">
                                          <p:stCondLst>
                                            <p:cond delay="0"/>
                                          </p:stCondLst>
                                        </p:cTn>
                                        <p:tgtEl>
                                          <p:spTgt spid="106"/>
                                        </p:tgtEl>
                                        <p:attrNameLst>
                                          <p:attrName>style.visibility</p:attrName>
                                        </p:attrNameLst>
                                      </p:cBhvr>
                                      <p:to>
                                        <p:strVal val="visible"/>
                                      </p:to>
                                    </p:set>
                                    <p:anim calcmode="lin" valueType="num">
                                      <p:cBhvr>
                                        <p:cTn id="131" dur="500" fill="hold"/>
                                        <p:tgtEl>
                                          <p:spTgt spid="106"/>
                                        </p:tgtEl>
                                        <p:attrNameLst>
                                          <p:attrName>ppt_w</p:attrName>
                                        </p:attrNameLst>
                                      </p:cBhvr>
                                      <p:tavLst>
                                        <p:tav tm="0">
                                          <p:val>
                                            <p:fltVal val="0"/>
                                          </p:val>
                                        </p:tav>
                                        <p:tav tm="100000">
                                          <p:val>
                                            <p:strVal val="#ppt_w"/>
                                          </p:val>
                                        </p:tav>
                                      </p:tavLst>
                                    </p:anim>
                                    <p:anim calcmode="lin" valueType="num">
                                      <p:cBhvr>
                                        <p:cTn id="132" dur="500" fill="hold"/>
                                        <p:tgtEl>
                                          <p:spTgt spid="106"/>
                                        </p:tgtEl>
                                        <p:attrNameLst>
                                          <p:attrName>ppt_h</p:attrName>
                                        </p:attrNameLst>
                                      </p:cBhvr>
                                      <p:tavLst>
                                        <p:tav tm="0">
                                          <p:val>
                                            <p:fltVal val="0"/>
                                          </p:val>
                                        </p:tav>
                                        <p:tav tm="100000">
                                          <p:val>
                                            <p:strVal val="#ppt_h"/>
                                          </p:val>
                                        </p:tav>
                                      </p:tavLst>
                                    </p:anim>
                                    <p:animEffect transition="in" filter="fade">
                                      <p:cBhvr>
                                        <p:cTn id="133" dur="500"/>
                                        <p:tgtEl>
                                          <p:spTgt spid="106"/>
                                        </p:tgtEl>
                                      </p:cBhvr>
                                    </p:animEffect>
                                  </p:childTnLst>
                                  <p:subTnLst>
                                    <p:audio>
                                      <p:cMediaNode>
                                        <p:cTn display="0" masterRel="sameClick">
                                          <p:stCondLst>
                                            <p:cond evt="begin" delay="0">
                                              <p:tn val="129"/>
                                            </p:cond>
                                          </p:stCondLst>
                                          <p:endCondLst>
                                            <p:cond evt="onStopAudio" delay="0">
                                              <p:tgtEl>
                                                <p:sldTgt/>
                                              </p:tgtEl>
                                            </p:cond>
                                          </p:endCondLst>
                                        </p:cTn>
                                        <p:tgtEl>
                                          <p:sndTgt r:embed="rId3" name="Bling.wav"/>
                                        </p:tgtEl>
                                      </p:cMediaNode>
                                    </p:audio>
                                  </p:subTnLst>
                                </p:cTn>
                              </p:par>
                              <p:par>
                                <p:cTn id="134" presetID="26" presetClass="emph" presetSubtype="0" fill="hold" grpId="1" nodeType="withEffect">
                                  <p:stCondLst>
                                    <p:cond delay="500"/>
                                  </p:stCondLst>
                                  <p:childTnLst>
                                    <p:animEffect transition="out" filter="fade">
                                      <p:cBhvr>
                                        <p:cTn id="135" dur="500" tmFilter="0, 0; .2, .5; .8, .5; 1, 0"/>
                                        <p:tgtEl>
                                          <p:spTgt spid="106"/>
                                        </p:tgtEl>
                                      </p:cBhvr>
                                    </p:animEffect>
                                    <p:animScale>
                                      <p:cBhvr>
                                        <p:cTn id="136" dur="250" autoRev="1" fill="hold"/>
                                        <p:tgtEl>
                                          <p:spTgt spid="106"/>
                                        </p:tgtEl>
                                      </p:cBhvr>
                                      <p:by x="105000" y="105000"/>
                                    </p:animScale>
                                  </p:childTnLst>
                                </p:cTn>
                              </p:par>
                            </p:childTnLst>
                          </p:cTn>
                        </p:par>
                      </p:childTnLst>
                    </p:cTn>
                  </p:par>
                </p:childTnLst>
              </p:cTn>
              <p:nextCondLst>
                <p:cond evt="onClick" delay="0">
                  <p:tgtEl>
                    <p:spTgt spid="105"/>
                  </p:tgtEl>
                </p:cond>
              </p:nextCondLst>
            </p:seq>
            <p:seq concurrent="1" nextAc="seek">
              <p:cTn id="137" restart="whenNotActive" fill="hold" evtFilter="cancelBubble" nodeType="interactiveSeq">
                <p:stCondLst>
                  <p:cond evt="onClick" delay="0">
                    <p:tgtEl>
                      <p:spTgt spid="108"/>
                    </p:tgtEl>
                  </p:cond>
                </p:stCondLst>
                <p:endSync evt="end" delay="0">
                  <p:rtn val="all"/>
                </p:endSync>
                <p:childTnLst>
                  <p:par>
                    <p:cTn id="138" fill="hold">
                      <p:stCondLst>
                        <p:cond delay="0"/>
                      </p:stCondLst>
                      <p:childTnLst>
                        <p:par>
                          <p:cTn id="139" fill="hold">
                            <p:stCondLst>
                              <p:cond delay="0"/>
                            </p:stCondLst>
                            <p:childTnLst>
                              <p:par>
                                <p:cTn id="140" presetID="53" presetClass="entr" presetSubtype="16" fill="hold" grpId="0" nodeType="withEffect">
                                  <p:stCondLst>
                                    <p:cond delay="0"/>
                                  </p:stCondLst>
                                  <p:childTnLst>
                                    <p:set>
                                      <p:cBhvr>
                                        <p:cTn id="141" dur="1" fill="hold">
                                          <p:stCondLst>
                                            <p:cond delay="0"/>
                                          </p:stCondLst>
                                        </p:cTn>
                                        <p:tgtEl>
                                          <p:spTgt spid="109"/>
                                        </p:tgtEl>
                                        <p:attrNameLst>
                                          <p:attrName>style.visibility</p:attrName>
                                        </p:attrNameLst>
                                      </p:cBhvr>
                                      <p:to>
                                        <p:strVal val="visible"/>
                                      </p:to>
                                    </p:set>
                                    <p:anim calcmode="lin" valueType="num">
                                      <p:cBhvr>
                                        <p:cTn id="142" dur="500" fill="hold"/>
                                        <p:tgtEl>
                                          <p:spTgt spid="109"/>
                                        </p:tgtEl>
                                        <p:attrNameLst>
                                          <p:attrName>ppt_w</p:attrName>
                                        </p:attrNameLst>
                                      </p:cBhvr>
                                      <p:tavLst>
                                        <p:tav tm="0">
                                          <p:val>
                                            <p:fltVal val="0"/>
                                          </p:val>
                                        </p:tav>
                                        <p:tav tm="100000">
                                          <p:val>
                                            <p:strVal val="#ppt_w"/>
                                          </p:val>
                                        </p:tav>
                                      </p:tavLst>
                                    </p:anim>
                                    <p:anim calcmode="lin" valueType="num">
                                      <p:cBhvr>
                                        <p:cTn id="143" dur="500" fill="hold"/>
                                        <p:tgtEl>
                                          <p:spTgt spid="109"/>
                                        </p:tgtEl>
                                        <p:attrNameLst>
                                          <p:attrName>ppt_h</p:attrName>
                                        </p:attrNameLst>
                                      </p:cBhvr>
                                      <p:tavLst>
                                        <p:tav tm="0">
                                          <p:val>
                                            <p:fltVal val="0"/>
                                          </p:val>
                                        </p:tav>
                                        <p:tav tm="100000">
                                          <p:val>
                                            <p:strVal val="#ppt_h"/>
                                          </p:val>
                                        </p:tav>
                                      </p:tavLst>
                                    </p:anim>
                                    <p:animEffect transition="in" filter="fade">
                                      <p:cBhvr>
                                        <p:cTn id="144" dur="500"/>
                                        <p:tgtEl>
                                          <p:spTgt spid="109"/>
                                        </p:tgtEl>
                                      </p:cBhvr>
                                    </p:animEffect>
                                  </p:childTnLst>
                                  <p:subTnLst>
                                    <p:audio>
                                      <p:cMediaNode>
                                        <p:cTn display="0" masterRel="sameClick">
                                          <p:stCondLst>
                                            <p:cond evt="begin" delay="0">
                                              <p:tn val="140"/>
                                            </p:cond>
                                          </p:stCondLst>
                                          <p:endCondLst>
                                            <p:cond evt="onStopAudio" delay="0">
                                              <p:tgtEl>
                                                <p:sldTgt/>
                                              </p:tgtEl>
                                            </p:cond>
                                          </p:endCondLst>
                                        </p:cTn>
                                        <p:tgtEl>
                                          <p:sndTgt r:embed="rId3" name="Bling.wav"/>
                                        </p:tgtEl>
                                      </p:cMediaNode>
                                    </p:audio>
                                  </p:subTnLst>
                                </p:cTn>
                              </p:par>
                              <p:par>
                                <p:cTn id="145" presetID="26" presetClass="emph" presetSubtype="0" fill="hold" grpId="1" nodeType="withEffect">
                                  <p:stCondLst>
                                    <p:cond delay="500"/>
                                  </p:stCondLst>
                                  <p:childTnLst>
                                    <p:animEffect transition="out" filter="fade">
                                      <p:cBhvr>
                                        <p:cTn id="146" dur="500" tmFilter="0, 0; .2, .5; .8, .5; 1, 0"/>
                                        <p:tgtEl>
                                          <p:spTgt spid="109"/>
                                        </p:tgtEl>
                                      </p:cBhvr>
                                    </p:animEffect>
                                    <p:animScale>
                                      <p:cBhvr>
                                        <p:cTn id="147" dur="250" autoRev="1" fill="hold"/>
                                        <p:tgtEl>
                                          <p:spTgt spid="109"/>
                                        </p:tgtEl>
                                      </p:cBhvr>
                                      <p:by x="105000" y="105000"/>
                                    </p:animScale>
                                  </p:childTnLst>
                                </p:cTn>
                              </p:par>
                            </p:childTnLst>
                          </p:cTn>
                        </p:par>
                      </p:childTnLst>
                    </p:cTn>
                  </p:par>
                </p:childTnLst>
              </p:cTn>
              <p:nextCondLst>
                <p:cond evt="onClick" delay="0">
                  <p:tgtEl>
                    <p:spTgt spid="108"/>
                  </p:tgtEl>
                </p:cond>
              </p:nextCondLst>
            </p:seq>
          </p:childTnLst>
        </p:cTn>
      </p:par>
    </p:tnLst>
    <p:bldLst>
      <p:bldP spid="103" grpId="0"/>
      <p:bldP spid="103" grpId="1"/>
      <p:bldP spid="107" grpId="0"/>
      <p:bldP spid="107" grpId="1"/>
      <p:bldP spid="54" grpId="0"/>
      <p:bldP spid="54" grpId="1"/>
      <p:bldP spid="97" grpId="0"/>
      <p:bldP spid="97" grpId="1"/>
      <p:bldP spid="99" grpId="0"/>
      <p:bldP spid="99" grpId="1"/>
      <p:bldP spid="101" grpId="0"/>
      <p:bldP spid="101" grpId="1"/>
      <p:bldP spid="106" grpId="0"/>
      <p:bldP spid="106" grpId="1"/>
      <p:bldP spid="109" grpId="0"/>
      <p:bldP spid="109"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5</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139018" y="1008639"/>
            <a:ext cx="9824959" cy="3159167"/>
          </a:xfrm>
          <a:prstGeom prst="roundRect">
            <a:avLst>
              <a:gd name="adj" fmla="val 13665"/>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264513" y="4475674"/>
            <a:ext cx="3009852" cy="880471"/>
            <a:chOff x="4037538" y="4547895"/>
            <a:chExt cx="3009852" cy="880471"/>
          </a:xfrm>
        </p:grpSpPr>
        <p:sp>
          <p:nvSpPr>
            <p:cNvPr id="69" name="!!Ques3">
              <a:extLst>
                <a:ext uri="{FF2B5EF4-FFF2-40B4-BE49-F238E27FC236}">
                  <a16:creationId xmlns:a16="http://schemas.microsoft.com/office/drawing/2014/main" id="{314ADFB0-1525-4AD3-A5A1-47427C8A33F9}"/>
                </a:ext>
              </a:extLst>
            </p:cNvPr>
            <p:cNvSpPr/>
            <p:nvPr/>
          </p:nvSpPr>
          <p:spPr>
            <a:xfrm>
              <a:off x="4069286" y="4547895"/>
              <a:ext cx="2978104"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47188" y="4726520"/>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1286998" y="2885443"/>
            <a:ext cx="9528998" cy="1077218"/>
          </a:xfrm>
          <a:prstGeom prst="rect">
            <a:avLst/>
          </a:prstGeom>
          <a:noFill/>
          <a:ln>
            <a:noFill/>
          </a:ln>
        </p:spPr>
        <p:txBody>
          <a:bodyPr wrap="square">
            <a:spAutoFit/>
          </a:bodyPr>
          <a:lstStyle/>
          <a:p>
            <a:pPr algn="ctr"/>
            <a:r>
              <a:rPr lang="en-US" sz="3200" dirty="0">
                <a:solidFill>
                  <a:srgbClr val="EE4036"/>
                </a:solidFill>
                <a:latin typeface="Averta Std ExtraBold" panose="00000900000000000000" pitchFamily="50" charset="0"/>
              </a:rPr>
              <a:t>Cho </a:t>
            </a:r>
            <a:r>
              <a:rPr lang="en-US" sz="3200" dirty="0" err="1">
                <a:solidFill>
                  <a:srgbClr val="EE4036"/>
                </a:solidFill>
                <a:latin typeface="Averta Std ExtraBold" panose="00000900000000000000" pitchFamily="50" charset="0"/>
              </a:rPr>
              <a:t>vật</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dao</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động</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điều</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hòa</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Gia</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tốc</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có</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giá</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trị</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bằng</a:t>
            </a:r>
            <a:r>
              <a:rPr lang="en-US" sz="3200" dirty="0">
                <a:solidFill>
                  <a:srgbClr val="EE4036"/>
                </a:solidFill>
                <a:latin typeface="Averta Std ExtraBold" panose="00000900000000000000" pitchFamily="50" charset="0"/>
              </a:rPr>
              <a:t> 0 </a:t>
            </a:r>
            <a:r>
              <a:rPr lang="en-US" sz="3200" dirty="0" err="1">
                <a:solidFill>
                  <a:srgbClr val="EE4036"/>
                </a:solidFill>
                <a:latin typeface="Averta Std ExtraBold" panose="00000900000000000000" pitchFamily="50" charset="0"/>
              </a:rPr>
              <a:t>khi</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vật</a:t>
            </a:r>
            <a:r>
              <a:rPr lang="en-US" sz="3200" dirty="0">
                <a:solidFill>
                  <a:srgbClr val="EE4036"/>
                </a:solidFill>
                <a:latin typeface="Averta Std ExtraBold" panose="00000900000000000000" pitchFamily="50" charset="0"/>
              </a:rPr>
              <a:t> qua </a:t>
            </a:r>
            <a:r>
              <a:rPr lang="en-US" sz="3200" dirty="0" err="1">
                <a:solidFill>
                  <a:srgbClr val="EE4036"/>
                </a:solidFill>
                <a:latin typeface="Averta Std ExtraBold" panose="00000900000000000000" pitchFamily="50" charset="0"/>
              </a:rPr>
              <a:t>vị</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trí</a:t>
            </a:r>
            <a:r>
              <a:rPr lang="en-US" sz="3200" dirty="0">
                <a:solidFill>
                  <a:srgbClr val="EE4036"/>
                </a:solidFill>
                <a:latin typeface="Averta Std ExtraBold" panose="00000900000000000000" pitchFamily="50" charset="0"/>
              </a:rPr>
              <a:t>___.</a:t>
            </a:r>
          </a:p>
        </p:txBody>
      </p:sp>
      <p:sp>
        <p:nvSpPr>
          <p:cNvPr id="38" name="!!o4a">
            <a:extLst>
              <a:ext uri="{FF2B5EF4-FFF2-40B4-BE49-F238E27FC236}">
                <a16:creationId xmlns:a16="http://schemas.microsoft.com/office/drawing/2014/main" id="{03CD02AD-A0B0-4461-82E4-ADE45F3505A9}"/>
              </a:ext>
            </a:extLst>
          </p:cNvPr>
          <p:cNvSpPr/>
          <p:nvPr/>
        </p:nvSpPr>
        <p:spPr>
          <a:xfrm>
            <a:off x="5363269" y="5600514"/>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49" name="!!4a">
            <a:extLst>
              <a:ext uri="{FF2B5EF4-FFF2-40B4-BE49-F238E27FC236}">
                <a16:creationId xmlns:a16="http://schemas.microsoft.com/office/drawing/2014/main" id="{7D7392F9-B328-40CF-A436-C3974F476E3C}"/>
              </a:ext>
            </a:extLst>
          </p:cNvPr>
          <p:cNvSpPr txBox="1"/>
          <p:nvPr/>
        </p:nvSpPr>
        <p:spPr>
          <a:xfrm>
            <a:off x="5538613" y="5651042"/>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b</a:t>
            </a:r>
          </a:p>
        </p:txBody>
      </p:sp>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11"/>
          <a:stretch>
            <a:fillRect/>
          </a:stretch>
        </p:blipFill>
        <p:spPr>
          <a:xfrm>
            <a:off x="3883013" y="-504088"/>
            <a:ext cx="360000" cy="218075"/>
          </a:xfrm>
          <a:prstGeom prst="rect">
            <a:avLst/>
          </a:prstGeom>
        </p:spPr>
      </p:pic>
      <p:sp>
        <p:nvSpPr>
          <p:cNvPr id="98" name="!!o4a">
            <a:extLst>
              <a:ext uri="{FF2B5EF4-FFF2-40B4-BE49-F238E27FC236}">
                <a16:creationId xmlns:a16="http://schemas.microsoft.com/office/drawing/2014/main" id="{03CD02AD-A0B0-4461-82E4-ADE45F3505A9}"/>
              </a:ext>
            </a:extLst>
          </p:cNvPr>
          <p:cNvSpPr/>
          <p:nvPr/>
        </p:nvSpPr>
        <p:spPr>
          <a:xfrm>
            <a:off x="7602955" y="5600514"/>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9" name="!!4a">
            <a:extLst>
              <a:ext uri="{FF2B5EF4-FFF2-40B4-BE49-F238E27FC236}">
                <a16:creationId xmlns:a16="http://schemas.microsoft.com/office/drawing/2014/main" id="{7D7392F9-B328-40CF-A436-C3974F476E3C}"/>
              </a:ext>
            </a:extLst>
          </p:cNvPr>
          <p:cNvSpPr txBox="1"/>
          <p:nvPr/>
        </p:nvSpPr>
        <p:spPr>
          <a:xfrm>
            <a:off x="7769066" y="5651042"/>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100" name="!!o4a">
            <a:extLst>
              <a:ext uri="{FF2B5EF4-FFF2-40B4-BE49-F238E27FC236}">
                <a16:creationId xmlns:a16="http://schemas.microsoft.com/office/drawing/2014/main" id="{03CD02AD-A0B0-4461-82E4-ADE45F3505A9}"/>
              </a:ext>
            </a:extLst>
          </p:cNvPr>
          <p:cNvSpPr/>
          <p:nvPr/>
        </p:nvSpPr>
        <p:spPr>
          <a:xfrm>
            <a:off x="8721289" y="5600514"/>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1" name="!!4a">
            <a:extLst>
              <a:ext uri="{FF2B5EF4-FFF2-40B4-BE49-F238E27FC236}">
                <a16:creationId xmlns:a16="http://schemas.microsoft.com/office/drawing/2014/main" id="{7D7392F9-B328-40CF-A436-C3974F476E3C}"/>
              </a:ext>
            </a:extLst>
          </p:cNvPr>
          <p:cNvSpPr txBox="1"/>
          <p:nvPr/>
        </p:nvSpPr>
        <p:spPr>
          <a:xfrm>
            <a:off x="8896633" y="5651042"/>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106" name="!!o4a">
            <a:extLst>
              <a:ext uri="{FF2B5EF4-FFF2-40B4-BE49-F238E27FC236}">
                <a16:creationId xmlns:a16="http://schemas.microsoft.com/office/drawing/2014/main" id="{03CD02AD-A0B0-4461-82E4-ADE45F3505A9}"/>
              </a:ext>
            </a:extLst>
          </p:cNvPr>
          <p:cNvSpPr/>
          <p:nvPr/>
        </p:nvSpPr>
        <p:spPr>
          <a:xfrm>
            <a:off x="6484621" y="5600514"/>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7" name="!!4a">
            <a:extLst>
              <a:ext uri="{FF2B5EF4-FFF2-40B4-BE49-F238E27FC236}">
                <a16:creationId xmlns:a16="http://schemas.microsoft.com/office/drawing/2014/main" id="{7D7392F9-B328-40CF-A436-C3974F476E3C}"/>
              </a:ext>
            </a:extLst>
          </p:cNvPr>
          <p:cNvSpPr txBox="1"/>
          <p:nvPr/>
        </p:nvSpPr>
        <p:spPr>
          <a:xfrm>
            <a:off x="6659965" y="5651042"/>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ằ</a:t>
            </a:r>
          </a:p>
        </p:txBody>
      </p:sp>
      <p:sp>
        <p:nvSpPr>
          <p:cNvPr id="96" name="!!o4a">
            <a:extLst>
              <a:ext uri="{FF2B5EF4-FFF2-40B4-BE49-F238E27FC236}">
                <a16:creationId xmlns:a16="http://schemas.microsoft.com/office/drawing/2014/main" id="{03CD02AD-A0B0-4461-82E4-ADE45F3505A9}"/>
              </a:ext>
            </a:extLst>
          </p:cNvPr>
          <p:cNvSpPr/>
          <p:nvPr/>
        </p:nvSpPr>
        <p:spPr>
          <a:xfrm>
            <a:off x="4234888" y="5600514"/>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7" name="!!4a">
            <a:extLst>
              <a:ext uri="{FF2B5EF4-FFF2-40B4-BE49-F238E27FC236}">
                <a16:creationId xmlns:a16="http://schemas.microsoft.com/office/drawing/2014/main" id="{7D7392F9-B328-40CF-A436-C3974F476E3C}"/>
              </a:ext>
            </a:extLst>
          </p:cNvPr>
          <p:cNvSpPr txBox="1"/>
          <p:nvPr/>
        </p:nvSpPr>
        <p:spPr>
          <a:xfrm>
            <a:off x="4410232" y="5651042"/>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102" name="!!o4a">
            <a:extLst>
              <a:ext uri="{FF2B5EF4-FFF2-40B4-BE49-F238E27FC236}">
                <a16:creationId xmlns:a16="http://schemas.microsoft.com/office/drawing/2014/main" id="{03CD02AD-A0B0-4461-82E4-ADE45F3505A9}"/>
              </a:ext>
            </a:extLst>
          </p:cNvPr>
          <p:cNvSpPr/>
          <p:nvPr/>
        </p:nvSpPr>
        <p:spPr>
          <a:xfrm>
            <a:off x="3106507" y="5600514"/>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3" name="!!4a">
            <a:extLst>
              <a:ext uri="{FF2B5EF4-FFF2-40B4-BE49-F238E27FC236}">
                <a16:creationId xmlns:a16="http://schemas.microsoft.com/office/drawing/2014/main" id="{7D7392F9-B328-40CF-A436-C3974F476E3C}"/>
              </a:ext>
            </a:extLst>
          </p:cNvPr>
          <p:cNvSpPr txBox="1"/>
          <p:nvPr/>
        </p:nvSpPr>
        <p:spPr>
          <a:xfrm>
            <a:off x="3281851" y="5651042"/>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â</a:t>
            </a:r>
          </a:p>
        </p:txBody>
      </p:sp>
      <p:sp>
        <p:nvSpPr>
          <p:cNvPr id="104" name="!!o4a">
            <a:extLst>
              <a:ext uri="{FF2B5EF4-FFF2-40B4-BE49-F238E27FC236}">
                <a16:creationId xmlns:a16="http://schemas.microsoft.com/office/drawing/2014/main" id="{03CD02AD-A0B0-4461-82E4-ADE45F3505A9}"/>
              </a:ext>
            </a:extLst>
          </p:cNvPr>
          <p:cNvSpPr/>
          <p:nvPr/>
        </p:nvSpPr>
        <p:spPr>
          <a:xfrm>
            <a:off x="1985216" y="5600514"/>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5" name="!!4a">
            <a:extLst>
              <a:ext uri="{FF2B5EF4-FFF2-40B4-BE49-F238E27FC236}">
                <a16:creationId xmlns:a16="http://schemas.microsoft.com/office/drawing/2014/main" id="{7D7392F9-B328-40CF-A436-C3974F476E3C}"/>
              </a:ext>
            </a:extLst>
          </p:cNvPr>
          <p:cNvSpPr txBox="1"/>
          <p:nvPr/>
        </p:nvSpPr>
        <p:spPr>
          <a:xfrm>
            <a:off x="2160560" y="5651042"/>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pic>
        <p:nvPicPr>
          <p:cNvPr id="3074" name="Picture 2" descr="Bài 1: Dao động điều hòa - Hoc247.vn"/>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60508" y="1096857"/>
            <a:ext cx="4800937" cy="1788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643583"/>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49"/>
                                        </p:tgtEl>
                                      </p:cBhvr>
                                    </p:animEffect>
                                    <p:animScale>
                                      <p:cBhvr>
                                        <p:cTn id="12" dur="250" autoRev="1" fill="hold"/>
                                        <p:tgtEl>
                                          <p:spTgt spid="49"/>
                                        </p:tgtEl>
                                      </p:cBhvr>
                                      <p:by x="105000" y="105000"/>
                                    </p:animScale>
                                  </p:childTnLst>
                                </p:cTn>
                              </p:par>
                            </p:childTnLst>
                          </p:cTn>
                        </p:par>
                      </p:childTnLst>
                    </p:cTn>
                  </p:par>
                </p:childTnLst>
              </p:cTn>
              <p:nextCondLst>
                <p:cond evt="onClick" delay="0">
                  <p:tgtEl>
                    <p:spTgt spid="38"/>
                  </p:tgtEl>
                </p:cond>
              </p:nextCondLst>
            </p:seq>
            <p:seq concurrent="1" nextAc="seek">
              <p:cTn id="13" restart="whenNotActive" fill="hold" evtFilter="cancelBubble" nodeType="interactiveSeq">
                <p:stCondLst>
                  <p:cond evt="onClick" delay="0">
                    <p:tgtEl>
                      <p:spTgt spid="98"/>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500" fill="hold"/>
                                        <p:tgtEl>
                                          <p:spTgt spid="99"/>
                                        </p:tgtEl>
                                        <p:attrNameLst>
                                          <p:attrName>ppt_w</p:attrName>
                                        </p:attrNameLst>
                                      </p:cBhvr>
                                      <p:tavLst>
                                        <p:tav tm="0">
                                          <p:val>
                                            <p:fltVal val="0"/>
                                          </p:val>
                                        </p:tav>
                                        <p:tav tm="100000">
                                          <p:val>
                                            <p:strVal val="#ppt_w"/>
                                          </p:val>
                                        </p:tav>
                                      </p:tavLst>
                                    </p:anim>
                                    <p:anim calcmode="lin" valueType="num">
                                      <p:cBhvr>
                                        <p:cTn id="19" dur="500" fill="hold"/>
                                        <p:tgtEl>
                                          <p:spTgt spid="99"/>
                                        </p:tgtEl>
                                        <p:attrNameLst>
                                          <p:attrName>ppt_h</p:attrName>
                                        </p:attrNameLst>
                                      </p:cBhvr>
                                      <p:tavLst>
                                        <p:tav tm="0">
                                          <p:val>
                                            <p:fltVal val="0"/>
                                          </p:val>
                                        </p:tav>
                                        <p:tav tm="100000">
                                          <p:val>
                                            <p:strVal val="#ppt_h"/>
                                          </p:val>
                                        </p:tav>
                                      </p:tavLst>
                                    </p:anim>
                                    <p:animEffect transition="in" filter="fade">
                                      <p:cBhvr>
                                        <p:cTn id="20" dur="500"/>
                                        <p:tgtEl>
                                          <p:spTgt spid="99"/>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99"/>
                                        </p:tgtEl>
                                      </p:cBhvr>
                                    </p:animEffect>
                                    <p:animScale>
                                      <p:cBhvr>
                                        <p:cTn id="23" dur="250" autoRev="1" fill="hold"/>
                                        <p:tgtEl>
                                          <p:spTgt spid="99"/>
                                        </p:tgtEl>
                                      </p:cBhvr>
                                      <p:by x="105000" y="105000"/>
                                    </p:animScale>
                                  </p:childTnLst>
                                </p:cTn>
                              </p:par>
                              <p:par>
                                <p:cTn id="2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25" dur="2000" fill="hold"/>
                                        <p:tgtEl>
                                          <p:spTgt spid="56"/>
                                        </p:tgtEl>
                                        <p:attrNameLst>
                                          <p:attrName>ppt_x</p:attrName>
                                          <p:attrName>ppt_y</p:attrName>
                                        </p:attrNameLst>
                                      </p:cBhvr>
                                    </p:animMotion>
                                  </p:childTnLst>
                                </p:cTn>
                              </p:par>
                              <p:par>
                                <p:cTn id="2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27" dur="2000" fill="hold"/>
                                        <p:tgtEl>
                                          <p:spTgt spid="67"/>
                                        </p:tgtEl>
                                        <p:attrNameLst>
                                          <p:attrName>ppt_x</p:attrName>
                                          <p:attrName>ppt_y</p:attrName>
                                        </p:attrNameLst>
                                      </p:cBhvr>
                                    </p:animMotion>
                                  </p:childTnLst>
                                </p:cTn>
                              </p:par>
                              <p:par>
                                <p:cTn id="2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29" dur="2000" fill="hold"/>
                                        <p:tgtEl>
                                          <p:spTgt spid="57"/>
                                        </p:tgtEl>
                                        <p:attrNameLst>
                                          <p:attrName>ppt_x</p:attrName>
                                          <p:attrName>ppt_y</p:attrName>
                                        </p:attrNameLst>
                                      </p:cBhvr>
                                    </p:animMotion>
                                  </p:childTnLst>
                                </p:cTn>
                              </p:par>
                              <p:par>
                                <p:cTn id="30"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31" dur="2000" fill="hold"/>
                                        <p:tgtEl>
                                          <p:spTgt spid="55"/>
                                        </p:tgtEl>
                                        <p:attrNameLst>
                                          <p:attrName>ppt_x</p:attrName>
                                          <p:attrName>ppt_y</p:attrName>
                                        </p:attrNameLst>
                                      </p:cBhvr>
                                    </p:animMotion>
                                  </p:childTnLst>
                                </p:cTn>
                              </p:par>
                              <p:par>
                                <p:cTn id="32"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33" dur="2000" fill="hold"/>
                                        <p:tgtEl>
                                          <p:spTgt spid="58"/>
                                        </p:tgtEl>
                                        <p:attrNameLst>
                                          <p:attrName>ppt_x</p:attrName>
                                          <p:attrName>ppt_y</p:attrName>
                                        </p:attrNameLst>
                                      </p:cBhvr>
                                    </p:animMotion>
                                  </p:childTnLst>
                                </p:cTn>
                              </p:par>
                              <p:par>
                                <p:cTn id="34"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35" dur="2000" fill="hold"/>
                                        <p:tgtEl>
                                          <p:spTgt spid="59"/>
                                        </p:tgtEl>
                                        <p:attrNameLst>
                                          <p:attrName>ppt_x</p:attrName>
                                          <p:attrName>ppt_y</p:attrName>
                                        </p:attrNameLst>
                                      </p:cBhvr>
                                      <p:rCtr x="-4792" y="65810"/>
                                    </p:animMotion>
                                  </p:childTnLst>
                                </p:cTn>
                              </p:par>
                              <p:par>
                                <p:cTn id="36"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37" dur="2000" fill="hold"/>
                                        <p:tgtEl>
                                          <p:spTgt spid="66"/>
                                        </p:tgtEl>
                                        <p:attrNameLst>
                                          <p:attrName>ppt_x</p:attrName>
                                          <p:attrName>ppt_y</p:attrName>
                                        </p:attrNameLst>
                                      </p:cBhvr>
                                    </p:animMotion>
                                  </p:childTnLst>
                                </p:cTn>
                              </p:par>
                              <p:par>
                                <p:cTn id="3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39" dur="2000" fill="hold"/>
                                        <p:tgtEl>
                                          <p:spTgt spid="60"/>
                                        </p:tgtEl>
                                        <p:attrNameLst>
                                          <p:attrName>ppt_x</p:attrName>
                                          <p:attrName>ppt_y</p:attrName>
                                        </p:attrNameLst>
                                      </p:cBhvr>
                                    </p:animMotion>
                                  </p:childTnLst>
                                </p:cTn>
                              </p:par>
                              <p:par>
                                <p:cTn id="40"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41" dur="2000" fill="hold"/>
                                        <p:tgtEl>
                                          <p:spTgt spid="62"/>
                                        </p:tgtEl>
                                        <p:attrNameLst>
                                          <p:attrName>ppt_x</p:attrName>
                                          <p:attrName>ppt_y</p:attrName>
                                        </p:attrNameLst>
                                      </p:cBhvr>
                                    </p:animMotion>
                                  </p:childTnLst>
                                </p:cTn>
                              </p:par>
                              <p:par>
                                <p:cTn id="42"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43" dur="2000" fill="hold"/>
                                        <p:tgtEl>
                                          <p:spTgt spid="65"/>
                                        </p:tgtEl>
                                        <p:attrNameLst>
                                          <p:attrName>ppt_x</p:attrName>
                                          <p:attrName>ppt_y</p:attrName>
                                        </p:attrNameLst>
                                      </p:cBhvr>
                                    </p:animMotion>
                                  </p:childTnLst>
                                </p:cTn>
                              </p:par>
                              <p:par>
                                <p:cTn id="4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5" dur="2000" fill="hold"/>
                                        <p:tgtEl>
                                          <p:spTgt spid="76"/>
                                        </p:tgtEl>
                                        <p:attrNameLst>
                                          <p:attrName>ppt_x</p:attrName>
                                          <p:attrName>ppt_y</p:attrName>
                                        </p:attrNameLst>
                                      </p:cBhvr>
                                    </p:animMotion>
                                  </p:childTnLst>
                                </p:cTn>
                              </p:par>
                              <p:par>
                                <p:cTn id="4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7" dur="2000" fill="hold"/>
                                        <p:tgtEl>
                                          <p:spTgt spid="79"/>
                                        </p:tgtEl>
                                        <p:attrNameLst>
                                          <p:attrName>ppt_x</p:attrName>
                                          <p:attrName>ppt_y</p:attrName>
                                        </p:attrNameLst>
                                      </p:cBhvr>
                                    </p:animMotion>
                                  </p:childTnLst>
                                </p:cTn>
                              </p:par>
                              <p:par>
                                <p:cTn id="4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9" dur="2000" fill="hold"/>
                                        <p:tgtEl>
                                          <p:spTgt spid="77"/>
                                        </p:tgtEl>
                                        <p:attrNameLst>
                                          <p:attrName>ppt_x</p:attrName>
                                          <p:attrName>ppt_y</p:attrName>
                                        </p:attrNameLst>
                                      </p:cBhvr>
                                    </p:animMotion>
                                  </p:childTnLst>
                                </p:cTn>
                              </p:par>
                              <p:par>
                                <p:cTn id="50"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51" dur="2000" fill="hold"/>
                                        <p:tgtEl>
                                          <p:spTgt spid="80"/>
                                        </p:tgtEl>
                                        <p:attrNameLst>
                                          <p:attrName>ppt_x</p:attrName>
                                          <p:attrName>ppt_y</p:attrName>
                                        </p:attrNameLst>
                                      </p:cBhvr>
                                      <p:rCtr x="18750" y="58287"/>
                                    </p:animMotion>
                                  </p:childTnLst>
                                </p:cTn>
                              </p:par>
                              <p:par>
                                <p:cTn id="52"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3" dur="2000" fill="hold"/>
                                        <p:tgtEl>
                                          <p:spTgt spid="81"/>
                                        </p:tgtEl>
                                        <p:attrNameLst>
                                          <p:attrName>ppt_x</p:attrName>
                                          <p:attrName>ppt_y</p:attrName>
                                        </p:attrNameLst>
                                      </p:cBhvr>
                                    </p:animMotion>
                                  </p:childTnLst>
                                </p:cTn>
                              </p:par>
                              <p:par>
                                <p:cTn id="54"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5" dur="2000" fill="hold"/>
                                        <p:tgtEl>
                                          <p:spTgt spid="82"/>
                                        </p:tgtEl>
                                        <p:attrNameLst>
                                          <p:attrName>ppt_x</p:attrName>
                                          <p:attrName>ppt_y</p:attrName>
                                        </p:attrNameLst>
                                      </p:cBhvr>
                                    </p:animMotion>
                                  </p:childTnLst>
                                </p:cTn>
                              </p:par>
                              <p:par>
                                <p:cTn id="5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7" dur="2000" fill="hold"/>
                                        <p:tgtEl>
                                          <p:spTgt spid="83"/>
                                        </p:tgtEl>
                                        <p:attrNameLst>
                                          <p:attrName>ppt_x</p:attrName>
                                          <p:attrName>ppt_y</p:attrName>
                                        </p:attrNameLst>
                                      </p:cBhvr>
                                    </p:animMotion>
                                  </p:childTnLst>
                                </p:cTn>
                              </p:par>
                              <p:par>
                                <p:cTn id="5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9" dur="2000" fill="hold"/>
                                        <p:tgtEl>
                                          <p:spTgt spid="85"/>
                                        </p:tgtEl>
                                        <p:attrNameLst>
                                          <p:attrName>ppt_x</p:attrName>
                                          <p:attrName>ppt_y</p:attrName>
                                        </p:attrNameLst>
                                      </p:cBhvr>
                                    </p:animMotion>
                                  </p:childTnLst>
                                </p:cTn>
                              </p:par>
                              <p:par>
                                <p:cTn id="6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1" dur="2000" fill="hold"/>
                                        <p:tgtEl>
                                          <p:spTgt spid="84"/>
                                        </p:tgtEl>
                                        <p:attrNameLst>
                                          <p:attrName>ppt_x</p:attrName>
                                          <p:attrName>ppt_y</p:attrName>
                                        </p:attrNameLst>
                                      </p:cBhvr>
                                    </p:animMotion>
                                  </p:childTnLst>
                                </p:cTn>
                              </p:par>
                              <p:par>
                                <p:cTn id="6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3" dur="2000" fill="hold"/>
                                        <p:tgtEl>
                                          <p:spTgt spid="86"/>
                                        </p:tgtEl>
                                        <p:attrNameLst>
                                          <p:attrName>ppt_x</p:attrName>
                                          <p:attrName>ppt_y</p:attrName>
                                        </p:attrNameLst>
                                      </p:cBhvr>
                                    </p:animMotion>
                                  </p:childTnLst>
                                </p:cTn>
                              </p:par>
                              <p:par>
                                <p:cTn id="64"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5" dur="2000" fill="hold"/>
                                        <p:tgtEl>
                                          <p:spTgt spid="87"/>
                                        </p:tgtEl>
                                        <p:attrNameLst>
                                          <p:attrName>ppt_x</p:attrName>
                                          <p:attrName>ppt_y</p:attrName>
                                        </p:attrNameLst>
                                      </p:cBhvr>
                                    </p:animMotion>
                                  </p:childTnLst>
                                </p:cTn>
                              </p:par>
                              <p:par>
                                <p:cTn id="66"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7" dur="2000" fill="hold"/>
                                        <p:tgtEl>
                                          <p:spTgt spid="88"/>
                                        </p:tgtEl>
                                        <p:attrNameLst>
                                          <p:attrName>ppt_x</p:attrName>
                                          <p:attrName>ppt_y</p:attrName>
                                        </p:attrNameLst>
                                      </p:cBhvr>
                                    </p:animMotion>
                                  </p:childTnLst>
                                </p:cTn>
                              </p:par>
                              <p:par>
                                <p:cTn id="6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9" dur="2000" fill="hold"/>
                                        <p:tgtEl>
                                          <p:spTgt spid="89"/>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1" dur="2000" fill="hold"/>
                                        <p:tgtEl>
                                          <p:spTgt spid="90"/>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73" dur="2000" fill="hold"/>
                                        <p:tgtEl>
                                          <p:spTgt spid="91"/>
                                        </p:tgtEl>
                                        <p:attrNameLst>
                                          <p:attrName>ppt_x</p:attrName>
                                          <p:attrName>ppt_y</p:attrName>
                                        </p:attrNameLst>
                                      </p:cBhvr>
                                    </p:animMotion>
                                  </p:childTnLst>
                                </p:cTn>
                              </p:par>
                              <p:par>
                                <p:cTn id="74"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5" dur="2000" fill="hold"/>
                                        <p:tgtEl>
                                          <p:spTgt spid="93"/>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7" dur="2000" fill="hold"/>
                                        <p:tgtEl>
                                          <p:spTgt spid="92"/>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9" dur="2000" fill="hold"/>
                                        <p:tgtEl>
                                          <p:spTgt spid="94"/>
                                        </p:tgtEl>
                                        <p:attrNameLst>
                                          <p:attrName>ppt_x</p:attrName>
                                          <p:attrName>ppt_y</p:attrName>
                                        </p:attrNameLst>
                                      </p:cBhvr>
                                    </p:animMotion>
                                  </p:childTnLst>
                                </p:cTn>
                              </p:par>
                              <p:par>
                                <p:cTn id="8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1" dur="2000" fill="hold"/>
                                        <p:tgtEl>
                                          <p:spTgt spid="95"/>
                                        </p:tgtEl>
                                        <p:attrNameLst>
                                          <p:attrName>ppt_x</p:attrName>
                                          <p:attrName>ppt_y</p:attrName>
                                        </p:attrNameLst>
                                      </p:cBhvr>
                                    </p:animMotion>
                                  </p:childTnLst>
                                </p:cTn>
                              </p:par>
                            </p:childTnLst>
                          </p:cTn>
                        </p:par>
                      </p:childTnLst>
                    </p:cTn>
                  </p:par>
                </p:childTnLst>
              </p:cTn>
              <p:nextCondLst>
                <p:cond evt="onClick" delay="0">
                  <p:tgtEl>
                    <p:spTgt spid="98"/>
                  </p:tgtEl>
                </p:cond>
              </p:nextCondLst>
            </p:seq>
            <p:seq concurrent="1" nextAc="seek">
              <p:cTn id="82" restart="whenNotActive" fill="hold" evtFilter="cancelBubble" nodeType="interactiveSeq">
                <p:stCondLst>
                  <p:cond evt="onClick" delay="0">
                    <p:tgtEl>
                      <p:spTgt spid="100"/>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0" nodeType="withEffect">
                                  <p:stCondLst>
                                    <p:cond delay="0"/>
                                  </p:stCondLst>
                                  <p:childTnLst>
                                    <p:set>
                                      <p:cBhvr>
                                        <p:cTn id="86" dur="1" fill="hold">
                                          <p:stCondLst>
                                            <p:cond delay="0"/>
                                          </p:stCondLst>
                                        </p:cTn>
                                        <p:tgtEl>
                                          <p:spTgt spid="101"/>
                                        </p:tgtEl>
                                        <p:attrNameLst>
                                          <p:attrName>style.visibility</p:attrName>
                                        </p:attrNameLst>
                                      </p:cBhvr>
                                      <p:to>
                                        <p:strVal val="visible"/>
                                      </p:to>
                                    </p:set>
                                    <p:anim calcmode="lin" valueType="num">
                                      <p:cBhvr>
                                        <p:cTn id="87" dur="500" fill="hold"/>
                                        <p:tgtEl>
                                          <p:spTgt spid="101"/>
                                        </p:tgtEl>
                                        <p:attrNameLst>
                                          <p:attrName>ppt_w</p:attrName>
                                        </p:attrNameLst>
                                      </p:cBhvr>
                                      <p:tavLst>
                                        <p:tav tm="0">
                                          <p:val>
                                            <p:fltVal val="0"/>
                                          </p:val>
                                        </p:tav>
                                        <p:tav tm="100000">
                                          <p:val>
                                            <p:strVal val="#ppt_w"/>
                                          </p:val>
                                        </p:tav>
                                      </p:tavLst>
                                    </p:anim>
                                    <p:anim calcmode="lin" valueType="num">
                                      <p:cBhvr>
                                        <p:cTn id="88" dur="500" fill="hold"/>
                                        <p:tgtEl>
                                          <p:spTgt spid="101"/>
                                        </p:tgtEl>
                                        <p:attrNameLst>
                                          <p:attrName>ppt_h</p:attrName>
                                        </p:attrNameLst>
                                      </p:cBhvr>
                                      <p:tavLst>
                                        <p:tav tm="0">
                                          <p:val>
                                            <p:fltVal val="0"/>
                                          </p:val>
                                        </p:tav>
                                        <p:tav tm="100000">
                                          <p:val>
                                            <p:strVal val="#ppt_h"/>
                                          </p:val>
                                        </p:tav>
                                      </p:tavLst>
                                    </p:anim>
                                    <p:animEffect transition="in" filter="fade">
                                      <p:cBhvr>
                                        <p:cTn id="89" dur="500"/>
                                        <p:tgtEl>
                                          <p:spTgt spid="101"/>
                                        </p:tgtEl>
                                      </p:cBhvr>
                                    </p:animEffect>
                                  </p:childTnLst>
                                  <p:subTnLst>
                                    <p:audio>
                                      <p:cMediaNode>
                                        <p:cTn display="0" masterRel="sameClick">
                                          <p:stCondLst>
                                            <p:cond evt="begin" delay="0">
                                              <p:tn val="85"/>
                                            </p:cond>
                                          </p:stCondLst>
                                          <p:endCondLst>
                                            <p:cond evt="onStopAudio" delay="0">
                                              <p:tgtEl>
                                                <p:sldTgt/>
                                              </p:tgtEl>
                                            </p:cond>
                                          </p:endCondLst>
                                        </p:cTn>
                                        <p:tgtEl>
                                          <p:sndTgt r:embed="rId3" name="Bling.wav"/>
                                        </p:tgtEl>
                                      </p:cMediaNode>
                                    </p:audio>
                                  </p:subTnLst>
                                </p:cTn>
                              </p:par>
                              <p:par>
                                <p:cTn id="90" presetID="26" presetClass="emph" presetSubtype="0" fill="hold" grpId="1" nodeType="withEffect">
                                  <p:stCondLst>
                                    <p:cond delay="500"/>
                                  </p:stCondLst>
                                  <p:childTnLst>
                                    <p:animEffect transition="out" filter="fade">
                                      <p:cBhvr>
                                        <p:cTn id="91" dur="500" tmFilter="0, 0; .2, .5; .8, .5; 1, 0"/>
                                        <p:tgtEl>
                                          <p:spTgt spid="101"/>
                                        </p:tgtEl>
                                      </p:cBhvr>
                                    </p:animEffect>
                                    <p:animScale>
                                      <p:cBhvr>
                                        <p:cTn id="92" dur="250" autoRev="1" fill="hold"/>
                                        <p:tgtEl>
                                          <p:spTgt spid="101"/>
                                        </p:tgtEl>
                                      </p:cBhvr>
                                      <p:by x="105000" y="105000"/>
                                    </p:animScale>
                                  </p:childTnLst>
                                </p:cTn>
                              </p:par>
                            </p:childTnLst>
                          </p:cTn>
                        </p:par>
                      </p:childTnLst>
                    </p:cTn>
                  </p:par>
                </p:childTnLst>
              </p:cTn>
              <p:nextCondLst>
                <p:cond evt="onClick" delay="0">
                  <p:tgtEl>
                    <p:spTgt spid="100"/>
                  </p:tgtEl>
                </p:cond>
              </p:nextCondLst>
            </p:seq>
            <p:seq concurrent="1" nextAc="seek">
              <p:cTn id="93" restart="whenNotActive" fill="hold" evtFilter="cancelBubble" nodeType="interactiveSeq">
                <p:stCondLst>
                  <p:cond evt="onClick" delay="0">
                    <p:tgtEl>
                      <p:spTgt spid="106"/>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107"/>
                                        </p:tgtEl>
                                        <p:attrNameLst>
                                          <p:attrName>style.visibility</p:attrName>
                                        </p:attrNameLst>
                                      </p:cBhvr>
                                      <p:to>
                                        <p:strVal val="visible"/>
                                      </p:to>
                                    </p:set>
                                    <p:anim calcmode="lin" valueType="num">
                                      <p:cBhvr>
                                        <p:cTn id="98" dur="500" fill="hold"/>
                                        <p:tgtEl>
                                          <p:spTgt spid="107"/>
                                        </p:tgtEl>
                                        <p:attrNameLst>
                                          <p:attrName>ppt_w</p:attrName>
                                        </p:attrNameLst>
                                      </p:cBhvr>
                                      <p:tavLst>
                                        <p:tav tm="0">
                                          <p:val>
                                            <p:fltVal val="0"/>
                                          </p:val>
                                        </p:tav>
                                        <p:tav tm="100000">
                                          <p:val>
                                            <p:strVal val="#ppt_w"/>
                                          </p:val>
                                        </p:tav>
                                      </p:tavLst>
                                    </p:anim>
                                    <p:anim calcmode="lin" valueType="num">
                                      <p:cBhvr>
                                        <p:cTn id="99" dur="500" fill="hold"/>
                                        <p:tgtEl>
                                          <p:spTgt spid="107"/>
                                        </p:tgtEl>
                                        <p:attrNameLst>
                                          <p:attrName>ppt_h</p:attrName>
                                        </p:attrNameLst>
                                      </p:cBhvr>
                                      <p:tavLst>
                                        <p:tav tm="0">
                                          <p:val>
                                            <p:fltVal val="0"/>
                                          </p:val>
                                        </p:tav>
                                        <p:tav tm="100000">
                                          <p:val>
                                            <p:strVal val="#ppt_h"/>
                                          </p:val>
                                        </p:tav>
                                      </p:tavLst>
                                    </p:anim>
                                    <p:animEffect transition="in" filter="fade">
                                      <p:cBhvr>
                                        <p:cTn id="100" dur="500"/>
                                        <p:tgtEl>
                                          <p:spTgt spid="107"/>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107"/>
                                        </p:tgtEl>
                                      </p:cBhvr>
                                    </p:animEffect>
                                    <p:animScale>
                                      <p:cBhvr>
                                        <p:cTn id="103" dur="250" autoRev="1" fill="hold"/>
                                        <p:tgtEl>
                                          <p:spTgt spid="107"/>
                                        </p:tgtEl>
                                      </p:cBhvr>
                                      <p:by x="105000" y="105000"/>
                                    </p:animScale>
                                  </p:childTnLst>
                                </p:cTn>
                              </p:par>
                            </p:childTnLst>
                          </p:cTn>
                        </p:par>
                      </p:childTnLst>
                    </p:cTn>
                  </p:par>
                </p:childTnLst>
              </p:cTn>
              <p:nextCondLst>
                <p:cond evt="onClick" delay="0">
                  <p:tgtEl>
                    <p:spTgt spid="106"/>
                  </p:tgtEl>
                </p:cond>
              </p:nextCondLst>
            </p:seq>
            <p:seq concurrent="1" nextAc="seek">
              <p:cTn id="104" restart="whenNotActive" fill="hold" evtFilter="cancelBubble" nodeType="interactiveSeq">
                <p:stCondLst>
                  <p:cond evt="onClick" delay="0">
                    <p:tgtEl>
                      <p:spTgt spid="96"/>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97"/>
                                        </p:tgtEl>
                                        <p:attrNameLst>
                                          <p:attrName>style.visibility</p:attrName>
                                        </p:attrNameLst>
                                      </p:cBhvr>
                                      <p:to>
                                        <p:strVal val="visible"/>
                                      </p:to>
                                    </p:set>
                                    <p:anim calcmode="lin" valueType="num">
                                      <p:cBhvr>
                                        <p:cTn id="109" dur="500" fill="hold"/>
                                        <p:tgtEl>
                                          <p:spTgt spid="97"/>
                                        </p:tgtEl>
                                        <p:attrNameLst>
                                          <p:attrName>ppt_w</p:attrName>
                                        </p:attrNameLst>
                                      </p:cBhvr>
                                      <p:tavLst>
                                        <p:tav tm="0">
                                          <p:val>
                                            <p:fltVal val="0"/>
                                          </p:val>
                                        </p:tav>
                                        <p:tav tm="100000">
                                          <p:val>
                                            <p:strVal val="#ppt_w"/>
                                          </p:val>
                                        </p:tav>
                                      </p:tavLst>
                                    </p:anim>
                                    <p:anim calcmode="lin" valueType="num">
                                      <p:cBhvr>
                                        <p:cTn id="110" dur="500" fill="hold"/>
                                        <p:tgtEl>
                                          <p:spTgt spid="97"/>
                                        </p:tgtEl>
                                        <p:attrNameLst>
                                          <p:attrName>ppt_h</p:attrName>
                                        </p:attrNameLst>
                                      </p:cBhvr>
                                      <p:tavLst>
                                        <p:tav tm="0">
                                          <p:val>
                                            <p:fltVal val="0"/>
                                          </p:val>
                                        </p:tav>
                                        <p:tav tm="100000">
                                          <p:val>
                                            <p:strVal val="#ppt_h"/>
                                          </p:val>
                                        </p:tav>
                                      </p:tavLst>
                                    </p:anim>
                                    <p:animEffect transition="in" filter="fade">
                                      <p:cBhvr>
                                        <p:cTn id="111" dur="500"/>
                                        <p:tgtEl>
                                          <p:spTgt spid="97"/>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97"/>
                                        </p:tgtEl>
                                      </p:cBhvr>
                                    </p:animEffect>
                                    <p:animScale>
                                      <p:cBhvr>
                                        <p:cTn id="114" dur="250" autoRev="1" fill="hold"/>
                                        <p:tgtEl>
                                          <p:spTgt spid="97"/>
                                        </p:tgtEl>
                                      </p:cBhvr>
                                      <p:by x="105000" y="105000"/>
                                    </p:animScale>
                                  </p:childTnLst>
                                </p:cTn>
                              </p:par>
                            </p:childTnLst>
                          </p:cTn>
                        </p:par>
                      </p:childTnLst>
                    </p:cTn>
                  </p:par>
                </p:childTnLst>
              </p:cTn>
              <p:nextCondLst>
                <p:cond evt="onClick" delay="0">
                  <p:tgtEl>
                    <p:spTgt spid="96"/>
                  </p:tgtEl>
                </p:cond>
              </p:nextCondLst>
            </p:seq>
            <p:seq concurrent="1" nextAc="seek">
              <p:cTn id="115" restart="whenNotActive" fill="hold" evtFilter="cancelBubble" nodeType="interactiveSeq">
                <p:stCondLst>
                  <p:cond evt="onClick" delay="0">
                    <p:tgtEl>
                      <p:spTgt spid="102"/>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103"/>
                                        </p:tgtEl>
                                        <p:attrNameLst>
                                          <p:attrName>style.visibility</p:attrName>
                                        </p:attrNameLst>
                                      </p:cBhvr>
                                      <p:to>
                                        <p:strVal val="visible"/>
                                      </p:to>
                                    </p:set>
                                    <p:anim calcmode="lin" valueType="num">
                                      <p:cBhvr>
                                        <p:cTn id="120" dur="500" fill="hold"/>
                                        <p:tgtEl>
                                          <p:spTgt spid="103"/>
                                        </p:tgtEl>
                                        <p:attrNameLst>
                                          <p:attrName>ppt_w</p:attrName>
                                        </p:attrNameLst>
                                      </p:cBhvr>
                                      <p:tavLst>
                                        <p:tav tm="0">
                                          <p:val>
                                            <p:fltVal val="0"/>
                                          </p:val>
                                        </p:tav>
                                        <p:tav tm="100000">
                                          <p:val>
                                            <p:strVal val="#ppt_w"/>
                                          </p:val>
                                        </p:tav>
                                      </p:tavLst>
                                    </p:anim>
                                    <p:anim calcmode="lin" valueType="num">
                                      <p:cBhvr>
                                        <p:cTn id="121" dur="500" fill="hold"/>
                                        <p:tgtEl>
                                          <p:spTgt spid="103"/>
                                        </p:tgtEl>
                                        <p:attrNameLst>
                                          <p:attrName>ppt_h</p:attrName>
                                        </p:attrNameLst>
                                      </p:cBhvr>
                                      <p:tavLst>
                                        <p:tav tm="0">
                                          <p:val>
                                            <p:fltVal val="0"/>
                                          </p:val>
                                        </p:tav>
                                        <p:tav tm="100000">
                                          <p:val>
                                            <p:strVal val="#ppt_h"/>
                                          </p:val>
                                        </p:tav>
                                      </p:tavLst>
                                    </p:anim>
                                    <p:animEffect transition="in" filter="fade">
                                      <p:cBhvr>
                                        <p:cTn id="122" dur="500"/>
                                        <p:tgtEl>
                                          <p:spTgt spid="103"/>
                                        </p:tgtEl>
                                      </p:cBhvr>
                                    </p:animEffect>
                                  </p:childTnLst>
                                  <p:subTnLst>
                                    <p:audio>
                                      <p:cMediaNode>
                                        <p:cTn display="0" masterRel="sameClick">
                                          <p:stCondLst>
                                            <p:cond evt="begin" delay="0">
                                              <p:tn val="118"/>
                                            </p:cond>
                                          </p:stCondLst>
                                          <p:endCondLst>
                                            <p:cond evt="onStopAudio" delay="0">
                                              <p:tgtEl>
                                                <p:sldTgt/>
                                              </p:tgtEl>
                                            </p:cond>
                                          </p:endCondLst>
                                        </p:cTn>
                                        <p:tgtEl>
                                          <p:sndTgt r:embed="rId3"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103"/>
                                        </p:tgtEl>
                                      </p:cBhvr>
                                    </p:animEffect>
                                    <p:animScale>
                                      <p:cBhvr>
                                        <p:cTn id="125" dur="250" autoRev="1" fill="hold"/>
                                        <p:tgtEl>
                                          <p:spTgt spid="103"/>
                                        </p:tgtEl>
                                      </p:cBhvr>
                                      <p:by x="105000" y="105000"/>
                                    </p:animScale>
                                  </p:childTnLst>
                                </p:cTn>
                              </p:par>
                            </p:childTnLst>
                          </p:cTn>
                        </p:par>
                      </p:childTnLst>
                    </p:cTn>
                  </p:par>
                </p:childTnLst>
              </p:cTn>
              <p:nextCondLst>
                <p:cond evt="onClick" delay="0">
                  <p:tgtEl>
                    <p:spTgt spid="102"/>
                  </p:tgtEl>
                </p:cond>
              </p:nextCondLst>
            </p:seq>
            <p:seq concurrent="1" nextAc="seek">
              <p:cTn id="126" restart="whenNotActive" fill="hold" evtFilter="cancelBubble" nodeType="interactiveSeq">
                <p:stCondLst>
                  <p:cond evt="onClick" delay="0">
                    <p:tgtEl>
                      <p:spTgt spid="104"/>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withEffect">
                                  <p:stCondLst>
                                    <p:cond delay="0"/>
                                  </p:stCondLst>
                                  <p:childTnLst>
                                    <p:set>
                                      <p:cBhvr>
                                        <p:cTn id="130" dur="1" fill="hold">
                                          <p:stCondLst>
                                            <p:cond delay="0"/>
                                          </p:stCondLst>
                                        </p:cTn>
                                        <p:tgtEl>
                                          <p:spTgt spid="105"/>
                                        </p:tgtEl>
                                        <p:attrNameLst>
                                          <p:attrName>style.visibility</p:attrName>
                                        </p:attrNameLst>
                                      </p:cBhvr>
                                      <p:to>
                                        <p:strVal val="visible"/>
                                      </p:to>
                                    </p:set>
                                    <p:anim calcmode="lin" valueType="num">
                                      <p:cBhvr>
                                        <p:cTn id="131" dur="500" fill="hold"/>
                                        <p:tgtEl>
                                          <p:spTgt spid="105"/>
                                        </p:tgtEl>
                                        <p:attrNameLst>
                                          <p:attrName>ppt_w</p:attrName>
                                        </p:attrNameLst>
                                      </p:cBhvr>
                                      <p:tavLst>
                                        <p:tav tm="0">
                                          <p:val>
                                            <p:fltVal val="0"/>
                                          </p:val>
                                        </p:tav>
                                        <p:tav tm="100000">
                                          <p:val>
                                            <p:strVal val="#ppt_w"/>
                                          </p:val>
                                        </p:tav>
                                      </p:tavLst>
                                    </p:anim>
                                    <p:anim calcmode="lin" valueType="num">
                                      <p:cBhvr>
                                        <p:cTn id="132" dur="500" fill="hold"/>
                                        <p:tgtEl>
                                          <p:spTgt spid="105"/>
                                        </p:tgtEl>
                                        <p:attrNameLst>
                                          <p:attrName>ppt_h</p:attrName>
                                        </p:attrNameLst>
                                      </p:cBhvr>
                                      <p:tavLst>
                                        <p:tav tm="0">
                                          <p:val>
                                            <p:fltVal val="0"/>
                                          </p:val>
                                        </p:tav>
                                        <p:tav tm="100000">
                                          <p:val>
                                            <p:strVal val="#ppt_h"/>
                                          </p:val>
                                        </p:tav>
                                      </p:tavLst>
                                    </p:anim>
                                    <p:animEffect transition="in" filter="fade">
                                      <p:cBhvr>
                                        <p:cTn id="133" dur="500"/>
                                        <p:tgtEl>
                                          <p:spTgt spid="105"/>
                                        </p:tgtEl>
                                      </p:cBhvr>
                                    </p:animEffect>
                                  </p:childTnLst>
                                  <p:subTnLst>
                                    <p:audio>
                                      <p:cMediaNode>
                                        <p:cTn display="0" masterRel="sameClick">
                                          <p:stCondLst>
                                            <p:cond evt="begin" delay="0">
                                              <p:tn val="129"/>
                                            </p:cond>
                                          </p:stCondLst>
                                          <p:endCondLst>
                                            <p:cond evt="onStopAudio" delay="0">
                                              <p:tgtEl>
                                                <p:sldTgt/>
                                              </p:tgtEl>
                                            </p:cond>
                                          </p:endCondLst>
                                        </p:cTn>
                                        <p:tgtEl>
                                          <p:sndTgt r:embed="rId3" name="Bling.wav"/>
                                        </p:tgtEl>
                                      </p:cMediaNode>
                                    </p:audio>
                                  </p:subTnLst>
                                </p:cTn>
                              </p:par>
                              <p:par>
                                <p:cTn id="134" presetID="26" presetClass="emph" presetSubtype="0" fill="hold" grpId="1" nodeType="withEffect">
                                  <p:stCondLst>
                                    <p:cond delay="500"/>
                                  </p:stCondLst>
                                  <p:childTnLst>
                                    <p:animEffect transition="out" filter="fade">
                                      <p:cBhvr>
                                        <p:cTn id="135" dur="500" tmFilter="0, 0; .2, .5; .8, .5; 1, 0"/>
                                        <p:tgtEl>
                                          <p:spTgt spid="105"/>
                                        </p:tgtEl>
                                      </p:cBhvr>
                                    </p:animEffect>
                                    <p:animScale>
                                      <p:cBhvr>
                                        <p:cTn id="136" dur="250" autoRev="1" fill="hold"/>
                                        <p:tgtEl>
                                          <p:spTgt spid="105"/>
                                        </p:tgtEl>
                                      </p:cBhvr>
                                      <p:by x="105000" y="105000"/>
                                    </p:animScale>
                                  </p:childTnLst>
                                </p:cTn>
                              </p:par>
                            </p:childTnLst>
                          </p:cTn>
                        </p:par>
                      </p:childTnLst>
                    </p:cTn>
                  </p:par>
                </p:childTnLst>
              </p:cTn>
              <p:nextCondLst>
                <p:cond evt="onClick" delay="0">
                  <p:tgtEl>
                    <p:spTgt spid="104"/>
                  </p:tgtEl>
                </p:cond>
              </p:nextCondLst>
            </p:seq>
          </p:childTnLst>
        </p:cTn>
      </p:par>
    </p:tnLst>
    <p:bldLst>
      <p:bldP spid="49" grpId="0"/>
      <p:bldP spid="49" grpId="1"/>
      <p:bldP spid="99" grpId="0"/>
      <p:bldP spid="99" grpId="1"/>
      <p:bldP spid="101" grpId="0"/>
      <p:bldP spid="101" grpId="1"/>
      <p:bldP spid="107" grpId="0"/>
      <p:bldP spid="107" grpId="1"/>
      <p:bldP spid="97" grpId="0"/>
      <p:bldP spid="97" grpId="1"/>
      <p:bldP spid="103" grpId="0"/>
      <p:bldP spid="103" grpId="1"/>
      <p:bldP spid="105" grpId="0"/>
      <p:bldP spid="105"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6</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sp>
        <p:nvSpPr>
          <p:cNvPr id="98" name="Rectangle: Rounded Corners 28">
            <a:extLst>
              <a:ext uri="{FF2B5EF4-FFF2-40B4-BE49-F238E27FC236}">
                <a16:creationId xmlns:a16="http://schemas.microsoft.com/office/drawing/2014/main" id="{79081DE3-25B1-4AC5-88E2-CA1A582D540E}"/>
              </a:ext>
            </a:extLst>
          </p:cNvPr>
          <p:cNvSpPr/>
          <p:nvPr/>
        </p:nvSpPr>
        <p:spPr>
          <a:xfrm>
            <a:off x="1147650" y="1180469"/>
            <a:ext cx="10013160" cy="2882770"/>
          </a:xfrm>
          <a:prstGeom prst="roundRect">
            <a:avLst>
              <a:gd name="adj" fmla="val 10825"/>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63858ED7-2267-4CC5-88D9-750AC4B510B7}"/>
              </a:ext>
            </a:extLst>
          </p:cNvPr>
          <p:cNvGrpSpPr/>
          <p:nvPr/>
        </p:nvGrpSpPr>
        <p:grpSpPr>
          <a:xfrm>
            <a:off x="4409962" y="4282925"/>
            <a:ext cx="3021110" cy="880471"/>
            <a:chOff x="4037538" y="4547895"/>
            <a:chExt cx="3021110" cy="880471"/>
          </a:xfrm>
        </p:grpSpPr>
        <p:sp>
          <p:nvSpPr>
            <p:cNvPr id="100" name="!!Ques3">
              <a:extLst>
                <a:ext uri="{FF2B5EF4-FFF2-40B4-BE49-F238E27FC236}">
                  <a16:creationId xmlns:a16="http://schemas.microsoft.com/office/drawing/2014/main" id="{314ADFB0-1525-4AD3-A5A1-47427C8A33F9}"/>
                </a:ext>
              </a:extLst>
            </p:cNvPr>
            <p:cNvSpPr/>
            <p:nvPr/>
          </p:nvSpPr>
          <p:spPr>
            <a:xfrm>
              <a:off x="4069286" y="4547895"/>
              <a:ext cx="2989362"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Quesion1">
              <a:extLst>
                <a:ext uri="{FF2B5EF4-FFF2-40B4-BE49-F238E27FC236}">
                  <a16:creationId xmlns:a16="http://schemas.microsoft.com/office/drawing/2014/main" id="{C4425022-16BA-4BDD-9D76-C5A7629E652F}"/>
                </a:ext>
              </a:extLst>
            </p:cNvPr>
            <p:cNvSpPr txBox="1"/>
            <p:nvPr/>
          </p:nvSpPr>
          <p:spPr>
            <a:xfrm>
              <a:off x="4961679" y="4726520"/>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102"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103"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4" name="Group 103">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105"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106"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107" name="TextBox 106"/>
          <p:cNvSpPr txBox="1"/>
          <p:nvPr/>
        </p:nvSpPr>
        <p:spPr>
          <a:xfrm>
            <a:off x="1245047" y="1444949"/>
            <a:ext cx="9818366" cy="3970318"/>
          </a:xfrm>
          <a:prstGeom prst="rect">
            <a:avLst/>
          </a:prstGeom>
          <a:noFill/>
        </p:spPr>
        <p:txBody>
          <a:bodyPr wrap="square" rtlCol="0">
            <a:spAutoFit/>
          </a:bodyPr>
          <a:lstStyle/>
          <a:p>
            <a:pPr algn="ctr"/>
            <a:r>
              <a:rPr lang="vi-VN" sz="3600" dirty="0">
                <a:solidFill>
                  <a:srgbClr val="EE4036"/>
                </a:solidFill>
                <a:latin typeface="Averta Std ExtraBold" panose="00000900000000000000" pitchFamily="50" charset="0"/>
              </a:rPr>
              <a:t>Vật dao động điều hòa với phương</a:t>
            </a:r>
          </a:p>
          <a:p>
            <a:pPr algn="ctr"/>
            <a:r>
              <a:rPr lang="vi-VN" sz="3600" dirty="0">
                <a:solidFill>
                  <a:srgbClr val="EE4036"/>
                </a:solidFill>
                <a:latin typeface="Averta Std ExtraBold" panose="00000900000000000000" pitchFamily="50" charset="0"/>
              </a:rPr>
              <a:t>trình x=Acos(</a:t>
            </a:r>
            <a:r>
              <a:rPr lang="el-GR" sz="3600" dirty="0">
                <a:solidFill>
                  <a:srgbClr val="EE4036"/>
                </a:solidFill>
                <a:latin typeface="Averta Std ExtraBold" panose="00000900000000000000" pitchFamily="50" charset="0"/>
              </a:rPr>
              <a:t>ω</a:t>
            </a:r>
            <a:r>
              <a:rPr lang="vi-VN" sz="3600" dirty="0">
                <a:solidFill>
                  <a:srgbClr val="EE4036"/>
                </a:solidFill>
                <a:latin typeface="Averta Std ExtraBold" panose="00000900000000000000" pitchFamily="50" charset="0"/>
              </a:rPr>
              <a:t>t+</a:t>
            </a:r>
            <a:r>
              <a:rPr lang="el-GR" sz="3600" dirty="0">
                <a:solidFill>
                  <a:srgbClr val="EE4036"/>
                </a:solidFill>
                <a:latin typeface="Averta Std ExtraBold" panose="00000900000000000000" pitchFamily="50" charset="0"/>
              </a:rPr>
              <a:t>φ) </a:t>
            </a:r>
            <a:endParaRPr lang="en-US" sz="3600" dirty="0">
              <a:solidFill>
                <a:srgbClr val="EE4036"/>
              </a:solidFill>
              <a:latin typeface="Averta Std ExtraBold" panose="00000900000000000000" pitchFamily="50" charset="0"/>
            </a:endParaRPr>
          </a:p>
          <a:p>
            <a:pPr algn="ctr"/>
            <a:r>
              <a:rPr lang="vi-VN" sz="3600" dirty="0">
                <a:solidFill>
                  <a:srgbClr val="EE4036"/>
                </a:solidFill>
                <a:latin typeface="Averta Std ExtraBold" panose="00000900000000000000" pitchFamily="50" charset="0"/>
              </a:rPr>
              <a:t>Đồ thị biểu diễn sự phụ thuộc của vận tốc dao động v và li độ x có dạng hình ___.</a:t>
            </a:r>
          </a:p>
          <a:p>
            <a:pPr algn="ctr"/>
            <a:br>
              <a:rPr lang="vi-VN" sz="3600" dirty="0">
                <a:solidFill>
                  <a:srgbClr val="EE4036"/>
                </a:solidFill>
                <a:latin typeface="Averta Std ExtraBold" panose="00000900000000000000" pitchFamily="50" charset="0"/>
              </a:rPr>
            </a:br>
            <a:br>
              <a:rPr lang="en-US" sz="3600" dirty="0">
                <a:solidFill>
                  <a:srgbClr val="EE4036"/>
                </a:solidFill>
                <a:latin typeface="Averta Std ExtraBold" panose="00000900000000000000" pitchFamily="50" charset="0"/>
              </a:rPr>
            </a:br>
            <a:endParaRPr lang="en-US" sz="3600" dirty="0">
              <a:solidFill>
                <a:srgbClr val="EE4036"/>
              </a:solidFill>
              <a:latin typeface="Averta Std ExtraBold" panose="00000900000000000000" pitchFamily="50" charset="0"/>
            </a:endParaRPr>
          </a:p>
        </p:txBody>
      </p:sp>
      <p:sp>
        <p:nvSpPr>
          <p:cNvPr id="114" name="!!o3b">
            <a:extLst>
              <a:ext uri="{FF2B5EF4-FFF2-40B4-BE49-F238E27FC236}">
                <a16:creationId xmlns:a16="http://schemas.microsoft.com/office/drawing/2014/main" id="{727977B5-F189-4A81-8746-8651162923AF}"/>
              </a:ext>
            </a:extLst>
          </p:cNvPr>
          <p:cNvSpPr/>
          <p:nvPr/>
        </p:nvSpPr>
        <p:spPr>
          <a:xfrm>
            <a:off x="5993721" y="5470913"/>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5" name="!!o3c">
            <a:extLst>
              <a:ext uri="{FF2B5EF4-FFF2-40B4-BE49-F238E27FC236}">
                <a16:creationId xmlns:a16="http://schemas.microsoft.com/office/drawing/2014/main" id="{FF9E2E47-AF30-4140-9174-D1F1B2A7ACE4}"/>
              </a:ext>
            </a:extLst>
          </p:cNvPr>
          <p:cNvSpPr/>
          <p:nvPr/>
        </p:nvSpPr>
        <p:spPr>
          <a:xfrm>
            <a:off x="7164460" y="5470913"/>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6" name="!!o3a">
            <a:extLst>
              <a:ext uri="{FF2B5EF4-FFF2-40B4-BE49-F238E27FC236}">
                <a16:creationId xmlns:a16="http://schemas.microsoft.com/office/drawing/2014/main" id="{1966C6BC-5829-4F16-A504-4CE1C7609161}"/>
              </a:ext>
            </a:extLst>
          </p:cNvPr>
          <p:cNvSpPr/>
          <p:nvPr/>
        </p:nvSpPr>
        <p:spPr>
          <a:xfrm>
            <a:off x="4831638" y="5470913"/>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7" name="!!3a">
            <a:extLst>
              <a:ext uri="{FF2B5EF4-FFF2-40B4-BE49-F238E27FC236}">
                <a16:creationId xmlns:a16="http://schemas.microsoft.com/office/drawing/2014/main" id="{3AFE8AE5-A9AA-4637-A979-EE1B11736C0D}"/>
              </a:ext>
            </a:extLst>
          </p:cNvPr>
          <p:cNvSpPr txBox="1"/>
          <p:nvPr/>
        </p:nvSpPr>
        <p:spPr>
          <a:xfrm>
            <a:off x="4979035" y="5524032"/>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l</a:t>
            </a:r>
          </a:p>
        </p:txBody>
      </p:sp>
      <p:sp>
        <p:nvSpPr>
          <p:cNvPr id="118" name="!!3b">
            <a:extLst>
              <a:ext uri="{FF2B5EF4-FFF2-40B4-BE49-F238E27FC236}">
                <a16:creationId xmlns:a16="http://schemas.microsoft.com/office/drawing/2014/main" id="{1A273D81-3FC5-40F3-8DBC-43408EECA659}"/>
              </a:ext>
            </a:extLst>
          </p:cNvPr>
          <p:cNvSpPr txBox="1"/>
          <p:nvPr/>
        </p:nvSpPr>
        <p:spPr>
          <a:xfrm>
            <a:off x="6154230" y="5543557"/>
            <a:ext cx="695666" cy="923330"/>
          </a:xfrm>
          <a:prstGeom prst="rect">
            <a:avLst/>
          </a:prstGeom>
          <a:noFill/>
        </p:spPr>
        <p:txBody>
          <a:bodyPr wrap="square" rtlCol="0">
            <a:spAutoFit/>
          </a:bodyPr>
          <a:lstStyle/>
          <a:p>
            <a:pPr algn="ctr"/>
            <a:r>
              <a:rPr lang="en-US" sz="5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i</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19" name="!!3c">
            <a:extLst>
              <a:ext uri="{FF2B5EF4-FFF2-40B4-BE49-F238E27FC236}">
                <a16:creationId xmlns:a16="http://schemas.microsoft.com/office/drawing/2014/main" id="{47834679-DA72-43D6-958F-A53074407007}"/>
              </a:ext>
            </a:extLst>
          </p:cNvPr>
          <p:cNvSpPr txBox="1"/>
          <p:nvPr/>
        </p:nvSpPr>
        <p:spPr>
          <a:xfrm>
            <a:off x="7324588" y="5518157"/>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p</a:t>
            </a:r>
          </a:p>
        </p:txBody>
      </p:sp>
      <p:sp>
        <p:nvSpPr>
          <p:cNvPr id="68" name="!!o3a">
            <a:extLst>
              <a:ext uri="{FF2B5EF4-FFF2-40B4-BE49-F238E27FC236}">
                <a16:creationId xmlns:a16="http://schemas.microsoft.com/office/drawing/2014/main" id="{1966C6BC-5829-4F16-A504-4CE1C7609161}"/>
              </a:ext>
            </a:extLst>
          </p:cNvPr>
          <p:cNvSpPr/>
          <p:nvPr/>
        </p:nvSpPr>
        <p:spPr>
          <a:xfrm>
            <a:off x="3662571" y="5465038"/>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69" name="!!3a">
            <a:extLst>
              <a:ext uri="{FF2B5EF4-FFF2-40B4-BE49-F238E27FC236}">
                <a16:creationId xmlns:a16="http://schemas.microsoft.com/office/drawing/2014/main" id="{3AFE8AE5-A9AA-4637-A979-EE1B11736C0D}"/>
              </a:ext>
            </a:extLst>
          </p:cNvPr>
          <p:cNvSpPr txBox="1"/>
          <p:nvPr/>
        </p:nvSpPr>
        <p:spPr>
          <a:xfrm>
            <a:off x="3829522" y="5571276"/>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E</a:t>
            </a:r>
          </a:p>
        </p:txBody>
      </p:sp>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11"/>
          <a:stretch>
            <a:fillRect/>
          </a:stretch>
        </p:blipFill>
        <p:spPr>
          <a:xfrm>
            <a:off x="3883013" y="-504088"/>
            <a:ext cx="360000" cy="218075"/>
          </a:xfrm>
          <a:prstGeom prst="rect">
            <a:avLst/>
          </a:prstGeom>
        </p:spPr>
      </p:pic>
    </p:spTree>
    <p:extLst>
      <p:ext uri="{BB962C8B-B14F-4D97-AF65-F5344CB8AC3E}">
        <p14:creationId xmlns:p14="http://schemas.microsoft.com/office/powerpoint/2010/main" val="73561932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16"/>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17"/>
                                        </p:tgtEl>
                                      </p:cBhvr>
                                    </p:animEffect>
                                    <p:animScale>
                                      <p:cBhvr>
                                        <p:cTn id="12" dur="250" autoRev="1" fill="hold"/>
                                        <p:tgtEl>
                                          <p:spTgt spid="117"/>
                                        </p:tgtEl>
                                      </p:cBhvr>
                                      <p:by x="105000" y="105000"/>
                                    </p:animScale>
                                  </p:childTnLst>
                                </p:cTn>
                              </p:par>
                            </p:childTnLst>
                          </p:cTn>
                        </p:par>
                      </p:childTnLst>
                    </p:cTn>
                  </p:par>
                </p:childTnLst>
              </p:cTn>
              <p:nextCondLst>
                <p:cond evt="onClick" delay="0">
                  <p:tgtEl>
                    <p:spTgt spid="116"/>
                  </p:tgtEl>
                </p:cond>
              </p:nextCondLst>
            </p:seq>
            <p:seq concurrent="1" nextAc="seek">
              <p:cTn id="13" restart="whenNotActive" fill="hold" evtFilter="cancelBubble" nodeType="interactiveSeq">
                <p:stCondLst>
                  <p:cond evt="onClick" delay="0">
                    <p:tgtEl>
                      <p:spTgt spid="114"/>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118"/>
                                        </p:tgtEl>
                                        <p:attrNameLst>
                                          <p:attrName>style.visibility</p:attrName>
                                        </p:attrNameLst>
                                      </p:cBhvr>
                                      <p:to>
                                        <p:strVal val="visible"/>
                                      </p:to>
                                    </p:set>
                                    <p:anim calcmode="lin" valueType="num">
                                      <p:cBhvr>
                                        <p:cTn id="18" dur="500" fill="hold"/>
                                        <p:tgtEl>
                                          <p:spTgt spid="118"/>
                                        </p:tgtEl>
                                        <p:attrNameLst>
                                          <p:attrName>ppt_w</p:attrName>
                                        </p:attrNameLst>
                                      </p:cBhvr>
                                      <p:tavLst>
                                        <p:tav tm="0">
                                          <p:val>
                                            <p:fltVal val="0"/>
                                          </p:val>
                                        </p:tav>
                                        <p:tav tm="100000">
                                          <p:val>
                                            <p:strVal val="#ppt_w"/>
                                          </p:val>
                                        </p:tav>
                                      </p:tavLst>
                                    </p:anim>
                                    <p:anim calcmode="lin" valueType="num">
                                      <p:cBhvr>
                                        <p:cTn id="19" dur="500" fill="hold"/>
                                        <p:tgtEl>
                                          <p:spTgt spid="118"/>
                                        </p:tgtEl>
                                        <p:attrNameLst>
                                          <p:attrName>ppt_h</p:attrName>
                                        </p:attrNameLst>
                                      </p:cBhvr>
                                      <p:tavLst>
                                        <p:tav tm="0">
                                          <p:val>
                                            <p:fltVal val="0"/>
                                          </p:val>
                                        </p:tav>
                                        <p:tav tm="100000">
                                          <p:val>
                                            <p:strVal val="#ppt_h"/>
                                          </p:val>
                                        </p:tav>
                                      </p:tavLst>
                                    </p:anim>
                                    <p:animEffect transition="in" filter="fade">
                                      <p:cBhvr>
                                        <p:cTn id="20" dur="500"/>
                                        <p:tgtEl>
                                          <p:spTgt spid="118"/>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118"/>
                                        </p:tgtEl>
                                      </p:cBhvr>
                                    </p:animEffect>
                                    <p:animScale>
                                      <p:cBhvr>
                                        <p:cTn id="23" dur="250" autoRev="1" fill="hold"/>
                                        <p:tgtEl>
                                          <p:spTgt spid="118"/>
                                        </p:tgtEl>
                                      </p:cBhvr>
                                      <p:by x="105000" y="105000"/>
                                    </p:animScale>
                                  </p:childTnLst>
                                </p:cTn>
                              </p:par>
                            </p:childTnLst>
                          </p:cTn>
                        </p:par>
                      </p:childTnLst>
                    </p:cTn>
                  </p:par>
                </p:childTnLst>
              </p:cTn>
              <p:nextCondLst>
                <p:cond evt="onClick" delay="0">
                  <p:tgtEl>
                    <p:spTgt spid="114"/>
                  </p:tgtEl>
                </p:cond>
              </p:nextCondLst>
            </p:seq>
            <p:seq concurrent="1" nextAc="seek">
              <p:cTn id="24" restart="whenNotActive" fill="hold" evtFilter="cancelBubble" nodeType="interactiveSeq">
                <p:stCondLst>
                  <p:cond evt="onClick" delay="0">
                    <p:tgtEl>
                      <p:spTgt spid="115"/>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119"/>
                                        </p:tgtEl>
                                        <p:attrNameLst>
                                          <p:attrName>style.visibility</p:attrName>
                                        </p:attrNameLst>
                                      </p:cBhvr>
                                      <p:to>
                                        <p:strVal val="visible"/>
                                      </p:to>
                                    </p:set>
                                    <p:anim calcmode="lin" valueType="num">
                                      <p:cBhvr>
                                        <p:cTn id="29" dur="500" fill="hold"/>
                                        <p:tgtEl>
                                          <p:spTgt spid="119"/>
                                        </p:tgtEl>
                                        <p:attrNameLst>
                                          <p:attrName>ppt_w</p:attrName>
                                        </p:attrNameLst>
                                      </p:cBhvr>
                                      <p:tavLst>
                                        <p:tav tm="0">
                                          <p:val>
                                            <p:fltVal val="0"/>
                                          </p:val>
                                        </p:tav>
                                        <p:tav tm="100000">
                                          <p:val>
                                            <p:strVal val="#ppt_w"/>
                                          </p:val>
                                        </p:tav>
                                      </p:tavLst>
                                    </p:anim>
                                    <p:anim calcmode="lin" valueType="num">
                                      <p:cBhvr>
                                        <p:cTn id="30" dur="500" fill="hold"/>
                                        <p:tgtEl>
                                          <p:spTgt spid="119"/>
                                        </p:tgtEl>
                                        <p:attrNameLst>
                                          <p:attrName>ppt_h</p:attrName>
                                        </p:attrNameLst>
                                      </p:cBhvr>
                                      <p:tavLst>
                                        <p:tav tm="0">
                                          <p:val>
                                            <p:fltVal val="0"/>
                                          </p:val>
                                        </p:tav>
                                        <p:tav tm="100000">
                                          <p:val>
                                            <p:strVal val="#ppt_h"/>
                                          </p:val>
                                        </p:tav>
                                      </p:tavLst>
                                    </p:anim>
                                    <p:animEffect transition="in" filter="fade">
                                      <p:cBhvr>
                                        <p:cTn id="31" dur="500"/>
                                        <p:tgtEl>
                                          <p:spTgt spid="119"/>
                                        </p:tgtEl>
                                      </p:cBhvr>
                                    </p:animEffect>
                                  </p:childTnLst>
                                  <p:subTnLst>
                                    <p:audio>
                                      <p:cMediaNode>
                                        <p:cTn display="0" masterRel="sameClick">
                                          <p:stCondLst>
                                            <p:cond evt="begin" delay="0">
                                              <p:tn val="27"/>
                                            </p:cond>
                                          </p:stCondLst>
                                          <p:endCondLst>
                                            <p:cond evt="onStopAudio" delay="0">
                                              <p:tgtEl>
                                                <p:sldTgt/>
                                              </p:tgtEl>
                                            </p:cond>
                                          </p:endCondLst>
                                        </p:cTn>
                                        <p:tgtEl>
                                          <p:sndTgt r:embed="rId3"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119"/>
                                        </p:tgtEl>
                                      </p:cBhvr>
                                    </p:animEffect>
                                    <p:animScale>
                                      <p:cBhvr>
                                        <p:cTn id="34" dur="250" autoRev="1" fill="hold"/>
                                        <p:tgtEl>
                                          <p:spTgt spid="119"/>
                                        </p:tgtEl>
                                      </p:cBhvr>
                                      <p:by x="105000" y="105000"/>
                                    </p:animScale>
                                  </p:childTnLst>
                                </p:cTn>
                              </p:par>
                              <p:par>
                                <p:cTn id="3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6" dur="2000" fill="hold"/>
                                        <p:tgtEl>
                                          <p:spTgt spid="56"/>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8" dur="2000" fill="hold"/>
                                        <p:tgtEl>
                                          <p:spTgt spid="67"/>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0" dur="2000" fill="hold"/>
                                        <p:tgtEl>
                                          <p:spTgt spid="57"/>
                                        </p:tgtEl>
                                        <p:attrNameLst>
                                          <p:attrName>ppt_x</p:attrName>
                                          <p:attrName>ppt_y</p:attrName>
                                        </p:attrNameLst>
                                      </p:cBhvr>
                                    </p:animMotion>
                                  </p:childTnLst>
                                </p:cTn>
                              </p:par>
                              <p:par>
                                <p:cTn id="41"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42" dur="2000" fill="hold"/>
                                        <p:tgtEl>
                                          <p:spTgt spid="55"/>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44" dur="2000" fill="hold"/>
                                        <p:tgtEl>
                                          <p:spTgt spid="58"/>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46" dur="2000" fill="hold"/>
                                        <p:tgtEl>
                                          <p:spTgt spid="59"/>
                                        </p:tgtEl>
                                        <p:attrNameLst>
                                          <p:attrName>ppt_x</p:attrName>
                                          <p:attrName>ppt_y</p:attrName>
                                        </p:attrNameLst>
                                      </p:cBhvr>
                                      <p:rCtr x="-4792" y="65810"/>
                                    </p:animMotion>
                                  </p:childTnLst>
                                </p:cTn>
                              </p:par>
                              <p:par>
                                <p:cTn id="47"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48" dur="2000" fill="hold"/>
                                        <p:tgtEl>
                                          <p:spTgt spid="66"/>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0" dur="2000" fill="hold"/>
                                        <p:tgtEl>
                                          <p:spTgt spid="60"/>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52" dur="2000" fill="hold"/>
                                        <p:tgtEl>
                                          <p:spTgt spid="62"/>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54" dur="2000" fill="hold"/>
                                        <p:tgtEl>
                                          <p:spTgt spid="65"/>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6" dur="2000" fill="hold"/>
                                        <p:tgtEl>
                                          <p:spTgt spid="76"/>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8" dur="2000" fill="hold"/>
                                        <p:tgtEl>
                                          <p:spTgt spid="79"/>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0" dur="2000" fill="hold"/>
                                        <p:tgtEl>
                                          <p:spTgt spid="77"/>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62" dur="2000" fill="hold"/>
                                        <p:tgtEl>
                                          <p:spTgt spid="80"/>
                                        </p:tgtEl>
                                        <p:attrNameLst>
                                          <p:attrName>ppt_x</p:attrName>
                                          <p:attrName>ppt_y</p:attrName>
                                        </p:attrNameLst>
                                      </p:cBhvr>
                                      <p:rCtr x="18750" y="58287"/>
                                    </p:animMotion>
                                  </p:childTnLst>
                                </p:cTn>
                              </p:par>
                              <p:par>
                                <p:cTn id="6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4" dur="2000" fill="hold"/>
                                        <p:tgtEl>
                                          <p:spTgt spid="81"/>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6" dur="2000" fill="hold"/>
                                        <p:tgtEl>
                                          <p:spTgt spid="82"/>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8" dur="2000" fill="hold"/>
                                        <p:tgtEl>
                                          <p:spTgt spid="83"/>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0" dur="2000" fill="hold"/>
                                        <p:tgtEl>
                                          <p:spTgt spid="85"/>
                                        </p:tgtEl>
                                        <p:attrNameLst>
                                          <p:attrName>ppt_x</p:attrName>
                                          <p:attrName>ppt_y</p:attrName>
                                        </p:attrNameLst>
                                      </p:cBhvr>
                                    </p:animMotion>
                                  </p:childTnLst>
                                </p:cTn>
                              </p:par>
                              <p:par>
                                <p:cTn id="7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2" dur="2000" fill="hold"/>
                                        <p:tgtEl>
                                          <p:spTgt spid="84"/>
                                        </p:tgtEl>
                                        <p:attrNameLst>
                                          <p:attrName>ppt_x</p:attrName>
                                          <p:attrName>ppt_y</p:attrName>
                                        </p:attrNameLst>
                                      </p:cBhvr>
                                    </p:animMotion>
                                  </p:childTnLst>
                                </p:cTn>
                              </p:par>
                              <p:par>
                                <p:cTn id="73"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4" dur="2000" fill="hold"/>
                                        <p:tgtEl>
                                          <p:spTgt spid="86"/>
                                        </p:tgtEl>
                                        <p:attrNameLst>
                                          <p:attrName>ppt_x</p:attrName>
                                          <p:attrName>ppt_y</p:attrName>
                                        </p:attrNameLst>
                                      </p:cBhvr>
                                    </p:animMotion>
                                  </p:childTnLst>
                                </p:cTn>
                              </p:par>
                              <p:par>
                                <p:cTn id="75"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76" dur="2000" fill="hold"/>
                                        <p:tgtEl>
                                          <p:spTgt spid="87"/>
                                        </p:tgtEl>
                                        <p:attrNameLst>
                                          <p:attrName>ppt_x</p:attrName>
                                          <p:attrName>ppt_y</p:attrName>
                                        </p:attrNameLst>
                                      </p:cBhvr>
                                    </p:animMotion>
                                  </p:childTnLst>
                                </p:cTn>
                              </p:par>
                              <p:par>
                                <p:cTn id="7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8" dur="2000" fill="hold"/>
                                        <p:tgtEl>
                                          <p:spTgt spid="88"/>
                                        </p:tgtEl>
                                        <p:attrNameLst>
                                          <p:attrName>ppt_x</p:attrName>
                                          <p:attrName>ppt_y</p:attrName>
                                        </p:attrNameLst>
                                      </p:cBhvr>
                                    </p:animMotion>
                                  </p:childTnLst>
                                </p:cTn>
                              </p:par>
                              <p:par>
                                <p:cTn id="7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0" dur="2000" fill="hold"/>
                                        <p:tgtEl>
                                          <p:spTgt spid="89"/>
                                        </p:tgtEl>
                                        <p:attrNameLst>
                                          <p:attrName>ppt_x</p:attrName>
                                          <p:attrName>ppt_y</p:attrName>
                                        </p:attrNameLst>
                                      </p:cBhvr>
                                    </p:animMotion>
                                  </p:childTnLst>
                                </p:cTn>
                              </p:par>
                              <p:par>
                                <p:cTn id="81"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2" dur="2000" fill="hold"/>
                                        <p:tgtEl>
                                          <p:spTgt spid="90"/>
                                        </p:tgtEl>
                                        <p:attrNameLst>
                                          <p:attrName>ppt_x</p:attrName>
                                          <p:attrName>ppt_y</p:attrName>
                                        </p:attrNameLst>
                                      </p:cBhvr>
                                    </p:animMotion>
                                  </p:childTnLst>
                                </p:cTn>
                              </p:par>
                              <p:par>
                                <p:cTn id="8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84" dur="2000" fill="hold"/>
                                        <p:tgtEl>
                                          <p:spTgt spid="91"/>
                                        </p:tgtEl>
                                        <p:attrNameLst>
                                          <p:attrName>ppt_x</p:attrName>
                                          <p:attrName>ppt_y</p:attrName>
                                        </p:attrNameLst>
                                      </p:cBhvr>
                                    </p:animMotion>
                                  </p:childTnLst>
                                </p:cTn>
                              </p:par>
                              <p:par>
                                <p:cTn id="8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6" dur="2000" fill="hold"/>
                                        <p:tgtEl>
                                          <p:spTgt spid="93"/>
                                        </p:tgtEl>
                                        <p:attrNameLst>
                                          <p:attrName>ppt_x</p:attrName>
                                          <p:attrName>ppt_y</p:attrName>
                                        </p:attrNameLst>
                                      </p:cBhvr>
                                    </p:animMotion>
                                  </p:childTnLst>
                                </p:cTn>
                              </p:par>
                              <p:par>
                                <p:cTn id="8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8" dur="2000" fill="hold"/>
                                        <p:tgtEl>
                                          <p:spTgt spid="92"/>
                                        </p:tgtEl>
                                        <p:attrNameLst>
                                          <p:attrName>ppt_x</p:attrName>
                                          <p:attrName>ppt_y</p:attrName>
                                        </p:attrNameLst>
                                      </p:cBhvr>
                                    </p:animMotion>
                                  </p:childTnLst>
                                </p:cTn>
                              </p:par>
                              <p:par>
                                <p:cTn id="8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0" dur="2000" fill="hold"/>
                                        <p:tgtEl>
                                          <p:spTgt spid="94"/>
                                        </p:tgtEl>
                                        <p:attrNameLst>
                                          <p:attrName>ppt_x</p:attrName>
                                          <p:attrName>ppt_y</p:attrName>
                                        </p:attrNameLst>
                                      </p:cBhvr>
                                    </p:animMotion>
                                  </p:childTnLst>
                                </p:cTn>
                              </p:par>
                              <p:par>
                                <p:cTn id="9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2" dur="2000" fill="hold"/>
                                        <p:tgtEl>
                                          <p:spTgt spid="95"/>
                                        </p:tgtEl>
                                        <p:attrNameLst>
                                          <p:attrName>ppt_x</p:attrName>
                                          <p:attrName>ppt_y</p:attrName>
                                        </p:attrNameLst>
                                      </p:cBhvr>
                                    </p:animMotion>
                                  </p:childTnLst>
                                </p:cTn>
                              </p:par>
                            </p:childTnLst>
                          </p:cTn>
                        </p:par>
                      </p:childTnLst>
                    </p:cTn>
                  </p:par>
                </p:childTnLst>
              </p:cTn>
              <p:nextCondLst>
                <p:cond evt="onClick" delay="0">
                  <p:tgtEl>
                    <p:spTgt spid="115"/>
                  </p:tgtEl>
                </p:cond>
              </p:nextCondLst>
            </p:seq>
            <p:seq concurrent="1" nextAc="seek">
              <p:cTn id="93" restart="whenNotActive" fill="hold" evtFilter="cancelBubble" nodeType="interactiveSeq">
                <p:stCondLst>
                  <p:cond evt="onClick" delay="0">
                    <p:tgtEl>
                      <p:spTgt spid="68"/>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69"/>
                                        </p:tgtEl>
                                      </p:cBhvr>
                                    </p:animEffect>
                                    <p:animScale>
                                      <p:cBhvr>
                                        <p:cTn id="103" dur="250" autoRev="1" fill="hold"/>
                                        <p:tgtEl>
                                          <p:spTgt spid="69"/>
                                        </p:tgtEl>
                                      </p:cBhvr>
                                      <p:by x="105000" y="105000"/>
                                    </p:animScale>
                                  </p:childTnLst>
                                </p:cTn>
                              </p:par>
                            </p:childTnLst>
                          </p:cTn>
                        </p:par>
                      </p:childTnLst>
                    </p:cTn>
                  </p:par>
                </p:childTnLst>
              </p:cTn>
              <p:nextCondLst>
                <p:cond evt="onClick" delay="0">
                  <p:tgtEl>
                    <p:spTgt spid="68"/>
                  </p:tgtEl>
                </p:cond>
              </p:nextCondLst>
            </p:seq>
          </p:childTnLst>
        </p:cTn>
      </p:par>
    </p:tnLst>
    <p:bldLst>
      <p:bldP spid="117" grpId="0"/>
      <p:bldP spid="117" grpId="1"/>
      <p:bldP spid="118" grpId="0"/>
      <p:bldP spid="118" grpId="1"/>
      <p:bldP spid="119" grpId="0"/>
      <p:bldP spid="119" grpId="1"/>
      <p:bldP spid="69" grpId="0"/>
      <p:bldP spid="69"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7</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168793" y="1139071"/>
            <a:ext cx="9969107" cy="2742981"/>
          </a:xfrm>
          <a:prstGeom prst="roundRect">
            <a:avLst>
              <a:gd name="adj" fmla="val 10825"/>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179141" y="4199545"/>
            <a:ext cx="3021110" cy="880471"/>
            <a:chOff x="4037538" y="4547895"/>
            <a:chExt cx="3021110" cy="880471"/>
          </a:xfrm>
        </p:grpSpPr>
        <p:sp>
          <p:nvSpPr>
            <p:cNvPr id="69" name="!!Ques3">
              <a:extLst>
                <a:ext uri="{FF2B5EF4-FFF2-40B4-BE49-F238E27FC236}">
                  <a16:creationId xmlns:a16="http://schemas.microsoft.com/office/drawing/2014/main" id="{314ADFB0-1525-4AD3-A5A1-47427C8A33F9}"/>
                </a:ext>
              </a:extLst>
            </p:cNvPr>
            <p:cNvSpPr/>
            <p:nvPr/>
          </p:nvSpPr>
          <p:spPr>
            <a:xfrm>
              <a:off x="4069286" y="4547895"/>
              <a:ext cx="2989362"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61679" y="4726520"/>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pic>
        <p:nvPicPr>
          <p:cNvPr id="49" name="Picture 48">
            <a:extLst>
              <a:ext uri="{FF2B5EF4-FFF2-40B4-BE49-F238E27FC236}">
                <a16:creationId xmlns:a16="http://schemas.microsoft.com/office/drawing/2014/main" id="{A622DB69-83C4-42B9-BF1A-09C8614ACEE6}"/>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50" name="Picture 49">
            <a:extLst>
              <a:ext uri="{FF2B5EF4-FFF2-40B4-BE49-F238E27FC236}">
                <a16:creationId xmlns:a16="http://schemas.microsoft.com/office/drawing/2014/main" id="{5BF8BEEB-A48C-43E1-9B90-E647CFBF4F9B}"/>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51" name="Picture 50">
            <a:extLst>
              <a:ext uri="{FF2B5EF4-FFF2-40B4-BE49-F238E27FC236}">
                <a16:creationId xmlns:a16="http://schemas.microsoft.com/office/drawing/2014/main" id="{D8306303-3CA0-4A15-A5D2-00B46E91203A}"/>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52" name="Picture 51">
            <a:extLst>
              <a:ext uri="{FF2B5EF4-FFF2-40B4-BE49-F238E27FC236}">
                <a16:creationId xmlns:a16="http://schemas.microsoft.com/office/drawing/2014/main" id="{81E161F3-E538-4677-B51A-922707270534}"/>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53" name="Picture 52">
            <a:extLst>
              <a:ext uri="{FF2B5EF4-FFF2-40B4-BE49-F238E27FC236}">
                <a16:creationId xmlns:a16="http://schemas.microsoft.com/office/drawing/2014/main" id="{6D55CD44-ED35-4210-9941-1F51C694E62B}"/>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54" name="Picture 53">
            <a:extLst>
              <a:ext uri="{FF2B5EF4-FFF2-40B4-BE49-F238E27FC236}">
                <a16:creationId xmlns:a16="http://schemas.microsoft.com/office/drawing/2014/main" id="{803FEA7D-2513-4EEA-811C-84B5F78E6A20}"/>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55" name="Picture 54">
            <a:extLst>
              <a:ext uri="{FF2B5EF4-FFF2-40B4-BE49-F238E27FC236}">
                <a16:creationId xmlns:a16="http://schemas.microsoft.com/office/drawing/2014/main" id="{447AD84C-8CF9-4056-A4E3-B74CB05DF278}"/>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56" name="Picture 55">
            <a:extLst>
              <a:ext uri="{FF2B5EF4-FFF2-40B4-BE49-F238E27FC236}">
                <a16:creationId xmlns:a16="http://schemas.microsoft.com/office/drawing/2014/main" id="{C7CB4E12-983D-46E2-A8A3-DBC4BCD99F70}"/>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57" name="Picture 56">
            <a:extLst>
              <a:ext uri="{FF2B5EF4-FFF2-40B4-BE49-F238E27FC236}">
                <a16:creationId xmlns:a16="http://schemas.microsoft.com/office/drawing/2014/main" id="{074C1201-0AA7-42CC-9513-433A8C9E6614}"/>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58" name="Picture 57">
            <a:extLst>
              <a:ext uri="{FF2B5EF4-FFF2-40B4-BE49-F238E27FC236}">
                <a16:creationId xmlns:a16="http://schemas.microsoft.com/office/drawing/2014/main" id="{6A00323E-38CF-4CCA-A2E6-343E499AEBFB}"/>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59" name="Picture 58">
            <a:extLst>
              <a:ext uri="{FF2B5EF4-FFF2-40B4-BE49-F238E27FC236}">
                <a16:creationId xmlns:a16="http://schemas.microsoft.com/office/drawing/2014/main" id="{0B46CDDD-69A9-4645-94A4-567D04EB420D}"/>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60" name="Picture 59">
            <a:extLst>
              <a:ext uri="{FF2B5EF4-FFF2-40B4-BE49-F238E27FC236}">
                <a16:creationId xmlns:a16="http://schemas.microsoft.com/office/drawing/2014/main" id="{DA36CFA9-0C47-47D7-9FD5-57E438988A26}"/>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62" name="Picture 61">
            <a:extLst>
              <a:ext uri="{FF2B5EF4-FFF2-40B4-BE49-F238E27FC236}">
                <a16:creationId xmlns:a16="http://schemas.microsoft.com/office/drawing/2014/main" id="{96BBE5BE-2B84-4213-AAB1-15810189E3B4}"/>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65" name="Picture 64">
            <a:extLst>
              <a:ext uri="{FF2B5EF4-FFF2-40B4-BE49-F238E27FC236}">
                <a16:creationId xmlns:a16="http://schemas.microsoft.com/office/drawing/2014/main" id="{3B1EBC2A-07B3-4489-BB55-F9E223A786D6}"/>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66" name="Picture 65">
            <a:extLst>
              <a:ext uri="{FF2B5EF4-FFF2-40B4-BE49-F238E27FC236}">
                <a16:creationId xmlns:a16="http://schemas.microsoft.com/office/drawing/2014/main" id="{67B84497-920B-4E47-BED9-F2CB48D342D3}"/>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67" name="Picture 66">
            <a:extLst>
              <a:ext uri="{FF2B5EF4-FFF2-40B4-BE49-F238E27FC236}">
                <a16:creationId xmlns:a16="http://schemas.microsoft.com/office/drawing/2014/main" id="{C52600BB-4B52-467E-825D-99BFF7CBBD89}"/>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76" name="Picture 75">
            <a:extLst>
              <a:ext uri="{FF2B5EF4-FFF2-40B4-BE49-F238E27FC236}">
                <a16:creationId xmlns:a16="http://schemas.microsoft.com/office/drawing/2014/main" id="{18EE2317-3213-4F96-865F-314FF8EDA669}"/>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77" name="Picture 76">
            <a:extLst>
              <a:ext uri="{FF2B5EF4-FFF2-40B4-BE49-F238E27FC236}">
                <a16:creationId xmlns:a16="http://schemas.microsoft.com/office/drawing/2014/main" id="{2D5A3EEA-595D-41A6-882E-2C950A342B76}"/>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79" name="Picture 78">
            <a:extLst>
              <a:ext uri="{FF2B5EF4-FFF2-40B4-BE49-F238E27FC236}">
                <a16:creationId xmlns:a16="http://schemas.microsoft.com/office/drawing/2014/main" id="{43AB6967-D67C-4566-82B1-C051B5D2323C}"/>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80" name="Picture 79">
            <a:extLst>
              <a:ext uri="{FF2B5EF4-FFF2-40B4-BE49-F238E27FC236}">
                <a16:creationId xmlns:a16="http://schemas.microsoft.com/office/drawing/2014/main" id="{E6F59F5D-5110-4FA2-8DF5-EED47CE2946E}"/>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81" name="Picture 80">
            <a:extLst>
              <a:ext uri="{FF2B5EF4-FFF2-40B4-BE49-F238E27FC236}">
                <a16:creationId xmlns:a16="http://schemas.microsoft.com/office/drawing/2014/main" id="{F2DECD46-F2CD-4D72-A1C1-97C80B70E8C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82" name="Picture 81">
            <a:extLst>
              <a:ext uri="{FF2B5EF4-FFF2-40B4-BE49-F238E27FC236}">
                <a16:creationId xmlns:a16="http://schemas.microsoft.com/office/drawing/2014/main" id="{53097E2F-0CEB-4AD1-A885-C217F1BE53EC}"/>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83" name="Picture 82">
            <a:extLst>
              <a:ext uri="{FF2B5EF4-FFF2-40B4-BE49-F238E27FC236}">
                <a16:creationId xmlns:a16="http://schemas.microsoft.com/office/drawing/2014/main" id="{439C4804-B1FC-46A1-AB14-4A65343C55A3}"/>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84" name="Picture 83">
            <a:extLst>
              <a:ext uri="{FF2B5EF4-FFF2-40B4-BE49-F238E27FC236}">
                <a16:creationId xmlns:a16="http://schemas.microsoft.com/office/drawing/2014/main" id="{AA0FCB71-EBCE-4D07-B1CC-FDC97F460F27}"/>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85" name="Picture 84">
            <a:extLst>
              <a:ext uri="{FF2B5EF4-FFF2-40B4-BE49-F238E27FC236}">
                <a16:creationId xmlns:a16="http://schemas.microsoft.com/office/drawing/2014/main" id="{6734A123-4F32-42E9-A337-CBF64C21052C}"/>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86" name="Picture 85">
            <a:extLst>
              <a:ext uri="{FF2B5EF4-FFF2-40B4-BE49-F238E27FC236}">
                <a16:creationId xmlns:a16="http://schemas.microsoft.com/office/drawing/2014/main" id="{4F5F9C32-2E71-4152-A738-7CC4AECC50CE}"/>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87" name="Picture 86">
            <a:extLst>
              <a:ext uri="{FF2B5EF4-FFF2-40B4-BE49-F238E27FC236}">
                <a16:creationId xmlns:a16="http://schemas.microsoft.com/office/drawing/2014/main" id="{C1012CB1-D862-4BAD-A05D-2A2C76D5977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88" name="Picture 87">
            <a:extLst>
              <a:ext uri="{FF2B5EF4-FFF2-40B4-BE49-F238E27FC236}">
                <a16:creationId xmlns:a16="http://schemas.microsoft.com/office/drawing/2014/main" id="{21E93066-09E5-413A-8070-237C2CD7732E}"/>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89" name="Picture 88">
            <a:extLst>
              <a:ext uri="{FF2B5EF4-FFF2-40B4-BE49-F238E27FC236}">
                <a16:creationId xmlns:a16="http://schemas.microsoft.com/office/drawing/2014/main" id="{5196AEB6-7919-4831-BB5B-79C09EDB2CB3}"/>
              </a:ext>
            </a:extLst>
          </p:cNvPr>
          <p:cNvPicPr>
            <a:picLocks noChangeAspect="1"/>
          </p:cNvPicPr>
          <p:nvPr/>
        </p:nvPicPr>
        <p:blipFill>
          <a:blip r:embed="rId11"/>
          <a:stretch>
            <a:fillRect/>
          </a:stretch>
        </p:blipFill>
        <p:spPr>
          <a:xfrm>
            <a:off x="3883013" y="-504088"/>
            <a:ext cx="360000" cy="218075"/>
          </a:xfrm>
          <a:prstGeom prst="rect">
            <a:avLst/>
          </a:prstGeom>
        </p:spPr>
      </p:pic>
      <p:sp>
        <p:nvSpPr>
          <p:cNvPr id="2" name="TextBox 1"/>
          <p:cNvSpPr txBox="1"/>
          <p:nvPr/>
        </p:nvSpPr>
        <p:spPr>
          <a:xfrm>
            <a:off x="1328921" y="1532254"/>
            <a:ext cx="9652429" cy="3785652"/>
          </a:xfrm>
          <a:prstGeom prst="rect">
            <a:avLst/>
          </a:prstGeom>
          <a:noFill/>
        </p:spPr>
        <p:txBody>
          <a:bodyPr wrap="square" rtlCol="0">
            <a:spAutoFit/>
          </a:bodyPr>
          <a:lstStyle/>
          <a:p>
            <a:pPr algn="ctr"/>
            <a:r>
              <a:rPr lang="en-US" sz="4000" dirty="0" err="1">
                <a:solidFill>
                  <a:srgbClr val="EE4036"/>
                </a:solidFill>
                <a:latin typeface="Averta Std ExtraBold" panose="00000900000000000000" pitchFamily="50" charset="0"/>
              </a:rPr>
              <a:t>Đồ</a:t>
            </a:r>
            <a:r>
              <a:rPr lang="en-US" sz="4000" dirty="0">
                <a:solidFill>
                  <a:srgbClr val="EE4036"/>
                </a:solidFill>
                <a:latin typeface="Averta Std ExtraBold" panose="00000900000000000000" pitchFamily="50" charset="0"/>
              </a:rPr>
              <a:t> </a:t>
            </a:r>
            <a:r>
              <a:rPr lang="en-US" sz="4000" dirty="0" err="1">
                <a:solidFill>
                  <a:srgbClr val="EE4036"/>
                </a:solidFill>
                <a:latin typeface="Averta Std ExtraBold" panose="00000900000000000000" pitchFamily="50" charset="0"/>
              </a:rPr>
              <a:t>thị</a:t>
            </a:r>
            <a:r>
              <a:rPr lang="en-US" sz="4000" dirty="0">
                <a:solidFill>
                  <a:srgbClr val="EE4036"/>
                </a:solidFill>
                <a:latin typeface="Averta Std ExtraBold" panose="00000900000000000000" pitchFamily="50" charset="0"/>
              </a:rPr>
              <a:t> </a:t>
            </a:r>
            <a:r>
              <a:rPr lang="en-US" sz="4000" dirty="0" err="1">
                <a:solidFill>
                  <a:srgbClr val="EE4036"/>
                </a:solidFill>
                <a:latin typeface="Averta Std ExtraBold" panose="00000900000000000000" pitchFamily="50" charset="0"/>
              </a:rPr>
              <a:t>biểu</a:t>
            </a:r>
            <a:r>
              <a:rPr lang="en-US" sz="4000" dirty="0">
                <a:solidFill>
                  <a:srgbClr val="EE4036"/>
                </a:solidFill>
                <a:latin typeface="Averta Std ExtraBold" panose="00000900000000000000" pitchFamily="50" charset="0"/>
              </a:rPr>
              <a:t> </a:t>
            </a:r>
            <a:r>
              <a:rPr lang="en-US" sz="4000" dirty="0" err="1">
                <a:solidFill>
                  <a:srgbClr val="EE4036"/>
                </a:solidFill>
                <a:latin typeface="Averta Std ExtraBold" panose="00000900000000000000" pitchFamily="50" charset="0"/>
              </a:rPr>
              <a:t>diễn</a:t>
            </a:r>
            <a:r>
              <a:rPr lang="en-US" sz="4000" dirty="0">
                <a:solidFill>
                  <a:srgbClr val="EE4036"/>
                </a:solidFill>
                <a:latin typeface="Averta Std ExtraBold" panose="00000900000000000000" pitchFamily="50" charset="0"/>
              </a:rPr>
              <a:t> </a:t>
            </a:r>
            <a:r>
              <a:rPr lang="en-US" sz="4000" dirty="0" err="1">
                <a:solidFill>
                  <a:srgbClr val="EE4036"/>
                </a:solidFill>
                <a:latin typeface="Averta Std ExtraBold" panose="00000900000000000000" pitchFamily="50" charset="0"/>
              </a:rPr>
              <a:t>sự</a:t>
            </a:r>
            <a:r>
              <a:rPr lang="en-US" sz="4000" dirty="0">
                <a:solidFill>
                  <a:srgbClr val="EE4036"/>
                </a:solidFill>
                <a:latin typeface="Averta Std ExtraBold" panose="00000900000000000000" pitchFamily="50" charset="0"/>
              </a:rPr>
              <a:t> </a:t>
            </a:r>
            <a:r>
              <a:rPr lang="en-US" sz="4000" dirty="0" err="1">
                <a:solidFill>
                  <a:srgbClr val="EE4036"/>
                </a:solidFill>
                <a:latin typeface="Averta Std ExtraBold" panose="00000900000000000000" pitchFamily="50" charset="0"/>
              </a:rPr>
              <a:t>biến</a:t>
            </a:r>
            <a:r>
              <a:rPr lang="en-US" sz="4000" dirty="0">
                <a:solidFill>
                  <a:srgbClr val="EE4036"/>
                </a:solidFill>
                <a:latin typeface="Averta Std ExtraBold" panose="00000900000000000000" pitchFamily="50" charset="0"/>
              </a:rPr>
              <a:t> </a:t>
            </a:r>
            <a:r>
              <a:rPr lang="en-US" sz="4000" dirty="0" err="1">
                <a:solidFill>
                  <a:srgbClr val="EE4036"/>
                </a:solidFill>
                <a:latin typeface="Averta Std ExtraBold" panose="00000900000000000000" pitchFamily="50" charset="0"/>
              </a:rPr>
              <a:t>thiên</a:t>
            </a:r>
            <a:r>
              <a:rPr lang="en-US" sz="4000" dirty="0">
                <a:solidFill>
                  <a:srgbClr val="EE4036"/>
                </a:solidFill>
                <a:latin typeface="Averta Std ExtraBold" panose="00000900000000000000" pitchFamily="50" charset="0"/>
              </a:rPr>
              <a:t> </a:t>
            </a:r>
            <a:r>
              <a:rPr lang="en-US" sz="4000" dirty="0" err="1">
                <a:solidFill>
                  <a:srgbClr val="EE4036"/>
                </a:solidFill>
                <a:latin typeface="Averta Std ExtraBold" panose="00000900000000000000" pitchFamily="50" charset="0"/>
              </a:rPr>
              <a:t>của</a:t>
            </a:r>
            <a:r>
              <a:rPr lang="en-US" sz="4000" dirty="0">
                <a:solidFill>
                  <a:srgbClr val="EE4036"/>
                </a:solidFill>
                <a:latin typeface="Averta Std ExtraBold" panose="00000900000000000000" pitchFamily="50" charset="0"/>
              </a:rPr>
              <a:t> </a:t>
            </a:r>
            <a:r>
              <a:rPr lang="en-US" sz="4000" dirty="0" err="1">
                <a:solidFill>
                  <a:srgbClr val="EE4036"/>
                </a:solidFill>
                <a:latin typeface="Averta Std ExtraBold" panose="00000900000000000000" pitchFamily="50" charset="0"/>
              </a:rPr>
              <a:t>gia</a:t>
            </a:r>
            <a:r>
              <a:rPr lang="en-US" sz="4000" dirty="0">
                <a:solidFill>
                  <a:srgbClr val="EE4036"/>
                </a:solidFill>
                <a:latin typeface="Averta Std ExtraBold" panose="00000900000000000000" pitchFamily="50" charset="0"/>
              </a:rPr>
              <a:t> </a:t>
            </a:r>
            <a:r>
              <a:rPr lang="en-US" sz="4000" dirty="0" err="1">
                <a:solidFill>
                  <a:srgbClr val="EE4036"/>
                </a:solidFill>
                <a:latin typeface="Averta Std ExtraBold" panose="00000900000000000000" pitchFamily="50" charset="0"/>
              </a:rPr>
              <a:t>tốc</a:t>
            </a:r>
            <a:r>
              <a:rPr lang="en-US" sz="4000" dirty="0">
                <a:solidFill>
                  <a:srgbClr val="EE4036"/>
                </a:solidFill>
                <a:latin typeface="Averta Std ExtraBold" panose="00000900000000000000" pitchFamily="50" charset="0"/>
              </a:rPr>
              <a:t> </a:t>
            </a:r>
            <a:r>
              <a:rPr lang="en-US" sz="4000" dirty="0" err="1">
                <a:solidFill>
                  <a:srgbClr val="EE4036"/>
                </a:solidFill>
                <a:latin typeface="Averta Std ExtraBold" panose="00000900000000000000" pitchFamily="50" charset="0"/>
              </a:rPr>
              <a:t>theo</a:t>
            </a:r>
            <a:r>
              <a:rPr lang="en-US" sz="4000" dirty="0">
                <a:solidFill>
                  <a:srgbClr val="EE4036"/>
                </a:solidFill>
                <a:latin typeface="Averta Std ExtraBold" panose="00000900000000000000" pitchFamily="50" charset="0"/>
              </a:rPr>
              <a:t> li </a:t>
            </a:r>
            <a:r>
              <a:rPr lang="en-US" sz="4000" dirty="0" err="1">
                <a:solidFill>
                  <a:srgbClr val="EE4036"/>
                </a:solidFill>
                <a:latin typeface="Averta Std ExtraBold" panose="00000900000000000000" pitchFamily="50" charset="0"/>
              </a:rPr>
              <a:t>độ</a:t>
            </a:r>
            <a:r>
              <a:rPr lang="en-US" sz="4000" dirty="0">
                <a:solidFill>
                  <a:srgbClr val="EE4036"/>
                </a:solidFill>
                <a:latin typeface="Averta Std ExtraBold" panose="00000900000000000000" pitchFamily="50" charset="0"/>
              </a:rPr>
              <a:t> </a:t>
            </a:r>
            <a:r>
              <a:rPr lang="en-US" sz="4000" dirty="0" err="1">
                <a:solidFill>
                  <a:srgbClr val="EE4036"/>
                </a:solidFill>
                <a:latin typeface="Averta Std ExtraBold" panose="00000900000000000000" pitchFamily="50" charset="0"/>
              </a:rPr>
              <a:t>trong</a:t>
            </a:r>
            <a:r>
              <a:rPr lang="en-US" sz="4000" dirty="0">
                <a:solidFill>
                  <a:srgbClr val="EE4036"/>
                </a:solidFill>
                <a:latin typeface="Averta Std ExtraBold" panose="00000900000000000000" pitchFamily="50" charset="0"/>
              </a:rPr>
              <a:t> </a:t>
            </a:r>
            <a:r>
              <a:rPr lang="en-US" sz="4000" dirty="0" err="1">
                <a:solidFill>
                  <a:srgbClr val="EE4036"/>
                </a:solidFill>
                <a:latin typeface="Averta Std ExtraBold" panose="00000900000000000000" pitchFamily="50" charset="0"/>
              </a:rPr>
              <a:t>dao</a:t>
            </a:r>
            <a:r>
              <a:rPr lang="en-US" sz="4000" dirty="0">
                <a:solidFill>
                  <a:srgbClr val="EE4036"/>
                </a:solidFill>
                <a:latin typeface="Averta Std ExtraBold" panose="00000900000000000000" pitchFamily="50" charset="0"/>
              </a:rPr>
              <a:t> </a:t>
            </a:r>
            <a:r>
              <a:rPr lang="en-US" sz="4000" dirty="0" err="1">
                <a:solidFill>
                  <a:srgbClr val="EE4036"/>
                </a:solidFill>
                <a:latin typeface="Averta Std ExtraBold" panose="00000900000000000000" pitchFamily="50" charset="0"/>
              </a:rPr>
              <a:t>động</a:t>
            </a:r>
            <a:r>
              <a:rPr lang="en-US" sz="4000" dirty="0">
                <a:solidFill>
                  <a:srgbClr val="EE4036"/>
                </a:solidFill>
                <a:latin typeface="Averta Std ExtraBold" panose="00000900000000000000" pitchFamily="50" charset="0"/>
              </a:rPr>
              <a:t> </a:t>
            </a:r>
            <a:r>
              <a:rPr lang="en-US" sz="4000" dirty="0" err="1">
                <a:solidFill>
                  <a:srgbClr val="EE4036"/>
                </a:solidFill>
                <a:latin typeface="Averta Std ExtraBold" panose="00000900000000000000" pitchFamily="50" charset="0"/>
              </a:rPr>
              <a:t>điều</a:t>
            </a:r>
            <a:r>
              <a:rPr lang="en-US" sz="4000" dirty="0">
                <a:solidFill>
                  <a:srgbClr val="EE4036"/>
                </a:solidFill>
                <a:latin typeface="Averta Std ExtraBold" panose="00000900000000000000" pitchFamily="50" charset="0"/>
              </a:rPr>
              <a:t> </a:t>
            </a:r>
            <a:r>
              <a:rPr lang="en-US" sz="4000" dirty="0" err="1">
                <a:solidFill>
                  <a:srgbClr val="EE4036"/>
                </a:solidFill>
                <a:latin typeface="Averta Std ExtraBold" panose="00000900000000000000" pitchFamily="50" charset="0"/>
              </a:rPr>
              <a:t>hòa</a:t>
            </a:r>
            <a:r>
              <a:rPr lang="en-US" sz="4000" dirty="0">
                <a:solidFill>
                  <a:srgbClr val="EE4036"/>
                </a:solidFill>
                <a:latin typeface="Averta Std ExtraBold" panose="00000900000000000000" pitchFamily="50" charset="0"/>
              </a:rPr>
              <a:t> </a:t>
            </a:r>
            <a:r>
              <a:rPr lang="en-US" sz="4000" dirty="0" err="1">
                <a:solidFill>
                  <a:srgbClr val="EE4036"/>
                </a:solidFill>
                <a:latin typeface="Averta Std ExtraBold" panose="00000900000000000000" pitchFamily="50" charset="0"/>
              </a:rPr>
              <a:t>có</a:t>
            </a:r>
            <a:r>
              <a:rPr lang="en-US" sz="4000" dirty="0">
                <a:solidFill>
                  <a:srgbClr val="EE4036"/>
                </a:solidFill>
                <a:latin typeface="Averta Std ExtraBold" panose="00000900000000000000" pitchFamily="50" charset="0"/>
              </a:rPr>
              <a:t> </a:t>
            </a:r>
            <a:r>
              <a:rPr lang="en-US" sz="4000" dirty="0" err="1">
                <a:solidFill>
                  <a:srgbClr val="EE4036"/>
                </a:solidFill>
                <a:latin typeface="Averta Std ExtraBold" panose="00000900000000000000" pitchFamily="50" charset="0"/>
              </a:rPr>
              <a:t>dạng</a:t>
            </a:r>
            <a:r>
              <a:rPr lang="en-US" sz="4000" dirty="0">
                <a:solidFill>
                  <a:srgbClr val="EE4036"/>
                </a:solidFill>
                <a:latin typeface="Averta Std ExtraBold" panose="00000900000000000000" pitchFamily="50" charset="0"/>
              </a:rPr>
              <a:t> </a:t>
            </a:r>
            <a:r>
              <a:rPr lang="en-US" sz="4000" dirty="0" err="1">
                <a:solidFill>
                  <a:srgbClr val="EE4036"/>
                </a:solidFill>
                <a:latin typeface="Averta Std ExtraBold" panose="00000900000000000000" pitchFamily="50" charset="0"/>
              </a:rPr>
              <a:t>hình</a:t>
            </a:r>
            <a:r>
              <a:rPr lang="en-US" sz="4000" dirty="0">
                <a:solidFill>
                  <a:srgbClr val="EE4036"/>
                </a:solidFill>
                <a:latin typeface="Averta Std ExtraBold" panose="00000900000000000000" pitchFamily="50" charset="0"/>
              </a:rPr>
              <a:t> </a:t>
            </a:r>
            <a:r>
              <a:rPr lang="en-US" sz="4000" dirty="0" err="1">
                <a:solidFill>
                  <a:srgbClr val="EE4036"/>
                </a:solidFill>
                <a:latin typeface="Averta Std ExtraBold" panose="00000900000000000000" pitchFamily="50" charset="0"/>
              </a:rPr>
              <a:t>gì</a:t>
            </a:r>
            <a:r>
              <a:rPr lang="en-US" sz="4000" dirty="0">
                <a:solidFill>
                  <a:srgbClr val="EE4036"/>
                </a:solidFill>
                <a:latin typeface="Averta Std ExtraBold" panose="00000900000000000000" pitchFamily="50" charset="0"/>
              </a:rPr>
              <a:t>?</a:t>
            </a:r>
          </a:p>
          <a:p>
            <a:pPr algn="ctr"/>
            <a:br>
              <a:rPr lang="en-US" sz="4000" dirty="0">
                <a:solidFill>
                  <a:srgbClr val="EE4036"/>
                </a:solidFill>
                <a:latin typeface="Averta Std ExtraBold" panose="00000900000000000000" pitchFamily="50" charset="0"/>
              </a:rPr>
            </a:br>
            <a:br>
              <a:rPr lang="en-US" sz="4000" dirty="0">
                <a:solidFill>
                  <a:srgbClr val="EE4036"/>
                </a:solidFill>
                <a:latin typeface="Averta Std ExtraBold" panose="00000900000000000000" pitchFamily="50" charset="0"/>
              </a:rPr>
            </a:br>
            <a:endParaRPr lang="en-US" sz="4000" dirty="0">
              <a:solidFill>
                <a:srgbClr val="EE4036"/>
              </a:solidFill>
              <a:latin typeface="Averta Std ExtraBold" panose="00000900000000000000" pitchFamily="50" charset="0"/>
            </a:endParaRPr>
          </a:p>
        </p:txBody>
      </p:sp>
      <p:sp>
        <p:nvSpPr>
          <p:cNvPr id="96" name="!!o3c">
            <a:extLst>
              <a:ext uri="{FF2B5EF4-FFF2-40B4-BE49-F238E27FC236}">
                <a16:creationId xmlns:a16="http://schemas.microsoft.com/office/drawing/2014/main" id="{FF9E2E47-AF30-4140-9174-D1F1B2A7ACE4}"/>
              </a:ext>
            </a:extLst>
          </p:cNvPr>
          <p:cNvSpPr/>
          <p:nvPr/>
        </p:nvSpPr>
        <p:spPr>
          <a:xfrm>
            <a:off x="5668060" y="5463220"/>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0" name="!!3c">
            <a:extLst>
              <a:ext uri="{FF2B5EF4-FFF2-40B4-BE49-F238E27FC236}">
                <a16:creationId xmlns:a16="http://schemas.microsoft.com/office/drawing/2014/main" id="{47834679-DA72-43D6-958F-A53074407007}"/>
              </a:ext>
            </a:extLst>
          </p:cNvPr>
          <p:cNvSpPr txBox="1"/>
          <p:nvPr/>
        </p:nvSpPr>
        <p:spPr>
          <a:xfrm>
            <a:off x="5840888" y="5523164"/>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90" name="!!o3b">
            <a:extLst>
              <a:ext uri="{FF2B5EF4-FFF2-40B4-BE49-F238E27FC236}">
                <a16:creationId xmlns:a16="http://schemas.microsoft.com/office/drawing/2014/main" id="{727977B5-F189-4A81-8746-8651162923AF}"/>
              </a:ext>
            </a:extLst>
          </p:cNvPr>
          <p:cNvSpPr/>
          <p:nvPr/>
        </p:nvSpPr>
        <p:spPr>
          <a:xfrm>
            <a:off x="7969869" y="5463220"/>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1" name="!!o3c">
            <a:extLst>
              <a:ext uri="{FF2B5EF4-FFF2-40B4-BE49-F238E27FC236}">
                <a16:creationId xmlns:a16="http://schemas.microsoft.com/office/drawing/2014/main" id="{FF9E2E47-AF30-4140-9174-D1F1B2A7ACE4}"/>
              </a:ext>
            </a:extLst>
          </p:cNvPr>
          <p:cNvSpPr/>
          <p:nvPr/>
        </p:nvSpPr>
        <p:spPr>
          <a:xfrm>
            <a:off x="9127908" y="5463220"/>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2" name="!!o3a">
            <a:extLst>
              <a:ext uri="{FF2B5EF4-FFF2-40B4-BE49-F238E27FC236}">
                <a16:creationId xmlns:a16="http://schemas.microsoft.com/office/drawing/2014/main" id="{1966C6BC-5829-4F16-A504-4CE1C7609161}"/>
              </a:ext>
            </a:extLst>
          </p:cNvPr>
          <p:cNvSpPr/>
          <p:nvPr/>
        </p:nvSpPr>
        <p:spPr>
          <a:xfrm>
            <a:off x="6807786" y="5463220"/>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3" name="!!3a">
            <a:extLst>
              <a:ext uri="{FF2B5EF4-FFF2-40B4-BE49-F238E27FC236}">
                <a16:creationId xmlns:a16="http://schemas.microsoft.com/office/drawing/2014/main" id="{3AFE8AE5-A9AA-4637-A979-EE1B11736C0D}"/>
              </a:ext>
            </a:extLst>
          </p:cNvPr>
          <p:cNvSpPr txBox="1"/>
          <p:nvPr/>
        </p:nvSpPr>
        <p:spPr>
          <a:xfrm>
            <a:off x="6967883" y="5519514"/>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94" name="!!3b">
            <a:extLst>
              <a:ext uri="{FF2B5EF4-FFF2-40B4-BE49-F238E27FC236}">
                <a16:creationId xmlns:a16="http://schemas.microsoft.com/office/drawing/2014/main" id="{1A273D81-3FC5-40F3-8DBC-43408EECA659}"/>
              </a:ext>
            </a:extLst>
          </p:cNvPr>
          <p:cNvSpPr txBox="1"/>
          <p:nvPr/>
        </p:nvSpPr>
        <p:spPr>
          <a:xfrm>
            <a:off x="8130378" y="5523164"/>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ẳ</a:t>
            </a:r>
          </a:p>
        </p:txBody>
      </p:sp>
      <p:sp>
        <p:nvSpPr>
          <p:cNvPr id="95" name="!!3c">
            <a:extLst>
              <a:ext uri="{FF2B5EF4-FFF2-40B4-BE49-F238E27FC236}">
                <a16:creationId xmlns:a16="http://schemas.microsoft.com/office/drawing/2014/main" id="{47834679-DA72-43D6-958F-A53074407007}"/>
              </a:ext>
            </a:extLst>
          </p:cNvPr>
          <p:cNvSpPr txBox="1"/>
          <p:nvPr/>
        </p:nvSpPr>
        <p:spPr>
          <a:xfrm>
            <a:off x="9288036" y="5510464"/>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99" name="!!o3c">
            <a:extLst>
              <a:ext uri="{FF2B5EF4-FFF2-40B4-BE49-F238E27FC236}">
                <a16:creationId xmlns:a16="http://schemas.microsoft.com/office/drawing/2014/main" id="{FF9E2E47-AF30-4140-9174-D1F1B2A7ACE4}"/>
              </a:ext>
            </a:extLst>
          </p:cNvPr>
          <p:cNvSpPr/>
          <p:nvPr/>
        </p:nvSpPr>
        <p:spPr>
          <a:xfrm>
            <a:off x="4520118" y="5463220"/>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4" name="!!3c">
            <a:extLst>
              <a:ext uri="{FF2B5EF4-FFF2-40B4-BE49-F238E27FC236}">
                <a16:creationId xmlns:a16="http://schemas.microsoft.com/office/drawing/2014/main" id="{47834679-DA72-43D6-958F-A53074407007}"/>
              </a:ext>
            </a:extLst>
          </p:cNvPr>
          <p:cNvSpPr txBox="1"/>
          <p:nvPr/>
        </p:nvSpPr>
        <p:spPr>
          <a:xfrm>
            <a:off x="4680246" y="5510464"/>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105" name="!!o3c">
            <a:extLst>
              <a:ext uri="{FF2B5EF4-FFF2-40B4-BE49-F238E27FC236}">
                <a16:creationId xmlns:a16="http://schemas.microsoft.com/office/drawing/2014/main" id="{FF9E2E47-AF30-4140-9174-D1F1B2A7ACE4}"/>
              </a:ext>
            </a:extLst>
          </p:cNvPr>
          <p:cNvSpPr/>
          <p:nvPr/>
        </p:nvSpPr>
        <p:spPr>
          <a:xfrm>
            <a:off x="10267457" y="5463220"/>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6" name="!!3c">
            <a:extLst>
              <a:ext uri="{FF2B5EF4-FFF2-40B4-BE49-F238E27FC236}">
                <a16:creationId xmlns:a16="http://schemas.microsoft.com/office/drawing/2014/main" id="{47834679-DA72-43D6-958F-A53074407007}"/>
              </a:ext>
            </a:extLst>
          </p:cNvPr>
          <p:cNvSpPr txBox="1"/>
          <p:nvPr/>
        </p:nvSpPr>
        <p:spPr>
          <a:xfrm>
            <a:off x="10427585" y="5510464"/>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109" name="!!o3a">
            <a:extLst>
              <a:ext uri="{FF2B5EF4-FFF2-40B4-BE49-F238E27FC236}">
                <a16:creationId xmlns:a16="http://schemas.microsoft.com/office/drawing/2014/main" id="{1966C6BC-5829-4F16-A504-4CE1C7609161}"/>
              </a:ext>
            </a:extLst>
          </p:cNvPr>
          <p:cNvSpPr/>
          <p:nvPr/>
        </p:nvSpPr>
        <p:spPr>
          <a:xfrm>
            <a:off x="3373209" y="5463220"/>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0" name="!!3a">
            <a:extLst>
              <a:ext uri="{FF2B5EF4-FFF2-40B4-BE49-F238E27FC236}">
                <a16:creationId xmlns:a16="http://schemas.microsoft.com/office/drawing/2014/main" id="{3AFE8AE5-A9AA-4637-A979-EE1B11736C0D}"/>
              </a:ext>
            </a:extLst>
          </p:cNvPr>
          <p:cNvSpPr txBox="1"/>
          <p:nvPr/>
        </p:nvSpPr>
        <p:spPr>
          <a:xfrm>
            <a:off x="3533306" y="5519514"/>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ạ</a:t>
            </a:r>
          </a:p>
        </p:txBody>
      </p:sp>
      <p:sp>
        <p:nvSpPr>
          <p:cNvPr id="78" name="!!o3c">
            <a:extLst>
              <a:ext uri="{FF2B5EF4-FFF2-40B4-BE49-F238E27FC236}">
                <a16:creationId xmlns:a16="http://schemas.microsoft.com/office/drawing/2014/main" id="{FF9E2E47-AF30-4140-9174-D1F1B2A7ACE4}"/>
              </a:ext>
            </a:extLst>
          </p:cNvPr>
          <p:cNvSpPr/>
          <p:nvPr/>
        </p:nvSpPr>
        <p:spPr>
          <a:xfrm>
            <a:off x="2229861" y="5463220"/>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7" name="!!3c">
            <a:extLst>
              <a:ext uri="{FF2B5EF4-FFF2-40B4-BE49-F238E27FC236}">
                <a16:creationId xmlns:a16="http://schemas.microsoft.com/office/drawing/2014/main" id="{47834679-DA72-43D6-958F-A53074407007}"/>
              </a:ext>
            </a:extLst>
          </p:cNvPr>
          <p:cNvSpPr txBox="1"/>
          <p:nvPr/>
        </p:nvSpPr>
        <p:spPr>
          <a:xfrm>
            <a:off x="2389989" y="5510464"/>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98" name="!!o3c">
            <a:extLst>
              <a:ext uri="{FF2B5EF4-FFF2-40B4-BE49-F238E27FC236}">
                <a16:creationId xmlns:a16="http://schemas.microsoft.com/office/drawing/2014/main" id="{FF9E2E47-AF30-4140-9174-D1F1B2A7ACE4}"/>
              </a:ext>
            </a:extLst>
          </p:cNvPr>
          <p:cNvSpPr/>
          <p:nvPr/>
        </p:nvSpPr>
        <p:spPr>
          <a:xfrm>
            <a:off x="1090050" y="5463220"/>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1" name="!!3c">
            <a:extLst>
              <a:ext uri="{FF2B5EF4-FFF2-40B4-BE49-F238E27FC236}">
                <a16:creationId xmlns:a16="http://schemas.microsoft.com/office/drawing/2014/main" id="{47834679-DA72-43D6-958F-A53074407007}"/>
              </a:ext>
            </a:extLst>
          </p:cNvPr>
          <p:cNvSpPr txBox="1"/>
          <p:nvPr/>
        </p:nvSpPr>
        <p:spPr>
          <a:xfrm>
            <a:off x="1250178" y="5510464"/>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đ</a:t>
            </a:r>
          </a:p>
        </p:txBody>
      </p:sp>
    </p:spTree>
    <p:extLst>
      <p:ext uri="{BB962C8B-B14F-4D97-AF65-F5344CB8AC3E}">
        <p14:creationId xmlns:p14="http://schemas.microsoft.com/office/powerpoint/2010/main" val="2201281609"/>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6"/>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00"/>
                                        </p:tgtEl>
                                      </p:cBhvr>
                                    </p:animEffect>
                                    <p:animScale>
                                      <p:cBhvr>
                                        <p:cTn id="12" dur="250" autoRev="1" fill="hold"/>
                                        <p:tgtEl>
                                          <p:spTgt spid="100"/>
                                        </p:tgtEl>
                                      </p:cBhvr>
                                      <p:by x="105000" y="105000"/>
                                    </p:animScale>
                                  </p:childTnLst>
                                </p:cTn>
                              </p:par>
                            </p:childTnLst>
                          </p:cTn>
                        </p:par>
                      </p:childTnLst>
                    </p:cTn>
                  </p:par>
                </p:childTnLst>
              </p:cTn>
              <p:nextCondLst>
                <p:cond evt="onClick" delay="0">
                  <p:tgtEl>
                    <p:spTgt spid="96"/>
                  </p:tgtEl>
                </p:cond>
              </p:nextCondLst>
            </p:seq>
            <p:seq concurrent="1" nextAc="seek">
              <p:cTn id="13" restart="whenNotActive" fill="hold" evtFilter="cancelBubble" nodeType="interactiveSeq">
                <p:stCondLst>
                  <p:cond evt="onClick" delay="0">
                    <p:tgtEl>
                      <p:spTgt spid="92"/>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93"/>
                                        </p:tgtEl>
                                        <p:attrNameLst>
                                          <p:attrName>style.visibility</p:attrName>
                                        </p:attrNameLst>
                                      </p:cBhvr>
                                      <p:to>
                                        <p:strVal val="visible"/>
                                      </p:to>
                                    </p:set>
                                    <p:anim calcmode="lin" valueType="num">
                                      <p:cBhvr>
                                        <p:cTn id="18" dur="500" fill="hold"/>
                                        <p:tgtEl>
                                          <p:spTgt spid="93"/>
                                        </p:tgtEl>
                                        <p:attrNameLst>
                                          <p:attrName>ppt_w</p:attrName>
                                        </p:attrNameLst>
                                      </p:cBhvr>
                                      <p:tavLst>
                                        <p:tav tm="0">
                                          <p:val>
                                            <p:fltVal val="0"/>
                                          </p:val>
                                        </p:tav>
                                        <p:tav tm="100000">
                                          <p:val>
                                            <p:strVal val="#ppt_w"/>
                                          </p:val>
                                        </p:tav>
                                      </p:tavLst>
                                    </p:anim>
                                    <p:anim calcmode="lin" valueType="num">
                                      <p:cBhvr>
                                        <p:cTn id="19" dur="500" fill="hold"/>
                                        <p:tgtEl>
                                          <p:spTgt spid="93"/>
                                        </p:tgtEl>
                                        <p:attrNameLst>
                                          <p:attrName>ppt_h</p:attrName>
                                        </p:attrNameLst>
                                      </p:cBhvr>
                                      <p:tavLst>
                                        <p:tav tm="0">
                                          <p:val>
                                            <p:fltVal val="0"/>
                                          </p:val>
                                        </p:tav>
                                        <p:tav tm="100000">
                                          <p:val>
                                            <p:strVal val="#ppt_h"/>
                                          </p:val>
                                        </p:tav>
                                      </p:tavLst>
                                    </p:anim>
                                    <p:animEffect transition="in" filter="fade">
                                      <p:cBhvr>
                                        <p:cTn id="20" dur="500"/>
                                        <p:tgtEl>
                                          <p:spTgt spid="93"/>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93"/>
                                        </p:tgtEl>
                                      </p:cBhvr>
                                    </p:animEffect>
                                    <p:animScale>
                                      <p:cBhvr>
                                        <p:cTn id="23" dur="250" autoRev="1" fill="hold"/>
                                        <p:tgtEl>
                                          <p:spTgt spid="93"/>
                                        </p:tgtEl>
                                      </p:cBhvr>
                                      <p:by x="105000" y="105000"/>
                                    </p:animScale>
                                  </p:childTnLst>
                                </p:cTn>
                              </p:par>
                            </p:childTnLst>
                          </p:cTn>
                        </p:par>
                      </p:childTnLst>
                    </p:cTn>
                  </p:par>
                </p:childTnLst>
              </p:cTn>
              <p:nextCondLst>
                <p:cond evt="onClick" delay="0">
                  <p:tgtEl>
                    <p:spTgt spid="92"/>
                  </p:tgtEl>
                </p:cond>
              </p:nextCondLst>
            </p:seq>
            <p:seq concurrent="1" nextAc="seek">
              <p:cTn id="24" restart="whenNotActive" fill="hold" evtFilter="cancelBubble" nodeType="interactiveSeq">
                <p:stCondLst>
                  <p:cond evt="onClick" delay="0">
                    <p:tgtEl>
                      <p:spTgt spid="90"/>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94"/>
                                        </p:tgtEl>
                                        <p:attrNameLst>
                                          <p:attrName>style.visibility</p:attrName>
                                        </p:attrNameLst>
                                      </p:cBhvr>
                                      <p:to>
                                        <p:strVal val="visible"/>
                                      </p:to>
                                    </p:set>
                                    <p:anim calcmode="lin" valueType="num">
                                      <p:cBhvr>
                                        <p:cTn id="29" dur="500" fill="hold"/>
                                        <p:tgtEl>
                                          <p:spTgt spid="94"/>
                                        </p:tgtEl>
                                        <p:attrNameLst>
                                          <p:attrName>ppt_w</p:attrName>
                                        </p:attrNameLst>
                                      </p:cBhvr>
                                      <p:tavLst>
                                        <p:tav tm="0">
                                          <p:val>
                                            <p:fltVal val="0"/>
                                          </p:val>
                                        </p:tav>
                                        <p:tav tm="100000">
                                          <p:val>
                                            <p:strVal val="#ppt_w"/>
                                          </p:val>
                                        </p:tav>
                                      </p:tavLst>
                                    </p:anim>
                                    <p:anim calcmode="lin" valueType="num">
                                      <p:cBhvr>
                                        <p:cTn id="30" dur="500" fill="hold"/>
                                        <p:tgtEl>
                                          <p:spTgt spid="94"/>
                                        </p:tgtEl>
                                        <p:attrNameLst>
                                          <p:attrName>ppt_h</p:attrName>
                                        </p:attrNameLst>
                                      </p:cBhvr>
                                      <p:tavLst>
                                        <p:tav tm="0">
                                          <p:val>
                                            <p:fltVal val="0"/>
                                          </p:val>
                                        </p:tav>
                                        <p:tav tm="100000">
                                          <p:val>
                                            <p:strVal val="#ppt_h"/>
                                          </p:val>
                                        </p:tav>
                                      </p:tavLst>
                                    </p:anim>
                                    <p:animEffect transition="in" filter="fade">
                                      <p:cBhvr>
                                        <p:cTn id="31" dur="500"/>
                                        <p:tgtEl>
                                          <p:spTgt spid="94"/>
                                        </p:tgtEl>
                                      </p:cBhvr>
                                    </p:animEffect>
                                  </p:childTnLst>
                                  <p:subTnLst>
                                    <p:audio>
                                      <p:cMediaNode>
                                        <p:cTn display="0" masterRel="sameClick">
                                          <p:stCondLst>
                                            <p:cond evt="begin" delay="0">
                                              <p:tn val="27"/>
                                            </p:cond>
                                          </p:stCondLst>
                                          <p:endCondLst>
                                            <p:cond evt="onStopAudio" delay="0">
                                              <p:tgtEl>
                                                <p:sldTgt/>
                                              </p:tgtEl>
                                            </p:cond>
                                          </p:endCondLst>
                                        </p:cTn>
                                        <p:tgtEl>
                                          <p:sndTgt r:embed="rId3"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94"/>
                                        </p:tgtEl>
                                      </p:cBhvr>
                                    </p:animEffect>
                                    <p:animScale>
                                      <p:cBhvr>
                                        <p:cTn id="34" dur="250" autoRev="1" fill="hold"/>
                                        <p:tgtEl>
                                          <p:spTgt spid="94"/>
                                        </p:tgtEl>
                                      </p:cBhvr>
                                      <p:by x="105000" y="105000"/>
                                    </p:animScale>
                                  </p:childTnLst>
                                </p:cTn>
                              </p:par>
                            </p:childTnLst>
                          </p:cTn>
                        </p:par>
                      </p:childTnLst>
                    </p:cTn>
                  </p:par>
                </p:childTnLst>
              </p:cTn>
              <p:nextCondLst>
                <p:cond evt="onClick" delay="0">
                  <p:tgtEl>
                    <p:spTgt spid="90"/>
                  </p:tgtEl>
                </p:cond>
              </p:nextCondLst>
            </p:seq>
            <p:seq concurrent="1" nextAc="seek">
              <p:cTn id="35" restart="whenNotActive" fill="hold" evtFilter="cancelBubble" nodeType="interactiveSeq">
                <p:stCondLst>
                  <p:cond evt="onClick" delay="0">
                    <p:tgtEl>
                      <p:spTgt spid="91"/>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withEffect">
                                  <p:stCondLst>
                                    <p:cond delay="0"/>
                                  </p:stCondLst>
                                  <p:childTnLst>
                                    <p:set>
                                      <p:cBhvr>
                                        <p:cTn id="39" dur="1" fill="hold">
                                          <p:stCondLst>
                                            <p:cond delay="0"/>
                                          </p:stCondLst>
                                        </p:cTn>
                                        <p:tgtEl>
                                          <p:spTgt spid="95"/>
                                        </p:tgtEl>
                                        <p:attrNameLst>
                                          <p:attrName>style.visibility</p:attrName>
                                        </p:attrNameLst>
                                      </p:cBhvr>
                                      <p:to>
                                        <p:strVal val="visible"/>
                                      </p:to>
                                    </p:set>
                                    <p:anim calcmode="lin" valueType="num">
                                      <p:cBhvr>
                                        <p:cTn id="40" dur="500" fill="hold"/>
                                        <p:tgtEl>
                                          <p:spTgt spid="95"/>
                                        </p:tgtEl>
                                        <p:attrNameLst>
                                          <p:attrName>ppt_w</p:attrName>
                                        </p:attrNameLst>
                                      </p:cBhvr>
                                      <p:tavLst>
                                        <p:tav tm="0">
                                          <p:val>
                                            <p:fltVal val="0"/>
                                          </p:val>
                                        </p:tav>
                                        <p:tav tm="100000">
                                          <p:val>
                                            <p:strVal val="#ppt_w"/>
                                          </p:val>
                                        </p:tav>
                                      </p:tavLst>
                                    </p:anim>
                                    <p:anim calcmode="lin" valueType="num">
                                      <p:cBhvr>
                                        <p:cTn id="41" dur="500" fill="hold"/>
                                        <p:tgtEl>
                                          <p:spTgt spid="95"/>
                                        </p:tgtEl>
                                        <p:attrNameLst>
                                          <p:attrName>ppt_h</p:attrName>
                                        </p:attrNameLst>
                                      </p:cBhvr>
                                      <p:tavLst>
                                        <p:tav tm="0">
                                          <p:val>
                                            <p:fltVal val="0"/>
                                          </p:val>
                                        </p:tav>
                                        <p:tav tm="100000">
                                          <p:val>
                                            <p:strVal val="#ppt_h"/>
                                          </p:val>
                                        </p:tav>
                                      </p:tavLst>
                                    </p:anim>
                                    <p:animEffect transition="in" filter="fade">
                                      <p:cBhvr>
                                        <p:cTn id="42" dur="500"/>
                                        <p:tgtEl>
                                          <p:spTgt spid="95"/>
                                        </p:tgtEl>
                                      </p:cBhvr>
                                    </p:animEffect>
                                  </p:childTnLst>
                                  <p:subTnLst>
                                    <p:audio>
                                      <p:cMediaNode>
                                        <p:cTn display="0" masterRel="sameClick">
                                          <p:stCondLst>
                                            <p:cond evt="begin" delay="0">
                                              <p:tn val="38"/>
                                            </p:cond>
                                          </p:stCondLst>
                                          <p:endCondLst>
                                            <p:cond evt="onStopAudio" delay="0">
                                              <p:tgtEl>
                                                <p:sldTgt/>
                                              </p:tgtEl>
                                            </p:cond>
                                          </p:endCondLst>
                                        </p:cTn>
                                        <p:tgtEl>
                                          <p:sndTgt r:embed="rId3" name="Bling.wav"/>
                                        </p:tgtEl>
                                      </p:cMediaNode>
                                    </p:audio>
                                  </p:subTnLst>
                                </p:cTn>
                              </p:par>
                              <p:par>
                                <p:cTn id="43" presetID="26" presetClass="emph" presetSubtype="0" fill="hold" grpId="1" nodeType="withEffect">
                                  <p:stCondLst>
                                    <p:cond delay="500"/>
                                  </p:stCondLst>
                                  <p:childTnLst>
                                    <p:animEffect transition="out" filter="fade">
                                      <p:cBhvr>
                                        <p:cTn id="44" dur="500" tmFilter="0, 0; .2, .5; .8, .5; 1, 0"/>
                                        <p:tgtEl>
                                          <p:spTgt spid="95"/>
                                        </p:tgtEl>
                                      </p:cBhvr>
                                    </p:animEffect>
                                    <p:animScale>
                                      <p:cBhvr>
                                        <p:cTn id="45" dur="250" autoRev="1" fill="hold"/>
                                        <p:tgtEl>
                                          <p:spTgt spid="95"/>
                                        </p:tgtEl>
                                      </p:cBhvr>
                                      <p:by x="105000" y="105000"/>
                                    </p:animScale>
                                  </p:childTnLst>
                                </p:cTn>
                              </p:par>
                              <p:par>
                                <p:cTn id="4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7" dur="2000" fill="hold"/>
                                        <p:tgtEl>
                                          <p:spTgt spid="50"/>
                                        </p:tgtEl>
                                        <p:attrNameLst>
                                          <p:attrName>ppt_x</p:attrName>
                                          <p:attrName>ppt_y</p:attrName>
                                        </p:attrNameLst>
                                      </p:cBhvr>
                                    </p:animMotion>
                                  </p:childTnLst>
                                </p:cTn>
                              </p:par>
                              <p:par>
                                <p:cTn id="4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9" dur="2000" fill="hold"/>
                                        <p:tgtEl>
                                          <p:spTgt spid="58"/>
                                        </p:tgtEl>
                                        <p:attrNameLst>
                                          <p:attrName>ppt_x</p:attrName>
                                          <p:attrName>ppt_y</p:attrName>
                                        </p:attrNameLst>
                                      </p:cBhvr>
                                    </p:animMotion>
                                  </p:childTnLst>
                                </p:cTn>
                              </p:par>
                              <p:par>
                                <p:cTn id="5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1" dur="2000" fill="hold"/>
                                        <p:tgtEl>
                                          <p:spTgt spid="51"/>
                                        </p:tgtEl>
                                        <p:attrNameLst>
                                          <p:attrName>ppt_x</p:attrName>
                                          <p:attrName>ppt_y</p:attrName>
                                        </p:attrNameLst>
                                      </p:cBhvr>
                                    </p:animMotion>
                                  </p:childTnLst>
                                </p:cTn>
                              </p:par>
                              <p:par>
                                <p:cTn id="52"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53" dur="2000" fill="hold"/>
                                        <p:tgtEl>
                                          <p:spTgt spid="49"/>
                                        </p:tgtEl>
                                        <p:attrNameLst>
                                          <p:attrName>ppt_x</p:attrName>
                                          <p:attrName>ppt_y</p:attrName>
                                        </p:attrNameLst>
                                      </p:cBhvr>
                                    </p:animMotion>
                                  </p:childTnLst>
                                </p:cTn>
                              </p:par>
                              <p:par>
                                <p:cTn id="54"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55" dur="2000" fill="hold"/>
                                        <p:tgtEl>
                                          <p:spTgt spid="52"/>
                                        </p:tgtEl>
                                        <p:attrNameLst>
                                          <p:attrName>ppt_x</p:attrName>
                                          <p:attrName>ppt_y</p:attrName>
                                        </p:attrNameLst>
                                      </p:cBhvr>
                                    </p:animMotion>
                                  </p:childTnLst>
                                </p:cTn>
                              </p:par>
                              <p:par>
                                <p:cTn id="56"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57" dur="2000" fill="hold"/>
                                        <p:tgtEl>
                                          <p:spTgt spid="53"/>
                                        </p:tgtEl>
                                        <p:attrNameLst>
                                          <p:attrName>ppt_x</p:attrName>
                                          <p:attrName>ppt_y</p:attrName>
                                        </p:attrNameLst>
                                      </p:cBhvr>
                                      <p:rCtr x="-4792" y="65810"/>
                                    </p:animMotion>
                                  </p:childTnLst>
                                </p:cTn>
                              </p:par>
                              <p:par>
                                <p:cTn id="58"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59" dur="2000" fill="hold"/>
                                        <p:tgtEl>
                                          <p:spTgt spid="57"/>
                                        </p:tgtEl>
                                        <p:attrNameLst>
                                          <p:attrName>ppt_x</p:attrName>
                                          <p:attrName>ppt_y</p:attrName>
                                        </p:attrNameLst>
                                      </p:cBhvr>
                                    </p:animMotion>
                                  </p:childTnLst>
                                </p:cTn>
                              </p:par>
                              <p:par>
                                <p:cTn id="6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1" dur="2000" fill="hold"/>
                                        <p:tgtEl>
                                          <p:spTgt spid="54"/>
                                        </p:tgtEl>
                                        <p:attrNameLst>
                                          <p:attrName>ppt_x</p:attrName>
                                          <p:attrName>ppt_y</p:attrName>
                                        </p:attrNameLst>
                                      </p:cBhvr>
                                    </p:animMotion>
                                  </p:childTnLst>
                                </p:cTn>
                              </p:par>
                              <p:par>
                                <p:cTn id="62"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63" dur="2000" fill="hold"/>
                                        <p:tgtEl>
                                          <p:spTgt spid="55"/>
                                        </p:tgtEl>
                                        <p:attrNameLst>
                                          <p:attrName>ppt_x</p:attrName>
                                          <p:attrName>ppt_y</p:attrName>
                                        </p:attrNameLst>
                                      </p:cBhvr>
                                    </p:animMotion>
                                  </p:childTnLst>
                                </p:cTn>
                              </p:par>
                              <p:par>
                                <p:cTn id="64"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65" dur="2000" fill="hold"/>
                                        <p:tgtEl>
                                          <p:spTgt spid="56"/>
                                        </p:tgtEl>
                                        <p:attrNameLst>
                                          <p:attrName>ppt_x</p:attrName>
                                          <p:attrName>ppt_y</p:attrName>
                                        </p:attrNameLst>
                                      </p:cBhvr>
                                    </p:animMotion>
                                  </p:childTnLst>
                                </p:cTn>
                              </p:par>
                              <p:par>
                                <p:cTn id="6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7" dur="2000" fill="hold"/>
                                        <p:tgtEl>
                                          <p:spTgt spid="59"/>
                                        </p:tgtEl>
                                        <p:attrNameLst>
                                          <p:attrName>ppt_x</p:attrName>
                                          <p:attrName>ppt_y</p:attrName>
                                        </p:attrNameLst>
                                      </p:cBhvr>
                                    </p:animMotion>
                                  </p:childTnLst>
                                </p:cTn>
                              </p:par>
                              <p:par>
                                <p:cTn id="6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69" dur="2000" fill="hold"/>
                                        <p:tgtEl>
                                          <p:spTgt spid="62"/>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1" dur="2000" fill="hold"/>
                                        <p:tgtEl>
                                          <p:spTgt spid="60"/>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73" dur="2000" fill="hold"/>
                                        <p:tgtEl>
                                          <p:spTgt spid="65"/>
                                        </p:tgtEl>
                                        <p:attrNameLst>
                                          <p:attrName>ppt_x</p:attrName>
                                          <p:attrName>ppt_y</p:attrName>
                                        </p:attrNameLst>
                                      </p:cBhvr>
                                      <p:rCtr x="18750" y="58287"/>
                                    </p:animMotion>
                                  </p:childTnLst>
                                </p:cTn>
                              </p:par>
                              <p:par>
                                <p:cTn id="74"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75" dur="2000" fill="hold"/>
                                        <p:tgtEl>
                                          <p:spTgt spid="66"/>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7" dur="2000" fill="hold"/>
                                        <p:tgtEl>
                                          <p:spTgt spid="67"/>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79" dur="2000" fill="hold"/>
                                        <p:tgtEl>
                                          <p:spTgt spid="76"/>
                                        </p:tgtEl>
                                        <p:attrNameLst>
                                          <p:attrName>ppt_x</p:attrName>
                                          <p:attrName>ppt_y</p:attrName>
                                        </p:attrNameLst>
                                      </p:cBhvr>
                                    </p:animMotion>
                                  </p:childTnLst>
                                </p:cTn>
                              </p:par>
                              <p:par>
                                <p:cTn id="80"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1" dur="2000" fill="hold"/>
                                        <p:tgtEl>
                                          <p:spTgt spid="79"/>
                                        </p:tgtEl>
                                        <p:attrNameLst>
                                          <p:attrName>ppt_x</p:attrName>
                                          <p:attrName>ppt_y</p:attrName>
                                        </p:attrNameLst>
                                      </p:cBhvr>
                                    </p:animMotion>
                                  </p:childTnLst>
                                </p:cTn>
                              </p:par>
                              <p:par>
                                <p:cTn id="8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3" dur="2000" fill="hold"/>
                                        <p:tgtEl>
                                          <p:spTgt spid="77"/>
                                        </p:tgtEl>
                                        <p:attrNameLst>
                                          <p:attrName>ppt_x</p:attrName>
                                          <p:attrName>ppt_y</p:attrName>
                                        </p:attrNameLst>
                                      </p:cBhvr>
                                    </p:animMotion>
                                  </p:childTnLst>
                                </p:cTn>
                              </p:par>
                              <p:par>
                                <p:cTn id="84"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5" dur="2000" fill="hold"/>
                                        <p:tgtEl>
                                          <p:spTgt spid="80"/>
                                        </p:tgtEl>
                                        <p:attrNameLst>
                                          <p:attrName>ppt_x</p:attrName>
                                          <p:attrName>ppt_y</p:attrName>
                                        </p:attrNameLst>
                                      </p:cBhvr>
                                    </p:animMotion>
                                  </p:childTnLst>
                                </p:cTn>
                              </p:par>
                              <p:par>
                                <p:cTn id="86"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87" dur="2000" fill="hold"/>
                                        <p:tgtEl>
                                          <p:spTgt spid="81"/>
                                        </p:tgtEl>
                                        <p:attrNameLst>
                                          <p:attrName>ppt_x</p:attrName>
                                          <p:attrName>ppt_y</p:attrName>
                                        </p:attrNameLst>
                                      </p:cBhvr>
                                    </p:animMotion>
                                  </p:childTnLst>
                                </p:cTn>
                              </p:par>
                              <p:par>
                                <p:cTn id="8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9" dur="2000" fill="hold"/>
                                        <p:tgtEl>
                                          <p:spTgt spid="82"/>
                                        </p:tgtEl>
                                        <p:attrNameLst>
                                          <p:attrName>ppt_x</p:attrName>
                                          <p:attrName>ppt_y</p:attrName>
                                        </p:attrNameLst>
                                      </p:cBhvr>
                                    </p:animMotion>
                                  </p:childTnLst>
                                </p:cTn>
                              </p:par>
                              <p:par>
                                <p:cTn id="9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1" dur="2000" fill="hold"/>
                                        <p:tgtEl>
                                          <p:spTgt spid="83"/>
                                        </p:tgtEl>
                                        <p:attrNameLst>
                                          <p:attrName>ppt_x</p:attrName>
                                          <p:attrName>ppt_y</p:attrName>
                                        </p:attrNameLst>
                                      </p:cBhvr>
                                    </p:animMotion>
                                  </p:childTnLst>
                                </p:cTn>
                              </p:par>
                              <p:par>
                                <p:cTn id="92"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93" dur="2000" fill="hold"/>
                                        <p:tgtEl>
                                          <p:spTgt spid="84"/>
                                        </p:tgtEl>
                                        <p:attrNameLst>
                                          <p:attrName>ppt_x</p:attrName>
                                          <p:attrName>ppt_y</p:attrName>
                                        </p:attrNameLst>
                                      </p:cBhvr>
                                    </p:animMotion>
                                  </p:childTnLst>
                                </p:cTn>
                              </p:par>
                              <p:par>
                                <p:cTn id="9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95" dur="2000" fill="hold"/>
                                        <p:tgtEl>
                                          <p:spTgt spid="85"/>
                                        </p:tgtEl>
                                        <p:attrNameLst>
                                          <p:attrName>ppt_x</p:attrName>
                                          <p:attrName>ppt_y</p:attrName>
                                        </p:attrNameLst>
                                      </p:cBhvr>
                                    </p:animMotion>
                                  </p:childTnLst>
                                </p:cTn>
                              </p:par>
                              <p:par>
                                <p:cTn id="9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97" dur="2000" fill="hold"/>
                                        <p:tgtEl>
                                          <p:spTgt spid="87"/>
                                        </p:tgtEl>
                                        <p:attrNameLst>
                                          <p:attrName>ppt_x</p:attrName>
                                          <p:attrName>ppt_y</p:attrName>
                                        </p:attrNameLst>
                                      </p:cBhvr>
                                    </p:animMotion>
                                  </p:childTnLst>
                                </p:cTn>
                              </p:par>
                              <p:par>
                                <p:cTn id="9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9" dur="2000" fill="hold"/>
                                        <p:tgtEl>
                                          <p:spTgt spid="86"/>
                                        </p:tgtEl>
                                        <p:attrNameLst>
                                          <p:attrName>ppt_x</p:attrName>
                                          <p:attrName>ppt_y</p:attrName>
                                        </p:attrNameLst>
                                      </p:cBhvr>
                                    </p:animMotion>
                                  </p:childTnLst>
                                </p:cTn>
                              </p:par>
                              <p:par>
                                <p:cTn id="10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1" dur="2000" fill="hold"/>
                                        <p:tgtEl>
                                          <p:spTgt spid="88"/>
                                        </p:tgtEl>
                                        <p:attrNameLst>
                                          <p:attrName>ppt_x</p:attrName>
                                          <p:attrName>ppt_y</p:attrName>
                                        </p:attrNameLst>
                                      </p:cBhvr>
                                    </p:animMotion>
                                  </p:childTnLst>
                                </p:cTn>
                              </p:par>
                              <p:par>
                                <p:cTn id="10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3" dur="2000" fill="hold"/>
                                        <p:tgtEl>
                                          <p:spTgt spid="89"/>
                                        </p:tgtEl>
                                        <p:attrNameLst>
                                          <p:attrName>ppt_x</p:attrName>
                                          <p:attrName>ppt_y</p:attrName>
                                        </p:attrNameLst>
                                      </p:cBhvr>
                                    </p:animMotion>
                                  </p:childTnLst>
                                </p:cTn>
                              </p:par>
                            </p:childTnLst>
                          </p:cTn>
                        </p:par>
                      </p:childTnLst>
                    </p:cTn>
                  </p:par>
                </p:childTnLst>
              </p:cTn>
              <p:nextCondLst>
                <p:cond evt="onClick" delay="0">
                  <p:tgtEl>
                    <p:spTgt spid="91"/>
                  </p:tgtEl>
                </p:cond>
              </p:nextCondLst>
            </p:seq>
            <p:seq concurrent="1" nextAc="seek">
              <p:cTn id="104" restart="whenNotActive" fill="hold" evtFilter="cancelBubble" nodeType="interactiveSeq">
                <p:stCondLst>
                  <p:cond evt="onClick" delay="0">
                    <p:tgtEl>
                      <p:spTgt spid="99"/>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104"/>
                                        </p:tgtEl>
                                        <p:attrNameLst>
                                          <p:attrName>style.visibility</p:attrName>
                                        </p:attrNameLst>
                                      </p:cBhvr>
                                      <p:to>
                                        <p:strVal val="visible"/>
                                      </p:to>
                                    </p:set>
                                    <p:anim calcmode="lin" valueType="num">
                                      <p:cBhvr>
                                        <p:cTn id="109" dur="500" fill="hold"/>
                                        <p:tgtEl>
                                          <p:spTgt spid="104"/>
                                        </p:tgtEl>
                                        <p:attrNameLst>
                                          <p:attrName>ppt_w</p:attrName>
                                        </p:attrNameLst>
                                      </p:cBhvr>
                                      <p:tavLst>
                                        <p:tav tm="0">
                                          <p:val>
                                            <p:fltVal val="0"/>
                                          </p:val>
                                        </p:tav>
                                        <p:tav tm="100000">
                                          <p:val>
                                            <p:strVal val="#ppt_w"/>
                                          </p:val>
                                        </p:tav>
                                      </p:tavLst>
                                    </p:anim>
                                    <p:anim calcmode="lin" valueType="num">
                                      <p:cBhvr>
                                        <p:cTn id="110" dur="500" fill="hold"/>
                                        <p:tgtEl>
                                          <p:spTgt spid="104"/>
                                        </p:tgtEl>
                                        <p:attrNameLst>
                                          <p:attrName>ppt_h</p:attrName>
                                        </p:attrNameLst>
                                      </p:cBhvr>
                                      <p:tavLst>
                                        <p:tav tm="0">
                                          <p:val>
                                            <p:fltVal val="0"/>
                                          </p:val>
                                        </p:tav>
                                        <p:tav tm="100000">
                                          <p:val>
                                            <p:strVal val="#ppt_h"/>
                                          </p:val>
                                        </p:tav>
                                      </p:tavLst>
                                    </p:anim>
                                    <p:animEffect transition="in" filter="fade">
                                      <p:cBhvr>
                                        <p:cTn id="111" dur="500"/>
                                        <p:tgtEl>
                                          <p:spTgt spid="104"/>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104"/>
                                        </p:tgtEl>
                                      </p:cBhvr>
                                    </p:animEffect>
                                    <p:animScale>
                                      <p:cBhvr>
                                        <p:cTn id="114" dur="250" autoRev="1" fill="hold"/>
                                        <p:tgtEl>
                                          <p:spTgt spid="104"/>
                                        </p:tgtEl>
                                      </p:cBhvr>
                                      <p:by x="105000" y="105000"/>
                                    </p:animScale>
                                  </p:childTnLst>
                                </p:cTn>
                              </p:par>
                            </p:childTnLst>
                          </p:cTn>
                        </p:par>
                      </p:childTnLst>
                    </p:cTn>
                  </p:par>
                </p:childTnLst>
              </p:cTn>
              <p:nextCondLst>
                <p:cond evt="onClick" delay="0">
                  <p:tgtEl>
                    <p:spTgt spid="99"/>
                  </p:tgtEl>
                </p:cond>
              </p:nextCondLst>
            </p:seq>
            <p:seq concurrent="1" nextAc="seek">
              <p:cTn id="115" restart="whenNotActive" fill="hold" evtFilter="cancelBubble" nodeType="interactiveSeq">
                <p:stCondLst>
                  <p:cond evt="onClick" delay="0">
                    <p:tgtEl>
                      <p:spTgt spid="105"/>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106"/>
                                        </p:tgtEl>
                                        <p:attrNameLst>
                                          <p:attrName>style.visibility</p:attrName>
                                        </p:attrNameLst>
                                      </p:cBhvr>
                                      <p:to>
                                        <p:strVal val="visible"/>
                                      </p:to>
                                    </p:set>
                                    <p:anim calcmode="lin" valueType="num">
                                      <p:cBhvr>
                                        <p:cTn id="120" dur="500" fill="hold"/>
                                        <p:tgtEl>
                                          <p:spTgt spid="106"/>
                                        </p:tgtEl>
                                        <p:attrNameLst>
                                          <p:attrName>ppt_w</p:attrName>
                                        </p:attrNameLst>
                                      </p:cBhvr>
                                      <p:tavLst>
                                        <p:tav tm="0">
                                          <p:val>
                                            <p:fltVal val="0"/>
                                          </p:val>
                                        </p:tav>
                                        <p:tav tm="100000">
                                          <p:val>
                                            <p:strVal val="#ppt_w"/>
                                          </p:val>
                                        </p:tav>
                                      </p:tavLst>
                                    </p:anim>
                                    <p:anim calcmode="lin" valueType="num">
                                      <p:cBhvr>
                                        <p:cTn id="121" dur="500" fill="hold"/>
                                        <p:tgtEl>
                                          <p:spTgt spid="106"/>
                                        </p:tgtEl>
                                        <p:attrNameLst>
                                          <p:attrName>ppt_h</p:attrName>
                                        </p:attrNameLst>
                                      </p:cBhvr>
                                      <p:tavLst>
                                        <p:tav tm="0">
                                          <p:val>
                                            <p:fltVal val="0"/>
                                          </p:val>
                                        </p:tav>
                                        <p:tav tm="100000">
                                          <p:val>
                                            <p:strVal val="#ppt_h"/>
                                          </p:val>
                                        </p:tav>
                                      </p:tavLst>
                                    </p:anim>
                                    <p:animEffect transition="in" filter="fade">
                                      <p:cBhvr>
                                        <p:cTn id="122" dur="500"/>
                                        <p:tgtEl>
                                          <p:spTgt spid="106"/>
                                        </p:tgtEl>
                                      </p:cBhvr>
                                    </p:animEffect>
                                  </p:childTnLst>
                                  <p:subTnLst>
                                    <p:audio>
                                      <p:cMediaNode>
                                        <p:cTn display="0" masterRel="sameClick">
                                          <p:stCondLst>
                                            <p:cond evt="begin" delay="0">
                                              <p:tn val="118"/>
                                            </p:cond>
                                          </p:stCondLst>
                                          <p:endCondLst>
                                            <p:cond evt="onStopAudio" delay="0">
                                              <p:tgtEl>
                                                <p:sldTgt/>
                                              </p:tgtEl>
                                            </p:cond>
                                          </p:endCondLst>
                                        </p:cTn>
                                        <p:tgtEl>
                                          <p:sndTgt r:embed="rId3"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106"/>
                                        </p:tgtEl>
                                      </p:cBhvr>
                                    </p:animEffect>
                                    <p:animScale>
                                      <p:cBhvr>
                                        <p:cTn id="125" dur="250" autoRev="1" fill="hold"/>
                                        <p:tgtEl>
                                          <p:spTgt spid="106"/>
                                        </p:tgtEl>
                                      </p:cBhvr>
                                      <p:by x="105000" y="105000"/>
                                    </p:animScale>
                                  </p:childTnLst>
                                </p:cTn>
                              </p:par>
                            </p:childTnLst>
                          </p:cTn>
                        </p:par>
                      </p:childTnLst>
                    </p:cTn>
                  </p:par>
                </p:childTnLst>
              </p:cTn>
              <p:nextCondLst>
                <p:cond evt="onClick" delay="0">
                  <p:tgtEl>
                    <p:spTgt spid="105"/>
                  </p:tgtEl>
                </p:cond>
              </p:nextCondLst>
            </p:seq>
            <p:seq concurrent="1" nextAc="seek">
              <p:cTn id="126" restart="whenNotActive" fill="hold" evtFilter="cancelBubble" nodeType="interactiveSeq">
                <p:stCondLst>
                  <p:cond evt="onClick" delay="0">
                    <p:tgtEl>
                      <p:spTgt spid="109"/>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withEffect">
                                  <p:stCondLst>
                                    <p:cond delay="0"/>
                                  </p:stCondLst>
                                  <p:childTnLst>
                                    <p:set>
                                      <p:cBhvr>
                                        <p:cTn id="130" dur="1" fill="hold">
                                          <p:stCondLst>
                                            <p:cond delay="0"/>
                                          </p:stCondLst>
                                        </p:cTn>
                                        <p:tgtEl>
                                          <p:spTgt spid="110"/>
                                        </p:tgtEl>
                                        <p:attrNameLst>
                                          <p:attrName>style.visibility</p:attrName>
                                        </p:attrNameLst>
                                      </p:cBhvr>
                                      <p:to>
                                        <p:strVal val="visible"/>
                                      </p:to>
                                    </p:set>
                                    <p:anim calcmode="lin" valueType="num">
                                      <p:cBhvr>
                                        <p:cTn id="131" dur="500" fill="hold"/>
                                        <p:tgtEl>
                                          <p:spTgt spid="110"/>
                                        </p:tgtEl>
                                        <p:attrNameLst>
                                          <p:attrName>ppt_w</p:attrName>
                                        </p:attrNameLst>
                                      </p:cBhvr>
                                      <p:tavLst>
                                        <p:tav tm="0">
                                          <p:val>
                                            <p:fltVal val="0"/>
                                          </p:val>
                                        </p:tav>
                                        <p:tav tm="100000">
                                          <p:val>
                                            <p:strVal val="#ppt_w"/>
                                          </p:val>
                                        </p:tav>
                                      </p:tavLst>
                                    </p:anim>
                                    <p:anim calcmode="lin" valueType="num">
                                      <p:cBhvr>
                                        <p:cTn id="132" dur="500" fill="hold"/>
                                        <p:tgtEl>
                                          <p:spTgt spid="110"/>
                                        </p:tgtEl>
                                        <p:attrNameLst>
                                          <p:attrName>ppt_h</p:attrName>
                                        </p:attrNameLst>
                                      </p:cBhvr>
                                      <p:tavLst>
                                        <p:tav tm="0">
                                          <p:val>
                                            <p:fltVal val="0"/>
                                          </p:val>
                                        </p:tav>
                                        <p:tav tm="100000">
                                          <p:val>
                                            <p:strVal val="#ppt_h"/>
                                          </p:val>
                                        </p:tav>
                                      </p:tavLst>
                                    </p:anim>
                                    <p:animEffect transition="in" filter="fade">
                                      <p:cBhvr>
                                        <p:cTn id="133" dur="500"/>
                                        <p:tgtEl>
                                          <p:spTgt spid="110"/>
                                        </p:tgtEl>
                                      </p:cBhvr>
                                    </p:animEffect>
                                  </p:childTnLst>
                                  <p:subTnLst>
                                    <p:audio>
                                      <p:cMediaNode>
                                        <p:cTn display="0" masterRel="sameClick">
                                          <p:stCondLst>
                                            <p:cond evt="begin" delay="0">
                                              <p:tn val="129"/>
                                            </p:cond>
                                          </p:stCondLst>
                                          <p:endCondLst>
                                            <p:cond evt="onStopAudio" delay="0">
                                              <p:tgtEl>
                                                <p:sldTgt/>
                                              </p:tgtEl>
                                            </p:cond>
                                          </p:endCondLst>
                                        </p:cTn>
                                        <p:tgtEl>
                                          <p:sndTgt r:embed="rId3" name="Bling.wav"/>
                                        </p:tgtEl>
                                      </p:cMediaNode>
                                    </p:audio>
                                  </p:subTnLst>
                                </p:cTn>
                              </p:par>
                              <p:par>
                                <p:cTn id="134" presetID="26" presetClass="emph" presetSubtype="0" fill="hold" grpId="1" nodeType="withEffect">
                                  <p:stCondLst>
                                    <p:cond delay="500"/>
                                  </p:stCondLst>
                                  <p:childTnLst>
                                    <p:animEffect transition="out" filter="fade">
                                      <p:cBhvr>
                                        <p:cTn id="135" dur="500" tmFilter="0, 0; .2, .5; .8, .5; 1, 0"/>
                                        <p:tgtEl>
                                          <p:spTgt spid="110"/>
                                        </p:tgtEl>
                                      </p:cBhvr>
                                    </p:animEffect>
                                    <p:animScale>
                                      <p:cBhvr>
                                        <p:cTn id="136" dur="250" autoRev="1" fill="hold"/>
                                        <p:tgtEl>
                                          <p:spTgt spid="110"/>
                                        </p:tgtEl>
                                      </p:cBhvr>
                                      <p:by x="105000" y="105000"/>
                                    </p:animScale>
                                  </p:childTnLst>
                                </p:cTn>
                              </p:par>
                            </p:childTnLst>
                          </p:cTn>
                        </p:par>
                      </p:childTnLst>
                    </p:cTn>
                  </p:par>
                </p:childTnLst>
              </p:cTn>
              <p:nextCondLst>
                <p:cond evt="onClick" delay="0">
                  <p:tgtEl>
                    <p:spTgt spid="109"/>
                  </p:tgtEl>
                </p:cond>
              </p:nextCondLst>
            </p:seq>
            <p:seq concurrent="1" nextAc="seek">
              <p:cTn id="137" restart="whenNotActive" fill="hold" evtFilter="cancelBubble" nodeType="interactiveSeq">
                <p:stCondLst>
                  <p:cond evt="onClick" delay="0">
                    <p:tgtEl>
                      <p:spTgt spid="78"/>
                    </p:tgtEl>
                  </p:cond>
                </p:stCondLst>
                <p:endSync evt="end" delay="0">
                  <p:rtn val="all"/>
                </p:endSync>
                <p:childTnLst>
                  <p:par>
                    <p:cTn id="138" fill="hold">
                      <p:stCondLst>
                        <p:cond delay="0"/>
                      </p:stCondLst>
                      <p:childTnLst>
                        <p:par>
                          <p:cTn id="139" fill="hold">
                            <p:stCondLst>
                              <p:cond delay="0"/>
                            </p:stCondLst>
                            <p:childTnLst>
                              <p:par>
                                <p:cTn id="140" presetID="53" presetClass="entr" presetSubtype="16" fill="hold" grpId="0" nodeType="withEffect">
                                  <p:stCondLst>
                                    <p:cond delay="0"/>
                                  </p:stCondLst>
                                  <p:childTnLst>
                                    <p:set>
                                      <p:cBhvr>
                                        <p:cTn id="141" dur="1" fill="hold">
                                          <p:stCondLst>
                                            <p:cond delay="0"/>
                                          </p:stCondLst>
                                        </p:cTn>
                                        <p:tgtEl>
                                          <p:spTgt spid="97"/>
                                        </p:tgtEl>
                                        <p:attrNameLst>
                                          <p:attrName>style.visibility</p:attrName>
                                        </p:attrNameLst>
                                      </p:cBhvr>
                                      <p:to>
                                        <p:strVal val="visible"/>
                                      </p:to>
                                    </p:set>
                                    <p:anim calcmode="lin" valueType="num">
                                      <p:cBhvr>
                                        <p:cTn id="142" dur="500" fill="hold"/>
                                        <p:tgtEl>
                                          <p:spTgt spid="97"/>
                                        </p:tgtEl>
                                        <p:attrNameLst>
                                          <p:attrName>ppt_w</p:attrName>
                                        </p:attrNameLst>
                                      </p:cBhvr>
                                      <p:tavLst>
                                        <p:tav tm="0">
                                          <p:val>
                                            <p:fltVal val="0"/>
                                          </p:val>
                                        </p:tav>
                                        <p:tav tm="100000">
                                          <p:val>
                                            <p:strVal val="#ppt_w"/>
                                          </p:val>
                                        </p:tav>
                                      </p:tavLst>
                                    </p:anim>
                                    <p:anim calcmode="lin" valueType="num">
                                      <p:cBhvr>
                                        <p:cTn id="143" dur="500" fill="hold"/>
                                        <p:tgtEl>
                                          <p:spTgt spid="97"/>
                                        </p:tgtEl>
                                        <p:attrNameLst>
                                          <p:attrName>ppt_h</p:attrName>
                                        </p:attrNameLst>
                                      </p:cBhvr>
                                      <p:tavLst>
                                        <p:tav tm="0">
                                          <p:val>
                                            <p:fltVal val="0"/>
                                          </p:val>
                                        </p:tav>
                                        <p:tav tm="100000">
                                          <p:val>
                                            <p:strVal val="#ppt_h"/>
                                          </p:val>
                                        </p:tav>
                                      </p:tavLst>
                                    </p:anim>
                                    <p:animEffect transition="in" filter="fade">
                                      <p:cBhvr>
                                        <p:cTn id="144" dur="500"/>
                                        <p:tgtEl>
                                          <p:spTgt spid="97"/>
                                        </p:tgtEl>
                                      </p:cBhvr>
                                    </p:animEffect>
                                  </p:childTnLst>
                                  <p:subTnLst>
                                    <p:audio>
                                      <p:cMediaNode>
                                        <p:cTn display="0" masterRel="sameClick">
                                          <p:stCondLst>
                                            <p:cond evt="begin" delay="0">
                                              <p:tn val="140"/>
                                            </p:cond>
                                          </p:stCondLst>
                                          <p:endCondLst>
                                            <p:cond evt="onStopAudio" delay="0">
                                              <p:tgtEl>
                                                <p:sldTgt/>
                                              </p:tgtEl>
                                            </p:cond>
                                          </p:endCondLst>
                                        </p:cTn>
                                        <p:tgtEl>
                                          <p:sndTgt r:embed="rId3" name="Bling.wav"/>
                                        </p:tgtEl>
                                      </p:cMediaNode>
                                    </p:audio>
                                  </p:subTnLst>
                                </p:cTn>
                              </p:par>
                              <p:par>
                                <p:cTn id="145" presetID="26" presetClass="emph" presetSubtype="0" fill="hold" grpId="1" nodeType="withEffect">
                                  <p:stCondLst>
                                    <p:cond delay="500"/>
                                  </p:stCondLst>
                                  <p:childTnLst>
                                    <p:animEffect transition="out" filter="fade">
                                      <p:cBhvr>
                                        <p:cTn id="146" dur="500" tmFilter="0, 0; .2, .5; .8, .5; 1, 0"/>
                                        <p:tgtEl>
                                          <p:spTgt spid="97"/>
                                        </p:tgtEl>
                                      </p:cBhvr>
                                    </p:animEffect>
                                    <p:animScale>
                                      <p:cBhvr>
                                        <p:cTn id="147" dur="250" autoRev="1" fill="hold"/>
                                        <p:tgtEl>
                                          <p:spTgt spid="97"/>
                                        </p:tgtEl>
                                      </p:cBhvr>
                                      <p:by x="105000" y="105000"/>
                                    </p:animScale>
                                  </p:childTnLst>
                                </p:cTn>
                              </p:par>
                            </p:childTnLst>
                          </p:cTn>
                        </p:par>
                      </p:childTnLst>
                    </p:cTn>
                  </p:par>
                </p:childTnLst>
              </p:cTn>
              <p:nextCondLst>
                <p:cond evt="onClick" delay="0">
                  <p:tgtEl>
                    <p:spTgt spid="78"/>
                  </p:tgtEl>
                </p:cond>
              </p:nextCondLst>
            </p:seq>
            <p:seq concurrent="1" nextAc="seek">
              <p:cTn id="148" restart="whenNotActive" fill="hold" evtFilter="cancelBubble" nodeType="interactiveSeq">
                <p:stCondLst>
                  <p:cond evt="onClick" delay="0">
                    <p:tgtEl>
                      <p:spTgt spid="98"/>
                    </p:tgtEl>
                  </p:cond>
                </p:stCondLst>
                <p:endSync evt="end" delay="0">
                  <p:rtn val="all"/>
                </p:endSync>
                <p:childTnLst>
                  <p:par>
                    <p:cTn id="149" fill="hold">
                      <p:stCondLst>
                        <p:cond delay="0"/>
                      </p:stCondLst>
                      <p:childTnLst>
                        <p:par>
                          <p:cTn id="150" fill="hold">
                            <p:stCondLst>
                              <p:cond delay="0"/>
                            </p:stCondLst>
                            <p:childTnLst>
                              <p:par>
                                <p:cTn id="151" presetID="53" presetClass="entr" presetSubtype="16" fill="hold" grpId="0" nodeType="withEffect">
                                  <p:stCondLst>
                                    <p:cond delay="0"/>
                                  </p:stCondLst>
                                  <p:childTnLst>
                                    <p:set>
                                      <p:cBhvr>
                                        <p:cTn id="152" dur="1" fill="hold">
                                          <p:stCondLst>
                                            <p:cond delay="0"/>
                                          </p:stCondLst>
                                        </p:cTn>
                                        <p:tgtEl>
                                          <p:spTgt spid="101"/>
                                        </p:tgtEl>
                                        <p:attrNameLst>
                                          <p:attrName>style.visibility</p:attrName>
                                        </p:attrNameLst>
                                      </p:cBhvr>
                                      <p:to>
                                        <p:strVal val="visible"/>
                                      </p:to>
                                    </p:set>
                                    <p:anim calcmode="lin" valueType="num">
                                      <p:cBhvr>
                                        <p:cTn id="153" dur="500" fill="hold"/>
                                        <p:tgtEl>
                                          <p:spTgt spid="101"/>
                                        </p:tgtEl>
                                        <p:attrNameLst>
                                          <p:attrName>ppt_w</p:attrName>
                                        </p:attrNameLst>
                                      </p:cBhvr>
                                      <p:tavLst>
                                        <p:tav tm="0">
                                          <p:val>
                                            <p:fltVal val="0"/>
                                          </p:val>
                                        </p:tav>
                                        <p:tav tm="100000">
                                          <p:val>
                                            <p:strVal val="#ppt_w"/>
                                          </p:val>
                                        </p:tav>
                                      </p:tavLst>
                                    </p:anim>
                                    <p:anim calcmode="lin" valueType="num">
                                      <p:cBhvr>
                                        <p:cTn id="154" dur="500" fill="hold"/>
                                        <p:tgtEl>
                                          <p:spTgt spid="101"/>
                                        </p:tgtEl>
                                        <p:attrNameLst>
                                          <p:attrName>ppt_h</p:attrName>
                                        </p:attrNameLst>
                                      </p:cBhvr>
                                      <p:tavLst>
                                        <p:tav tm="0">
                                          <p:val>
                                            <p:fltVal val="0"/>
                                          </p:val>
                                        </p:tav>
                                        <p:tav tm="100000">
                                          <p:val>
                                            <p:strVal val="#ppt_h"/>
                                          </p:val>
                                        </p:tav>
                                      </p:tavLst>
                                    </p:anim>
                                    <p:animEffect transition="in" filter="fade">
                                      <p:cBhvr>
                                        <p:cTn id="155" dur="500"/>
                                        <p:tgtEl>
                                          <p:spTgt spid="101"/>
                                        </p:tgtEl>
                                      </p:cBhvr>
                                    </p:animEffect>
                                  </p:childTnLst>
                                  <p:subTnLst>
                                    <p:audio>
                                      <p:cMediaNode>
                                        <p:cTn display="0" masterRel="sameClick">
                                          <p:stCondLst>
                                            <p:cond evt="begin" delay="0">
                                              <p:tn val="151"/>
                                            </p:cond>
                                          </p:stCondLst>
                                          <p:endCondLst>
                                            <p:cond evt="onStopAudio" delay="0">
                                              <p:tgtEl>
                                                <p:sldTgt/>
                                              </p:tgtEl>
                                            </p:cond>
                                          </p:endCondLst>
                                        </p:cTn>
                                        <p:tgtEl>
                                          <p:sndTgt r:embed="rId3" name="Bling.wav"/>
                                        </p:tgtEl>
                                      </p:cMediaNode>
                                    </p:audio>
                                  </p:subTnLst>
                                </p:cTn>
                              </p:par>
                              <p:par>
                                <p:cTn id="156" presetID="26" presetClass="emph" presetSubtype="0" fill="hold" grpId="1" nodeType="withEffect">
                                  <p:stCondLst>
                                    <p:cond delay="500"/>
                                  </p:stCondLst>
                                  <p:childTnLst>
                                    <p:animEffect transition="out" filter="fade">
                                      <p:cBhvr>
                                        <p:cTn id="157" dur="500" tmFilter="0, 0; .2, .5; .8, .5; 1, 0"/>
                                        <p:tgtEl>
                                          <p:spTgt spid="101"/>
                                        </p:tgtEl>
                                      </p:cBhvr>
                                    </p:animEffect>
                                    <p:animScale>
                                      <p:cBhvr>
                                        <p:cTn id="158" dur="250" autoRev="1" fill="hold"/>
                                        <p:tgtEl>
                                          <p:spTgt spid="101"/>
                                        </p:tgtEl>
                                      </p:cBhvr>
                                      <p:by x="105000" y="105000"/>
                                    </p:animScale>
                                  </p:childTnLst>
                                </p:cTn>
                              </p:par>
                            </p:childTnLst>
                          </p:cTn>
                        </p:par>
                      </p:childTnLst>
                    </p:cTn>
                  </p:par>
                </p:childTnLst>
              </p:cTn>
              <p:nextCondLst>
                <p:cond evt="onClick" delay="0">
                  <p:tgtEl>
                    <p:spTgt spid="98"/>
                  </p:tgtEl>
                </p:cond>
              </p:nextCondLst>
            </p:seq>
          </p:childTnLst>
        </p:cTn>
      </p:par>
    </p:tnLst>
    <p:bldLst>
      <p:bldP spid="100" grpId="0"/>
      <p:bldP spid="100" grpId="1"/>
      <p:bldP spid="93" grpId="0"/>
      <p:bldP spid="93" grpId="1"/>
      <p:bldP spid="94" grpId="0"/>
      <p:bldP spid="94" grpId="1"/>
      <p:bldP spid="95" grpId="0"/>
      <p:bldP spid="95" grpId="1"/>
      <p:bldP spid="104" grpId="0"/>
      <p:bldP spid="104" grpId="1"/>
      <p:bldP spid="106" grpId="0"/>
      <p:bldP spid="106" grpId="1"/>
      <p:bldP spid="110" grpId="0"/>
      <p:bldP spid="110" grpId="1"/>
      <p:bldP spid="97" grpId="0"/>
      <p:bldP spid="97" grpId="1"/>
      <p:bldP spid="101" grpId="0"/>
      <p:bldP spid="101"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8</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189817" y="999959"/>
            <a:ext cx="9884583" cy="3076741"/>
          </a:xfrm>
          <a:prstGeom prst="roundRect">
            <a:avLst>
              <a:gd name="adj" fmla="val 15391"/>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297585" y="4336361"/>
            <a:ext cx="3108936" cy="880471"/>
            <a:chOff x="4037538" y="4547895"/>
            <a:chExt cx="3108936" cy="880471"/>
          </a:xfrm>
        </p:grpSpPr>
        <p:sp>
          <p:nvSpPr>
            <p:cNvPr id="69" name="!!Ques3">
              <a:extLst>
                <a:ext uri="{FF2B5EF4-FFF2-40B4-BE49-F238E27FC236}">
                  <a16:creationId xmlns:a16="http://schemas.microsoft.com/office/drawing/2014/main" id="{314ADFB0-1525-4AD3-A5A1-47427C8A33F9}"/>
                </a:ext>
              </a:extLst>
            </p:cNvPr>
            <p:cNvSpPr/>
            <p:nvPr/>
          </p:nvSpPr>
          <p:spPr>
            <a:xfrm>
              <a:off x="4128476" y="4547895"/>
              <a:ext cx="3017998"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61071" y="4726520"/>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1349302" y="2912598"/>
            <a:ext cx="9400767" cy="1569660"/>
          </a:xfrm>
          <a:prstGeom prst="rect">
            <a:avLst/>
          </a:prstGeom>
          <a:noFill/>
          <a:ln>
            <a:noFill/>
          </a:ln>
        </p:spPr>
        <p:txBody>
          <a:bodyPr wrap="square">
            <a:spAutoFit/>
          </a:bodyPr>
          <a:lstStyle/>
          <a:p>
            <a:pPr algn="ctr"/>
            <a:r>
              <a:rPr lang="en-US" sz="3200" dirty="0">
                <a:solidFill>
                  <a:srgbClr val="EE4036"/>
                </a:solidFill>
                <a:latin typeface="Averta Std ExtraBold" panose="00000900000000000000" pitchFamily="50" charset="0"/>
              </a:rPr>
              <a:t>Cho </a:t>
            </a:r>
            <a:r>
              <a:rPr lang="en-US" sz="3200" dirty="0" err="1">
                <a:solidFill>
                  <a:srgbClr val="EE4036"/>
                </a:solidFill>
                <a:latin typeface="Averta Std ExtraBold" panose="00000900000000000000" pitchFamily="50" charset="0"/>
              </a:rPr>
              <a:t>vật</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dao</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động</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điều</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hòa</a:t>
            </a:r>
            <a:r>
              <a:rPr lang="en-US" sz="3200" dirty="0">
                <a:solidFill>
                  <a:srgbClr val="EE4036"/>
                </a:solidFill>
                <a:latin typeface="Averta Std ExtraBold" panose="00000900000000000000" pitchFamily="50" charset="0"/>
              </a:rPr>
              <a:t>. Li </a:t>
            </a:r>
            <a:r>
              <a:rPr lang="en-US" sz="3200" dirty="0" err="1">
                <a:solidFill>
                  <a:srgbClr val="EE4036"/>
                </a:solidFill>
                <a:latin typeface="Averta Std ExtraBold" panose="00000900000000000000" pitchFamily="50" charset="0"/>
              </a:rPr>
              <a:t>độ</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đạt</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giá</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trị</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cực</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tiểu</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khi</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vật</a:t>
            </a:r>
            <a:r>
              <a:rPr lang="en-US" sz="3200" dirty="0">
                <a:solidFill>
                  <a:srgbClr val="EE4036"/>
                </a:solidFill>
                <a:latin typeface="Averta Std ExtraBold" panose="00000900000000000000" pitchFamily="50" charset="0"/>
              </a:rPr>
              <a:t> qua </a:t>
            </a:r>
            <a:r>
              <a:rPr lang="en-US" sz="3200" dirty="0" err="1">
                <a:solidFill>
                  <a:srgbClr val="EE4036"/>
                </a:solidFill>
                <a:latin typeface="Averta Std ExtraBold" panose="00000900000000000000" pitchFamily="50" charset="0"/>
              </a:rPr>
              <a:t>vị</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trí</a:t>
            </a:r>
            <a:r>
              <a:rPr lang="en-US" sz="3200" dirty="0">
                <a:solidFill>
                  <a:srgbClr val="EE4036"/>
                </a:solidFill>
                <a:latin typeface="Averta Std ExtraBold" panose="00000900000000000000" pitchFamily="50" charset="0"/>
              </a:rPr>
              <a:t>___</a:t>
            </a:r>
            <a:br>
              <a:rPr lang="en-US" sz="3200" dirty="0">
                <a:solidFill>
                  <a:srgbClr val="EE4036"/>
                </a:solidFill>
                <a:latin typeface="Averta Std ExtraBold" panose="00000900000000000000" pitchFamily="50" charset="0"/>
              </a:rPr>
            </a:br>
            <a:endParaRPr lang="en-US" sz="3200" dirty="0">
              <a:solidFill>
                <a:srgbClr val="EE4036"/>
              </a:solidFill>
              <a:latin typeface="Averta Std ExtraBold" panose="00000900000000000000" pitchFamily="50" charset="0"/>
            </a:endParaRPr>
          </a:p>
        </p:txBody>
      </p:sp>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11"/>
          <a:stretch>
            <a:fillRect/>
          </a:stretch>
        </p:blipFill>
        <p:spPr>
          <a:xfrm>
            <a:off x="3883013" y="-504088"/>
            <a:ext cx="360000" cy="218075"/>
          </a:xfrm>
          <a:prstGeom prst="rect">
            <a:avLst/>
          </a:prstGeom>
        </p:spPr>
      </p:pic>
      <p:sp>
        <p:nvSpPr>
          <p:cNvPr id="99" name="!!o4a">
            <a:extLst>
              <a:ext uri="{FF2B5EF4-FFF2-40B4-BE49-F238E27FC236}">
                <a16:creationId xmlns:a16="http://schemas.microsoft.com/office/drawing/2014/main" id="{03CD02AD-A0B0-4461-82E4-ADE45F3505A9}"/>
              </a:ext>
            </a:extLst>
          </p:cNvPr>
          <p:cNvSpPr/>
          <p:nvPr/>
        </p:nvSpPr>
        <p:spPr>
          <a:xfrm>
            <a:off x="7043578" y="5530372"/>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1" name="!!4a">
            <a:extLst>
              <a:ext uri="{FF2B5EF4-FFF2-40B4-BE49-F238E27FC236}">
                <a16:creationId xmlns:a16="http://schemas.microsoft.com/office/drawing/2014/main" id="{7D7392F9-B328-40CF-A436-C3974F476E3C}"/>
              </a:ext>
            </a:extLst>
          </p:cNvPr>
          <p:cNvSpPr txBox="1"/>
          <p:nvPr/>
        </p:nvSpPr>
        <p:spPr>
          <a:xfrm>
            <a:off x="7218922" y="5579448"/>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â</a:t>
            </a:r>
          </a:p>
        </p:txBody>
      </p:sp>
      <p:sp>
        <p:nvSpPr>
          <p:cNvPr id="104" name="!!o4a">
            <a:extLst>
              <a:ext uri="{FF2B5EF4-FFF2-40B4-BE49-F238E27FC236}">
                <a16:creationId xmlns:a16="http://schemas.microsoft.com/office/drawing/2014/main" id="{03CD02AD-A0B0-4461-82E4-ADE45F3505A9}"/>
              </a:ext>
            </a:extLst>
          </p:cNvPr>
          <p:cNvSpPr/>
          <p:nvPr/>
        </p:nvSpPr>
        <p:spPr>
          <a:xfrm>
            <a:off x="5895646" y="5530372"/>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5" name="!!4a">
            <a:extLst>
              <a:ext uri="{FF2B5EF4-FFF2-40B4-BE49-F238E27FC236}">
                <a16:creationId xmlns:a16="http://schemas.microsoft.com/office/drawing/2014/main" id="{7D7392F9-B328-40CF-A436-C3974F476E3C}"/>
              </a:ext>
            </a:extLst>
          </p:cNvPr>
          <p:cNvSpPr txBox="1"/>
          <p:nvPr/>
        </p:nvSpPr>
        <p:spPr>
          <a:xfrm>
            <a:off x="6044864" y="5592874"/>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106" name="!!o4a">
            <a:extLst>
              <a:ext uri="{FF2B5EF4-FFF2-40B4-BE49-F238E27FC236}">
                <a16:creationId xmlns:a16="http://schemas.microsoft.com/office/drawing/2014/main" id="{03CD02AD-A0B0-4461-82E4-ADE45F3505A9}"/>
              </a:ext>
            </a:extLst>
          </p:cNvPr>
          <p:cNvSpPr/>
          <p:nvPr/>
        </p:nvSpPr>
        <p:spPr>
          <a:xfrm>
            <a:off x="4749988" y="5524622"/>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7" name="!!4a">
            <a:extLst>
              <a:ext uri="{FF2B5EF4-FFF2-40B4-BE49-F238E27FC236}">
                <a16:creationId xmlns:a16="http://schemas.microsoft.com/office/drawing/2014/main" id="{7D7392F9-B328-40CF-A436-C3974F476E3C}"/>
              </a:ext>
            </a:extLst>
          </p:cNvPr>
          <p:cNvSpPr txBox="1"/>
          <p:nvPr/>
        </p:nvSpPr>
        <p:spPr>
          <a:xfrm>
            <a:off x="4912632" y="5600550"/>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ê</a:t>
            </a:r>
          </a:p>
        </p:txBody>
      </p:sp>
      <p:sp>
        <p:nvSpPr>
          <p:cNvPr id="112" name="!!o4a">
            <a:extLst>
              <a:ext uri="{FF2B5EF4-FFF2-40B4-BE49-F238E27FC236}">
                <a16:creationId xmlns:a16="http://schemas.microsoft.com/office/drawing/2014/main" id="{03CD02AD-A0B0-4461-82E4-ADE45F3505A9}"/>
              </a:ext>
            </a:extLst>
          </p:cNvPr>
          <p:cNvSpPr/>
          <p:nvPr/>
        </p:nvSpPr>
        <p:spPr>
          <a:xfrm>
            <a:off x="8187892" y="5530372"/>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3" name="!!4a">
            <a:extLst>
              <a:ext uri="{FF2B5EF4-FFF2-40B4-BE49-F238E27FC236}">
                <a16:creationId xmlns:a16="http://schemas.microsoft.com/office/drawing/2014/main" id="{7D7392F9-B328-40CF-A436-C3974F476E3C}"/>
              </a:ext>
            </a:extLst>
          </p:cNvPr>
          <p:cNvSpPr txBox="1"/>
          <p:nvPr/>
        </p:nvSpPr>
        <p:spPr>
          <a:xfrm>
            <a:off x="8363236" y="5579448"/>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m</a:t>
            </a:r>
          </a:p>
        </p:txBody>
      </p:sp>
      <p:sp>
        <p:nvSpPr>
          <p:cNvPr id="96" name="!!o4a">
            <a:extLst>
              <a:ext uri="{FF2B5EF4-FFF2-40B4-BE49-F238E27FC236}">
                <a16:creationId xmlns:a16="http://schemas.microsoft.com/office/drawing/2014/main" id="{03CD02AD-A0B0-4461-82E4-ADE45F3505A9}"/>
              </a:ext>
            </a:extLst>
          </p:cNvPr>
          <p:cNvSpPr/>
          <p:nvPr/>
        </p:nvSpPr>
        <p:spPr>
          <a:xfrm>
            <a:off x="3627560" y="5524622"/>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7" name="!!4a">
            <a:extLst>
              <a:ext uri="{FF2B5EF4-FFF2-40B4-BE49-F238E27FC236}">
                <a16:creationId xmlns:a16="http://schemas.microsoft.com/office/drawing/2014/main" id="{7D7392F9-B328-40CF-A436-C3974F476E3C}"/>
              </a:ext>
            </a:extLst>
          </p:cNvPr>
          <p:cNvSpPr txBox="1"/>
          <p:nvPr/>
        </p:nvSpPr>
        <p:spPr>
          <a:xfrm>
            <a:off x="3802904" y="5573698"/>
            <a:ext cx="692164" cy="923330"/>
          </a:xfrm>
          <a:prstGeom prst="rect">
            <a:avLst/>
          </a:prstGeom>
          <a:noFill/>
        </p:spPr>
        <p:txBody>
          <a:bodyPr wrap="square" rtlCol="0">
            <a:spAutoFit/>
          </a:bodyPr>
          <a:lstStyle/>
          <a:p>
            <a:pPr algn="ctr"/>
            <a:r>
              <a:rPr lang="en-US" sz="5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i</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98" name="!!o4a">
            <a:extLst>
              <a:ext uri="{FF2B5EF4-FFF2-40B4-BE49-F238E27FC236}">
                <a16:creationId xmlns:a16="http://schemas.microsoft.com/office/drawing/2014/main" id="{03CD02AD-A0B0-4461-82E4-ADE45F3505A9}"/>
              </a:ext>
            </a:extLst>
          </p:cNvPr>
          <p:cNvSpPr/>
          <p:nvPr/>
        </p:nvSpPr>
        <p:spPr>
          <a:xfrm>
            <a:off x="2479628" y="5524622"/>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0" name="!!4a">
            <a:extLst>
              <a:ext uri="{FF2B5EF4-FFF2-40B4-BE49-F238E27FC236}">
                <a16:creationId xmlns:a16="http://schemas.microsoft.com/office/drawing/2014/main" id="{7D7392F9-B328-40CF-A436-C3974F476E3C}"/>
              </a:ext>
            </a:extLst>
          </p:cNvPr>
          <p:cNvSpPr txBox="1"/>
          <p:nvPr/>
        </p:nvSpPr>
        <p:spPr>
          <a:xfrm>
            <a:off x="2628846" y="5587124"/>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b</a:t>
            </a:r>
          </a:p>
        </p:txBody>
      </p:sp>
      <p:pic>
        <p:nvPicPr>
          <p:cNvPr id="4098" name="Picture 2" descr="LỜI GIẢI] Một vật dao động điều hoà khi đi từ vị trí biên có tọa độ dương  về vị trí cân bằng thì - Tự Học 36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83013" y="1128072"/>
            <a:ext cx="4333347" cy="1717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489604"/>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9"/>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Effect transition="in" filter="fade">
                                      <p:cBhvr>
                                        <p:cTn id="9" dur="500"/>
                                        <p:tgtEl>
                                          <p:spTgt spid="101"/>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01"/>
                                        </p:tgtEl>
                                      </p:cBhvr>
                                    </p:animEffect>
                                    <p:animScale>
                                      <p:cBhvr>
                                        <p:cTn id="12" dur="250" autoRev="1" fill="hold"/>
                                        <p:tgtEl>
                                          <p:spTgt spid="101"/>
                                        </p:tgtEl>
                                      </p:cBhvr>
                                      <p:by x="105000" y="105000"/>
                                    </p:animScale>
                                  </p:childTnLst>
                                </p:cTn>
                              </p:par>
                              <p:par>
                                <p:cTn id="1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4" dur="2000" fill="hold"/>
                                        <p:tgtEl>
                                          <p:spTgt spid="56"/>
                                        </p:tgtEl>
                                        <p:attrNameLst>
                                          <p:attrName>ppt_x</p:attrName>
                                          <p:attrName>ppt_y</p:attrName>
                                        </p:attrNameLst>
                                      </p:cBhvr>
                                    </p:animMotion>
                                  </p:childTnLst>
                                </p:cTn>
                              </p:par>
                              <p:par>
                                <p:cTn id="1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6" dur="2000" fill="hold"/>
                                        <p:tgtEl>
                                          <p:spTgt spid="67"/>
                                        </p:tgtEl>
                                        <p:attrNameLst>
                                          <p:attrName>ppt_x</p:attrName>
                                          <p:attrName>ppt_y</p:attrName>
                                        </p:attrNameLst>
                                      </p:cBhvr>
                                    </p:animMotion>
                                  </p:childTnLst>
                                </p:cTn>
                              </p:par>
                              <p:par>
                                <p:cTn id="1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8" dur="2000" fill="hold"/>
                                        <p:tgtEl>
                                          <p:spTgt spid="57"/>
                                        </p:tgtEl>
                                        <p:attrNameLst>
                                          <p:attrName>ppt_x</p:attrName>
                                          <p:attrName>ppt_y</p:attrName>
                                        </p:attrNameLst>
                                      </p:cBhvr>
                                    </p:animMotion>
                                  </p:childTnLst>
                                </p:cTn>
                              </p:par>
                              <p:par>
                                <p:cTn id="19"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20" dur="2000" fill="hold"/>
                                        <p:tgtEl>
                                          <p:spTgt spid="55"/>
                                        </p:tgtEl>
                                        <p:attrNameLst>
                                          <p:attrName>ppt_x</p:attrName>
                                          <p:attrName>ppt_y</p:attrName>
                                        </p:attrNameLst>
                                      </p:cBhvr>
                                    </p:animMotion>
                                  </p:childTnLst>
                                </p:cTn>
                              </p:par>
                              <p:par>
                                <p:cTn id="21"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22" dur="2000" fill="hold"/>
                                        <p:tgtEl>
                                          <p:spTgt spid="58"/>
                                        </p:tgtEl>
                                        <p:attrNameLst>
                                          <p:attrName>ppt_x</p:attrName>
                                          <p:attrName>ppt_y</p:attrName>
                                        </p:attrNameLst>
                                      </p:cBhvr>
                                    </p:animMotion>
                                  </p:childTnLst>
                                </p:cTn>
                              </p:par>
                              <p:par>
                                <p:cTn id="23"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24" dur="2000" fill="hold"/>
                                        <p:tgtEl>
                                          <p:spTgt spid="59"/>
                                        </p:tgtEl>
                                        <p:attrNameLst>
                                          <p:attrName>ppt_x</p:attrName>
                                          <p:attrName>ppt_y</p:attrName>
                                        </p:attrNameLst>
                                      </p:cBhvr>
                                      <p:rCtr x="-4792" y="65810"/>
                                    </p:animMotion>
                                  </p:childTnLst>
                                </p:cTn>
                              </p:par>
                              <p:par>
                                <p:cTn id="25"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26" dur="2000" fill="hold"/>
                                        <p:tgtEl>
                                          <p:spTgt spid="66"/>
                                        </p:tgtEl>
                                        <p:attrNameLst>
                                          <p:attrName>ppt_x</p:attrName>
                                          <p:attrName>ppt_y</p:attrName>
                                        </p:attrNameLst>
                                      </p:cBhvr>
                                    </p:animMotion>
                                  </p:childTnLst>
                                </p:cTn>
                              </p:par>
                              <p:par>
                                <p:cTn id="2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28" dur="2000" fill="hold"/>
                                        <p:tgtEl>
                                          <p:spTgt spid="60"/>
                                        </p:tgtEl>
                                        <p:attrNameLst>
                                          <p:attrName>ppt_x</p:attrName>
                                          <p:attrName>ppt_y</p:attrName>
                                        </p:attrNameLst>
                                      </p:cBhvr>
                                    </p:animMotion>
                                  </p:childTnLst>
                                </p:cTn>
                              </p:par>
                              <p:par>
                                <p:cTn id="29"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30" dur="2000" fill="hold"/>
                                        <p:tgtEl>
                                          <p:spTgt spid="62"/>
                                        </p:tgtEl>
                                        <p:attrNameLst>
                                          <p:attrName>ppt_x</p:attrName>
                                          <p:attrName>ppt_y</p:attrName>
                                        </p:attrNameLst>
                                      </p:cBhvr>
                                    </p:animMotion>
                                  </p:childTnLst>
                                </p:cTn>
                              </p:par>
                              <p:par>
                                <p:cTn id="31"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32" dur="2000" fill="hold"/>
                                        <p:tgtEl>
                                          <p:spTgt spid="65"/>
                                        </p:tgtEl>
                                        <p:attrNameLst>
                                          <p:attrName>ppt_x</p:attrName>
                                          <p:attrName>ppt_y</p:attrName>
                                        </p:attrNameLst>
                                      </p:cBhvr>
                                    </p:animMotion>
                                  </p:childTnLst>
                                </p:cTn>
                              </p:par>
                              <p:par>
                                <p:cTn id="3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4" dur="2000" fill="hold"/>
                                        <p:tgtEl>
                                          <p:spTgt spid="76"/>
                                        </p:tgtEl>
                                        <p:attrNameLst>
                                          <p:attrName>ppt_x</p:attrName>
                                          <p:attrName>ppt_y</p:attrName>
                                        </p:attrNameLst>
                                      </p:cBhvr>
                                    </p:animMotion>
                                  </p:childTnLst>
                                </p:cTn>
                              </p:par>
                              <p:par>
                                <p:cTn id="3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6" dur="2000" fill="hold"/>
                                        <p:tgtEl>
                                          <p:spTgt spid="79"/>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38" dur="2000" fill="hold"/>
                                        <p:tgtEl>
                                          <p:spTgt spid="77"/>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40" dur="2000" fill="hold"/>
                                        <p:tgtEl>
                                          <p:spTgt spid="80"/>
                                        </p:tgtEl>
                                        <p:attrNameLst>
                                          <p:attrName>ppt_x</p:attrName>
                                          <p:attrName>ppt_y</p:attrName>
                                        </p:attrNameLst>
                                      </p:cBhvr>
                                      <p:rCtr x="18750" y="58287"/>
                                    </p:animMotion>
                                  </p:childTnLst>
                                </p:cTn>
                              </p:par>
                              <p:par>
                                <p:cTn id="41"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42" dur="2000" fill="hold"/>
                                        <p:tgtEl>
                                          <p:spTgt spid="81"/>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44" dur="2000" fill="hold"/>
                                        <p:tgtEl>
                                          <p:spTgt spid="82"/>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6" dur="2000" fill="hold"/>
                                        <p:tgtEl>
                                          <p:spTgt spid="83"/>
                                        </p:tgtEl>
                                        <p:attrNameLst>
                                          <p:attrName>ppt_x</p:attrName>
                                          <p:attrName>ppt_y</p:attrName>
                                        </p:attrNameLst>
                                      </p:cBhvr>
                                    </p:animMotion>
                                  </p:childTnLst>
                                </p:cTn>
                              </p:par>
                              <p:par>
                                <p:cTn id="4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8" dur="2000" fill="hold"/>
                                        <p:tgtEl>
                                          <p:spTgt spid="85"/>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0" dur="2000" fill="hold"/>
                                        <p:tgtEl>
                                          <p:spTgt spid="84"/>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2" dur="2000" fill="hold"/>
                                        <p:tgtEl>
                                          <p:spTgt spid="86"/>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4" dur="2000" fill="hold"/>
                                        <p:tgtEl>
                                          <p:spTgt spid="87"/>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6" dur="2000" fill="hold"/>
                                        <p:tgtEl>
                                          <p:spTgt spid="88"/>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8" dur="2000" fill="hold"/>
                                        <p:tgtEl>
                                          <p:spTgt spid="89"/>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0" dur="2000" fill="hold"/>
                                        <p:tgtEl>
                                          <p:spTgt spid="90"/>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2" dur="2000" fill="hold"/>
                                        <p:tgtEl>
                                          <p:spTgt spid="91"/>
                                        </p:tgtEl>
                                        <p:attrNameLst>
                                          <p:attrName>ppt_x</p:attrName>
                                          <p:attrName>ppt_y</p:attrName>
                                        </p:attrNameLst>
                                      </p:cBhvr>
                                    </p:animMotion>
                                  </p:childTnLst>
                                </p:cTn>
                              </p:par>
                              <p:par>
                                <p:cTn id="63"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64" dur="2000" fill="hold"/>
                                        <p:tgtEl>
                                          <p:spTgt spid="93"/>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6" dur="2000" fill="hold"/>
                                        <p:tgtEl>
                                          <p:spTgt spid="92"/>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8" dur="2000" fill="hold"/>
                                        <p:tgtEl>
                                          <p:spTgt spid="94"/>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0" dur="2000" fill="hold"/>
                                        <p:tgtEl>
                                          <p:spTgt spid="95"/>
                                        </p:tgtEl>
                                        <p:attrNameLst>
                                          <p:attrName>ppt_x</p:attrName>
                                          <p:attrName>ppt_y</p:attrName>
                                        </p:attrNameLst>
                                      </p:cBhvr>
                                    </p:animMotion>
                                  </p:childTnLst>
                                </p:cTn>
                              </p:par>
                            </p:childTnLst>
                          </p:cTn>
                        </p:par>
                      </p:childTnLst>
                    </p:cTn>
                  </p:par>
                </p:childTnLst>
              </p:cTn>
              <p:nextCondLst>
                <p:cond evt="onClick" delay="0">
                  <p:tgtEl>
                    <p:spTgt spid="99"/>
                  </p:tgtEl>
                </p:cond>
              </p:nextCondLst>
            </p:seq>
            <p:seq concurrent="1" nextAc="seek">
              <p:cTn id="71" restart="whenNotActive" fill="hold" evtFilter="cancelBubble" nodeType="interactiveSeq">
                <p:stCondLst>
                  <p:cond evt="onClick" delay="0">
                    <p:tgtEl>
                      <p:spTgt spid="104"/>
                    </p:tgtEl>
                  </p:cond>
                </p:stCondLst>
                <p:endSync evt="end" delay="0">
                  <p:rtn val="all"/>
                </p:endSync>
                <p:childTnLst>
                  <p:par>
                    <p:cTn id="72" fill="hold">
                      <p:stCondLst>
                        <p:cond delay="0"/>
                      </p:stCondLst>
                      <p:childTnLst>
                        <p:par>
                          <p:cTn id="73" fill="hold">
                            <p:stCondLst>
                              <p:cond delay="0"/>
                            </p:stCondLst>
                            <p:childTnLst>
                              <p:par>
                                <p:cTn id="74" presetID="53" presetClass="entr" presetSubtype="16" fill="hold" grpId="0" nodeType="withEffect">
                                  <p:stCondLst>
                                    <p:cond delay="0"/>
                                  </p:stCondLst>
                                  <p:childTnLst>
                                    <p:set>
                                      <p:cBhvr>
                                        <p:cTn id="75" dur="1" fill="hold">
                                          <p:stCondLst>
                                            <p:cond delay="0"/>
                                          </p:stCondLst>
                                        </p:cTn>
                                        <p:tgtEl>
                                          <p:spTgt spid="105"/>
                                        </p:tgtEl>
                                        <p:attrNameLst>
                                          <p:attrName>style.visibility</p:attrName>
                                        </p:attrNameLst>
                                      </p:cBhvr>
                                      <p:to>
                                        <p:strVal val="visible"/>
                                      </p:to>
                                    </p:set>
                                    <p:anim calcmode="lin" valueType="num">
                                      <p:cBhvr>
                                        <p:cTn id="76" dur="500" fill="hold"/>
                                        <p:tgtEl>
                                          <p:spTgt spid="105"/>
                                        </p:tgtEl>
                                        <p:attrNameLst>
                                          <p:attrName>ppt_w</p:attrName>
                                        </p:attrNameLst>
                                      </p:cBhvr>
                                      <p:tavLst>
                                        <p:tav tm="0">
                                          <p:val>
                                            <p:fltVal val="0"/>
                                          </p:val>
                                        </p:tav>
                                        <p:tav tm="100000">
                                          <p:val>
                                            <p:strVal val="#ppt_w"/>
                                          </p:val>
                                        </p:tav>
                                      </p:tavLst>
                                    </p:anim>
                                    <p:anim calcmode="lin" valueType="num">
                                      <p:cBhvr>
                                        <p:cTn id="77" dur="500" fill="hold"/>
                                        <p:tgtEl>
                                          <p:spTgt spid="105"/>
                                        </p:tgtEl>
                                        <p:attrNameLst>
                                          <p:attrName>ppt_h</p:attrName>
                                        </p:attrNameLst>
                                      </p:cBhvr>
                                      <p:tavLst>
                                        <p:tav tm="0">
                                          <p:val>
                                            <p:fltVal val="0"/>
                                          </p:val>
                                        </p:tav>
                                        <p:tav tm="100000">
                                          <p:val>
                                            <p:strVal val="#ppt_h"/>
                                          </p:val>
                                        </p:tav>
                                      </p:tavLst>
                                    </p:anim>
                                    <p:animEffect transition="in" filter="fade">
                                      <p:cBhvr>
                                        <p:cTn id="78" dur="500"/>
                                        <p:tgtEl>
                                          <p:spTgt spid="105"/>
                                        </p:tgtEl>
                                      </p:cBhvr>
                                    </p:animEffect>
                                  </p:childTnLst>
                                  <p:subTnLst>
                                    <p:audio>
                                      <p:cMediaNode>
                                        <p:cTn display="0" masterRel="sameClick">
                                          <p:stCondLst>
                                            <p:cond evt="begin" delay="0">
                                              <p:tn val="74"/>
                                            </p:cond>
                                          </p:stCondLst>
                                          <p:endCondLst>
                                            <p:cond evt="onStopAudio" delay="0">
                                              <p:tgtEl>
                                                <p:sldTgt/>
                                              </p:tgtEl>
                                            </p:cond>
                                          </p:endCondLst>
                                        </p:cTn>
                                        <p:tgtEl>
                                          <p:sndTgt r:embed="rId3" name="Bling.wav"/>
                                        </p:tgtEl>
                                      </p:cMediaNode>
                                    </p:audio>
                                  </p:subTnLst>
                                </p:cTn>
                              </p:par>
                              <p:par>
                                <p:cTn id="79" presetID="26" presetClass="emph" presetSubtype="0" fill="hold" grpId="1" nodeType="withEffect">
                                  <p:stCondLst>
                                    <p:cond delay="500"/>
                                  </p:stCondLst>
                                  <p:childTnLst>
                                    <p:animEffect transition="out" filter="fade">
                                      <p:cBhvr>
                                        <p:cTn id="80" dur="500" tmFilter="0, 0; .2, .5; .8, .5; 1, 0"/>
                                        <p:tgtEl>
                                          <p:spTgt spid="105"/>
                                        </p:tgtEl>
                                      </p:cBhvr>
                                    </p:animEffect>
                                    <p:animScale>
                                      <p:cBhvr>
                                        <p:cTn id="81" dur="250" autoRev="1" fill="hold"/>
                                        <p:tgtEl>
                                          <p:spTgt spid="105"/>
                                        </p:tgtEl>
                                      </p:cBhvr>
                                      <p:by x="105000" y="105000"/>
                                    </p:animScale>
                                  </p:childTnLst>
                                </p:cTn>
                              </p:par>
                            </p:childTnLst>
                          </p:cTn>
                        </p:par>
                      </p:childTnLst>
                    </p:cTn>
                  </p:par>
                </p:childTnLst>
              </p:cTn>
              <p:nextCondLst>
                <p:cond evt="onClick" delay="0">
                  <p:tgtEl>
                    <p:spTgt spid="104"/>
                  </p:tgtEl>
                </p:cond>
              </p:nextCondLst>
            </p:seq>
            <p:seq concurrent="1" nextAc="seek">
              <p:cTn id="82" restart="whenNotActive" fill="hold" evtFilter="cancelBubble" nodeType="interactiveSeq">
                <p:stCondLst>
                  <p:cond evt="onClick" delay="0">
                    <p:tgtEl>
                      <p:spTgt spid="106"/>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0" nodeType="withEffect">
                                  <p:stCondLst>
                                    <p:cond delay="0"/>
                                  </p:stCondLst>
                                  <p:childTnLst>
                                    <p:set>
                                      <p:cBhvr>
                                        <p:cTn id="86" dur="1" fill="hold">
                                          <p:stCondLst>
                                            <p:cond delay="0"/>
                                          </p:stCondLst>
                                        </p:cTn>
                                        <p:tgtEl>
                                          <p:spTgt spid="107"/>
                                        </p:tgtEl>
                                        <p:attrNameLst>
                                          <p:attrName>style.visibility</p:attrName>
                                        </p:attrNameLst>
                                      </p:cBhvr>
                                      <p:to>
                                        <p:strVal val="visible"/>
                                      </p:to>
                                    </p:set>
                                    <p:anim calcmode="lin" valueType="num">
                                      <p:cBhvr>
                                        <p:cTn id="87" dur="500" fill="hold"/>
                                        <p:tgtEl>
                                          <p:spTgt spid="107"/>
                                        </p:tgtEl>
                                        <p:attrNameLst>
                                          <p:attrName>ppt_w</p:attrName>
                                        </p:attrNameLst>
                                      </p:cBhvr>
                                      <p:tavLst>
                                        <p:tav tm="0">
                                          <p:val>
                                            <p:fltVal val="0"/>
                                          </p:val>
                                        </p:tav>
                                        <p:tav tm="100000">
                                          <p:val>
                                            <p:strVal val="#ppt_w"/>
                                          </p:val>
                                        </p:tav>
                                      </p:tavLst>
                                    </p:anim>
                                    <p:anim calcmode="lin" valueType="num">
                                      <p:cBhvr>
                                        <p:cTn id="88" dur="500" fill="hold"/>
                                        <p:tgtEl>
                                          <p:spTgt spid="107"/>
                                        </p:tgtEl>
                                        <p:attrNameLst>
                                          <p:attrName>ppt_h</p:attrName>
                                        </p:attrNameLst>
                                      </p:cBhvr>
                                      <p:tavLst>
                                        <p:tav tm="0">
                                          <p:val>
                                            <p:fltVal val="0"/>
                                          </p:val>
                                        </p:tav>
                                        <p:tav tm="100000">
                                          <p:val>
                                            <p:strVal val="#ppt_h"/>
                                          </p:val>
                                        </p:tav>
                                      </p:tavLst>
                                    </p:anim>
                                    <p:animEffect transition="in" filter="fade">
                                      <p:cBhvr>
                                        <p:cTn id="89" dur="500"/>
                                        <p:tgtEl>
                                          <p:spTgt spid="107"/>
                                        </p:tgtEl>
                                      </p:cBhvr>
                                    </p:animEffect>
                                  </p:childTnLst>
                                  <p:subTnLst>
                                    <p:audio>
                                      <p:cMediaNode>
                                        <p:cTn display="0" masterRel="sameClick">
                                          <p:stCondLst>
                                            <p:cond evt="begin" delay="0">
                                              <p:tn val="85"/>
                                            </p:cond>
                                          </p:stCondLst>
                                          <p:endCondLst>
                                            <p:cond evt="onStopAudio" delay="0">
                                              <p:tgtEl>
                                                <p:sldTgt/>
                                              </p:tgtEl>
                                            </p:cond>
                                          </p:endCondLst>
                                        </p:cTn>
                                        <p:tgtEl>
                                          <p:sndTgt r:embed="rId3" name="Bling.wav"/>
                                        </p:tgtEl>
                                      </p:cMediaNode>
                                    </p:audio>
                                  </p:subTnLst>
                                </p:cTn>
                              </p:par>
                              <p:par>
                                <p:cTn id="90" presetID="26" presetClass="emph" presetSubtype="0" fill="hold" grpId="1" nodeType="withEffect">
                                  <p:stCondLst>
                                    <p:cond delay="500"/>
                                  </p:stCondLst>
                                  <p:childTnLst>
                                    <p:animEffect transition="out" filter="fade">
                                      <p:cBhvr>
                                        <p:cTn id="91" dur="500" tmFilter="0, 0; .2, .5; .8, .5; 1, 0"/>
                                        <p:tgtEl>
                                          <p:spTgt spid="107"/>
                                        </p:tgtEl>
                                      </p:cBhvr>
                                    </p:animEffect>
                                    <p:animScale>
                                      <p:cBhvr>
                                        <p:cTn id="92" dur="250" autoRev="1" fill="hold"/>
                                        <p:tgtEl>
                                          <p:spTgt spid="107"/>
                                        </p:tgtEl>
                                      </p:cBhvr>
                                      <p:by x="105000" y="105000"/>
                                    </p:animScale>
                                  </p:childTnLst>
                                </p:cTn>
                              </p:par>
                            </p:childTnLst>
                          </p:cTn>
                        </p:par>
                      </p:childTnLst>
                    </p:cTn>
                  </p:par>
                </p:childTnLst>
              </p:cTn>
              <p:nextCondLst>
                <p:cond evt="onClick" delay="0">
                  <p:tgtEl>
                    <p:spTgt spid="106"/>
                  </p:tgtEl>
                </p:cond>
              </p:nextCondLst>
            </p:seq>
            <p:seq concurrent="1" nextAc="seek">
              <p:cTn id="93" restart="whenNotActive" fill="hold" evtFilter="cancelBubble" nodeType="interactiveSeq">
                <p:stCondLst>
                  <p:cond evt="onClick" delay="0">
                    <p:tgtEl>
                      <p:spTgt spid="112"/>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113"/>
                                        </p:tgtEl>
                                        <p:attrNameLst>
                                          <p:attrName>style.visibility</p:attrName>
                                        </p:attrNameLst>
                                      </p:cBhvr>
                                      <p:to>
                                        <p:strVal val="visible"/>
                                      </p:to>
                                    </p:set>
                                    <p:anim calcmode="lin" valueType="num">
                                      <p:cBhvr>
                                        <p:cTn id="98" dur="500" fill="hold"/>
                                        <p:tgtEl>
                                          <p:spTgt spid="113"/>
                                        </p:tgtEl>
                                        <p:attrNameLst>
                                          <p:attrName>ppt_w</p:attrName>
                                        </p:attrNameLst>
                                      </p:cBhvr>
                                      <p:tavLst>
                                        <p:tav tm="0">
                                          <p:val>
                                            <p:fltVal val="0"/>
                                          </p:val>
                                        </p:tav>
                                        <p:tav tm="100000">
                                          <p:val>
                                            <p:strVal val="#ppt_w"/>
                                          </p:val>
                                        </p:tav>
                                      </p:tavLst>
                                    </p:anim>
                                    <p:anim calcmode="lin" valueType="num">
                                      <p:cBhvr>
                                        <p:cTn id="99" dur="500" fill="hold"/>
                                        <p:tgtEl>
                                          <p:spTgt spid="113"/>
                                        </p:tgtEl>
                                        <p:attrNameLst>
                                          <p:attrName>ppt_h</p:attrName>
                                        </p:attrNameLst>
                                      </p:cBhvr>
                                      <p:tavLst>
                                        <p:tav tm="0">
                                          <p:val>
                                            <p:fltVal val="0"/>
                                          </p:val>
                                        </p:tav>
                                        <p:tav tm="100000">
                                          <p:val>
                                            <p:strVal val="#ppt_h"/>
                                          </p:val>
                                        </p:tav>
                                      </p:tavLst>
                                    </p:anim>
                                    <p:animEffect transition="in" filter="fade">
                                      <p:cBhvr>
                                        <p:cTn id="100" dur="500"/>
                                        <p:tgtEl>
                                          <p:spTgt spid="113"/>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113"/>
                                        </p:tgtEl>
                                      </p:cBhvr>
                                    </p:animEffect>
                                    <p:animScale>
                                      <p:cBhvr>
                                        <p:cTn id="103" dur="250" autoRev="1" fill="hold"/>
                                        <p:tgtEl>
                                          <p:spTgt spid="113"/>
                                        </p:tgtEl>
                                      </p:cBhvr>
                                      <p:by x="105000" y="105000"/>
                                    </p:animScale>
                                  </p:childTnLst>
                                </p:cTn>
                              </p:par>
                            </p:childTnLst>
                          </p:cTn>
                        </p:par>
                      </p:childTnLst>
                    </p:cTn>
                  </p:par>
                </p:childTnLst>
              </p:cTn>
              <p:nextCondLst>
                <p:cond evt="onClick" delay="0">
                  <p:tgtEl>
                    <p:spTgt spid="112"/>
                  </p:tgtEl>
                </p:cond>
              </p:nextCondLst>
            </p:seq>
            <p:seq concurrent="1" nextAc="seek">
              <p:cTn id="104" restart="whenNotActive" fill="hold" evtFilter="cancelBubble" nodeType="interactiveSeq">
                <p:stCondLst>
                  <p:cond evt="onClick" delay="0">
                    <p:tgtEl>
                      <p:spTgt spid="96"/>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97"/>
                                        </p:tgtEl>
                                        <p:attrNameLst>
                                          <p:attrName>style.visibility</p:attrName>
                                        </p:attrNameLst>
                                      </p:cBhvr>
                                      <p:to>
                                        <p:strVal val="visible"/>
                                      </p:to>
                                    </p:set>
                                    <p:anim calcmode="lin" valueType="num">
                                      <p:cBhvr>
                                        <p:cTn id="109" dur="500" fill="hold"/>
                                        <p:tgtEl>
                                          <p:spTgt spid="97"/>
                                        </p:tgtEl>
                                        <p:attrNameLst>
                                          <p:attrName>ppt_w</p:attrName>
                                        </p:attrNameLst>
                                      </p:cBhvr>
                                      <p:tavLst>
                                        <p:tav tm="0">
                                          <p:val>
                                            <p:fltVal val="0"/>
                                          </p:val>
                                        </p:tav>
                                        <p:tav tm="100000">
                                          <p:val>
                                            <p:strVal val="#ppt_w"/>
                                          </p:val>
                                        </p:tav>
                                      </p:tavLst>
                                    </p:anim>
                                    <p:anim calcmode="lin" valueType="num">
                                      <p:cBhvr>
                                        <p:cTn id="110" dur="500" fill="hold"/>
                                        <p:tgtEl>
                                          <p:spTgt spid="97"/>
                                        </p:tgtEl>
                                        <p:attrNameLst>
                                          <p:attrName>ppt_h</p:attrName>
                                        </p:attrNameLst>
                                      </p:cBhvr>
                                      <p:tavLst>
                                        <p:tav tm="0">
                                          <p:val>
                                            <p:fltVal val="0"/>
                                          </p:val>
                                        </p:tav>
                                        <p:tav tm="100000">
                                          <p:val>
                                            <p:strVal val="#ppt_h"/>
                                          </p:val>
                                        </p:tav>
                                      </p:tavLst>
                                    </p:anim>
                                    <p:animEffect transition="in" filter="fade">
                                      <p:cBhvr>
                                        <p:cTn id="111" dur="500"/>
                                        <p:tgtEl>
                                          <p:spTgt spid="97"/>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97"/>
                                        </p:tgtEl>
                                      </p:cBhvr>
                                    </p:animEffect>
                                    <p:animScale>
                                      <p:cBhvr>
                                        <p:cTn id="114" dur="250" autoRev="1" fill="hold"/>
                                        <p:tgtEl>
                                          <p:spTgt spid="97"/>
                                        </p:tgtEl>
                                      </p:cBhvr>
                                      <p:by x="105000" y="105000"/>
                                    </p:animScale>
                                  </p:childTnLst>
                                </p:cTn>
                              </p:par>
                            </p:childTnLst>
                          </p:cTn>
                        </p:par>
                      </p:childTnLst>
                    </p:cTn>
                  </p:par>
                </p:childTnLst>
              </p:cTn>
              <p:nextCondLst>
                <p:cond evt="onClick" delay="0">
                  <p:tgtEl>
                    <p:spTgt spid="96"/>
                  </p:tgtEl>
                </p:cond>
              </p:nextCondLst>
            </p:seq>
            <p:seq concurrent="1" nextAc="seek">
              <p:cTn id="115" restart="whenNotActive" fill="hold" evtFilter="cancelBubble" nodeType="interactiveSeq">
                <p:stCondLst>
                  <p:cond evt="onClick" delay="0">
                    <p:tgtEl>
                      <p:spTgt spid="98"/>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100"/>
                                        </p:tgtEl>
                                        <p:attrNameLst>
                                          <p:attrName>style.visibility</p:attrName>
                                        </p:attrNameLst>
                                      </p:cBhvr>
                                      <p:to>
                                        <p:strVal val="visible"/>
                                      </p:to>
                                    </p:set>
                                    <p:anim calcmode="lin" valueType="num">
                                      <p:cBhvr>
                                        <p:cTn id="120" dur="500" fill="hold"/>
                                        <p:tgtEl>
                                          <p:spTgt spid="100"/>
                                        </p:tgtEl>
                                        <p:attrNameLst>
                                          <p:attrName>ppt_w</p:attrName>
                                        </p:attrNameLst>
                                      </p:cBhvr>
                                      <p:tavLst>
                                        <p:tav tm="0">
                                          <p:val>
                                            <p:fltVal val="0"/>
                                          </p:val>
                                        </p:tav>
                                        <p:tav tm="100000">
                                          <p:val>
                                            <p:strVal val="#ppt_w"/>
                                          </p:val>
                                        </p:tav>
                                      </p:tavLst>
                                    </p:anim>
                                    <p:anim calcmode="lin" valueType="num">
                                      <p:cBhvr>
                                        <p:cTn id="121" dur="500" fill="hold"/>
                                        <p:tgtEl>
                                          <p:spTgt spid="100"/>
                                        </p:tgtEl>
                                        <p:attrNameLst>
                                          <p:attrName>ppt_h</p:attrName>
                                        </p:attrNameLst>
                                      </p:cBhvr>
                                      <p:tavLst>
                                        <p:tav tm="0">
                                          <p:val>
                                            <p:fltVal val="0"/>
                                          </p:val>
                                        </p:tav>
                                        <p:tav tm="100000">
                                          <p:val>
                                            <p:strVal val="#ppt_h"/>
                                          </p:val>
                                        </p:tav>
                                      </p:tavLst>
                                    </p:anim>
                                    <p:animEffect transition="in" filter="fade">
                                      <p:cBhvr>
                                        <p:cTn id="122" dur="500"/>
                                        <p:tgtEl>
                                          <p:spTgt spid="100"/>
                                        </p:tgtEl>
                                      </p:cBhvr>
                                    </p:animEffect>
                                  </p:childTnLst>
                                  <p:subTnLst>
                                    <p:audio>
                                      <p:cMediaNode>
                                        <p:cTn display="0" masterRel="sameClick">
                                          <p:stCondLst>
                                            <p:cond evt="begin" delay="0">
                                              <p:tn val="118"/>
                                            </p:cond>
                                          </p:stCondLst>
                                          <p:endCondLst>
                                            <p:cond evt="onStopAudio" delay="0">
                                              <p:tgtEl>
                                                <p:sldTgt/>
                                              </p:tgtEl>
                                            </p:cond>
                                          </p:endCondLst>
                                        </p:cTn>
                                        <p:tgtEl>
                                          <p:sndTgt r:embed="rId3"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100"/>
                                        </p:tgtEl>
                                      </p:cBhvr>
                                    </p:animEffect>
                                    <p:animScale>
                                      <p:cBhvr>
                                        <p:cTn id="125" dur="250" autoRev="1" fill="hold"/>
                                        <p:tgtEl>
                                          <p:spTgt spid="100"/>
                                        </p:tgtEl>
                                      </p:cBhvr>
                                      <p:by x="105000" y="105000"/>
                                    </p:animScale>
                                  </p:childTnLst>
                                </p:cTn>
                              </p:par>
                            </p:childTnLst>
                          </p:cTn>
                        </p:par>
                      </p:childTnLst>
                    </p:cTn>
                  </p:par>
                </p:childTnLst>
              </p:cTn>
              <p:nextCondLst>
                <p:cond evt="onClick" delay="0">
                  <p:tgtEl>
                    <p:spTgt spid="98"/>
                  </p:tgtEl>
                </p:cond>
              </p:nextCondLst>
            </p:seq>
          </p:childTnLst>
        </p:cTn>
      </p:par>
    </p:tnLst>
    <p:bldLst>
      <p:bldP spid="101" grpId="0"/>
      <p:bldP spid="101" grpId="1"/>
      <p:bldP spid="105" grpId="0"/>
      <p:bldP spid="105" grpId="1"/>
      <p:bldP spid="107" grpId="0"/>
      <p:bldP spid="107" grpId="1"/>
      <p:bldP spid="113" grpId="0"/>
      <p:bldP spid="113" grpId="1"/>
      <p:bldP spid="97" grpId="0"/>
      <p:bldP spid="97" grpId="1"/>
      <p:bldP spid="100" grpId="0"/>
      <p:bldP spid="10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A6727A3-8CEA-96F8-BB16-341F681E5897}"/>
              </a:ext>
            </a:extLst>
          </p:cNvPr>
          <p:cNvSpPr txBox="1"/>
          <p:nvPr/>
        </p:nvSpPr>
        <p:spPr>
          <a:xfrm>
            <a:off x="2000250" y="5410200"/>
            <a:ext cx="8543108" cy="1335750"/>
          </a:xfrm>
          <a:prstGeom prst="rect">
            <a:avLst/>
          </a:prstGeom>
          <a:noFill/>
        </p:spPr>
        <p:txBody>
          <a:bodyPr wrap="square">
            <a:spAutoFit/>
          </a:bodyPr>
          <a:lstStyle/>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mn-cs"/>
              </a:rPr>
              <a:t>SƯU TẦM: ĐOÀN VĂN DOANH, NAM TRỰC, NAM ĐỊNH</a:t>
            </a:r>
            <a:endParaRPr kumimoji="0" lang="en-US" sz="900" b="0"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mn-cs"/>
            </a:endParaRPr>
          </a:p>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LINK NHÓM DÀNH CHO GV BỘ MÔN VẬT LÝ TRAO ĐỔI TÀI LIỆU VÀ CHUYÊN MÔN CT 2018</a:t>
            </a:r>
            <a:endParaRPr kumimoji="0" lang="en-US" sz="9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563C1"/>
                </a:solidFill>
                <a:effectLst/>
                <a:uLnTx/>
                <a:uFillTx/>
                <a:latin typeface="Calibri" panose="020F0502020204030204" pitchFamily="34" charset="0"/>
                <a:ea typeface="Calibri" panose="020F0502020204030204" pitchFamily="34" charset="0"/>
                <a:cs typeface="+mn-cs"/>
                <a:hlinkClick r:id="rId2"/>
              </a:rPr>
              <a:t>https://www.facebook.com/groups/299257004355186</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Hình ảnh 4">
            <a:extLst>
              <a:ext uri="{FF2B5EF4-FFF2-40B4-BE49-F238E27FC236}">
                <a16:creationId xmlns:a16="http://schemas.microsoft.com/office/drawing/2014/main" id="{8E9646C3-A4D4-6F24-9294-95C76FDC873F}"/>
              </a:ext>
            </a:extLst>
          </p:cNvPr>
          <p:cNvPicPr>
            <a:picLocks noChangeAspect="1"/>
          </p:cNvPicPr>
          <p:nvPr/>
        </p:nvPicPr>
        <p:blipFill>
          <a:blip r:embed="rId3"/>
          <a:stretch>
            <a:fillRect/>
          </a:stretch>
        </p:blipFill>
        <p:spPr>
          <a:xfrm>
            <a:off x="0" y="30996"/>
            <a:ext cx="12192000" cy="5379204"/>
          </a:xfrm>
          <a:prstGeom prst="rect">
            <a:avLst/>
          </a:prstGeom>
        </p:spPr>
      </p:pic>
    </p:spTree>
    <p:extLst>
      <p:ext uri="{BB962C8B-B14F-4D97-AF65-F5344CB8AC3E}">
        <p14:creationId xmlns:p14="http://schemas.microsoft.com/office/powerpoint/2010/main" val="4003725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grpSp>
        <p:nvGrpSpPr>
          <p:cNvPr id="2" name="Group 2"/>
          <p:cNvGrpSpPr/>
          <p:nvPr/>
        </p:nvGrpSpPr>
        <p:grpSpPr>
          <a:xfrm>
            <a:off x="685799" y="1377096"/>
            <a:ext cx="10820400" cy="4360969"/>
            <a:chOff x="0" y="0"/>
            <a:chExt cx="4274726" cy="1983751"/>
          </a:xfrm>
        </p:grpSpPr>
        <p:sp>
          <p:nvSpPr>
            <p:cNvPr id="3" name="Freeform 3"/>
            <p:cNvSpPr/>
            <p:nvPr/>
          </p:nvSpPr>
          <p:spPr>
            <a:xfrm>
              <a:off x="0" y="0"/>
              <a:ext cx="4274726" cy="1983751"/>
            </a:xfrm>
            <a:custGeom>
              <a:avLst/>
              <a:gdLst/>
              <a:ahLst/>
              <a:cxnLst/>
              <a:rect l="l" t="t" r="r" b="b"/>
              <a:pathLst>
                <a:path w="4274726" h="1983751">
                  <a:moveTo>
                    <a:pt x="0" y="0"/>
                  </a:moveTo>
                  <a:lnTo>
                    <a:pt x="4274726" y="0"/>
                  </a:lnTo>
                  <a:lnTo>
                    <a:pt x="4274726" y="1983751"/>
                  </a:lnTo>
                  <a:lnTo>
                    <a:pt x="0" y="1983751"/>
                  </a:lnTo>
                  <a:close/>
                </a:path>
              </a:pathLst>
            </a:custGeom>
            <a:solidFill>
              <a:srgbClr val="DCC3AC"/>
            </a:solidFill>
          </p:spPr>
          <p:txBody>
            <a:bodyPr/>
            <a:lstStyle/>
            <a:p>
              <a:endParaRPr lang="vi-VN"/>
            </a:p>
          </p:txBody>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1773"/>
                </a:lnSpc>
              </a:pPr>
              <a:endParaRPr sz="1200"/>
            </a:p>
          </p:txBody>
        </p:sp>
      </p:grpSp>
      <p:grpSp>
        <p:nvGrpSpPr>
          <p:cNvPr id="5" name="Group 5"/>
          <p:cNvGrpSpPr/>
          <p:nvPr/>
        </p:nvGrpSpPr>
        <p:grpSpPr>
          <a:xfrm>
            <a:off x="3352498" y="999626"/>
            <a:ext cx="5507503" cy="953502"/>
            <a:chOff x="0" y="0"/>
            <a:chExt cx="2175804" cy="376692"/>
          </a:xfrm>
        </p:grpSpPr>
        <p:sp>
          <p:nvSpPr>
            <p:cNvPr id="6" name="Freeform 6"/>
            <p:cNvSpPr/>
            <p:nvPr/>
          </p:nvSpPr>
          <p:spPr>
            <a:xfrm>
              <a:off x="0" y="0"/>
              <a:ext cx="2175804" cy="376692"/>
            </a:xfrm>
            <a:custGeom>
              <a:avLst/>
              <a:gdLst/>
              <a:ahLst/>
              <a:cxnLst/>
              <a:rect l="l" t="t" r="r" b="b"/>
              <a:pathLst>
                <a:path w="2175804" h="376692">
                  <a:moveTo>
                    <a:pt x="47794" y="0"/>
                  </a:moveTo>
                  <a:lnTo>
                    <a:pt x="2128010" y="0"/>
                  </a:lnTo>
                  <a:cubicBezTo>
                    <a:pt x="2140686" y="0"/>
                    <a:pt x="2152842" y="5035"/>
                    <a:pt x="2161805" y="13999"/>
                  </a:cubicBezTo>
                  <a:cubicBezTo>
                    <a:pt x="2170768" y="22962"/>
                    <a:pt x="2175804" y="35118"/>
                    <a:pt x="2175804" y="47794"/>
                  </a:cubicBezTo>
                  <a:lnTo>
                    <a:pt x="2175804" y="328898"/>
                  </a:lnTo>
                  <a:cubicBezTo>
                    <a:pt x="2175804" y="341574"/>
                    <a:pt x="2170768" y="353730"/>
                    <a:pt x="2161805" y="362694"/>
                  </a:cubicBezTo>
                  <a:cubicBezTo>
                    <a:pt x="2152842" y="371657"/>
                    <a:pt x="2140686" y="376692"/>
                    <a:pt x="2128010" y="376692"/>
                  </a:cubicBezTo>
                  <a:lnTo>
                    <a:pt x="47794" y="376692"/>
                  </a:lnTo>
                  <a:cubicBezTo>
                    <a:pt x="35118" y="376692"/>
                    <a:pt x="22962" y="371657"/>
                    <a:pt x="13999" y="362694"/>
                  </a:cubicBezTo>
                  <a:cubicBezTo>
                    <a:pt x="5035" y="353730"/>
                    <a:pt x="0" y="341574"/>
                    <a:pt x="0" y="328898"/>
                  </a:cubicBezTo>
                  <a:lnTo>
                    <a:pt x="0" y="47794"/>
                  </a:lnTo>
                  <a:cubicBezTo>
                    <a:pt x="0" y="35118"/>
                    <a:pt x="5035" y="22962"/>
                    <a:pt x="13999" y="13999"/>
                  </a:cubicBezTo>
                  <a:cubicBezTo>
                    <a:pt x="22962" y="5035"/>
                    <a:pt x="35118" y="0"/>
                    <a:pt x="47794" y="0"/>
                  </a:cubicBezTo>
                  <a:close/>
                </a:path>
              </a:pathLst>
            </a:custGeom>
            <a:solidFill>
              <a:srgbClr val="AD5545"/>
            </a:solidFill>
          </p:spPr>
          <p:txBody>
            <a:bodyPr/>
            <a:lstStyle/>
            <a:p>
              <a:endParaRPr lang="vi-VN"/>
            </a:p>
          </p:txBody>
        </p:sp>
        <p:sp>
          <p:nvSpPr>
            <p:cNvPr id="7" name="TextBox 7"/>
            <p:cNvSpPr txBox="1"/>
            <p:nvPr/>
          </p:nvSpPr>
          <p:spPr>
            <a:xfrm>
              <a:off x="0" y="-38100"/>
              <a:ext cx="812800" cy="850900"/>
            </a:xfrm>
            <a:prstGeom prst="rect">
              <a:avLst/>
            </a:prstGeom>
          </p:spPr>
          <p:txBody>
            <a:bodyPr lIns="33867" tIns="33867" rIns="33867" bIns="33867" rtlCol="0" anchor="ctr"/>
            <a:lstStyle/>
            <a:p>
              <a:pPr algn="ctr">
                <a:lnSpc>
                  <a:spcPts val="1773"/>
                </a:lnSpc>
              </a:pPr>
              <a:endParaRPr sz="1200"/>
            </a:p>
          </p:txBody>
        </p:sp>
      </p:grpSp>
      <p:sp>
        <p:nvSpPr>
          <p:cNvPr id="8" name="AutoShape 8"/>
          <p:cNvSpPr/>
          <p:nvPr/>
        </p:nvSpPr>
        <p:spPr>
          <a:xfrm rot="-5400000">
            <a:off x="-1391805" y="3655166"/>
            <a:ext cx="4556141" cy="0"/>
          </a:xfrm>
          <a:prstGeom prst="line">
            <a:avLst/>
          </a:prstGeom>
          <a:ln w="19050" cap="flat">
            <a:solidFill>
              <a:srgbClr val="000000"/>
            </a:solidFill>
            <a:prstDash val="lgDash"/>
            <a:headEnd type="none" w="sm" len="sm"/>
            <a:tailEnd type="none" w="sm" len="sm"/>
          </a:ln>
        </p:spPr>
        <p:txBody>
          <a:bodyPr/>
          <a:lstStyle/>
          <a:p>
            <a:endParaRPr lang="vi-VN"/>
          </a:p>
        </p:txBody>
      </p:sp>
      <p:sp>
        <p:nvSpPr>
          <p:cNvPr id="9" name="AutoShape 9"/>
          <p:cNvSpPr/>
          <p:nvPr/>
        </p:nvSpPr>
        <p:spPr>
          <a:xfrm rot="-5400000">
            <a:off x="9013266" y="3655166"/>
            <a:ext cx="4556141" cy="0"/>
          </a:xfrm>
          <a:prstGeom prst="line">
            <a:avLst/>
          </a:prstGeom>
          <a:ln w="19050" cap="flat">
            <a:solidFill>
              <a:srgbClr val="000000"/>
            </a:solidFill>
            <a:prstDash val="lgDash"/>
            <a:headEnd type="none" w="sm" len="sm"/>
            <a:tailEnd type="none" w="sm" len="sm"/>
          </a:ln>
        </p:spPr>
        <p:txBody>
          <a:bodyPr/>
          <a:lstStyle/>
          <a:p>
            <a:endParaRPr lang="vi-VN"/>
          </a:p>
        </p:txBody>
      </p:sp>
      <p:sp>
        <p:nvSpPr>
          <p:cNvPr id="10" name="Freeform 10"/>
          <p:cNvSpPr/>
          <p:nvPr/>
        </p:nvSpPr>
        <p:spPr>
          <a:xfrm>
            <a:off x="10060547" y="754295"/>
            <a:ext cx="1750301" cy="1371600"/>
          </a:xfrm>
          <a:custGeom>
            <a:avLst/>
            <a:gdLst/>
            <a:ahLst/>
            <a:cxnLst/>
            <a:rect l="l" t="t" r="r" b="b"/>
            <a:pathLst>
              <a:path w="2625452" h="2057400">
                <a:moveTo>
                  <a:pt x="0" y="0"/>
                </a:moveTo>
                <a:lnTo>
                  <a:pt x="2625452" y="0"/>
                </a:lnTo>
                <a:lnTo>
                  <a:pt x="2625452"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vi-VN"/>
          </a:p>
        </p:txBody>
      </p:sp>
      <p:sp>
        <p:nvSpPr>
          <p:cNvPr id="11" name="Freeform 11"/>
          <p:cNvSpPr/>
          <p:nvPr/>
        </p:nvSpPr>
        <p:spPr>
          <a:xfrm rot="-5400000">
            <a:off x="1304668" y="4126577"/>
            <a:ext cx="779412" cy="3388748"/>
          </a:xfrm>
          <a:custGeom>
            <a:avLst/>
            <a:gdLst/>
            <a:ahLst/>
            <a:cxnLst/>
            <a:rect l="l" t="t" r="r" b="b"/>
            <a:pathLst>
              <a:path w="1169118" h="5083122">
                <a:moveTo>
                  <a:pt x="0" y="0"/>
                </a:moveTo>
                <a:lnTo>
                  <a:pt x="1169118" y="0"/>
                </a:lnTo>
                <a:lnTo>
                  <a:pt x="1169118" y="5083122"/>
                </a:lnTo>
                <a:lnTo>
                  <a:pt x="0" y="5083122"/>
                </a:lnTo>
                <a:lnTo>
                  <a:pt x="0" y="0"/>
                </a:lnTo>
                <a:close/>
              </a:path>
            </a:pathLst>
          </a:custGeom>
          <a:blipFill>
            <a:blip r:embed="rId5"/>
            <a:stretch>
              <a:fillRect/>
            </a:stretch>
          </a:blipFill>
        </p:spPr>
        <p:txBody>
          <a:bodyPr/>
          <a:lstStyle/>
          <a:p>
            <a:endParaRPr lang="vi-VN"/>
          </a:p>
        </p:txBody>
      </p:sp>
      <p:sp>
        <p:nvSpPr>
          <p:cNvPr id="12" name="TextBox 12"/>
          <p:cNvSpPr txBox="1"/>
          <p:nvPr/>
        </p:nvSpPr>
        <p:spPr>
          <a:xfrm>
            <a:off x="3815450" y="885326"/>
            <a:ext cx="4567201" cy="1025537"/>
          </a:xfrm>
          <a:prstGeom prst="rect">
            <a:avLst/>
          </a:prstGeom>
        </p:spPr>
        <p:txBody>
          <a:bodyPr lIns="0" tIns="0" rIns="0" bIns="0" rtlCol="0" anchor="t">
            <a:spAutoFit/>
          </a:bodyPr>
          <a:lstStyle/>
          <a:p>
            <a:pPr algn="ctr">
              <a:lnSpc>
                <a:spcPts val="8587"/>
              </a:lnSpc>
            </a:pPr>
            <a:r>
              <a:rPr lang="en-US" sz="6000" b="1" dirty="0" err="1">
                <a:solidFill>
                  <a:schemeClr val="accent4">
                    <a:lumMod val="60000"/>
                    <a:lumOff val="40000"/>
                  </a:schemeClr>
                </a:solidFill>
                <a:latin typeface="Times New Roman" panose="02020603050405020304" pitchFamily="18" charset="0"/>
                <a:cs typeface="Times New Roman" panose="02020603050405020304" pitchFamily="18" charset="0"/>
              </a:rPr>
              <a:t>Cách</a:t>
            </a:r>
            <a:r>
              <a:rPr lang="en-US" sz="6000" b="1"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6000" b="1" dirty="0" err="1">
                <a:solidFill>
                  <a:schemeClr val="accent4">
                    <a:lumMod val="60000"/>
                    <a:lumOff val="40000"/>
                  </a:schemeClr>
                </a:solidFill>
                <a:latin typeface="Times New Roman" panose="02020603050405020304" pitchFamily="18" charset="0"/>
                <a:cs typeface="Times New Roman" panose="02020603050405020304" pitchFamily="18" charset="0"/>
              </a:rPr>
              <a:t>chơi</a:t>
            </a:r>
            <a:endParaRPr lang="en-US" sz="6000" b="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13" name="TextBox 13"/>
          <p:cNvSpPr txBox="1"/>
          <p:nvPr/>
        </p:nvSpPr>
        <p:spPr>
          <a:xfrm>
            <a:off x="1376154" y="2516208"/>
            <a:ext cx="9425294" cy="2913555"/>
          </a:xfrm>
          <a:prstGeom prst="rect">
            <a:avLst/>
          </a:prstGeom>
        </p:spPr>
        <p:txBody>
          <a:bodyPr wrap="square" lIns="0" tIns="0" rIns="0" bIns="0" rtlCol="0" anchor="t">
            <a:spAutoFit/>
          </a:bodyPr>
          <a:lstStyle/>
          <a:p>
            <a:pPr algn="ctr"/>
            <a:r>
              <a:rPr lang="en-US" sz="3200" b="1" dirty="0" err="1">
                <a:solidFill>
                  <a:srgbClr val="000000"/>
                </a:solidFill>
                <a:latin typeface="Times New Roman" panose="02020603050405020304" pitchFamily="18" charset="0"/>
                <a:cs typeface="Times New Roman" panose="02020603050405020304" pitchFamily="18" charset="0"/>
              </a:rPr>
              <a:t>Chọn</a:t>
            </a:r>
            <a:r>
              <a:rPr lang="en-US" sz="3200" b="1" dirty="0">
                <a:solidFill>
                  <a:srgbClr val="000000"/>
                </a:solidFill>
                <a:latin typeface="Times New Roman" panose="02020603050405020304" pitchFamily="18" charset="0"/>
                <a:cs typeface="Times New Roman" panose="02020603050405020304" pitchFamily="18" charset="0"/>
              </a:rPr>
              <a:t> 1 ô </a:t>
            </a:r>
            <a:r>
              <a:rPr lang="en-US" sz="3200" b="1" dirty="0" err="1">
                <a:solidFill>
                  <a:srgbClr val="000000"/>
                </a:solidFill>
                <a:latin typeface="Times New Roman" panose="02020603050405020304" pitchFamily="18" charset="0"/>
                <a:cs typeface="Times New Roman" panose="02020603050405020304" pitchFamily="18" charset="0"/>
              </a:rPr>
              <a:t>chữ</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tham</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gia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trả</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lời</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câu</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hỏi</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để</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điền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vào</a:t>
            </a:r>
            <a:r>
              <a:rPr lang="en-US" sz="3200" b="1" dirty="0">
                <a:solidFill>
                  <a:srgbClr val="000000"/>
                </a:solidFill>
                <a:latin typeface="Times New Roman" panose="02020603050405020304" pitchFamily="18" charset="0"/>
                <a:cs typeface="Times New Roman" panose="02020603050405020304" pitchFamily="18" charset="0"/>
              </a:rPr>
              <a:t> ô </a:t>
            </a:r>
            <a:r>
              <a:rPr lang="en-US" sz="3200" b="1" dirty="0" err="1">
                <a:solidFill>
                  <a:srgbClr val="000000"/>
                </a:solidFill>
                <a:latin typeface="Times New Roman" panose="02020603050405020304" pitchFamily="18" charset="0"/>
                <a:cs typeface="Times New Roman" panose="02020603050405020304" pitchFamily="18" charset="0"/>
              </a:rPr>
              <a:t>chữ</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hoàn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tất</a:t>
            </a:r>
            <a:r>
              <a:rPr lang="en-US" sz="3200" b="1" dirty="0">
                <a:solidFill>
                  <a:srgbClr val="000000"/>
                </a:solidFill>
                <a:latin typeface="Times New Roman" panose="02020603050405020304" pitchFamily="18" charset="0"/>
                <a:cs typeface="Times New Roman" panose="02020603050405020304" pitchFamily="18" charset="0"/>
              </a:rPr>
              <a:t> 8 </a:t>
            </a:r>
            <a:r>
              <a:rPr lang="en-US" sz="3200" b="1" dirty="0" err="1">
                <a:solidFill>
                  <a:srgbClr val="000000"/>
                </a:solidFill>
                <a:latin typeface="Times New Roman" panose="02020603050405020304" pitchFamily="18" charset="0"/>
                <a:cs typeface="Times New Roman" panose="02020603050405020304" pitchFamily="18" charset="0"/>
              </a:rPr>
              <a:t>câu</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hỏi</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để</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tìm</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ra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từ</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khóa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của</a:t>
            </a:r>
            <a:r>
              <a:rPr lang="en-US" sz="3200" b="1" dirty="0">
                <a:solidFill>
                  <a:srgbClr val="000000"/>
                </a:solidFill>
                <a:latin typeface="Times New Roman" panose="02020603050405020304" pitchFamily="18" charset="0"/>
                <a:cs typeface="Times New Roman" panose="02020603050405020304" pitchFamily="18" charset="0"/>
              </a:rPr>
              <a:t> ô </a:t>
            </a:r>
            <a:r>
              <a:rPr lang="en-US" sz="3200" b="1" dirty="0" err="1">
                <a:solidFill>
                  <a:srgbClr val="000000"/>
                </a:solidFill>
                <a:latin typeface="Times New Roman" panose="02020603050405020304" pitchFamily="18" charset="0"/>
                <a:cs typeface="Times New Roman" panose="02020603050405020304" pitchFamily="18" charset="0"/>
              </a:rPr>
              <a:t>chữ</a:t>
            </a:r>
            <a:r>
              <a:rPr lang="en-US" sz="3200" b="1" dirty="0">
                <a:solidFill>
                  <a:srgbClr val="000000"/>
                </a:solidFill>
                <a:latin typeface="Times New Roman" panose="02020603050405020304" pitchFamily="18" charset="0"/>
                <a:cs typeface="Times New Roman" panose="02020603050405020304" pitchFamily="18" charset="0"/>
              </a:rPr>
              <a:t>.</a:t>
            </a:r>
          </a:p>
          <a:p>
            <a:pPr algn="ctr"/>
            <a:endParaRPr lang="en-US" sz="2933" dirty="0">
              <a:solidFill>
                <a:srgbClr val="000000"/>
              </a:solidFill>
              <a:latin typeface="Quicksand Bold"/>
            </a:endParaRPr>
          </a:p>
          <a:p>
            <a:pPr algn="ctr"/>
            <a:r>
              <a:rPr lang="en-US" sz="3200" dirty="0" err="1">
                <a:solidFill>
                  <a:schemeClr val="accent3">
                    <a:lumMod val="50000"/>
                  </a:schemeClr>
                </a:solidFill>
                <a:latin typeface="Averta Std ExtraBold" panose="00000900000000000000" pitchFamily="50" charset="0"/>
              </a:rPr>
              <a:t>Câu</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trả</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lời</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đúng</a:t>
            </a:r>
            <a:r>
              <a:rPr lang="en-US" sz="3200" dirty="0">
                <a:solidFill>
                  <a:schemeClr val="accent3">
                    <a:lumMod val="50000"/>
                  </a:schemeClr>
                </a:solidFill>
                <a:latin typeface="Averta Std ExtraBold" panose="00000900000000000000" pitchFamily="50" charset="0"/>
              </a:rPr>
              <a:t>   </a:t>
            </a:r>
            <a:r>
              <a:rPr lang="en-US" sz="3200" dirty="0">
                <a:solidFill>
                  <a:srgbClr val="C00000"/>
                </a:solidFill>
                <a:latin typeface="Averta Std ExtraBold" panose="00000900000000000000" pitchFamily="50" charset="0"/>
              </a:rPr>
              <a:t>+1đ</a:t>
            </a:r>
          </a:p>
          <a:p>
            <a:pPr algn="ctr"/>
            <a:r>
              <a:rPr lang="en-US" sz="3200" dirty="0" err="1">
                <a:solidFill>
                  <a:schemeClr val="accent3">
                    <a:lumMod val="50000"/>
                  </a:schemeClr>
                </a:solidFill>
                <a:latin typeface="Averta Std ExtraBold" panose="00000900000000000000" pitchFamily="50" charset="0"/>
              </a:rPr>
              <a:t>Từ</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khóa</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đúng</a:t>
            </a:r>
            <a:r>
              <a:rPr lang="en-US" sz="3200" dirty="0">
                <a:solidFill>
                  <a:schemeClr val="accent3">
                    <a:lumMod val="50000"/>
                  </a:schemeClr>
                </a:solidFill>
                <a:latin typeface="Averta Std ExtraBold" panose="00000900000000000000" pitchFamily="50" charset="0"/>
              </a:rPr>
              <a:t>      </a:t>
            </a:r>
            <a:r>
              <a:rPr lang="en-US" sz="3200" b="1" dirty="0">
                <a:solidFill>
                  <a:srgbClr val="C00000"/>
                </a:solidFill>
                <a:latin typeface="Averta Std ExtraBold" panose="00000900000000000000" pitchFamily="50" charset="0"/>
              </a:rPr>
              <a:t>+3đ</a:t>
            </a:r>
          </a:p>
          <a:p>
            <a:pPr algn="ctr"/>
            <a:endParaRPr lang="en-US" sz="3200" dirty="0">
              <a:solidFill>
                <a:srgbClr val="000000"/>
              </a:solidFill>
              <a:latin typeface="Quicksand Bold"/>
            </a:endParaRPr>
          </a:p>
        </p:txBody>
      </p:sp>
      <p:sp>
        <p:nvSpPr>
          <p:cNvPr id="15" name="Freeform 5"/>
          <p:cNvSpPr/>
          <p:nvPr/>
        </p:nvSpPr>
        <p:spPr>
          <a:xfrm rot="-2924207">
            <a:off x="-913427" y="-517647"/>
            <a:ext cx="2711864" cy="1632049"/>
          </a:xfrm>
          <a:custGeom>
            <a:avLst/>
            <a:gdLst/>
            <a:ahLst/>
            <a:cxnLst/>
            <a:rect l="l" t="t" r="r" b="b"/>
            <a:pathLst>
              <a:path w="4067796" h="2448074">
                <a:moveTo>
                  <a:pt x="0" y="0"/>
                </a:moveTo>
                <a:lnTo>
                  <a:pt x="4067797" y="0"/>
                </a:lnTo>
                <a:lnTo>
                  <a:pt x="4067797" y="2448074"/>
                </a:lnTo>
                <a:lnTo>
                  <a:pt x="0" y="24480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Tree>
    <p:extLst>
      <p:ext uri="{BB962C8B-B14F-4D97-AF65-F5344CB8AC3E}">
        <p14:creationId xmlns:p14="http://schemas.microsoft.com/office/powerpoint/2010/main" val="3505199608"/>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lick.wav"/>
          </p:stSnd>
        </p:sndAc>
      </p:transition>
    </mc:Choice>
    <mc:Fallback xmlns="">
      <p:transition spd="med">
        <p:fade/>
        <p:sndAc>
          <p:stSnd>
            <p:snd r:embed="rId8" name="click.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275672" y="1990971"/>
            <a:ext cx="12740588" cy="8362459"/>
          </a:xfrm>
          <a:custGeom>
            <a:avLst/>
            <a:gdLst/>
            <a:ahLst/>
            <a:cxnLst/>
            <a:rect l="l" t="t" r="r" b="b"/>
            <a:pathLst>
              <a:path w="19110882" h="12543688">
                <a:moveTo>
                  <a:pt x="0" y="0"/>
                </a:moveTo>
                <a:lnTo>
                  <a:pt x="19110882" y="0"/>
                </a:lnTo>
                <a:lnTo>
                  <a:pt x="19110882" y="12543688"/>
                </a:lnTo>
                <a:lnTo>
                  <a:pt x="0" y="125436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vi-VN"/>
          </a:p>
        </p:txBody>
      </p:sp>
      <p:sp>
        <p:nvSpPr>
          <p:cNvPr id="3" name="Freeform 3"/>
          <p:cNvSpPr/>
          <p:nvPr/>
        </p:nvSpPr>
        <p:spPr>
          <a:xfrm>
            <a:off x="3855082" y="1827779"/>
            <a:ext cx="4479082" cy="2743200"/>
          </a:xfrm>
          <a:custGeom>
            <a:avLst/>
            <a:gdLst/>
            <a:ahLst/>
            <a:cxnLst/>
            <a:rect l="l" t="t" r="r" b="b"/>
            <a:pathLst>
              <a:path w="6718623" h="4114800">
                <a:moveTo>
                  <a:pt x="0" y="0"/>
                </a:moveTo>
                <a:lnTo>
                  <a:pt x="6718622" y="0"/>
                </a:lnTo>
                <a:lnTo>
                  <a:pt x="671862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sp>
        <p:nvSpPr>
          <p:cNvPr id="4" name="Freeform 4"/>
          <p:cNvSpPr/>
          <p:nvPr/>
        </p:nvSpPr>
        <p:spPr>
          <a:xfrm>
            <a:off x="2897053" y="1601150"/>
            <a:ext cx="1508807" cy="1827850"/>
          </a:xfrm>
          <a:custGeom>
            <a:avLst/>
            <a:gdLst/>
            <a:ahLst/>
            <a:cxnLst/>
            <a:rect l="l" t="t" r="r" b="b"/>
            <a:pathLst>
              <a:path w="2263211" h="2741775">
                <a:moveTo>
                  <a:pt x="0" y="0"/>
                </a:moveTo>
                <a:lnTo>
                  <a:pt x="2263211" y="0"/>
                </a:lnTo>
                <a:lnTo>
                  <a:pt x="2263211" y="2741775"/>
                </a:lnTo>
                <a:lnTo>
                  <a:pt x="0" y="274177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vi-VN"/>
          </a:p>
        </p:txBody>
      </p:sp>
      <p:sp>
        <p:nvSpPr>
          <p:cNvPr id="5" name="Freeform 5"/>
          <p:cNvSpPr/>
          <p:nvPr/>
        </p:nvSpPr>
        <p:spPr>
          <a:xfrm>
            <a:off x="7514982" y="3429000"/>
            <a:ext cx="1243053" cy="1726463"/>
          </a:xfrm>
          <a:custGeom>
            <a:avLst/>
            <a:gdLst/>
            <a:ahLst/>
            <a:cxnLst/>
            <a:rect l="l" t="t" r="r" b="b"/>
            <a:pathLst>
              <a:path w="1864579" h="2589694">
                <a:moveTo>
                  <a:pt x="0" y="0"/>
                </a:moveTo>
                <a:lnTo>
                  <a:pt x="1864580" y="0"/>
                </a:lnTo>
                <a:lnTo>
                  <a:pt x="1864580" y="2589694"/>
                </a:lnTo>
                <a:lnTo>
                  <a:pt x="0" y="258969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vi-VN"/>
          </a:p>
        </p:txBody>
      </p:sp>
      <p:sp>
        <p:nvSpPr>
          <p:cNvPr id="6" name="Freeform 6"/>
          <p:cNvSpPr/>
          <p:nvPr/>
        </p:nvSpPr>
        <p:spPr>
          <a:xfrm>
            <a:off x="8136509" y="4570979"/>
            <a:ext cx="5326693" cy="4800600"/>
          </a:xfrm>
          <a:custGeom>
            <a:avLst/>
            <a:gdLst/>
            <a:ahLst/>
            <a:cxnLst/>
            <a:rect l="l" t="t" r="r" b="b"/>
            <a:pathLst>
              <a:path w="7990040" h="7200900">
                <a:moveTo>
                  <a:pt x="0" y="0"/>
                </a:moveTo>
                <a:lnTo>
                  <a:pt x="7990040" y="0"/>
                </a:lnTo>
                <a:lnTo>
                  <a:pt x="7990040" y="7200900"/>
                </a:lnTo>
                <a:lnTo>
                  <a:pt x="0" y="72009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vi-VN"/>
          </a:p>
        </p:txBody>
      </p:sp>
      <p:sp>
        <p:nvSpPr>
          <p:cNvPr id="7" name="Freeform 7"/>
          <p:cNvSpPr/>
          <p:nvPr/>
        </p:nvSpPr>
        <p:spPr>
          <a:xfrm>
            <a:off x="-1021719" y="-592661"/>
            <a:ext cx="4876800" cy="1646508"/>
          </a:xfrm>
          <a:custGeom>
            <a:avLst/>
            <a:gdLst/>
            <a:ahLst/>
            <a:cxnLst/>
            <a:rect l="l" t="t" r="r" b="b"/>
            <a:pathLst>
              <a:path w="7315200" h="2469762">
                <a:moveTo>
                  <a:pt x="0" y="0"/>
                </a:moveTo>
                <a:lnTo>
                  <a:pt x="7315200" y="0"/>
                </a:lnTo>
                <a:lnTo>
                  <a:pt x="7315200" y="2469762"/>
                </a:lnTo>
                <a:lnTo>
                  <a:pt x="0" y="246976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vi-VN"/>
          </a:p>
        </p:txBody>
      </p:sp>
      <p:sp>
        <p:nvSpPr>
          <p:cNvPr id="8" name="Freeform 8"/>
          <p:cNvSpPr/>
          <p:nvPr/>
        </p:nvSpPr>
        <p:spPr>
          <a:xfrm>
            <a:off x="257352" y="230593"/>
            <a:ext cx="1791591" cy="1557055"/>
          </a:xfrm>
          <a:custGeom>
            <a:avLst/>
            <a:gdLst/>
            <a:ahLst/>
            <a:cxnLst/>
            <a:rect l="l" t="t" r="r" b="b"/>
            <a:pathLst>
              <a:path w="2687386" h="2335582">
                <a:moveTo>
                  <a:pt x="0" y="0"/>
                </a:moveTo>
                <a:lnTo>
                  <a:pt x="2687386" y="0"/>
                </a:lnTo>
                <a:lnTo>
                  <a:pt x="2687386" y="2335583"/>
                </a:lnTo>
                <a:lnTo>
                  <a:pt x="0" y="233558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vi-VN"/>
          </a:p>
        </p:txBody>
      </p:sp>
      <p:sp>
        <p:nvSpPr>
          <p:cNvPr id="9" name="TextBox 9"/>
          <p:cNvSpPr txBox="1"/>
          <p:nvPr/>
        </p:nvSpPr>
        <p:spPr>
          <a:xfrm>
            <a:off x="4677018" y="2597625"/>
            <a:ext cx="2837965" cy="1282402"/>
          </a:xfrm>
          <a:prstGeom prst="rect">
            <a:avLst/>
          </a:prstGeom>
        </p:spPr>
        <p:txBody>
          <a:bodyPr wrap="square" lIns="0" tIns="0" rIns="0" bIns="0" rtlCol="0" anchor="t">
            <a:spAutoFit/>
          </a:bodyPr>
          <a:lstStyle/>
          <a:p>
            <a:pPr algn="ctr">
              <a:lnSpc>
                <a:spcPts val="4966"/>
              </a:lnSpc>
            </a:pPr>
            <a:r>
              <a:rPr lang="en-US" sz="4869" dirty="0">
                <a:solidFill>
                  <a:srgbClr val="000000"/>
                </a:solidFill>
                <a:latin typeface="Mongolian Baiti" panose="03000500000000000000" pitchFamily="66" charset="0"/>
                <a:cs typeface="Mongolian Baiti" panose="03000500000000000000" pitchFamily="66" charset="0"/>
              </a:rPr>
              <a:t>Question Time</a:t>
            </a:r>
          </a:p>
        </p:txBody>
      </p:sp>
      <p:sp>
        <p:nvSpPr>
          <p:cNvPr id="10" name="Freeform 8"/>
          <p:cNvSpPr/>
          <p:nvPr/>
        </p:nvSpPr>
        <p:spPr>
          <a:xfrm>
            <a:off x="328603" y="3880027"/>
            <a:ext cx="2260600" cy="3029590"/>
          </a:xfrm>
          <a:custGeom>
            <a:avLst/>
            <a:gdLst/>
            <a:ahLst/>
            <a:cxnLst/>
            <a:rect l="l" t="t" r="r" b="b"/>
            <a:pathLst>
              <a:path w="2993799" h="4020245">
                <a:moveTo>
                  <a:pt x="0" y="0"/>
                </a:moveTo>
                <a:lnTo>
                  <a:pt x="2993799" y="0"/>
                </a:lnTo>
                <a:lnTo>
                  <a:pt x="2993799" y="4020245"/>
                </a:lnTo>
                <a:lnTo>
                  <a:pt x="0" y="402024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vi-VN"/>
          </a:p>
        </p:txBody>
      </p:sp>
    </p:spTree>
    <p:extLst>
      <p:ext uri="{BB962C8B-B14F-4D97-AF65-F5344CB8AC3E}">
        <p14:creationId xmlns:p14="http://schemas.microsoft.com/office/powerpoint/2010/main" val="108475681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19" name="chimes.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MatThu1">
            <a:extLst>
              <a:ext uri="{FF2B5EF4-FFF2-40B4-BE49-F238E27FC236}">
                <a16:creationId xmlns:a16="http://schemas.microsoft.com/office/drawing/2014/main" id="{FF7A0D74-D69A-4367-9CC2-1F9CAF74BF4C}"/>
              </a:ext>
            </a:extLst>
          </p:cNvPr>
          <p:cNvSpPr/>
          <p:nvPr/>
        </p:nvSpPr>
        <p:spPr>
          <a:xfrm>
            <a:off x="901756" y="830477"/>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Graphic 114">
            <a:extLst>
              <a:ext uri="{FF2B5EF4-FFF2-40B4-BE49-F238E27FC236}">
                <a16:creationId xmlns:a16="http://schemas.microsoft.com/office/drawing/2014/main" id="{0CDE3B47-E0D9-4AF5-872D-162784AD522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4689" y="943070"/>
            <a:ext cx="254834" cy="295514"/>
          </a:xfrm>
          <a:prstGeom prst="rect">
            <a:avLst/>
          </a:prstGeom>
        </p:spPr>
      </p:pic>
      <p:sp>
        <p:nvSpPr>
          <p:cNvPr id="116" name="Rectangle: Rounded Corners 115">
            <a:extLst>
              <a:ext uri="{FF2B5EF4-FFF2-40B4-BE49-F238E27FC236}">
                <a16:creationId xmlns:a16="http://schemas.microsoft.com/office/drawing/2014/main" id="{82F53C26-248E-4AEB-9999-D41DB034BA6C}"/>
              </a:ext>
            </a:extLst>
          </p:cNvPr>
          <p:cNvSpPr/>
          <p:nvPr/>
        </p:nvSpPr>
        <p:spPr>
          <a:xfrm>
            <a:off x="3658110" y="110667"/>
            <a:ext cx="4991454" cy="578619"/>
          </a:xfrm>
          <a:prstGeom prst="roundRect">
            <a:avLst>
              <a:gd name="adj" fmla="val 50000"/>
            </a:avLst>
          </a:prstGeom>
          <a:solidFill>
            <a:srgbClr val="FAA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1a">
            <a:extLst>
              <a:ext uri="{FF2B5EF4-FFF2-40B4-BE49-F238E27FC236}">
                <a16:creationId xmlns:a16="http://schemas.microsoft.com/office/drawing/2014/main" id="{65DA152C-4C6C-4037-B246-7F8E64CF95AF}"/>
              </a:ext>
            </a:extLst>
          </p:cNvPr>
          <p:cNvSpPr txBox="1"/>
          <p:nvPr/>
        </p:nvSpPr>
        <p:spPr>
          <a:xfrm>
            <a:off x="4120108" y="101562"/>
            <a:ext cx="4130074" cy="584775"/>
          </a:xfrm>
          <a:prstGeom prst="rect">
            <a:avLst/>
          </a:prstGeom>
          <a:noFill/>
        </p:spPr>
        <p:txBody>
          <a:bodyPr wrap="square" rtlCol="0">
            <a:spAutoFit/>
          </a:bodyPr>
          <a:lstStyle/>
          <a:p>
            <a:pPr algn="ctr"/>
            <a:r>
              <a:rPr lang="en-US" sz="32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Giải</a:t>
            </a: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32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mã</a:t>
            </a: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 ô </a:t>
            </a:r>
            <a:r>
              <a:rPr lang="en-US" sz="32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chữ</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grpSp>
        <p:nvGrpSpPr>
          <p:cNvPr id="125" name="Group 124">
            <a:extLst>
              <a:ext uri="{FF2B5EF4-FFF2-40B4-BE49-F238E27FC236}">
                <a16:creationId xmlns:a16="http://schemas.microsoft.com/office/drawing/2014/main" id="{9AE76C8D-9DAB-4AE4-B856-EF1264754410}"/>
              </a:ext>
            </a:extLst>
          </p:cNvPr>
          <p:cNvGrpSpPr/>
          <p:nvPr/>
        </p:nvGrpSpPr>
        <p:grpSpPr>
          <a:xfrm>
            <a:off x="8073235" y="160058"/>
            <a:ext cx="513459" cy="482949"/>
            <a:chOff x="3626754" y="167081"/>
            <a:chExt cx="801748" cy="801748"/>
          </a:xfrm>
        </p:grpSpPr>
        <p:sp>
          <p:nvSpPr>
            <p:cNvPr id="120" name="Oval 119">
              <a:extLst>
                <a:ext uri="{FF2B5EF4-FFF2-40B4-BE49-F238E27FC236}">
                  <a16:creationId xmlns:a16="http://schemas.microsoft.com/office/drawing/2014/main" id="{B0969534-CFCB-490A-B85D-0A21214B9032}"/>
                </a:ext>
              </a:extLst>
            </p:cNvPr>
            <p:cNvSpPr/>
            <p:nvPr/>
          </p:nvSpPr>
          <p:spPr>
            <a:xfrm>
              <a:off x="3626754"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a:extLst>
                <a:ext uri="{FF2B5EF4-FFF2-40B4-BE49-F238E27FC236}">
                  <a16:creationId xmlns:a16="http://schemas.microsoft.com/office/drawing/2014/main" id="{0FCD2E41-0FD0-41DB-AD3C-1D1992610D7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773825" y="314152"/>
              <a:ext cx="507606" cy="507606"/>
            </a:xfrm>
            <a:prstGeom prst="rect">
              <a:avLst/>
            </a:prstGeom>
          </p:spPr>
        </p:pic>
      </p:grpSp>
      <p:grpSp>
        <p:nvGrpSpPr>
          <p:cNvPr id="129" name="Group 128">
            <a:extLst>
              <a:ext uri="{FF2B5EF4-FFF2-40B4-BE49-F238E27FC236}">
                <a16:creationId xmlns:a16="http://schemas.microsoft.com/office/drawing/2014/main" id="{80D076BC-083F-4DED-A9EC-590CC6F2322B}"/>
              </a:ext>
            </a:extLst>
          </p:cNvPr>
          <p:cNvGrpSpPr/>
          <p:nvPr/>
        </p:nvGrpSpPr>
        <p:grpSpPr>
          <a:xfrm>
            <a:off x="3720726" y="160058"/>
            <a:ext cx="484416" cy="482949"/>
            <a:chOff x="7758026" y="167081"/>
            <a:chExt cx="801748" cy="801748"/>
          </a:xfrm>
        </p:grpSpPr>
        <p:sp>
          <p:nvSpPr>
            <p:cNvPr id="127" name="Oval 126">
              <a:extLst>
                <a:ext uri="{FF2B5EF4-FFF2-40B4-BE49-F238E27FC236}">
                  <a16:creationId xmlns:a16="http://schemas.microsoft.com/office/drawing/2014/main" id="{A15B0F43-30BD-457C-A1E0-2F776DBE37BB}"/>
                </a:ext>
              </a:extLst>
            </p:cNvPr>
            <p:cNvSpPr/>
            <p:nvPr/>
          </p:nvSpPr>
          <p:spPr>
            <a:xfrm>
              <a:off x="7758026"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Picture 123">
              <a:extLst>
                <a:ext uri="{FF2B5EF4-FFF2-40B4-BE49-F238E27FC236}">
                  <a16:creationId xmlns:a16="http://schemas.microsoft.com/office/drawing/2014/main" id="{26DAE24C-9B8A-489A-AAEE-BFA50806E0AA}"/>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905097" y="294064"/>
              <a:ext cx="507606" cy="507606"/>
            </a:xfrm>
            <a:prstGeom prst="rect">
              <a:avLst/>
            </a:prstGeom>
          </p:spPr>
        </p:pic>
      </p:grpSp>
      <p:pic>
        <p:nvPicPr>
          <p:cNvPr id="92" name="!!MatThu1a">
            <a:hlinkClick r:id="rId10" action="ppaction://hlinksldjump"/>
            <a:extLst>
              <a:ext uri="{FF2B5EF4-FFF2-40B4-BE49-F238E27FC236}">
                <a16:creationId xmlns:a16="http://schemas.microsoft.com/office/drawing/2014/main" id="{759713D9-016F-4D25-B5FE-5E989EF607F5}"/>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1428" y="989935"/>
            <a:ext cx="310145" cy="201781"/>
          </a:xfrm>
          <a:prstGeom prst="rect">
            <a:avLst/>
          </a:prstGeom>
        </p:spPr>
      </p:pic>
      <p:sp>
        <p:nvSpPr>
          <p:cNvPr id="137" name="!!MatThu1">
            <a:extLst>
              <a:ext uri="{FF2B5EF4-FFF2-40B4-BE49-F238E27FC236}">
                <a16:creationId xmlns:a16="http://schemas.microsoft.com/office/drawing/2014/main" id="{2BB0A805-A474-4484-A71F-E405B1CC8ACF}"/>
              </a:ext>
            </a:extLst>
          </p:cNvPr>
          <p:cNvSpPr/>
          <p:nvPr/>
        </p:nvSpPr>
        <p:spPr>
          <a:xfrm>
            <a:off x="901756" y="1565790"/>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Graphic 137">
            <a:extLst>
              <a:ext uri="{FF2B5EF4-FFF2-40B4-BE49-F238E27FC236}">
                <a16:creationId xmlns:a16="http://schemas.microsoft.com/office/drawing/2014/main" id="{3F0018E5-4EDC-44E3-952B-51A811C5798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4689" y="1678383"/>
            <a:ext cx="254834" cy="295514"/>
          </a:xfrm>
          <a:prstGeom prst="rect">
            <a:avLst/>
          </a:prstGeom>
        </p:spPr>
      </p:pic>
      <p:pic>
        <p:nvPicPr>
          <p:cNvPr id="139" name="!!MatThu1a">
            <a:hlinkClick r:id="rId13" action="ppaction://hlinksldjump"/>
            <a:extLst>
              <a:ext uri="{FF2B5EF4-FFF2-40B4-BE49-F238E27FC236}">
                <a16:creationId xmlns:a16="http://schemas.microsoft.com/office/drawing/2014/main" id="{8FEB8EA3-E6DE-41C1-934A-80E23C1CCFC6}"/>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1428" y="1725250"/>
            <a:ext cx="310145" cy="201781"/>
          </a:xfrm>
          <a:prstGeom prst="rect">
            <a:avLst/>
          </a:prstGeom>
        </p:spPr>
      </p:pic>
      <p:sp>
        <p:nvSpPr>
          <p:cNvPr id="140" name="!!MatThu1">
            <a:extLst>
              <a:ext uri="{FF2B5EF4-FFF2-40B4-BE49-F238E27FC236}">
                <a16:creationId xmlns:a16="http://schemas.microsoft.com/office/drawing/2014/main" id="{AADCC31D-3A57-4FC3-8711-A84E111F24C2}"/>
              </a:ext>
            </a:extLst>
          </p:cNvPr>
          <p:cNvSpPr/>
          <p:nvPr/>
        </p:nvSpPr>
        <p:spPr>
          <a:xfrm>
            <a:off x="893918" y="4519159"/>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a:extLst>
              <a:ext uri="{FF2B5EF4-FFF2-40B4-BE49-F238E27FC236}">
                <a16:creationId xmlns:a16="http://schemas.microsoft.com/office/drawing/2014/main" id="{FDB6CE45-0237-4C09-AECD-4B598A7DF63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6851" y="4631752"/>
            <a:ext cx="254834" cy="295514"/>
          </a:xfrm>
          <a:prstGeom prst="rect">
            <a:avLst/>
          </a:prstGeom>
        </p:spPr>
      </p:pic>
      <p:pic>
        <p:nvPicPr>
          <p:cNvPr id="142" name="!!MatThu1a">
            <a:hlinkClick r:id="rId14"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3590" y="4678619"/>
            <a:ext cx="310145" cy="201781"/>
          </a:xfrm>
          <a:prstGeom prst="rect">
            <a:avLst/>
          </a:prstGeom>
        </p:spPr>
      </p:pic>
      <p:sp>
        <p:nvSpPr>
          <p:cNvPr id="143" name="!!MatThu1">
            <a:extLst>
              <a:ext uri="{FF2B5EF4-FFF2-40B4-BE49-F238E27FC236}">
                <a16:creationId xmlns:a16="http://schemas.microsoft.com/office/drawing/2014/main" id="{DE1A8A01-921B-4AEF-9A37-0ED3277EF1E1}"/>
              </a:ext>
            </a:extLst>
          </p:cNvPr>
          <p:cNvSpPr/>
          <p:nvPr/>
        </p:nvSpPr>
        <p:spPr>
          <a:xfrm>
            <a:off x="903443" y="3775336"/>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Graphic 143">
            <a:extLst>
              <a:ext uri="{FF2B5EF4-FFF2-40B4-BE49-F238E27FC236}">
                <a16:creationId xmlns:a16="http://schemas.microsoft.com/office/drawing/2014/main" id="{B66EF857-DAC1-4693-8ADB-F9D93F4FACF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6376" y="3887929"/>
            <a:ext cx="254834" cy="295514"/>
          </a:xfrm>
          <a:prstGeom prst="rect">
            <a:avLst/>
          </a:prstGeom>
        </p:spPr>
      </p:pic>
      <p:pic>
        <p:nvPicPr>
          <p:cNvPr id="145" name="!!MatThu1a">
            <a:hlinkClick r:id="rId15" action="ppaction://hlinksldjump"/>
            <a:extLst>
              <a:ext uri="{FF2B5EF4-FFF2-40B4-BE49-F238E27FC236}">
                <a16:creationId xmlns:a16="http://schemas.microsoft.com/office/drawing/2014/main" id="{D91C1DFE-104B-4C42-B303-F797BEC9828F}"/>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3115" y="3934796"/>
            <a:ext cx="310145" cy="201781"/>
          </a:xfrm>
          <a:prstGeom prst="rect">
            <a:avLst/>
          </a:prstGeom>
        </p:spPr>
      </p:pic>
      <p:sp>
        <p:nvSpPr>
          <p:cNvPr id="146" name="!!MatThu1">
            <a:extLst>
              <a:ext uri="{FF2B5EF4-FFF2-40B4-BE49-F238E27FC236}">
                <a16:creationId xmlns:a16="http://schemas.microsoft.com/office/drawing/2014/main" id="{A3B1B0E2-736F-4FE2-9DF4-B62E45A9A20E}"/>
              </a:ext>
            </a:extLst>
          </p:cNvPr>
          <p:cNvSpPr/>
          <p:nvPr/>
        </p:nvSpPr>
        <p:spPr>
          <a:xfrm>
            <a:off x="894451" y="3016277"/>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Graphic 146">
            <a:extLst>
              <a:ext uri="{FF2B5EF4-FFF2-40B4-BE49-F238E27FC236}">
                <a16:creationId xmlns:a16="http://schemas.microsoft.com/office/drawing/2014/main" id="{54B70B13-66CB-4E0D-9307-4992919E6AD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7384" y="3128870"/>
            <a:ext cx="254834" cy="295514"/>
          </a:xfrm>
          <a:prstGeom prst="rect">
            <a:avLst/>
          </a:prstGeom>
        </p:spPr>
      </p:pic>
      <p:pic>
        <p:nvPicPr>
          <p:cNvPr id="148" name="!!MatThu1a">
            <a:hlinkClick r:id="rId16" action="ppaction://hlinksldjump"/>
            <a:extLst>
              <a:ext uri="{FF2B5EF4-FFF2-40B4-BE49-F238E27FC236}">
                <a16:creationId xmlns:a16="http://schemas.microsoft.com/office/drawing/2014/main" id="{8BD5F47D-C2C3-46F3-AC14-E62A4807A5CA}"/>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4123" y="3175737"/>
            <a:ext cx="310145" cy="201781"/>
          </a:xfrm>
          <a:prstGeom prst="rect">
            <a:avLst/>
          </a:prstGeom>
        </p:spPr>
      </p:pic>
      <p:sp>
        <p:nvSpPr>
          <p:cNvPr id="149" name="!!MatThu1">
            <a:extLst>
              <a:ext uri="{FF2B5EF4-FFF2-40B4-BE49-F238E27FC236}">
                <a16:creationId xmlns:a16="http://schemas.microsoft.com/office/drawing/2014/main" id="{C3960F29-9679-4175-9B34-026347A9CC93}"/>
              </a:ext>
            </a:extLst>
          </p:cNvPr>
          <p:cNvSpPr/>
          <p:nvPr/>
        </p:nvSpPr>
        <p:spPr>
          <a:xfrm>
            <a:off x="894451" y="2282685"/>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0" name="Graphic 149">
            <a:extLst>
              <a:ext uri="{FF2B5EF4-FFF2-40B4-BE49-F238E27FC236}">
                <a16:creationId xmlns:a16="http://schemas.microsoft.com/office/drawing/2014/main" id="{1030DB5F-DDB4-4CF8-99B7-F7B34C4EAE46}"/>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7384" y="2395278"/>
            <a:ext cx="254834" cy="295514"/>
          </a:xfrm>
          <a:prstGeom prst="rect">
            <a:avLst/>
          </a:prstGeom>
        </p:spPr>
      </p:pic>
      <p:pic>
        <p:nvPicPr>
          <p:cNvPr id="151" name="!!MatThu1a">
            <a:hlinkClick r:id="rId17" action="ppaction://hlinksldjump"/>
            <a:extLst>
              <a:ext uri="{FF2B5EF4-FFF2-40B4-BE49-F238E27FC236}">
                <a16:creationId xmlns:a16="http://schemas.microsoft.com/office/drawing/2014/main" id="{CFAF447D-BB29-4642-867C-E970760CCA57}"/>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4123" y="2442145"/>
            <a:ext cx="310145" cy="201781"/>
          </a:xfrm>
          <a:prstGeom prst="rect">
            <a:avLst/>
          </a:prstGeom>
        </p:spPr>
      </p:pic>
      <p:sp>
        <p:nvSpPr>
          <p:cNvPr id="135" name="!!MatThu1">
            <a:extLst>
              <a:ext uri="{FF2B5EF4-FFF2-40B4-BE49-F238E27FC236}">
                <a16:creationId xmlns:a16="http://schemas.microsoft.com/office/drawing/2014/main" id="{AADCC31D-3A57-4FC3-8711-A84E111F24C2}"/>
              </a:ext>
            </a:extLst>
          </p:cNvPr>
          <p:cNvSpPr/>
          <p:nvPr/>
        </p:nvSpPr>
        <p:spPr>
          <a:xfrm>
            <a:off x="896357" y="5272507"/>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6" name="Graphic 140">
            <a:extLst>
              <a:ext uri="{FF2B5EF4-FFF2-40B4-BE49-F238E27FC236}">
                <a16:creationId xmlns:a16="http://schemas.microsoft.com/office/drawing/2014/main" id="{FDB6CE45-0237-4C09-AECD-4B598A7DF63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9290" y="5385100"/>
            <a:ext cx="254834" cy="295514"/>
          </a:xfrm>
          <a:prstGeom prst="rect">
            <a:avLst/>
          </a:prstGeom>
        </p:spPr>
      </p:pic>
      <p:pic>
        <p:nvPicPr>
          <p:cNvPr id="152" name="!!MatThu1a">
            <a:hlinkClick r:id="rId18"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6029" y="5431967"/>
            <a:ext cx="310145" cy="201781"/>
          </a:xfrm>
          <a:prstGeom prst="rect">
            <a:avLst/>
          </a:prstGeom>
        </p:spPr>
      </p:pic>
      <p:sp>
        <p:nvSpPr>
          <p:cNvPr id="169" name="!!MatThu1">
            <a:extLst>
              <a:ext uri="{FF2B5EF4-FFF2-40B4-BE49-F238E27FC236}">
                <a16:creationId xmlns:a16="http://schemas.microsoft.com/office/drawing/2014/main" id="{AADCC31D-3A57-4FC3-8711-A84E111F24C2}"/>
              </a:ext>
            </a:extLst>
          </p:cNvPr>
          <p:cNvSpPr/>
          <p:nvPr/>
        </p:nvSpPr>
        <p:spPr>
          <a:xfrm>
            <a:off x="883657" y="6020723"/>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0" name="Graphic 140">
            <a:extLst>
              <a:ext uri="{FF2B5EF4-FFF2-40B4-BE49-F238E27FC236}">
                <a16:creationId xmlns:a16="http://schemas.microsoft.com/office/drawing/2014/main" id="{FDB6CE45-0237-4C09-AECD-4B598A7DF63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6590" y="6133316"/>
            <a:ext cx="254834" cy="295514"/>
          </a:xfrm>
          <a:prstGeom prst="rect">
            <a:avLst/>
          </a:prstGeom>
        </p:spPr>
      </p:pic>
      <p:pic>
        <p:nvPicPr>
          <p:cNvPr id="171" name="!!MatThu1a">
            <a:hlinkClick r:id="rId19"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3329" y="6180183"/>
            <a:ext cx="310145" cy="201781"/>
          </a:xfrm>
          <a:prstGeom prst="rect">
            <a:avLst/>
          </a:prstGeom>
        </p:spPr>
      </p:pic>
      <p:sp>
        <p:nvSpPr>
          <p:cNvPr id="4" name="Rounded Rectangle 3"/>
          <p:cNvSpPr/>
          <p:nvPr/>
        </p:nvSpPr>
        <p:spPr>
          <a:xfrm>
            <a:off x="6393378" y="898759"/>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6393869" y="1612635"/>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ed Rectangle 176"/>
          <p:cNvSpPr/>
          <p:nvPr/>
        </p:nvSpPr>
        <p:spPr>
          <a:xfrm>
            <a:off x="6393869" y="2332004"/>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a:off x="6393378" y="3041237"/>
            <a:ext cx="627915" cy="630938"/>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a:off x="6393869" y="3757694"/>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a:off x="6393867" y="4459025"/>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181"/>
          <p:cNvSpPr/>
          <p:nvPr/>
        </p:nvSpPr>
        <p:spPr>
          <a:xfrm>
            <a:off x="6393868" y="5186295"/>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a:off x="6393870" y="5909214"/>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6d">
            <a:extLst>
              <a:ext uri="{FF2B5EF4-FFF2-40B4-BE49-F238E27FC236}">
                <a16:creationId xmlns:a16="http://schemas.microsoft.com/office/drawing/2014/main" id="{E1DD5BC0-8741-4818-896B-6C8355D3C1FC}"/>
              </a:ext>
            </a:extLst>
          </p:cNvPr>
          <p:cNvSpPr txBox="1"/>
          <p:nvPr/>
        </p:nvSpPr>
        <p:spPr>
          <a:xfrm>
            <a:off x="6471633" y="922631"/>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241" name="!!6d">
            <a:extLst>
              <a:ext uri="{FF2B5EF4-FFF2-40B4-BE49-F238E27FC236}">
                <a16:creationId xmlns:a16="http://schemas.microsoft.com/office/drawing/2014/main" id="{E1DD5BC0-8741-4818-896B-6C8355D3C1FC}"/>
              </a:ext>
            </a:extLst>
          </p:cNvPr>
          <p:cNvSpPr txBox="1"/>
          <p:nvPr/>
        </p:nvSpPr>
        <p:spPr>
          <a:xfrm>
            <a:off x="6471633" y="1632167"/>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253" name="!!6d">
            <a:extLst>
              <a:ext uri="{FF2B5EF4-FFF2-40B4-BE49-F238E27FC236}">
                <a16:creationId xmlns:a16="http://schemas.microsoft.com/office/drawing/2014/main" id="{E1DD5BC0-8741-4818-896B-6C8355D3C1FC}"/>
              </a:ext>
            </a:extLst>
          </p:cNvPr>
          <p:cNvSpPr txBox="1"/>
          <p:nvPr/>
        </p:nvSpPr>
        <p:spPr>
          <a:xfrm>
            <a:off x="6471633" y="2341703"/>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u</a:t>
            </a:r>
          </a:p>
        </p:txBody>
      </p:sp>
      <p:sp>
        <p:nvSpPr>
          <p:cNvPr id="254" name="!!6d">
            <a:extLst>
              <a:ext uri="{FF2B5EF4-FFF2-40B4-BE49-F238E27FC236}">
                <a16:creationId xmlns:a16="http://schemas.microsoft.com/office/drawing/2014/main" id="{E1DD5BC0-8741-4818-896B-6C8355D3C1FC}"/>
              </a:ext>
            </a:extLst>
          </p:cNvPr>
          <p:cNvSpPr txBox="1"/>
          <p:nvPr/>
        </p:nvSpPr>
        <p:spPr>
          <a:xfrm>
            <a:off x="6471633" y="3074099"/>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255" name="!!6d">
            <a:extLst>
              <a:ext uri="{FF2B5EF4-FFF2-40B4-BE49-F238E27FC236}">
                <a16:creationId xmlns:a16="http://schemas.microsoft.com/office/drawing/2014/main" id="{E1DD5BC0-8741-4818-896B-6C8355D3C1FC}"/>
              </a:ext>
            </a:extLst>
          </p:cNvPr>
          <p:cNvSpPr txBox="1"/>
          <p:nvPr/>
        </p:nvSpPr>
        <p:spPr>
          <a:xfrm>
            <a:off x="6471633" y="3779552"/>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sp>
        <p:nvSpPr>
          <p:cNvPr id="256" name="!!6d">
            <a:extLst>
              <a:ext uri="{FF2B5EF4-FFF2-40B4-BE49-F238E27FC236}">
                <a16:creationId xmlns:a16="http://schemas.microsoft.com/office/drawing/2014/main" id="{E1DD5BC0-8741-4818-896B-6C8355D3C1FC}"/>
              </a:ext>
            </a:extLst>
          </p:cNvPr>
          <p:cNvSpPr txBox="1"/>
          <p:nvPr/>
        </p:nvSpPr>
        <p:spPr>
          <a:xfrm>
            <a:off x="6463959" y="4489238"/>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p</a:t>
            </a:r>
          </a:p>
        </p:txBody>
      </p:sp>
      <p:sp>
        <p:nvSpPr>
          <p:cNvPr id="257" name="!!6d">
            <a:extLst>
              <a:ext uri="{FF2B5EF4-FFF2-40B4-BE49-F238E27FC236}">
                <a16:creationId xmlns:a16="http://schemas.microsoft.com/office/drawing/2014/main" id="{E1DD5BC0-8741-4818-896B-6C8355D3C1FC}"/>
              </a:ext>
            </a:extLst>
          </p:cNvPr>
          <p:cNvSpPr txBox="1"/>
          <p:nvPr/>
        </p:nvSpPr>
        <p:spPr>
          <a:xfrm>
            <a:off x="6471633" y="5204094"/>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258" name="!!6d">
            <a:extLst>
              <a:ext uri="{FF2B5EF4-FFF2-40B4-BE49-F238E27FC236}">
                <a16:creationId xmlns:a16="http://schemas.microsoft.com/office/drawing/2014/main" id="{E1DD5BC0-8741-4818-896B-6C8355D3C1FC}"/>
              </a:ext>
            </a:extLst>
          </p:cNvPr>
          <p:cNvSpPr txBox="1"/>
          <p:nvPr/>
        </p:nvSpPr>
        <p:spPr>
          <a:xfrm>
            <a:off x="6463959" y="5927080"/>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157" name="Rounded Rectangle 156"/>
          <p:cNvSpPr/>
          <p:nvPr/>
        </p:nvSpPr>
        <p:spPr>
          <a:xfrm>
            <a:off x="5644178" y="898759"/>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5644669" y="161263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a:off x="5644178" y="3041237"/>
            <a:ext cx="627915" cy="63093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p:cNvSpPr/>
          <p:nvPr/>
        </p:nvSpPr>
        <p:spPr>
          <a:xfrm>
            <a:off x="5644667" y="445902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5644668" y="518629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5644670" y="5909214"/>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6d">
            <a:extLst>
              <a:ext uri="{FF2B5EF4-FFF2-40B4-BE49-F238E27FC236}">
                <a16:creationId xmlns:a16="http://schemas.microsoft.com/office/drawing/2014/main" id="{E1DD5BC0-8741-4818-896B-6C8355D3C1FC}"/>
              </a:ext>
            </a:extLst>
          </p:cNvPr>
          <p:cNvSpPr txBox="1"/>
          <p:nvPr/>
        </p:nvSpPr>
        <p:spPr>
          <a:xfrm>
            <a:off x="5722433" y="922631"/>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e</a:t>
            </a:r>
          </a:p>
        </p:txBody>
      </p:sp>
      <p:sp>
        <p:nvSpPr>
          <p:cNvPr id="185" name="!!6d">
            <a:extLst>
              <a:ext uri="{FF2B5EF4-FFF2-40B4-BE49-F238E27FC236}">
                <a16:creationId xmlns:a16="http://schemas.microsoft.com/office/drawing/2014/main" id="{E1DD5BC0-8741-4818-896B-6C8355D3C1FC}"/>
              </a:ext>
            </a:extLst>
          </p:cNvPr>
          <p:cNvSpPr txBox="1"/>
          <p:nvPr/>
        </p:nvSpPr>
        <p:spPr>
          <a:xfrm>
            <a:off x="5722433" y="1632167"/>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196" name="!!6d">
            <a:extLst>
              <a:ext uri="{FF2B5EF4-FFF2-40B4-BE49-F238E27FC236}">
                <a16:creationId xmlns:a16="http://schemas.microsoft.com/office/drawing/2014/main" id="{E1DD5BC0-8741-4818-896B-6C8355D3C1FC}"/>
              </a:ext>
            </a:extLst>
          </p:cNvPr>
          <p:cNvSpPr txBox="1"/>
          <p:nvPr/>
        </p:nvSpPr>
        <p:spPr>
          <a:xfrm>
            <a:off x="5722433" y="3074099"/>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208" name="!!6d">
            <a:extLst>
              <a:ext uri="{FF2B5EF4-FFF2-40B4-BE49-F238E27FC236}">
                <a16:creationId xmlns:a16="http://schemas.microsoft.com/office/drawing/2014/main" id="{E1DD5BC0-8741-4818-896B-6C8355D3C1FC}"/>
              </a:ext>
            </a:extLst>
          </p:cNvPr>
          <p:cNvSpPr txBox="1"/>
          <p:nvPr/>
        </p:nvSpPr>
        <p:spPr>
          <a:xfrm>
            <a:off x="5714759" y="4489238"/>
            <a:ext cx="462170" cy="584775"/>
          </a:xfrm>
          <a:prstGeom prst="rect">
            <a:avLst/>
          </a:prstGeom>
          <a:solidFill>
            <a:srgbClr val="262261"/>
          </a:solidFill>
        </p:spPr>
        <p:txBody>
          <a:bodyPr wrap="square" rtlCol="0">
            <a:spAutoFit/>
          </a:bodyPr>
          <a:lstStyle/>
          <a:p>
            <a:pPr algn="ctr"/>
            <a:r>
              <a:rPr lang="en-US" sz="32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i</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09" name="!!6d">
            <a:extLst>
              <a:ext uri="{FF2B5EF4-FFF2-40B4-BE49-F238E27FC236}">
                <a16:creationId xmlns:a16="http://schemas.microsoft.com/office/drawing/2014/main" id="{E1DD5BC0-8741-4818-896B-6C8355D3C1FC}"/>
              </a:ext>
            </a:extLst>
          </p:cNvPr>
          <p:cNvSpPr txBox="1"/>
          <p:nvPr/>
        </p:nvSpPr>
        <p:spPr>
          <a:xfrm>
            <a:off x="5722433" y="5204094"/>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211" name="!!6d">
            <a:extLst>
              <a:ext uri="{FF2B5EF4-FFF2-40B4-BE49-F238E27FC236}">
                <a16:creationId xmlns:a16="http://schemas.microsoft.com/office/drawing/2014/main" id="{E1DD5BC0-8741-4818-896B-6C8355D3C1FC}"/>
              </a:ext>
            </a:extLst>
          </p:cNvPr>
          <p:cNvSpPr txBox="1"/>
          <p:nvPr/>
        </p:nvSpPr>
        <p:spPr>
          <a:xfrm>
            <a:off x="5714759" y="5927080"/>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213" name="Rounded Rectangle 212"/>
          <p:cNvSpPr/>
          <p:nvPr/>
        </p:nvSpPr>
        <p:spPr>
          <a:xfrm>
            <a:off x="4894978" y="898759"/>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ed Rectangle 222"/>
          <p:cNvSpPr/>
          <p:nvPr/>
        </p:nvSpPr>
        <p:spPr>
          <a:xfrm>
            <a:off x="4894978" y="3041237"/>
            <a:ext cx="627915" cy="63093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a:off x="4895467" y="445902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225"/>
          <p:cNvSpPr/>
          <p:nvPr/>
        </p:nvSpPr>
        <p:spPr>
          <a:xfrm>
            <a:off x="4895468" y="518629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a:off x="4895470" y="5909214"/>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6d">
            <a:extLst>
              <a:ext uri="{FF2B5EF4-FFF2-40B4-BE49-F238E27FC236}">
                <a16:creationId xmlns:a16="http://schemas.microsoft.com/office/drawing/2014/main" id="{E1DD5BC0-8741-4818-896B-6C8355D3C1FC}"/>
              </a:ext>
            </a:extLst>
          </p:cNvPr>
          <p:cNvSpPr txBox="1"/>
          <p:nvPr/>
        </p:nvSpPr>
        <p:spPr>
          <a:xfrm>
            <a:off x="4973233" y="922631"/>
            <a:ext cx="462170" cy="584775"/>
          </a:xfrm>
          <a:prstGeom prst="rect">
            <a:avLst/>
          </a:prstGeom>
          <a:solidFill>
            <a:srgbClr val="262261"/>
          </a:solidFill>
        </p:spPr>
        <p:txBody>
          <a:bodyPr wrap="square" rtlCol="0">
            <a:spAutoFit/>
          </a:bodyPr>
          <a:lstStyle/>
          <a:p>
            <a:pPr algn="ctr"/>
            <a:r>
              <a:rPr lang="en-US" sz="32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i</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39" name="!!6d">
            <a:extLst>
              <a:ext uri="{FF2B5EF4-FFF2-40B4-BE49-F238E27FC236}">
                <a16:creationId xmlns:a16="http://schemas.microsoft.com/office/drawing/2014/main" id="{E1DD5BC0-8741-4818-896B-6C8355D3C1FC}"/>
              </a:ext>
            </a:extLst>
          </p:cNvPr>
          <p:cNvSpPr txBox="1"/>
          <p:nvPr/>
        </p:nvSpPr>
        <p:spPr>
          <a:xfrm>
            <a:off x="4973233" y="3074099"/>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260" name="!!6d">
            <a:extLst>
              <a:ext uri="{FF2B5EF4-FFF2-40B4-BE49-F238E27FC236}">
                <a16:creationId xmlns:a16="http://schemas.microsoft.com/office/drawing/2014/main" id="{E1DD5BC0-8741-4818-896B-6C8355D3C1FC}"/>
              </a:ext>
            </a:extLst>
          </p:cNvPr>
          <p:cNvSpPr txBox="1"/>
          <p:nvPr/>
        </p:nvSpPr>
        <p:spPr>
          <a:xfrm>
            <a:off x="4965559" y="4489238"/>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l</a:t>
            </a:r>
          </a:p>
        </p:txBody>
      </p:sp>
      <p:sp>
        <p:nvSpPr>
          <p:cNvPr id="270" name="!!6d">
            <a:extLst>
              <a:ext uri="{FF2B5EF4-FFF2-40B4-BE49-F238E27FC236}">
                <a16:creationId xmlns:a16="http://schemas.microsoft.com/office/drawing/2014/main" id="{E1DD5BC0-8741-4818-896B-6C8355D3C1FC}"/>
              </a:ext>
            </a:extLst>
          </p:cNvPr>
          <p:cNvSpPr txBox="1"/>
          <p:nvPr/>
        </p:nvSpPr>
        <p:spPr>
          <a:xfrm>
            <a:off x="4973233" y="5204094"/>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271" name="!!6d">
            <a:extLst>
              <a:ext uri="{FF2B5EF4-FFF2-40B4-BE49-F238E27FC236}">
                <a16:creationId xmlns:a16="http://schemas.microsoft.com/office/drawing/2014/main" id="{E1DD5BC0-8741-4818-896B-6C8355D3C1FC}"/>
              </a:ext>
            </a:extLst>
          </p:cNvPr>
          <p:cNvSpPr txBox="1"/>
          <p:nvPr/>
        </p:nvSpPr>
        <p:spPr>
          <a:xfrm>
            <a:off x="4965559" y="5927080"/>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e</a:t>
            </a:r>
          </a:p>
        </p:txBody>
      </p:sp>
      <p:sp>
        <p:nvSpPr>
          <p:cNvPr id="272" name="Rounded Rectangle 271"/>
          <p:cNvSpPr/>
          <p:nvPr/>
        </p:nvSpPr>
        <p:spPr>
          <a:xfrm>
            <a:off x="4145778" y="898759"/>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ounded Rectangle 276"/>
          <p:cNvSpPr/>
          <p:nvPr/>
        </p:nvSpPr>
        <p:spPr>
          <a:xfrm>
            <a:off x="4146267" y="445902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6d">
            <a:extLst>
              <a:ext uri="{FF2B5EF4-FFF2-40B4-BE49-F238E27FC236}">
                <a16:creationId xmlns:a16="http://schemas.microsoft.com/office/drawing/2014/main" id="{E1DD5BC0-8741-4818-896B-6C8355D3C1FC}"/>
              </a:ext>
            </a:extLst>
          </p:cNvPr>
          <p:cNvSpPr txBox="1"/>
          <p:nvPr/>
        </p:nvSpPr>
        <p:spPr>
          <a:xfrm>
            <a:off x="4224033" y="922631"/>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b</a:t>
            </a:r>
          </a:p>
        </p:txBody>
      </p:sp>
      <p:sp>
        <p:nvSpPr>
          <p:cNvPr id="289" name="!!6d">
            <a:extLst>
              <a:ext uri="{FF2B5EF4-FFF2-40B4-BE49-F238E27FC236}">
                <a16:creationId xmlns:a16="http://schemas.microsoft.com/office/drawing/2014/main" id="{E1DD5BC0-8741-4818-896B-6C8355D3C1FC}"/>
              </a:ext>
            </a:extLst>
          </p:cNvPr>
          <p:cNvSpPr txBox="1"/>
          <p:nvPr/>
        </p:nvSpPr>
        <p:spPr>
          <a:xfrm>
            <a:off x="4216359" y="4489238"/>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e</a:t>
            </a:r>
          </a:p>
        </p:txBody>
      </p:sp>
      <p:sp>
        <p:nvSpPr>
          <p:cNvPr id="309" name="Rounded Rectangle 308"/>
          <p:cNvSpPr/>
          <p:nvPr/>
        </p:nvSpPr>
        <p:spPr>
          <a:xfrm>
            <a:off x="9394250" y="898759"/>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ounded Rectangle 312"/>
          <p:cNvSpPr/>
          <p:nvPr/>
        </p:nvSpPr>
        <p:spPr>
          <a:xfrm>
            <a:off x="9394741" y="3757694"/>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ounded Rectangle 314"/>
          <p:cNvSpPr/>
          <p:nvPr/>
        </p:nvSpPr>
        <p:spPr>
          <a:xfrm>
            <a:off x="3384832" y="518629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6d">
            <a:extLst>
              <a:ext uri="{FF2B5EF4-FFF2-40B4-BE49-F238E27FC236}">
                <a16:creationId xmlns:a16="http://schemas.microsoft.com/office/drawing/2014/main" id="{E1DD5BC0-8741-4818-896B-6C8355D3C1FC}"/>
              </a:ext>
            </a:extLst>
          </p:cNvPr>
          <p:cNvSpPr txBox="1"/>
          <p:nvPr/>
        </p:nvSpPr>
        <p:spPr>
          <a:xfrm>
            <a:off x="9472505" y="922631"/>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321" name="!!6d">
            <a:extLst>
              <a:ext uri="{FF2B5EF4-FFF2-40B4-BE49-F238E27FC236}">
                <a16:creationId xmlns:a16="http://schemas.microsoft.com/office/drawing/2014/main" id="{E1DD5BC0-8741-4818-896B-6C8355D3C1FC}"/>
              </a:ext>
            </a:extLst>
          </p:cNvPr>
          <p:cNvSpPr txBox="1"/>
          <p:nvPr/>
        </p:nvSpPr>
        <p:spPr>
          <a:xfrm>
            <a:off x="9472505" y="3779552"/>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323" name="!!6d">
            <a:extLst>
              <a:ext uri="{FF2B5EF4-FFF2-40B4-BE49-F238E27FC236}">
                <a16:creationId xmlns:a16="http://schemas.microsoft.com/office/drawing/2014/main" id="{E1DD5BC0-8741-4818-896B-6C8355D3C1FC}"/>
              </a:ext>
            </a:extLst>
          </p:cNvPr>
          <p:cNvSpPr txBox="1"/>
          <p:nvPr/>
        </p:nvSpPr>
        <p:spPr>
          <a:xfrm>
            <a:off x="3462597" y="5204094"/>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326" name="Rounded Rectangle 325"/>
          <p:cNvSpPr/>
          <p:nvPr/>
        </p:nvSpPr>
        <p:spPr>
          <a:xfrm>
            <a:off x="8645050" y="898759"/>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ounded Rectangle 327"/>
          <p:cNvSpPr/>
          <p:nvPr/>
        </p:nvSpPr>
        <p:spPr>
          <a:xfrm>
            <a:off x="8645541" y="2332004"/>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ounded Rectangle 329"/>
          <p:cNvSpPr/>
          <p:nvPr/>
        </p:nvSpPr>
        <p:spPr>
          <a:xfrm>
            <a:off x="8645541" y="3757694"/>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ounded Rectangle 332"/>
          <p:cNvSpPr/>
          <p:nvPr/>
        </p:nvSpPr>
        <p:spPr>
          <a:xfrm>
            <a:off x="8645540" y="518629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6d">
            <a:extLst>
              <a:ext uri="{FF2B5EF4-FFF2-40B4-BE49-F238E27FC236}">
                <a16:creationId xmlns:a16="http://schemas.microsoft.com/office/drawing/2014/main" id="{E1DD5BC0-8741-4818-896B-6C8355D3C1FC}"/>
              </a:ext>
            </a:extLst>
          </p:cNvPr>
          <p:cNvSpPr txBox="1"/>
          <p:nvPr/>
        </p:nvSpPr>
        <p:spPr>
          <a:xfrm>
            <a:off x="8723305" y="922631"/>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337" name="!!6d">
            <a:extLst>
              <a:ext uri="{FF2B5EF4-FFF2-40B4-BE49-F238E27FC236}">
                <a16:creationId xmlns:a16="http://schemas.microsoft.com/office/drawing/2014/main" id="{E1DD5BC0-8741-4818-896B-6C8355D3C1FC}"/>
              </a:ext>
            </a:extLst>
          </p:cNvPr>
          <p:cNvSpPr txBox="1"/>
          <p:nvPr/>
        </p:nvSpPr>
        <p:spPr>
          <a:xfrm>
            <a:off x="8723305" y="2341703"/>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339" name="!!6d">
            <a:extLst>
              <a:ext uri="{FF2B5EF4-FFF2-40B4-BE49-F238E27FC236}">
                <a16:creationId xmlns:a16="http://schemas.microsoft.com/office/drawing/2014/main" id="{E1DD5BC0-8741-4818-896B-6C8355D3C1FC}"/>
              </a:ext>
            </a:extLst>
          </p:cNvPr>
          <p:cNvSpPr txBox="1"/>
          <p:nvPr/>
        </p:nvSpPr>
        <p:spPr>
          <a:xfrm>
            <a:off x="8723305" y="3779552"/>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b</a:t>
            </a:r>
          </a:p>
        </p:txBody>
      </p:sp>
      <p:sp>
        <p:nvSpPr>
          <p:cNvPr id="341" name="!!6d">
            <a:extLst>
              <a:ext uri="{FF2B5EF4-FFF2-40B4-BE49-F238E27FC236}">
                <a16:creationId xmlns:a16="http://schemas.microsoft.com/office/drawing/2014/main" id="{E1DD5BC0-8741-4818-896B-6C8355D3C1FC}"/>
              </a:ext>
            </a:extLst>
          </p:cNvPr>
          <p:cNvSpPr txBox="1"/>
          <p:nvPr/>
        </p:nvSpPr>
        <p:spPr>
          <a:xfrm>
            <a:off x="8723305" y="5204094"/>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343" name="Rounded Rectangle 342"/>
          <p:cNvSpPr/>
          <p:nvPr/>
        </p:nvSpPr>
        <p:spPr>
          <a:xfrm>
            <a:off x="7895850" y="898759"/>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ounded Rectangle 344"/>
          <p:cNvSpPr/>
          <p:nvPr/>
        </p:nvSpPr>
        <p:spPr>
          <a:xfrm>
            <a:off x="7896341" y="2332004"/>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ounded Rectangle 345"/>
          <p:cNvSpPr/>
          <p:nvPr/>
        </p:nvSpPr>
        <p:spPr>
          <a:xfrm>
            <a:off x="7895850" y="3041237"/>
            <a:ext cx="627915" cy="63093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ounded Rectangle 346"/>
          <p:cNvSpPr/>
          <p:nvPr/>
        </p:nvSpPr>
        <p:spPr>
          <a:xfrm>
            <a:off x="7896341" y="3757694"/>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ounded Rectangle 348"/>
          <p:cNvSpPr/>
          <p:nvPr/>
        </p:nvSpPr>
        <p:spPr>
          <a:xfrm>
            <a:off x="7896340" y="518629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6d">
            <a:extLst>
              <a:ext uri="{FF2B5EF4-FFF2-40B4-BE49-F238E27FC236}">
                <a16:creationId xmlns:a16="http://schemas.microsoft.com/office/drawing/2014/main" id="{E1DD5BC0-8741-4818-896B-6C8355D3C1FC}"/>
              </a:ext>
            </a:extLst>
          </p:cNvPr>
          <p:cNvSpPr txBox="1"/>
          <p:nvPr/>
        </p:nvSpPr>
        <p:spPr>
          <a:xfrm>
            <a:off x="7974105" y="922631"/>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u</a:t>
            </a:r>
          </a:p>
        </p:txBody>
      </p:sp>
      <p:sp>
        <p:nvSpPr>
          <p:cNvPr id="353" name="!!6d">
            <a:extLst>
              <a:ext uri="{FF2B5EF4-FFF2-40B4-BE49-F238E27FC236}">
                <a16:creationId xmlns:a16="http://schemas.microsoft.com/office/drawing/2014/main" id="{E1DD5BC0-8741-4818-896B-6C8355D3C1FC}"/>
              </a:ext>
            </a:extLst>
          </p:cNvPr>
          <p:cNvSpPr txBox="1"/>
          <p:nvPr/>
        </p:nvSpPr>
        <p:spPr>
          <a:xfrm>
            <a:off x="7974105" y="2341703"/>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354" name="!!6d">
            <a:extLst>
              <a:ext uri="{FF2B5EF4-FFF2-40B4-BE49-F238E27FC236}">
                <a16:creationId xmlns:a16="http://schemas.microsoft.com/office/drawing/2014/main" id="{E1DD5BC0-8741-4818-896B-6C8355D3C1FC}"/>
              </a:ext>
            </a:extLst>
          </p:cNvPr>
          <p:cNvSpPr txBox="1"/>
          <p:nvPr/>
        </p:nvSpPr>
        <p:spPr>
          <a:xfrm>
            <a:off x="7974105" y="3074099"/>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355" name="!!6d">
            <a:extLst>
              <a:ext uri="{FF2B5EF4-FFF2-40B4-BE49-F238E27FC236}">
                <a16:creationId xmlns:a16="http://schemas.microsoft.com/office/drawing/2014/main" id="{E1DD5BC0-8741-4818-896B-6C8355D3C1FC}"/>
              </a:ext>
            </a:extLst>
          </p:cNvPr>
          <p:cNvSpPr txBox="1"/>
          <p:nvPr/>
        </p:nvSpPr>
        <p:spPr>
          <a:xfrm>
            <a:off x="7974105" y="3779552"/>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357" name="!!6d">
            <a:extLst>
              <a:ext uri="{FF2B5EF4-FFF2-40B4-BE49-F238E27FC236}">
                <a16:creationId xmlns:a16="http://schemas.microsoft.com/office/drawing/2014/main" id="{E1DD5BC0-8741-4818-896B-6C8355D3C1FC}"/>
              </a:ext>
            </a:extLst>
          </p:cNvPr>
          <p:cNvSpPr txBox="1"/>
          <p:nvPr/>
        </p:nvSpPr>
        <p:spPr>
          <a:xfrm>
            <a:off x="7974105" y="5204094"/>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359" name="Rounded Rectangle 358"/>
          <p:cNvSpPr/>
          <p:nvPr/>
        </p:nvSpPr>
        <p:spPr>
          <a:xfrm>
            <a:off x="7146650" y="898759"/>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ounded Rectangle 359"/>
          <p:cNvSpPr/>
          <p:nvPr/>
        </p:nvSpPr>
        <p:spPr>
          <a:xfrm>
            <a:off x="4894978" y="161263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ounded Rectangle 360"/>
          <p:cNvSpPr/>
          <p:nvPr/>
        </p:nvSpPr>
        <p:spPr>
          <a:xfrm>
            <a:off x="7147141" y="2332004"/>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ounded Rectangle 361"/>
          <p:cNvSpPr/>
          <p:nvPr/>
        </p:nvSpPr>
        <p:spPr>
          <a:xfrm>
            <a:off x="7146650" y="3041237"/>
            <a:ext cx="627915" cy="63093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ounded Rectangle 362"/>
          <p:cNvSpPr/>
          <p:nvPr/>
        </p:nvSpPr>
        <p:spPr>
          <a:xfrm>
            <a:off x="7147141" y="3757694"/>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ounded Rectangle 364"/>
          <p:cNvSpPr/>
          <p:nvPr/>
        </p:nvSpPr>
        <p:spPr>
          <a:xfrm>
            <a:off x="7147140" y="518629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ounded Rectangle 365"/>
          <p:cNvSpPr/>
          <p:nvPr/>
        </p:nvSpPr>
        <p:spPr>
          <a:xfrm>
            <a:off x="7147142" y="5909214"/>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6d">
            <a:extLst>
              <a:ext uri="{FF2B5EF4-FFF2-40B4-BE49-F238E27FC236}">
                <a16:creationId xmlns:a16="http://schemas.microsoft.com/office/drawing/2014/main" id="{E1DD5BC0-8741-4818-896B-6C8355D3C1FC}"/>
              </a:ext>
            </a:extLst>
          </p:cNvPr>
          <p:cNvSpPr txBox="1"/>
          <p:nvPr/>
        </p:nvSpPr>
        <p:spPr>
          <a:xfrm>
            <a:off x="7224905" y="922631"/>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d</a:t>
            </a:r>
          </a:p>
        </p:txBody>
      </p:sp>
      <p:sp>
        <p:nvSpPr>
          <p:cNvPr id="368" name="!!6d">
            <a:extLst>
              <a:ext uri="{FF2B5EF4-FFF2-40B4-BE49-F238E27FC236}">
                <a16:creationId xmlns:a16="http://schemas.microsoft.com/office/drawing/2014/main" id="{E1DD5BC0-8741-4818-896B-6C8355D3C1FC}"/>
              </a:ext>
            </a:extLst>
          </p:cNvPr>
          <p:cNvSpPr txBox="1"/>
          <p:nvPr/>
        </p:nvSpPr>
        <p:spPr>
          <a:xfrm>
            <a:off x="4972742" y="1632167"/>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369" name="!!6d">
            <a:extLst>
              <a:ext uri="{FF2B5EF4-FFF2-40B4-BE49-F238E27FC236}">
                <a16:creationId xmlns:a16="http://schemas.microsoft.com/office/drawing/2014/main" id="{E1DD5BC0-8741-4818-896B-6C8355D3C1FC}"/>
              </a:ext>
            </a:extLst>
          </p:cNvPr>
          <p:cNvSpPr txBox="1"/>
          <p:nvPr/>
        </p:nvSpPr>
        <p:spPr>
          <a:xfrm>
            <a:off x="7224905" y="2341703"/>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370" name="!!6d">
            <a:extLst>
              <a:ext uri="{FF2B5EF4-FFF2-40B4-BE49-F238E27FC236}">
                <a16:creationId xmlns:a16="http://schemas.microsoft.com/office/drawing/2014/main" id="{E1DD5BC0-8741-4818-896B-6C8355D3C1FC}"/>
              </a:ext>
            </a:extLst>
          </p:cNvPr>
          <p:cNvSpPr txBox="1"/>
          <p:nvPr/>
        </p:nvSpPr>
        <p:spPr>
          <a:xfrm>
            <a:off x="7224905" y="3074099"/>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371" name="!!6d">
            <a:extLst>
              <a:ext uri="{FF2B5EF4-FFF2-40B4-BE49-F238E27FC236}">
                <a16:creationId xmlns:a16="http://schemas.microsoft.com/office/drawing/2014/main" id="{E1DD5BC0-8741-4818-896B-6C8355D3C1FC}"/>
              </a:ext>
            </a:extLst>
          </p:cNvPr>
          <p:cNvSpPr txBox="1"/>
          <p:nvPr/>
        </p:nvSpPr>
        <p:spPr>
          <a:xfrm>
            <a:off x="7224905" y="3779552"/>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373" name="!!6d">
            <a:extLst>
              <a:ext uri="{FF2B5EF4-FFF2-40B4-BE49-F238E27FC236}">
                <a16:creationId xmlns:a16="http://schemas.microsoft.com/office/drawing/2014/main" id="{E1DD5BC0-8741-4818-896B-6C8355D3C1FC}"/>
              </a:ext>
            </a:extLst>
          </p:cNvPr>
          <p:cNvSpPr txBox="1"/>
          <p:nvPr/>
        </p:nvSpPr>
        <p:spPr>
          <a:xfrm>
            <a:off x="7224905" y="5204094"/>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374" name="!!6d">
            <a:extLst>
              <a:ext uri="{FF2B5EF4-FFF2-40B4-BE49-F238E27FC236}">
                <a16:creationId xmlns:a16="http://schemas.microsoft.com/office/drawing/2014/main" id="{E1DD5BC0-8741-4818-896B-6C8355D3C1FC}"/>
              </a:ext>
            </a:extLst>
          </p:cNvPr>
          <p:cNvSpPr txBox="1"/>
          <p:nvPr/>
        </p:nvSpPr>
        <p:spPr>
          <a:xfrm>
            <a:off x="7217231" y="5927080"/>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m</a:t>
            </a:r>
          </a:p>
        </p:txBody>
      </p:sp>
      <p:sp>
        <p:nvSpPr>
          <p:cNvPr id="411" name="Rounded Rectangle 410"/>
          <p:cNvSpPr/>
          <p:nvPr/>
        </p:nvSpPr>
        <p:spPr>
          <a:xfrm>
            <a:off x="10897213" y="3757694"/>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6d">
            <a:extLst>
              <a:ext uri="{FF2B5EF4-FFF2-40B4-BE49-F238E27FC236}">
                <a16:creationId xmlns:a16="http://schemas.microsoft.com/office/drawing/2014/main" id="{E1DD5BC0-8741-4818-896B-6C8355D3C1FC}"/>
              </a:ext>
            </a:extLst>
          </p:cNvPr>
          <p:cNvSpPr txBox="1"/>
          <p:nvPr/>
        </p:nvSpPr>
        <p:spPr>
          <a:xfrm>
            <a:off x="10974977" y="3779552"/>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423" name="Rounded Rectangle 422"/>
          <p:cNvSpPr/>
          <p:nvPr/>
        </p:nvSpPr>
        <p:spPr>
          <a:xfrm>
            <a:off x="10147522" y="898759"/>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ounded Rectangle 426"/>
          <p:cNvSpPr/>
          <p:nvPr/>
        </p:nvSpPr>
        <p:spPr>
          <a:xfrm>
            <a:off x="10148013" y="3757694"/>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ounded Rectangle 428"/>
          <p:cNvSpPr/>
          <p:nvPr/>
        </p:nvSpPr>
        <p:spPr>
          <a:xfrm>
            <a:off x="4138104" y="518629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6d">
            <a:extLst>
              <a:ext uri="{FF2B5EF4-FFF2-40B4-BE49-F238E27FC236}">
                <a16:creationId xmlns:a16="http://schemas.microsoft.com/office/drawing/2014/main" id="{E1DD5BC0-8741-4818-896B-6C8355D3C1FC}"/>
              </a:ext>
            </a:extLst>
          </p:cNvPr>
          <p:cNvSpPr txBox="1"/>
          <p:nvPr/>
        </p:nvSpPr>
        <p:spPr>
          <a:xfrm>
            <a:off x="10225777" y="922631"/>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435" name="!!6d">
            <a:extLst>
              <a:ext uri="{FF2B5EF4-FFF2-40B4-BE49-F238E27FC236}">
                <a16:creationId xmlns:a16="http://schemas.microsoft.com/office/drawing/2014/main" id="{E1DD5BC0-8741-4818-896B-6C8355D3C1FC}"/>
              </a:ext>
            </a:extLst>
          </p:cNvPr>
          <p:cNvSpPr txBox="1"/>
          <p:nvPr/>
        </p:nvSpPr>
        <p:spPr>
          <a:xfrm>
            <a:off x="10225777" y="3779552"/>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437" name="!!6d">
            <a:extLst>
              <a:ext uri="{FF2B5EF4-FFF2-40B4-BE49-F238E27FC236}">
                <a16:creationId xmlns:a16="http://schemas.microsoft.com/office/drawing/2014/main" id="{E1DD5BC0-8741-4818-896B-6C8355D3C1FC}"/>
              </a:ext>
            </a:extLst>
          </p:cNvPr>
          <p:cNvSpPr txBox="1"/>
          <p:nvPr/>
        </p:nvSpPr>
        <p:spPr>
          <a:xfrm>
            <a:off x="4215869" y="5204094"/>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134" name="Rounded Rectangle 133"/>
          <p:cNvSpPr/>
          <p:nvPr/>
        </p:nvSpPr>
        <p:spPr>
          <a:xfrm>
            <a:off x="4142198" y="5909214"/>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6d">
            <a:extLst>
              <a:ext uri="{FF2B5EF4-FFF2-40B4-BE49-F238E27FC236}">
                <a16:creationId xmlns:a16="http://schemas.microsoft.com/office/drawing/2014/main" id="{E1DD5BC0-8741-4818-896B-6C8355D3C1FC}"/>
              </a:ext>
            </a:extLst>
          </p:cNvPr>
          <p:cNvSpPr txBox="1"/>
          <p:nvPr/>
        </p:nvSpPr>
        <p:spPr>
          <a:xfrm>
            <a:off x="4212287" y="5927080"/>
            <a:ext cx="462170" cy="584775"/>
          </a:xfrm>
          <a:prstGeom prst="rect">
            <a:avLst/>
          </a:prstGeom>
          <a:solidFill>
            <a:srgbClr val="262261"/>
          </a:solidFill>
        </p:spPr>
        <p:txBody>
          <a:bodyPr wrap="square" rtlCol="0">
            <a:spAutoFit/>
          </a:bodyPr>
          <a:lstStyle/>
          <a:p>
            <a:pPr algn="ctr"/>
            <a:r>
              <a:rPr lang="en-US" sz="32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i</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54" name="Rounded Rectangle 153"/>
          <p:cNvSpPr/>
          <p:nvPr/>
        </p:nvSpPr>
        <p:spPr>
          <a:xfrm>
            <a:off x="3392998" y="5909214"/>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6d">
            <a:extLst>
              <a:ext uri="{FF2B5EF4-FFF2-40B4-BE49-F238E27FC236}">
                <a16:creationId xmlns:a16="http://schemas.microsoft.com/office/drawing/2014/main" id="{E1DD5BC0-8741-4818-896B-6C8355D3C1FC}"/>
              </a:ext>
            </a:extLst>
          </p:cNvPr>
          <p:cNvSpPr txBox="1"/>
          <p:nvPr/>
        </p:nvSpPr>
        <p:spPr>
          <a:xfrm>
            <a:off x="3463087" y="5927080"/>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b</a:t>
            </a:r>
          </a:p>
        </p:txBody>
      </p:sp>
      <p:sp>
        <p:nvSpPr>
          <p:cNvPr id="159" name="Rounded Rectangle 158"/>
          <p:cNvSpPr/>
          <p:nvPr/>
        </p:nvSpPr>
        <p:spPr>
          <a:xfrm>
            <a:off x="4138595" y="1608839"/>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6d">
            <a:extLst>
              <a:ext uri="{FF2B5EF4-FFF2-40B4-BE49-F238E27FC236}">
                <a16:creationId xmlns:a16="http://schemas.microsoft.com/office/drawing/2014/main" id="{E1DD5BC0-8741-4818-896B-6C8355D3C1FC}"/>
              </a:ext>
            </a:extLst>
          </p:cNvPr>
          <p:cNvSpPr txBox="1"/>
          <p:nvPr/>
        </p:nvSpPr>
        <p:spPr>
          <a:xfrm>
            <a:off x="4216359" y="1628371"/>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166" name="Rounded Rectangle 165"/>
          <p:cNvSpPr/>
          <p:nvPr/>
        </p:nvSpPr>
        <p:spPr>
          <a:xfrm>
            <a:off x="10892650" y="2331809"/>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6d">
            <a:extLst>
              <a:ext uri="{FF2B5EF4-FFF2-40B4-BE49-F238E27FC236}">
                <a16:creationId xmlns:a16="http://schemas.microsoft.com/office/drawing/2014/main" id="{E1DD5BC0-8741-4818-896B-6C8355D3C1FC}"/>
              </a:ext>
            </a:extLst>
          </p:cNvPr>
          <p:cNvSpPr txBox="1"/>
          <p:nvPr/>
        </p:nvSpPr>
        <p:spPr>
          <a:xfrm>
            <a:off x="10970414" y="2341508"/>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168" name="Rounded Rectangle 167"/>
          <p:cNvSpPr/>
          <p:nvPr/>
        </p:nvSpPr>
        <p:spPr>
          <a:xfrm>
            <a:off x="10143450" y="2331809"/>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6d">
            <a:extLst>
              <a:ext uri="{FF2B5EF4-FFF2-40B4-BE49-F238E27FC236}">
                <a16:creationId xmlns:a16="http://schemas.microsoft.com/office/drawing/2014/main" id="{E1DD5BC0-8741-4818-896B-6C8355D3C1FC}"/>
              </a:ext>
            </a:extLst>
          </p:cNvPr>
          <p:cNvSpPr txBox="1"/>
          <p:nvPr/>
        </p:nvSpPr>
        <p:spPr>
          <a:xfrm>
            <a:off x="10221214" y="2341508"/>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173" name="Rounded Rectangle 172"/>
          <p:cNvSpPr/>
          <p:nvPr/>
        </p:nvSpPr>
        <p:spPr>
          <a:xfrm>
            <a:off x="9394250" y="2331809"/>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6d">
            <a:extLst>
              <a:ext uri="{FF2B5EF4-FFF2-40B4-BE49-F238E27FC236}">
                <a16:creationId xmlns:a16="http://schemas.microsoft.com/office/drawing/2014/main" id="{E1DD5BC0-8741-4818-896B-6C8355D3C1FC}"/>
              </a:ext>
            </a:extLst>
          </p:cNvPr>
          <p:cNvSpPr txBox="1"/>
          <p:nvPr/>
        </p:nvSpPr>
        <p:spPr>
          <a:xfrm>
            <a:off x="9472014" y="2341508"/>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p</a:t>
            </a:r>
          </a:p>
        </p:txBody>
      </p:sp>
      <p:sp>
        <p:nvSpPr>
          <p:cNvPr id="175" name="Rounded Rectangle 174"/>
          <p:cNvSpPr/>
          <p:nvPr/>
        </p:nvSpPr>
        <p:spPr>
          <a:xfrm>
            <a:off x="5642571" y="2329808"/>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6d">
            <a:extLst>
              <a:ext uri="{FF2B5EF4-FFF2-40B4-BE49-F238E27FC236}">
                <a16:creationId xmlns:a16="http://schemas.microsoft.com/office/drawing/2014/main" id="{E1DD5BC0-8741-4818-896B-6C8355D3C1FC}"/>
              </a:ext>
            </a:extLst>
          </p:cNvPr>
          <p:cNvSpPr txBox="1"/>
          <p:nvPr/>
        </p:nvSpPr>
        <p:spPr>
          <a:xfrm>
            <a:off x="5720335" y="2339507"/>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v</a:t>
            </a:r>
          </a:p>
        </p:txBody>
      </p:sp>
      <p:sp>
        <p:nvSpPr>
          <p:cNvPr id="178" name="Rounded Rectangle 177"/>
          <p:cNvSpPr/>
          <p:nvPr/>
        </p:nvSpPr>
        <p:spPr>
          <a:xfrm>
            <a:off x="4138104" y="3041237"/>
            <a:ext cx="627915" cy="63093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6d">
            <a:extLst>
              <a:ext uri="{FF2B5EF4-FFF2-40B4-BE49-F238E27FC236}">
                <a16:creationId xmlns:a16="http://schemas.microsoft.com/office/drawing/2014/main" id="{E1DD5BC0-8741-4818-896B-6C8355D3C1FC}"/>
              </a:ext>
            </a:extLst>
          </p:cNvPr>
          <p:cNvSpPr txBox="1"/>
          <p:nvPr/>
        </p:nvSpPr>
        <p:spPr>
          <a:xfrm>
            <a:off x="4216359" y="3074099"/>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187" name="Rounded Rectangle 186"/>
          <p:cNvSpPr/>
          <p:nvPr/>
        </p:nvSpPr>
        <p:spPr>
          <a:xfrm>
            <a:off x="3388904" y="3041237"/>
            <a:ext cx="627915" cy="63093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6d">
            <a:extLst>
              <a:ext uri="{FF2B5EF4-FFF2-40B4-BE49-F238E27FC236}">
                <a16:creationId xmlns:a16="http://schemas.microsoft.com/office/drawing/2014/main" id="{E1DD5BC0-8741-4818-896B-6C8355D3C1FC}"/>
              </a:ext>
            </a:extLst>
          </p:cNvPr>
          <p:cNvSpPr txBox="1"/>
          <p:nvPr/>
        </p:nvSpPr>
        <p:spPr>
          <a:xfrm>
            <a:off x="3467159" y="3074099"/>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u</a:t>
            </a:r>
          </a:p>
        </p:txBody>
      </p:sp>
      <p:sp>
        <p:nvSpPr>
          <p:cNvPr id="189" name="Rounded Rectangle 188"/>
          <p:cNvSpPr/>
          <p:nvPr/>
        </p:nvSpPr>
        <p:spPr>
          <a:xfrm>
            <a:off x="2632114" y="3041237"/>
            <a:ext cx="627915" cy="63093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6d">
            <a:extLst>
              <a:ext uri="{FF2B5EF4-FFF2-40B4-BE49-F238E27FC236}">
                <a16:creationId xmlns:a16="http://schemas.microsoft.com/office/drawing/2014/main" id="{E1DD5BC0-8741-4818-896B-6C8355D3C1FC}"/>
              </a:ext>
            </a:extLst>
          </p:cNvPr>
          <p:cNvSpPr txBox="1"/>
          <p:nvPr/>
        </p:nvSpPr>
        <p:spPr>
          <a:xfrm>
            <a:off x="2710369" y="3074099"/>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191" name="Rounded Rectangle 190"/>
          <p:cNvSpPr/>
          <p:nvPr/>
        </p:nvSpPr>
        <p:spPr>
          <a:xfrm>
            <a:off x="2632114" y="518629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6d">
            <a:extLst>
              <a:ext uri="{FF2B5EF4-FFF2-40B4-BE49-F238E27FC236}">
                <a16:creationId xmlns:a16="http://schemas.microsoft.com/office/drawing/2014/main" id="{E1DD5BC0-8741-4818-896B-6C8355D3C1FC}"/>
              </a:ext>
            </a:extLst>
          </p:cNvPr>
          <p:cNvSpPr txBox="1"/>
          <p:nvPr/>
        </p:nvSpPr>
        <p:spPr>
          <a:xfrm>
            <a:off x="2709879" y="5204094"/>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d</a:t>
            </a:r>
          </a:p>
        </p:txBody>
      </p:sp>
      <p:pic>
        <p:nvPicPr>
          <p:cNvPr id="161" name="cute_cat_-130038392253793508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2790739" y="2254930"/>
            <a:ext cx="609600" cy="609600"/>
          </a:xfrm>
          <a:prstGeom prst="rect">
            <a:avLst/>
          </a:prstGeom>
        </p:spPr>
      </p:pic>
    </p:spTree>
    <p:extLst>
      <p:ext uri="{BB962C8B-B14F-4D97-AF65-F5344CB8AC3E}">
        <p14:creationId xmlns:p14="http://schemas.microsoft.com/office/powerpoint/2010/main" val="29583146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500"/>
                                  </p:stCondLst>
                                  <p:childTnLst>
                                    <p:cmd type="call" cmd="playFrom(0.0)">
                                      <p:cBhvr>
                                        <p:cTn id="6" dur="1" fill="hold"/>
                                        <p:tgtEl>
                                          <p:spTgt spid="16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2"/>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92"/>
                                        </p:tgtEl>
                                        <p:attrNameLst>
                                          <p:attrName>style.visibility</p:attrName>
                                        </p:attrNameLst>
                                      </p:cBhvr>
                                      <p:to>
                                        <p:strVal val="hidden"/>
                                      </p:to>
                                    </p:set>
                                  </p:childTnLst>
                                </p:cTn>
                              </p:par>
                              <p:par>
                                <p:cTn id="12" presetID="1" presetClass="emph" presetSubtype="2" fill="hold" nodeType="withEffect">
                                  <p:stCondLst>
                                    <p:cond delay="0"/>
                                  </p:stCondLst>
                                  <p:childTnLst>
                                    <p:animClr clrSpc="rgb" dir="cw">
                                      <p:cBhvr>
                                        <p:cTn id="13" dur="500" fill="hold"/>
                                        <p:tgtEl>
                                          <p:spTgt spid="90"/>
                                        </p:tgtEl>
                                        <p:attrNameLst>
                                          <p:attrName>fillcolor</p:attrName>
                                        </p:attrNameLst>
                                      </p:cBhvr>
                                      <p:to>
                                        <a:srgbClr val="EE4036"/>
                                      </p:to>
                                    </p:animClr>
                                    <p:set>
                                      <p:cBhvr>
                                        <p:cTn id="14" dur="500" fill="hold"/>
                                        <p:tgtEl>
                                          <p:spTgt spid="90"/>
                                        </p:tgtEl>
                                        <p:attrNameLst>
                                          <p:attrName>fill.type</p:attrName>
                                        </p:attrNameLst>
                                      </p:cBhvr>
                                      <p:to>
                                        <p:strVal val="solid"/>
                                      </p:to>
                                    </p:set>
                                    <p:set>
                                      <p:cBhvr>
                                        <p:cTn id="15" dur="500" fill="hold"/>
                                        <p:tgtEl>
                                          <p:spTgt spid="90"/>
                                        </p:tgtEl>
                                        <p:attrNameLst>
                                          <p:attrName>fill.on</p:attrName>
                                        </p:attrNameLst>
                                      </p:cBhvr>
                                      <p:to>
                                        <p:strVal val="true"/>
                                      </p:to>
                                    </p:set>
                                  </p:childTnLst>
                                </p:cTn>
                              </p:par>
                              <p:par>
                                <p:cTn id="16" presetID="53" presetClass="entr" presetSubtype="16" fill="hold" nodeType="withEffect">
                                  <p:stCondLst>
                                    <p:cond delay="0"/>
                                  </p:stCondLst>
                                  <p:childTnLst>
                                    <p:set>
                                      <p:cBhvr>
                                        <p:cTn id="17" dur="1" fill="hold">
                                          <p:stCondLst>
                                            <p:cond delay="0"/>
                                          </p:stCondLst>
                                        </p:cTn>
                                        <p:tgtEl>
                                          <p:spTgt spid="115"/>
                                        </p:tgtEl>
                                        <p:attrNameLst>
                                          <p:attrName>style.visibility</p:attrName>
                                        </p:attrNameLst>
                                      </p:cBhvr>
                                      <p:to>
                                        <p:strVal val="visible"/>
                                      </p:to>
                                    </p:set>
                                    <p:anim calcmode="lin" valueType="num">
                                      <p:cBhvr>
                                        <p:cTn id="18" dur="500" fill="hold"/>
                                        <p:tgtEl>
                                          <p:spTgt spid="115"/>
                                        </p:tgtEl>
                                        <p:attrNameLst>
                                          <p:attrName>ppt_w</p:attrName>
                                        </p:attrNameLst>
                                      </p:cBhvr>
                                      <p:tavLst>
                                        <p:tav tm="0">
                                          <p:val>
                                            <p:fltVal val="0"/>
                                          </p:val>
                                        </p:tav>
                                        <p:tav tm="100000">
                                          <p:val>
                                            <p:strVal val="#ppt_w"/>
                                          </p:val>
                                        </p:tav>
                                      </p:tavLst>
                                    </p:anim>
                                    <p:anim calcmode="lin" valueType="num">
                                      <p:cBhvr>
                                        <p:cTn id="19" dur="500" fill="hold"/>
                                        <p:tgtEl>
                                          <p:spTgt spid="115"/>
                                        </p:tgtEl>
                                        <p:attrNameLst>
                                          <p:attrName>ppt_h</p:attrName>
                                        </p:attrNameLst>
                                      </p:cBhvr>
                                      <p:tavLst>
                                        <p:tav tm="0">
                                          <p:val>
                                            <p:fltVal val="0"/>
                                          </p:val>
                                        </p:tav>
                                        <p:tav tm="100000">
                                          <p:val>
                                            <p:strVal val="#ppt_h"/>
                                          </p:val>
                                        </p:tav>
                                      </p:tavLst>
                                    </p:anim>
                                    <p:animEffect transition="in" filter="fade">
                                      <p:cBhvr>
                                        <p:cTn id="20" dur="500"/>
                                        <p:tgtEl>
                                          <p:spTgt spid="115"/>
                                        </p:tgtEl>
                                      </p:cBhvr>
                                    </p:animEffect>
                                  </p:childTnLst>
                                </p:cTn>
                              </p:par>
                            </p:childTnLst>
                          </p:cTn>
                        </p:par>
                      </p:childTnLst>
                    </p:cTn>
                  </p:par>
                </p:childTnLst>
              </p:cTn>
              <p:nextCondLst>
                <p:cond evt="onClick" delay="0">
                  <p:tgtEl>
                    <p:spTgt spid="92"/>
                  </p:tgtEl>
                </p:cond>
              </p:nextCondLst>
            </p:seq>
            <p:seq concurrent="1" nextAc="seek">
              <p:cTn id="21" restart="whenNotActive" fill="hold" evtFilter="cancelBubble" nodeType="interactiveSeq">
                <p:stCondLst>
                  <p:cond evt="onClick" delay="0">
                    <p:tgtEl>
                      <p:spTgt spid="139"/>
                    </p:tgtEl>
                  </p:cond>
                </p:stCondLst>
                <p:endSync evt="end" delay="0">
                  <p:rtn val="all"/>
                </p:endSync>
                <p:childTnLst>
                  <p:par>
                    <p:cTn id="22" fill="hold">
                      <p:stCondLst>
                        <p:cond delay="0"/>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39"/>
                                        </p:tgtEl>
                                        <p:attrNameLst>
                                          <p:attrName>style.visibility</p:attrName>
                                        </p:attrNameLst>
                                      </p:cBhvr>
                                      <p:to>
                                        <p:strVal val="hidden"/>
                                      </p:to>
                                    </p:set>
                                  </p:childTnLst>
                                </p:cTn>
                              </p:par>
                              <p:par>
                                <p:cTn id="26" presetID="1" presetClass="emph" presetSubtype="2" fill="hold" nodeType="withEffect">
                                  <p:stCondLst>
                                    <p:cond delay="0"/>
                                  </p:stCondLst>
                                  <p:childTnLst>
                                    <p:animClr clrSpc="rgb" dir="cw">
                                      <p:cBhvr>
                                        <p:cTn id="27" dur="500" fill="hold"/>
                                        <p:tgtEl>
                                          <p:spTgt spid="137"/>
                                        </p:tgtEl>
                                        <p:attrNameLst>
                                          <p:attrName>fillcolor</p:attrName>
                                        </p:attrNameLst>
                                      </p:cBhvr>
                                      <p:to>
                                        <a:srgbClr val="EE4036"/>
                                      </p:to>
                                    </p:animClr>
                                    <p:set>
                                      <p:cBhvr>
                                        <p:cTn id="28" dur="500" fill="hold"/>
                                        <p:tgtEl>
                                          <p:spTgt spid="137"/>
                                        </p:tgtEl>
                                        <p:attrNameLst>
                                          <p:attrName>fill.type</p:attrName>
                                        </p:attrNameLst>
                                      </p:cBhvr>
                                      <p:to>
                                        <p:strVal val="solid"/>
                                      </p:to>
                                    </p:set>
                                    <p:set>
                                      <p:cBhvr>
                                        <p:cTn id="29" dur="500" fill="hold"/>
                                        <p:tgtEl>
                                          <p:spTgt spid="137"/>
                                        </p:tgtEl>
                                        <p:attrNameLst>
                                          <p:attrName>fill.on</p:attrName>
                                        </p:attrNameLst>
                                      </p:cBhvr>
                                      <p:to>
                                        <p:strVal val="true"/>
                                      </p:to>
                                    </p:set>
                                  </p:childTnLst>
                                </p:cTn>
                              </p:par>
                              <p:par>
                                <p:cTn id="30" presetID="53" presetClass="entr" presetSubtype="16" fill="hold" nodeType="withEffect">
                                  <p:stCondLst>
                                    <p:cond delay="0"/>
                                  </p:stCondLst>
                                  <p:childTnLst>
                                    <p:set>
                                      <p:cBhvr>
                                        <p:cTn id="31" dur="1" fill="hold">
                                          <p:stCondLst>
                                            <p:cond delay="0"/>
                                          </p:stCondLst>
                                        </p:cTn>
                                        <p:tgtEl>
                                          <p:spTgt spid="138"/>
                                        </p:tgtEl>
                                        <p:attrNameLst>
                                          <p:attrName>style.visibility</p:attrName>
                                        </p:attrNameLst>
                                      </p:cBhvr>
                                      <p:to>
                                        <p:strVal val="visible"/>
                                      </p:to>
                                    </p:set>
                                    <p:anim calcmode="lin" valueType="num">
                                      <p:cBhvr>
                                        <p:cTn id="32" dur="500" fill="hold"/>
                                        <p:tgtEl>
                                          <p:spTgt spid="138"/>
                                        </p:tgtEl>
                                        <p:attrNameLst>
                                          <p:attrName>ppt_w</p:attrName>
                                        </p:attrNameLst>
                                      </p:cBhvr>
                                      <p:tavLst>
                                        <p:tav tm="0">
                                          <p:val>
                                            <p:fltVal val="0"/>
                                          </p:val>
                                        </p:tav>
                                        <p:tav tm="100000">
                                          <p:val>
                                            <p:strVal val="#ppt_w"/>
                                          </p:val>
                                        </p:tav>
                                      </p:tavLst>
                                    </p:anim>
                                    <p:anim calcmode="lin" valueType="num">
                                      <p:cBhvr>
                                        <p:cTn id="33" dur="500" fill="hold"/>
                                        <p:tgtEl>
                                          <p:spTgt spid="138"/>
                                        </p:tgtEl>
                                        <p:attrNameLst>
                                          <p:attrName>ppt_h</p:attrName>
                                        </p:attrNameLst>
                                      </p:cBhvr>
                                      <p:tavLst>
                                        <p:tav tm="0">
                                          <p:val>
                                            <p:fltVal val="0"/>
                                          </p:val>
                                        </p:tav>
                                        <p:tav tm="100000">
                                          <p:val>
                                            <p:strVal val="#ppt_h"/>
                                          </p:val>
                                        </p:tav>
                                      </p:tavLst>
                                    </p:anim>
                                    <p:animEffect transition="in" filter="fade">
                                      <p:cBhvr>
                                        <p:cTn id="34" dur="500"/>
                                        <p:tgtEl>
                                          <p:spTgt spid="138"/>
                                        </p:tgtEl>
                                      </p:cBhvr>
                                    </p:animEffect>
                                  </p:childTnLst>
                                </p:cTn>
                              </p:par>
                            </p:childTnLst>
                          </p:cTn>
                        </p:par>
                      </p:childTnLst>
                    </p:cTn>
                  </p:par>
                </p:childTnLst>
              </p:cTn>
              <p:nextCondLst>
                <p:cond evt="onClick" delay="0">
                  <p:tgtEl>
                    <p:spTgt spid="139"/>
                  </p:tgtEl>
                </p:cond>
              </p:nextCondLst>
            </p:seq>
            <p:seq concurrent="1" nextAc="seek">
              <p:cTn id="35" restart="whenNotActive" fill="hold" evtFilter="cancelBubble" nodeType="interactiveSeq">
                <p:stCondLst>
                  <p:cond evt="onClick" delay="0">
                    <p:tgtEl>
                      <p:spTgt spid="142"/>
                    </p:tgtEl>
                  </p:cond>
                </p:stCondLst>
                <p:endSync evt="end" delay="0">
                  <p:rtn val="all"/>
                </p:endSync>
                <p:childTnLst>
                  <p:par>
                    <p:cTn id="36" fill="hold">
                      <p:stCondLst>
                        <p:cond delay="0"/>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142"/>
                                        </p:tgtEl>
                                        <p:attrNameLst>
                                          <p:attrName>style.visibility</p:attrName>
                                        </p:attrNameLst>
                                      </p:cBhvr>
                                      <p:to>
                                        <p:strVal val="hidden"/>
                                      </p:to>
                                    </p:set>
                                  </p:childTnLst>
                                </p:cTn>
                              </p:par>
                              <p:par>
                                <p:cTn id="40" presetID="1" presetClass="emph" presetSubtype="2" fill="hold" nodeType="withEffect">
                                  <p:stCondLst>
                                    <p:cond delay="0"/>
                                  </p:stCondLst>
                                  <p:childTnLst>
                                    <p:animClr clrSpc="rgb" dir="cw">
                                      <p:cBhvr>
                                        <p:cTn id="41" dur="500" fill="hold"/>
                                        <p:tgtEl>
                                          <p:spTgt spid="140"/>
                                        </p:tgtEl>
                                        <p:attrNameLst>
                                          <p:attrName>fillcolor</p:attrName>
                                        </p:attrNameLst>
                                      </p:cBhvr>
                                      <p:to>
                                        <a:srgbClr val="EE4036"/>
                                      </p:to>
                                    </p:animClr>
                                    <p:set>
                                      <p:cBhvr>
                                        <p:cTn id="42" dur="500" fill="hold"/>
                                        <p:tgtEl>
                                          <p:spTgt spid="140"/>
                                        </p:tgtEl>
                                        <p:attrNameLst>
                                          <p:attrName>fill.type</p:attrName>
                                        </p:attrNameLst>
                                      </p:cBhvr>
                                      <p:to>
                                        <p:strVal val="solid"/>
                                      </p:to>
                                    </p:set>
                                    <p:set>
                                      <p:cBhvr>
                                        <p:cTn id="43" dur="500" fill="hold"/>
                                        <p:tgtEl>
                                          <p:spTgt spid="140"/>
                                        </p:tgtEl>
                                        <p:attrNameLst>
                                          <p:attrName>fill.on</p:attrName>
                                        </p:attrNameLst>
                                      </p:cBhvr>
                                      <p:to>
                                        <p:strVal val="true"/>
                                      </p:to>
                                    </p:set>
                                  </p:childTnLst>
                                </p:cTn>
                              </p:par>
                              <p:par>
                                <p:cTn id="44" presetID="53" presetClass="entr" presetSubtype="16" fill="hold" nodeType="withEffect">
                                  <p:stCondLst>
                                    <p:cond delay="0"/>
                                  </p:stCondLst>
                                  <p:childTnLst>
                                    <p:set>
                                      <p:cBhvr>
                                        <p:cTn id="45" dur="1" fill="hold">
                                          <p:stCondLst>
                                            <p:cond delay="0"/>
                                          </p:stCondLst>
                                        </p:cTn>
                                        <p:tgtEl>
                                          <p:spTgt spid="141"/>
                                        </p:tgtEl>
                                        <p:attrNameLst>
                                          <p:attrName>style.visibility</p:attrName>
                                        </p:attrNameLst>
                                      </p:cBhvr>
                                      <p:to>
                                        <p:strVal val="visible"/>
                                      </p:to>
                                    </p:set>
                                    <p:anim calcmode="lin" valueType="num">
                                      <p:cBhvr>
                                        <p:cTn id="46" dur="500" fill="hold"/>
                                        <p:tgtEl>
                                          <p:spTgt spid="141"/>
                                        </p:tgtEl>
                                        <p:attrNameLst>
                                          <p:attrName>ppt_w</p:attrName>
                                        </p:attrNameLst>
                                      </p:cBhvr>
                                      <p:tavLst>
                                        <p:tav tm="0">
                                          <p:val>
                                            <p:fltVal val="0"/>
                                          </p:val>
                                        </p:tav>
                                        <p:tav tm="100000">
                                          <p:val>
                                            <p:strVal val="#ppt_w"/>
                                          </p:val>
                                        </p:tav>
                                      </p:tavLst>
                                    </p:anim>
                                    <p:anim calcmode="lin" valueType="num">
                                      <p:cBhvr>
                                        <p:cTn id="47" dur="500" fill="hold"/>
                                        <p:tgtEl>
                                          <p:spTgt spid="141"/>
                                        </p:tgtEl>
                                        <p:attrNameLst>
                                          <p:attrName>ppt_h</p:attrName>
                                        </p:attrNameLst>
                                      </p:cBhvr>
                                      <p:tavLst>
                                        <p:tav tm="0">
                                          <p:val>
                                            <p:fltVal val="0"/>
                                          </p:val>
                                        </p:tav>
                                        <p:tav tm="100000">
                                          <p:val>
                                            <p:strVal val="#ppt_h"/>
                                          </p:val>
                                        </p:tav>
                                      </p:tavLst>
                                    </p:anim>
                                    <p:animEffect transition="in" filter="fade">
                                      <p:cBhvr>
                                        <p:cTn id="48" dur="500"/>
                                        <p:tgtEl>
                                          <p:spTgt spid="141"/>
                                        </p:tgtEl>
                                      </p:cBhvr>
                                    </p:animEffect>
                                  </p:childTnLst>
                                </p:cTn>
                              </p:par>
                            </p:childTnLst>
                          </p:cTn>
                        </p:par>
                      </p:childTnLst>
                    </p:cTn>
                  </p:par>
                </p:childTnLst>
              </p:cTn>
              <p:nextCondLst>
                <p:cond evt="onClick" delay="0">
                  <p:tgtEl>
                    <p:spTgt spid="142"/>
                  </p:tgtEl>
                </p:cond>
              </p:nextCondLst>
            </p:seq>
            <p:seq concurrent="1" nextAc="seek">
              <p:cTn id="49" restart="whenNotActive" fill="hold" evtFilter="cancelBubble" nodeType="interactiveSeq">
                <p:stCondLst>
                  <p:cond evt="onClick" delay="0">
                    <p:tgtEl>
                      <p:spTgt spid="145"/>
                    </p:tgtEl>
                  </p:cond>
                </p:stCondLst>
                <p:endSync evt="end" delay="0">
                  <p:rtn val="all"/>
                </p:endSync>
                <p:childTnLst>
                  <p:par>
                    <p:cTn id="50" fill="hold">
                      <p:stCondLst>
                        <p:cond delay="0"/>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0"/>
                                          </p:stCondLst>
                                        </p:cTn>
                                        <p:tgtEl>
                                          <p:spTgt spid="145"/>
                                        </p:tgtEl>
                                        <p:attrNameLst>
                                          <p:attrName>style.visibility</p:attrName>
                                        </p:attrNameLst>
                                      </p:cBhvr>
                                      <p:to>
                                        <p:strVal val="hidden"/>
                                      </p:to>
                                    </p:set>
                                  </p:childTnLst>
                                </p:cTn>
                              </p:par>
                              <p:par>
                                <p:cTn id="54" presetID="1" presetClass="emph" presetSubtype="2" fill="hold" nodeType="withEffect">
                                  <p:stCondLst>
                                    <p:cond delay="0"/>
                                  </p:stCondLst>
                                  <p:childTnLst>
                                    <p:animClr clrSpc="rgb" dir="cw">
                                      <p:cBhvr>
                                        <p:cTn id="55" dur="500" fill="hold"/>
                                        <p:tgtEl>
                                          <p:spTgt spid="143"/>
                                        </p:tgtEl>
                                        <p:attrNameLst>
                                          <p:attrName>fillcolor</p:attrName>
                                        </p:attrNameLst>
                                      </p:cBhvr>
                                      <p:to>
                                        <a:srgbClr val="EE4036"/>
                                      </p:to>
                                    </p:animClr>
                                    <p:set>
                                      <p:cBhvr>
                                        <p:cTn id="56" dur="500" fill="hold"/>
                                        <p:tgtEl>
                                          <p:spTgt spid="143"/>
                                        </p:tgtEl>
                                        <p:attrNameLst>
                                          <p:attrName>fill.type</p:attrName>
                                        </p:attrNameLst>
                                      </p:cBhvr>
                                      <p:to>
                                        <p:strVal val="solid"/>
                                      </p:to>
                                    </p:set>
                                    <p:set>
                                      <p:cBhvr>
                                        <p:cTn id="57" dur="500" fill="hold"/>
                                        <p:tgtEl>
                                          <p:spTgt spid="143"/>
                                        </p:tgtEl>
                                        <p:attrNameLst>
                                          <p:attrName>fill.on</p:attrName>
                                        </p:attrNameLst>
                                      </p:cBhvr>
                                      <p:to>
                                        <p:strVal val="true"/>
                                      </p:to>
                                    </p:set>
                                  </p:childTnLst>
                                </p:cTn>
                              </p:par>
                              <p:par>
                                <p:cTn id="58" presetID="53" presetClass="entr" presetSubtype="16" fill="hold" nodeType="withEffect">
                                  <p:stCondLst>
                                    <p:cond delay="0"/>
                                  </p:stCondLst>
                                  <p:childTnLst>
                                    <p:set>
                                      <p:cBhvr>
                                        <p:cTn id="59" dur="1" fill="hold">
                                          <p:stCondLst>
                                            <p:cond delay="0"/>
                                          </p:stCondLst>
                                        </p:cTn>
                                        <p:tgtEl>
                                          <p:spTgt spid="144"/>
                                        </p:tgtEl>
                                        <p:attrNameLst>
                                          <p:attrName>style.visibility</p:attrName>
                                        </p:attrNameLst>
                                      </p:cBhvr>
                                      <p:to>
                                        <p:strVal val="visible"/>
                                      </p:to>
                                    </p:set>
                                    <p:anim calcmode="lin" valueType="num">
                                      <p:cBhvr>
                                        <p:cTn id="60" dur="500" fill="hold"/>
                                        <p:tgtEl>
                                          <p:spTgt spid="144"/>
                                        </p:tgtEl>
                                        <p:attrNameLst>
                                          <p:attrName>ppt_w</p:attrName>
                                        </p:attrNameLst>
                                      </p:cBhvr>
                                      <p:tavLst>
                                        <p:tav tm="0">
                                          <p:val>
                                            <p:fltVal val="0"/>
                                          </p:val>
                                        </p:tav>
                                        <p:tav tm="100000">
                                          <p:val>
                                            <p:strVal val="#ppt_w"/>
                                          </p:val>
                                        </p:tav>
                                      </p:tavLst>
                                    </p:anim>
                                    <p:anim calcmode="lin" valueType="num">
                                      <p:cBhvr>
                                        <p:cTn id="61" dur="500" fill="hold"/>
                                        <p:tgtEl>
                                          <p:spTgt spid="144"/>
                                        </p:tgtEl>
                                        <p:attrNameLst>
                                          <p:attrName>ppt_h</p:attrName>
                                        </p:attrNameLst>
                                      </p:cBhvr>
                                      <p:tavLst>
                                        <p:tav tm="0">
                                          <p:val>
                                            <p:fltVal val="0"/>
                                          </p:val>
                                        </p:tav>
                                        <p:tav tm="100000">
                                          <p:val>
                                            <p:strVal val="#ppt_h"/>
                                          </p:val>
                                        </p:tav>
                                      </p:tavLst>
                                    </p:anim>
                                    <p:animEffect transition="in" filter="fade">
                                      <p:cBhvr>
                                        <p:cTn id="62" dur="500"/>
                                        <p:tgtEl>
                                          <p:spTgt spid="144"/>
                                        </p:tgtEl>
                                      </p:cBhvr>
                                    </p:animEffect>
                                  </p:childTnLst>
                                </p:cTn>
                              </p:par>
                            </p:childTnLst>
                          </p:cTn>
                        </p:par>
                      </p:childTnLst>
                    </p:cTn>
                  </p:par>
                </p:childTnLst>
              </p:cTn>
              <p:nextCondLst>
                <p:cond evt="onClick" delay="0">
                  <p:tgtEl>
                    <p:spTgt spid="145"/>
                  </p:tgtEl>
                </p:cond>
              </p:nextCondLst>
            </p:seq>
            <p:seq concurrent="1" nextAc="seek">
              <p:cTn id="63" restart="whenNotActive" fill="hold" evtFilter="cancelBubble" nodeType="interactiveSeq">
                <p:stCondLst>
                  <p:cond evt="onClick" delay="0">
                    <p:tgtEl>
                      <p:spTgt spid="148"/>
                    </p:tgtEl>
                  </p:cond>
                </p:stCondLst>
                <p:endSync evt="end" delay="0">
                  <p:rtn val="all"/>
                </p:endSync>
                <p:childTnLst>
                  <p:par>
                    <p:cTn id="64" fill="hold">
                      <p:stCondLst>
                        <p:cond delay="0"/>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148"/>
                                        </p:tgtEl>
                                        <p:attrNameLst>
                                          <p:attrName>style.visibility</p:attrName>
                                        </p:attrNameLst>
                                      </p:cBhvr>
                                      <p:to>
                                        <p:strVal val="hidden"/>
                                      </p:to>
                                    </p:set>
                                  </p:childTnLst>
                                </p:cTn>
                              </p:par>
                              <p:par>
                                <p:cTn id="68" presetID="1" presetClass="emph" presetSubtype="2" fill="hold" nodeType="withEffect">
                                  <p:stCondLst>
                                    <p:cond delay="0"/>
                                  </p:stCondLst>
                                  <p:childTnLst>
                                    <p:animClr clrSpc="rgb" dir="cw">
                                      <p:cBhvr>
                                        <p:cTn id="69" dur="500" fill="hold"/>
                                        <p:tgtEl>
                                          <p:spTgt spid="146"/>
                                        </p:tgtEl>
                                        <p:attrNameLst>
                                          <p:attrName>fillcolor</p:attrName>
                                        </p:attrNameLst>
                                      </p:cBhvr>
                                      <p:to>
                                        <a:srgbClr val="EE4036"/>
                                      </p:to>
                                    </p:animClr>
                                    <p:set>
                                      <p:cBhvr>
                                        <p:cTn id="70" dur="500" fill="hold"/>
                                        <p:tgtEl>
                                          <p:spTgt spid="146"/>
                                        </p:tgtEl>
                                        <p:attrNameLst>
                                          <p:attrName>fill.type</p:attrName>
                                        </p:attrNameLst>
                                      </p:cBhvr>
                                      <p:to>
                                        <p:strVal val="solid"/>
                                      </p:to>
                                    </p:set>
                                    <p:set>
                                      <p:cBhvr>
                                        <p:cTn id="71" dur="500" fill="hold"/>
                                        <p:tgtEl>
                                          <p:spTgt spid="146"/>
                                        </p:tgtEl>
                                        <p:attrNameLst>
                                          <p:attrName>fill.on</p:attrName>
                                        </p:attrNameLst>
                                      </p:cBhvr>
                                      <p:to>
                                        <p:strVal val="true"/>
                                      </p:to>
                                    </p:set>
                                  </p:childTnLst>
                                </p:cTn>
                              </p:par>
                              <p:par>
                                <p:cTn id="72" presetID="53" presetClass="entr" presetSubtype="16" fill="hold" nodeType="withEffect">
                                  <p:stCondLst>
                                    <p:cond delay="0"/>
                                  </p:stCondLst>
                                  <p:childTnLst>
                                    <p:set>
                                      <p:cBhvr>
                                        <p:cTn id="73" dur="1" fill="hold">
                                          <p:stCondLst>
                                            <p:cond delay="0"/>
                                          </p:stCondLst>
                                        </p:cTn>
                                        <p:tgtEl>
                                          <p:spTgt spid="147"/>
                                        </p:tgtEl>
                                        <p:attrNameLst>
                                          <p:attrName>style.visibility</p:attrName>
                                        </p:attrNameLst>
                                      </p:cBhvr>
                                      <p:to>
                                        <p:strVal val="visible"/>
                                      </p:to>
                                    </p:set>
                                    <p:anim calcmode="lin" valueType="num">
                                      <p:cBhvr>
                                        <p:cTn id="74" dur="500" fill="hold"/>
                                        <p:tgtEl>
                                          <p:spTgt spid="147"/>
                                        </p:tgtEl>
                                        <p:attrNameLst>
                                          <p:attrName>ppt_w</p:attrName>
                                        </p:attrNameLst>
                                      </p:cBhvr>
                                      <p:tavLst>
                                        <p:tav tm="0">
                                          <p:val>
                                            <p:fltVal val="0"/>
                                          </p:val>
                                        </p:tav>
                                        <p:tav tm="100000">
                                          <p:val>
                                            <p:strVal val="#ppt_w"/>
                                          </p:val>
                                        </p:tav>
                                      </p:tavLst>
                                    </p:anim>
                                    <p:anim calcmode="lin" valueType="num">
                                      <p:cBhvr>
                                        <p:cTn id="75" dur="500" fill="hold"/>
                                        <p:tgtEl>
                                          <p:spTgt spid="147"/>
                                        </p:tgtEl>
                                        <p:attrNameLst>
                                          <p:attrName>ppt_h</p:attrName>
                                        </p:attrNameLst>
                                      </p:cBhvr>
                                      <p:tavLst>
                                        <p:tav tm="0">
                                          <p:val>
                                            <p:fltVal val="0"/>
                                          </p:val>
                                        </p:tav>
                                        <p:tav tm="100000">
                                          <p:val>
                                            <p:strVal val="#ppt_h"/>
                                          </p:val>
                                        </p:tav>
                                      </p:tavLst>
                                    </p:anim>
                                    <p:animEffect transition="in" filter="fade">
                                      <p:cBhvr>
                                        <p:cTn id="76" dur="500"/>
                                        <p:tgtEl>
                                          <p:spTgt spid="147"/>
                                        </p:tgtEl>
                                      </p:cBhvr>
                                    </p:animEffect>
                                  </p:childTnLst>
                                </p:cTn>
                              </p:par>
                            </p:childTnLst>
                          </p:cTn>
                        </p:par>
                      </p:childTnLst>
                    </p:cTn>
                  </p:par>
                </p:childTnLst>
              </p:cTn>
              <p:nextCondLst>
                <p:cond evt="onClick" delay="0">
                  <p:tgtEl>
                    <p:spTgt spid="148"/>
                  </p:tgtEl>
                </p:cond>
              </p:nextCondLst>
            </p:seq>
            <p:seq concurrent="1" nextAc="seek">
              <p:cTn id="77" restart="whenNotActive" fill="hold" evtFilter="cancelBubble" nodeType="interactiveSeq">
                <p:stCondLst>
                  <p:cond evt="onClick" delay="0">
                    <p:tgtEl>
                      <p:spTgt spid="151"/>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151"/>
                                        </p:tgtEl>
                                        <p:attrNameLst>
                                          <p:attrName>style.visibility</p:attrName>
                                        </p:attrNameLst>
                                      </p:cBhvr>
                                      <p:to>
                                        <p:strVal val="hidden"/>
                                      </p:to>
                                    </p:set>
                                  </p:childTnLst>
                                </p:cTn>
                              </p:par>
                              <p:par>
                                <p:cTn id="82" presetID="1" presetClass="emph" presetSubtype="2" fill="hold" nodeType="withEffect">
                                  <p:stCondLst>
                                    <p:cond delay="0"/>
                                  </p:stCondLst>
                                  <p:childTnLst>
                                    <p:animClr clrSpc="rgb" dir="cw">
                                      <p:cBhvr>
                                        <p:cTn id="83" dur="500" fill="hold"/>
                                        <p:tgtEl>
                                          <p:spTgt spid="149"/>
                                        </p:tgtEl>
                                        <p:attrNameLst>
                                          <p:attrName>fillcolor</p:attrName>
                                        </p:attrNameLst>
                                      </p:cBhvr>
                                      <p:to>
                                        <a:srgbClr val="EE4036"/>
                                      </p:to>
                                    </p:animClr>
                                    <p:set>
                                      <p:cBhvr>
                                        <p:cTn id="84" dur="500" fill="hold"/>
                                        <p:tgtEl>
                                          <p:spTgt spid="149"/>
                                        </p:tgtEl>
                                        <p:attrNameLst>
                                          <p:attrName>fill.type</p:attrName>
                                        </p:attrNameLst>
                                      </p:cBhvr>
                                      <p:to>
                                        <p:strVal val="solid"/>
                                      </p:to>
                                    </p:set>
                                    <p:set>
                                      <p:cBhvr>
                                        <p:cTn id="85" dur="500" fill="hold"/>
                                        <p:tgtEl>
                                          <p:spTgt spid="149"/>
                                        </p:tgtEl>
                                        <p:attrNameLst>
                                          <p:attrName>fill.on</p:attrName>
                                        </p:attrNameLst>
                                      </p:cBhvr>
                                      <p:to>
                                        <p:strVal val="true"/>
                                      </p:to>
                                    </p:set>
                                  </p:childTnLst>
                                </p:cTn>
                              </p:par>
                              <p:par>
                                <p:cTn id="86" presetID="53" presetClass="entr" presetSubtype="16" fill="hold" nodeType="withEffect">
                                  <p:stCondLst>
                                    <p:cond delay="0"/>
                                  </p:stCondLst>
                                  <p:childTnLst>
                                    <p:set>
                                      <p:cBhvr>
                                        <p:cTn id="87" dur="1" fill="hold">
                                          <p:stCondLst>
                                            <p:cond delay="0"/>
                                          </p:stCondLst>
                                        </p:cTn>
                                        <p:tgtEl>
                                          <p:spTgt spid="150"/>
                                        </p:tgtEl>
                                        <p:attrNameLst>
                                          <p:attrName>style.visibility</p:attrName>
                                        </p:attrNameLst>
                                      </p:cBhvr>
                                      <p:to>
                                        <p:strVal val="visible"/>
                                      </p:to>
                                    </p:set>
                                    <p:anim calcmode="lin" valueType="num">
                                      <p:cBhvr>
                                        <p:cTn id="88" dur="500" fill="hold"/>
                                        <p:tgtEl>
                                          <p:spTgt spid="150"/>
                                        </p:tgtEl>
                                        <p:attrNameLst>
                                          <p:attrName>ppt_w</p:attrName>
                                        </p:attrNameLst>
                                      </p:cBhvr>
                                      <p:tavLst>
                                        <p:tav tm="0">
                                          <p:val>
                                            <p:fltVal val="0"/>
                                          </p:val>
                                        </p:tav>
                                        <p:tav tm="100000">
                                          <p:val>
                                            <p:strVal val="#ppt_w"/>
                                          </p:val>
                                        </p:tav>
                                      </p:tavLst>
                                    </p:anim>
                                    <p:anim calcmode="lin" valueType="num">
                                      <p:cBhvr>
                                        <p:cTn id="89" dur="500" fill="hold"/>
                                        <p:tgtEl>
                                          <p:spTgt spid="150"/>
                                        </p:tgtEl>
                                        <p:attrNameLst>
                                          <p:attrName>ppt_h</p:attrName>
                                        </p:attrNameLst>
                                      </p:cBhvr>
                                      <p:tavLst>
                                        <p:tav tm="0">
                                          <p:val>
                                            <p:fltVal val="0"/>
                                          </p:val>
                                        </p:tav>
                                        <p:tav tm="100000">
                                          <p:val>
                                            <p:strVal val="#ppt_h"/>
                                          </p:val>
                                        </p:tav>
                                      </p:tavLst>
                                    </p:anim>
                                    <p:animEffect transition="in" filter="fade">
                                      <p:cBhvr>
                                        <p:cTn id="90" dur="500"/>
                                        <p:tgtEl>
                                          <p:spTgt spid="150"/>
                                        </p:tgtEl>
                                      </p:cBhvr>
                                    </p:animEffect>
                                  </p:childTnLst>
                                </p:cTn>
                              </p:par>
                            </p:childTnLst>
                          </p:cTn>
                        </p:par>
                      </p:childTnLst>
                    </p:cTn>
                  </p:par>
                </p:childTnLst>
              </p:cTn>
              <p:nextCondLst>
                <p:cond evt="onClick" delay="0">
                  <p:tgtEl>
                    <p:spTgt spid="151"/>
                  </p:tgtEl>
                </p:cond>
              </p:nextCondLst>
            </p:seq>
            <p:seq concurrent="1" nextAc="seek">
              <p:cTn id="91" restart="whenNotActive" fill="hold" evtFilter="cancelBubble" nodeType="interactiveSeq">
                <p:stCondLst>
                  <p:cond evt="onClick" delay="0">
                    <p:tgtEl>
                      <p:spTgt spid="152"/>
                    </p:tgtEl>
                  </p:cond>
                </p:stCondLst>
                <p:endSync evt="end" delay="0">
                  <p:rtn val="all"/>
                </p:endSync>
                <p:childTnLst>
                  <p:par>
                    <p:cTn id="92" fill="hold">
                      <p:stCondLst>
                        <p:cond delay="0"/>
                      </p:stCondLst>
                      <p:childTnLst>
                        <p:par>
                          <p:cTn id="93" fill="hold">
                            <p:stCondLst>
                              <p:cond delay="0"/>
                            </p:stCondLst>
                            <p:childTnLst>
                              <p:par>
                                <p:cTn id="94" presetID="1" presetClass="exit" presetSubtype="0" fill="hold" nodeType="clickEffect">
                                  <p:stCondLst>
                                    <p:cond delay="0"/>
                                  </p:stCondLst>
                                  <p:childTnLst>
                                    <p:set>
                                      <p:cBhvr>
                                        <p:cTn id="95" dur="1" fill="hold">
                                          <p:stCondLst>
                                            <p:cond delay="0"/>
                                          </p:stCondLst>
                                        </p:cTn>
                                        <p:tgtEl>
                                          <p:spTgt spid="152"/>
                                        </p:tgtEl>
                                        <p:attrNameLst>
                                          <p:attrName>style.visibility</p:attrName>
                                        </p:attrNameLst>
                                      </p:cBhvr>
                                      <p:to>
                                        <p:strVal val="hidden"/>
                                      </p:to>
                                    </p:set>
                                  </p:childTnLst>
                                </p:cTn>
                              </p:par>
                              <p:par>
                                <p:cTn id="96" presetID="1" presetClass="emph" presetSubtype="2" fill="hold" nodeType="withEffect">
                                  <p:stCondLst>
                                    <p:cond delay="0"/>
                                  </p:stCondLst>
                                  <p:childTnLst>
                                    <p:animClr clrSpc="rgb" dir="cw">
                                      <p:cBhvr>
                                        <p:cTn id="97" dur="500" fill="hold"/>
                                        <p:tgtEl>
                                          <p:spTgt spid="135"/>
                                        </p:tgtEl>
                                        <p:attrNameLst>
                                          <p:attrName>fillcolor</p:attrName>
                                        </p:attrNameLst>
                                      </p:cBhvr>
                                      <p:to>
                                        <a:srgbClr val="EE4036"/>
                                      </p:to>
                                    </p:animClr>
                                    <p:set>
                                      <p:cBhvr>
                                        <p:cTn id="98" dur="500" fill="hold"/>
                                        <p:tgtEl>
                                          <p:spTgt spid="135"/>
                                        </p:tgtEl>
                                        <p:attrNameLst>
                                          <p:attrName>fill.type</p:attrName>
                                        </p:attrNameLst>
                                      </p:cBhvr>
                                      <p:to>
                                        <p:strVal val="solid"/>
                                      </p:to>
                                    </p:set>
                                    <p:set>
                                      <p:cBhvr>
                                        <p:cTn id="99" dur="500" fill="hold"/>
                                        <p:tgtEl>
                                          <p:spTgt spid="135"/>
                                        </p:tgtEl>
                                        <p:attrNameLst>
                                          <p:attrName>fill.on</p:attrName>
                                        </p:attrNameLst>
                                      </p:cBhvr>
                                      <p:to>
                                        <p:strVal val="true"/>
                                      </p:to>
                                    </p:set>
                                  </p:childTnLst>
                                </p:cTn>
                              </p:par>
                              <p:par>
                                <p:cTn id="100" presetID="53" presetClass="entr" presetSubtype="16" fill="hold" nodeType="withEffect">
                                  <p:stCondLst>
                                    <p:cond delay="0"/>
                                  </p:stCondLst>
                                  <p:childTnLst>
                                    <p:set>
                                      <p:cBhvr>
                                        <p:cTn id="101" dur="1" fill="hold">
                                          <p:stCondLst>
                                            <p:cond delay="0"/>
                                          </p:stCondLst>
                                        </p:cTn>
                                        <p:tgtEl>
                                          <p:spTgt spid="136"/>
                                        </p:tgtEl>
                                        <p:attrNameLst>
                                          <p:attrName>style.visibility</p:attrName>
                                        </p:attrNameLst>
                                      </p:cBhvr>
                                      <p:to>
                                        <p:strVal val="visible"/>
                                      </p:to>
                                    </p:set>
                                    <p:anim calcmode="lin" valueType="num">
                                      <p:cBhvr>
                                        <p:cTn id="102" dur="500" fill="hold"/>
                                        <p:tgtEl>
                                          <p:spTgt spid="136"/>
                                        </p:tgtEl>
                                        <p:attrNameLst>
                                          <p:attrName>ppt_w</p:attrName>
                                        </p:attrNameLst>
                                      </p:cBhvr>
                                      <p:tavLst>
                                        <p:tav tm="0">
                                          <p:val>
                                            <p:fltVal val="0"/>
                                          </p:val>
                                        </p:tav>
                                        <p:tav tm="100000">
                                          <p:val>
                                            <p:strVal val="#ppt_w"/>
                                          </p:val>
                                        </p:tav>
                                      </p:tavLst>
                                    </p:anim>
                                    <p:anim calcmode="lin" valueType="num">
                                      <p:cBhvr>
                                        <p:cTn id="103" dur="500" fill="hold"/>
                                        <p:tgtEl>
                                          <p:spTgt spid="136"/>
                                        </p:tgtEl>
                                        <p:attrNameLst>
                                          <p:attrName>ppt_h</p:attrName>
                                        </p:attrNameLst>
                                      </p:cBhvr>
                                      <p:tavLst>
                                        <p:tav tm="0">
                                          <p:val>
                                            <p:fltVal val="0"/>
                                          </p:val>
                                        </p:tav>
                                        <p:tav tm="100000">
                                          <p:val>
                                            <p:strVal val="#ppt_h"/>
                                          </p:val>
                                        </p:tav>
                                      </p:tavLst>
                                    </p:anim>
                                    <p:animEffect transition="in" filter="fade">
                                      <p:cBhvr>
                                        <p:cTn id="104" dur="500"/>
                                        <p:tgtEl>
                                          <p:spTgt spid="136"/>
                                        </p:tgtEl>
                                      </p:cBhvr>
                                    </p:animEffect>
                                  </p:childTnLst>
                                </p:cTn>
                              </p:par>
                            </p:childTnLst>
                          </p:cTn>
                        </p:par>
                      </p:childTnLst>
                    </p:cTn>
                  </p:par>
                </p:childTnLst>
              </p:cTn>
              <p:nextCondLst>
                <p:cond evt="onClick" delay="0">
                  <p:tgtEl>
                    <p:spTgt spid="152"/>
                  </p:tgtEl>
                </p:cond>
              </p:nextCondLst>
            </p:seq>
            <p:seq concurrent="1" nextAc="seek">
              <p:cTn id="105" restart="whenNotActive" fill="hold" evtFilter="cancelBubble" nodeType="interactiveSeq">
                <p:stCondLst>
                  <p:cond evt="onClick" delay="0">
                    <p:tgtEl>
                      <p:spTgt spid="171"/>
                    </p:tgtEl>
                  </p:cond>
                </p:stCondLst>
                <p:endSync evt="end" delay="0">
                  <p:rtn val="all"/>
                </p:endSync>
                <p:childTnLst>
                  <p:par>
                    <p:cTn id="106" fill="hold">
                      <p:stCondLst>
                        <p:cond delay="0"/>
                      </p:stCondLst>
                      <p:childTnLst>
                        <p:par>
                          <p:cTn id="107" fill="hold">
                            <p:stCondLst>
                              <p:cond delay="0"/>
                            </p:stCondLst>
                            <p:childTnLst>
                              <p:par>
                                <p:cTn id="108" presetID="1" presetClass="exit" presetSubtype="0" fill="hold" nodeType="clickEffect">
                                  <p:stCondLst>
                                    <p:cond delay="0"/>
                                  </p:stCondLst>
                                  <p:childTnLst>
                                    <p:set>
                                      <p:cBhvr>
                                        <p:cTn id="109" dur="1" fill="hold">
                                          <p:stCondLst>
                                            <p:cond delay="0"/>
                                          </p:stCondLst>
                                        </p:cTn>
                                        <p:tgtEl>
                                          <p:spTgt spid="171"/>
                                        </p:tgtEl>
                                        <p:attrNameLst>
                                          <p:attrName>style.visibility</p:attrName>
                                        </p:attrNameLst>
                                      </p:cBhvr>
                                      <p:to>
                                        <p:strVal val="hidden"/>
                                      </p:to>
                                    </p:set>
                                  </p:childTnLst>
                                </p:cTn>
                              </p:par>
                              <p:par>
                                <p:cTn id="110" presetID="1" presetClass="emph" presetSubtype="2" fill="hold" nodeType="withEffect">
                                  <p:stCondLst>
                                    <p:cond delay="0"/>
                                  </p:stCondLst>
                                  <p:childTnLst>
                                    <p:animClr clrSpc="rgb" dir="cw">
                                      <p:cBhvr>
                                        <p:cTn id="111" dur="500" fill="hold"/>
                                        <p:tgtEl>
                                          <p:spTgt spid="169"/>
                                        </p:tgtEl>
                                        <p:attrNameLst>
                                          <p:attrName>fillcolor</p:attrName>
                                        </p:attrNameLst>
                                      </p:cBhvr>
                                      <p:to>
                                        <a:srgbClr val="EE4036"/>
                                      </p:to>
                                    </p:animClr>
                                    <p:set>
                                      <p:cBhvr>
                                        <p:cTn id="112" dur="500" fill="hold"/>
                                        <p:tgtEl>
                                          <p:spTgt spid="169"/>
                                        </p:tgtEl>
                                        <p:attrNameLst>
                                          <p:attrName>fill.type</p:attrName>
                                        </p:attrNameLst>
                                      </p:cBhvr>
                                      <p:to>
                                        <p:strVal val="solid"/>
                                      </p:to>
                                    </p:set>
                                    <p:set>
                                      <p:cBhvr>
                                        <p:cTn id="113" dur="500" fill="hold"/>
                                        <p:tgtEl>
                                          <p:spTgt spid="169"/>
                                        </p:tgtEl>
                                        <p:attrNameLst>
                                          <p:attrName>fill.on</p:attrName>
                                        </p:attrNameLst>
                                      </p:cBhvr>
                                      <p:to>
                                        <p:strVal val="true"/>
                                      </p:to>
                                    </p:set>
                                  </p:childTnLst>
                                </p:cTn>
                              </p:par>
                              <p:par>
                                <p:cTn id="114" presetID="53" presetClass="entr" presetSubtype="16" fill="hold" nodeType="withEffect">
                                  <p:stCondLst>
                                    <p:cond delay="0"/>
                                  </p:stCondLst>
                                  <p:childTnLst>
                                    <p:set>
                                      <p:cBhvr>
                                        <p:cTn id="115" dur="1" fill="hold">
                                          <p:stCondLst>
                                            <p:cond delay="0"/>
                                          </p:stCondLst>
                                        </p:cTn>
                                        <p:tgtEl>
                                          <p:spTgt spid="170"/>
                                        </p:tgtEl>
                                        <p:attrNameLst>
                                          <p:attrName>style.visibility</p:attrName>
                                        </p:attrNameLst>
                                      </p:cBhvr>
                                      <p:to>
                                        <p:strVal val="visible"/>
                                      </p:to>
                                    </p:set>
                                    <p:anim calcmode="lin" valueType="num">
                                      <p:cBhvr>
                                        <p:cTn id="116" dur="500" fill="hold"/>
                                        <p:tgtEl>
                                          <p:spTgt spid="170"/>
                                        </p:tgtEl>
                                        <p:attrNameLst>
                                          <p:attrName>ppt_w</p:attrName>
                                        </p:attrNameLst>
                                      </p:cBhvr>
                                      <p:tavLst>
                                        <p:tav tm="0">
                                          <p:val>
                                            <p:fltVal val="0"/>
                                          </p:val>
                                        </p:tav>
                                        <p:tav tm="100000">
                                          <p:val>
                                            <p:strVal val="#ppt_w"/>
                                          </p:val>
                                        </p:tav>
                                      </p:tavLst>
                                    </p:anim>
                                    <p:anim calcmode="lin" valueType="num">
                                      <p:cBhvr>
                                        <p:cTn id="117" dur="500" fill="hold"/>
                                        <p:tgtEl>
                                          <p:spTgt spid="170"/>
                                        </p:tgtEl>
                                        <p:attrNameLst>
                                          <p:attrName>ppt_h</p:attrName>
                                        </p:attrNameLst>
                                      </p:cBhvr>
                                      <p:tavLst>
                                        <p:tav tm="0">
                                          <p:val>
                                            <p:fltVal val="0"/>
                                          </p:val>
                                        </p:tav>
                                        <p:tav tm="100000">
                                          <p:val>
                                            <p:strVal val="#ppt_h"/>
                                          </p:val>
                                        </p:tav>
                                      </p:tavLst>
                                    </p:anim>
                                    <p:animEffect transition="in" filter="fade">
                                      <p:cBhvr>
                                        <p:cTn id="118" dur="500"/>
                                        <p:tgtEl>
                                          <p:spTgt spid="170"/>
                                        </p:tgtEl>
                                      </p:cBhvr>
                                    </p:animEffect>
                                  </p:childTnLst>
                                </p:cTn>
                              </p:par>
                            </p:childTnLst>
                          </p:cTn>
                        </p:par>
                      </p:childTnLst>
                    </p:cTn>
                  </p:par>
                </p:childTnLst>
              </p:cTn>
              <p:nextCondLst>
                <p:cond evt="onClick" delay="0">
                  <p:tgtEl>
                    <p:spTgt spid="171"/>
                  </p:tgtEl>
                </p:cond>
              </p:nextCondLst>
            </p:seq>
            <p:seq concurrent="1" nextAc="seek">
              <p:cTn id="119" restart="whenNotActive" fill="hold" evtFilter="cancelBubble" nodeType="interactiveSeq">
                <p:stCondLst>
                  <p:cond evt="onClick" delay="0">
                    <p:tgtEl>
                      <p:spTgt spid="155"/>
                    </p:tgtEl>
                  </p:cond>
                </p:stCondLst>
                <p:endSync evt="end" delay="0">
                  <p:rtn val="all"/>
                </p:endSync>
                <p:childTnLst>
                  <p:par>
                    <p:cTn id="120" fill="hold">
                      <p:stCondLst>
                        <p:cond delay="0"/>
                      </p:stCondLst>
                      <p:childTnLst>
                        <p:par>
                          <p:cTn id="121" fill="hold">
                            <p:stCondLst>
                              <p:cond delay="0"/>
                            </p:stCondLst>
                            <p:childTnLst>
                              <p:par>
                                <p:cTn id="122" presetID="53" presetClass="entr" presetSubtype="16" fill="hold" grpId="0" nodeType="withEffect">
                                  <p:stCondLst>
                                    <p:cond delay="0"/>
                                  </p:stCondLst>
                                  <p:childTnLst>
                                    <p:set>
                                      <p:cBhvr>
                                        <p:cTn id="123" dur="1" fill="hold">
                                          <p:stCondLst>
                                            <p:cond delay="0"/>
                                          </p:stCondLst>
                                        </p:cTn>
                                        <p:tgtEl>
                                          <p:spTgt spid="241"/>
                                        </p:tgtEl>
                                        <p:attrNameLst>
                                          <p:attrName>style.visibility</p:attrName>
                                        </p:attrNameLst>
                                      </p:cBhvr>
                                      <p:to>
                                        <p:strVal val="visible"/>
                                      </p:to>
                                    </p:set>
                                    <p:anim calcmode="lin" valueType="num">
                                      <p:cBhvr>
                                        <p:cTn id="124" dur="500" fill="hold"/>
                                        <p:tgtEl>
                                          <p:spTgt spid="241"/>
                                        </p:tgtEl>
                                        <p:attrNameLst>
                                          <p:attrName>ppt_w</p:attrName>
                                        </p:attrNameLst>
                                      </p:cBhvr>
                                      <p:tavLst>
                                        <p:tav tm="0">
                                          <p:val>
                                            <p:fltVal val="0"/>
                                          </p:val>
                                        </p:tav>
                                        <p:tav tm="100000">
                                          <p:val>
                                            <p:strVal val="#ppt_w"/>
                                          </p:val>
                                        </p:tav>
                                      </p:tavLst>
                                    </p:anim>
                                    <p:anim calcmode="lin" valueType="num">
                                      <p:cBhvr>
                                        <p:cTn id="125" dur="500" fill="hold"/>
                                        <p:tgtEl>
                                          <p:spTgt spid="241"/>
                                        </p:tgtEl>
                                        <p:attrNameLst>
                                          <p:attrName>ppt_h</p:attrName>
                                        </p:attrNameLst>
                                      </p:cBhvr>
                                      <p:tavLst>
                                        <p:tav tm="0">
                                          <p:val>
                                            <p:fltVal val="0"/>
                                          </p:val>
                                        </p:tav>
                                        <p:tav tm="100000">
                                          <p:val>
                                            <p:strVal val="#ppt_h"/>
                                          </p:val>
                                        </p:tav>
                                      </p:tavLst>
                                    </p:anim>
                                    <p:animEffect transition="in" filter="fade">
                                      <p:cBhvr>
                                        <p:cTn id="126" dur="500"/>
                                        <p:tgtEl>
                                          <p:spTgt spid="241"/>
                                        </p:tgtEl>
                                      </p:cBhvr>
                                    </p:animEffect>
                                  </p:childTnLst>
                                  <p:subTnLst>
                                    <p:audio>
                                      <p:cMediaNode>
                                        <p:cTn display="0" masterRel="sameClick">
                                          <p:stCondLst>
                                            <p:cond evt="begin" delay="0">
                                              <p:tn val="122"/>
                                            </p:cond>
                                          </p:stCondLst>
                                          <p:endCondLst>
                                            <p:cond evt="onStopAudio" delay="0">
                                              <p:tgtEl>
                                                <p:sldTgt/>
                                              </p:tgtEl>
                                            </p:cond>
                                          </p:endCondLst>
                                        </p:cTn>
                                        <p:tgtEl>
                                          <p:sndTgt r:embed="rId5" name="Bling.wav"/>
                                        </p:tgtEl>
                                      </p:cMediaNode>
                                    </p:audio>
                                  </p:subTnLst>
                                </p:cTn>
                              </p:par>
                              <p:par>
                                <p:cTn id="127" presetID="26" presetClass="emph" presetSubtype="0" fill="hold" grpId="1" nodeType="withEffect">
                                  <p:stCondLst>
                                    <p:cond delay="500"/>
                                  </p:stCondLst>
                                  <p:childTnLst>
                                    <p:animEffect transition="out" filter="fade">
                                      <p:cBhvr>
                                        <p:cTn id="128" dur="500" tmFilter="0, 0; .2, .5; .8, .5; 1, 0"/>
                                        <p:tgtEl>
                                          <p:spTgt spid="241"/>
                                        </p:tgtEl>
                                      </p:cBhvr>
                                    </p:animEffect>
                                    <p:animScale>
                                      <p:cBhvr>
                                        <p:cTn id="129" dur="250" autoRev="1" fill="hold"/>
                                        <p:tgtEl>
                                          <p:spTgt spid="241"/>
                                        </p:tgtEl>
                                      </p:cBhvr>
                                      <p:by x="105000" y="105000"/>
                                    </p:animScale>
                                  </p:childTnLst>
                                </p:cTn>
                              </p:par>
                              <p:par>
                                <p:cTn id="130" presetID="53" presetClass="entr" presetSubtype="16" fill="hold" grpId="0" nodeType="withEffect">
                                  <p:stCondLst>
                                    <p:cond delay="0"/>
                                  </p:stCondLst>
                                  <p:childTnLst>
                                    <p:set>
                                      <p:cBhvr>
                                        <p:cTn id="131" dur="1" fill="hold">
                                          <p:stCondLst>
                                            <p:cond delay="0"/>
                                          </p:stCondLst>
                                        </p:cTn>
                                        <p:tgtEl>
                                          <p:spTgt spid="185"/>
                                        </p:tgtEl>
                                        <p:attrNameLst>
                                          <p:attrName>style.visibility</p:attrName>
                                        </p:attrNameLst>
                                      </p:cBhvr>
                                      <p:to>
                                        <p:strVal val="visible"/>
                                      </p:to>
                                    </p:set>
                                    <p:anim calcmode="lin" valueType="num">
                                      <p:cBhvr>
                                        <p:cTn id="132" dur="500" fill="hold"/>
                                        <p:tgtEl>
                                          <p:spTgt spid="185"/>
                                        </p:tgtEl>
                                        <p:attrNameLst>
                                          <p:attrName>ppt_w</p:attrName>
                                        </p:attrNameLst>
                                      </p:cBhvr>
                                      <p:tavLst>
                                        <p:tav tm="0">
                                          <p:val>
                                            <p:fltVal val="0"/>
                                          </p:val>
                                        </p:tav>
                                        <p:tav tm="100000">
                                          <p:val>
                                            <p:strVal val="#ppt_w"/>
                                          </p:val>
                                        </p:tav>
                                      </p:tavLst>
                                    </p:anim>
                                    <p:anim calcmode="lin" valueType="num">
                                      <p:cBhvr>
                                        <p:cTn id="133" dur="500" fill="hold"/>
                                        <p:tgtEl>
                                          <p:spTgt spid="185"/>
                                        </p:tgtEl>
                                        <p:attrNameLst>
                                          <p:attrName>ppt_h</p:attrName>
                                        </p:attrNameLst>
                                      </p:cBhvr>
                                      <p:tavLst>
                                        <p:tav tm="0">
                                          <p:val>
                                            <p:fltVal val="0"/>
                                          </p:val>
                                        </p:tav>
                                        <p:tav tm="100000">
                                          <p:val>
                                            <p:strVal val="#ppt_h"/>
                                          </p:val>
                                        </p:tav>
                                      </p:tavLst>
                                    </p:anim>
                                    <p:animEffect transition="in" filter="fade">
                                      <p:cBhvr>
                                        <p:cTn id="134" dur="500"/>
                                        <p:tgtEl>
                                          <p:spTgt spid="185"/>
                                        </p:tgtEl>
                                      </p:cBhvr>
                                    </p:animEffect>
                                  </p:childTnLst>
                                  <p:subTnLst>
                                    <p:audio>
                                      <p:cMediaNode>
                                        <p:cTn display="0" masterRel="sameClick">
                                          <p:stCondLst>
                                            <p:cond evt="begin" delay="0">
                                              <p:tn val="130"/>
                                            </p:cond>
                                          </p:stCondLst>
                                          <p:endCondLst>
                                            <p:cond evt="onStopAudio" delay="0">
                                              <p:tgtEl>
                                                <p:sldTgt/>
                                              </p:tgtEl>
                                            </p:cond>
                                          </p:endCondLst>
                                        </p:cTn>
                                        <p:tgtEl>
                                          <p:sndTgt r:embed="rId5" name="Bling.wav"/>
                                        </p:tgtEl>
                                      </p:cMediaNode>
                                    </p:audio>
                                  </p:subTnLst>
                                </p:cTn>
                              </p:par>
                              <p:par>
                                <p:cTn id="135" presetID="26" presetClass="emph" presetSubtype="0" fill="hold" grpId="1" nodeType="withEffect">
                                  <p:stCondLst>
                                    <p:cond delay="500"/>
                                  </p:stCondLst>
                                  <p:childTnLst>
                                    <p:animEffect transition="out" filter="fade">
                                      <p:cBhvr>
                                        <p:cTn id="136" dur="500" tmFilter="0, 0; .2, .5; .8, .5; 1, 0"/>
                                        <p:tgtEl>
                                          <p:spTgt spid="185"/>
                                        </p:tgtEl>
                                      </p:cBhvr>
                                    </p:animEffect>
                                    <p:animScale>
                                      <p:cBhvr>
                                        <p:cTn id="137" dur="250" autoRev="1" fill="hold"/>
                                        <p:tgtEl>
                                          <p:spTgt spid="185"/>
                                        </p:tgtEl>
                                      </p:cBhvr>
                                      <p:by x="105000" y="105000"/>
                                    </p:animScale>
                                  </p:childTnLst>
                                </p:cTn>
                              </p:par>
                              <p:par>
                                <p:cTn id="138" presetID="53" presetClass="entr" presetSubtype="16" fill="hold" grpId="0" nodeType="withEffect">
                                  <p:stCondLst>
                                    <p:cond delay="0"/>
                                  </p:stCondLst>
                                  <p:childTnLst>
                                    <p:set>
                                      <p:cBhvr>
                                        <p:cTn id="139" dur="1" fill="hold">
                                          <p:stCondLst>
                                            <p:cond delay="0"/>
                                          </p:stCondLst>
                                        </p:cTn>
                                        <p:tgtEl>
                                          <p:spTgt spid="368"/>
                                        </p:tgtEl>
                                        <p:attrNameLst>
                                          <p:attrName>style.visibility</p:attrName>
                                        </p:attrNameLst>
                                      </p:cBhvr>
                                      <p:to>
                                        <p:strVal val="visible"/>
                                      </p:to>
                                    </p:set>
                                    <p:anim calcmode="lin" valueType="num">
                                      <p:cBhvr>
                                        <p:cTn id="140" dur="500" fill="hold"/>
                                        <p:tgtEl>
                                          <p:spTgt spid="368"/>
                                        </p:tgtEl>
                                        <p:attrNameLst>
                                          <p:attrName>ppt_w</p:attrName>
                                        </p:attrNameLst>
                                      </p:cBhvr>
                                      <p:tavLst>
                                        <p:tav tm="0">
                                          <p:val>
                                            <p:fltVal val="0"/>
                                          </p:val>
                                        </p:tav>
                                        <p:tav tm="100000">
                                          <p:val>
                                            <p:strVal val="#ppt_w"/>
                                          </p:val>
                                        </p:tav>
                                      </p:tavLst>
                                    </p:anim>
                                    <p:anim calcmode="lin" valueType="num">
                                      <p:cBhvr>
                                        <p:cTn id="141" dur="500" fill="hold"/>
                                        <p:tgtEl>
                                          <p:spTgt spid="368"/>
                                        </p:tgtEl>
                                        <p:attrNameLst>
                                          <p:attrName>ppt_h</p:attrName>
                                        </p:attrNameLst>
                                      </p:cBhvr>
                                      <p:tavLst>
                                        <p:tav tm="0">
                                          <p:val>
                                            <p:fltVal val="0"/>
                                          </p:val>
                                        </p:tav>
                                        <p:tav tm="100000">
                                          <p:val>
                                            <p:strVal val="#ppt_h"/>
                                          </p:val>
                                        </p:tav>
                                      </p:tavLst>
                                    </p:anim>
                                    <p:animEffect transition="in" filter="fade">
                                      <p:cBhvr>
                                        <p:cTn id="142" dur="500"/>
                                        <p:tgtEl>
                                          <p:spTgt spid="368"/>
                                        </p:tgtEl>
                                      </p:cBhvr>
                                    </p:animEffect>
                                  </p:childTnLst>
                                  <p:subTnLst>
                                    <p:audio>
                                      <p:cMediaNode>
                                        <p:cTn display="0" masterRel="sameClick">
                                          <p:stCondLst>
                                            <p:cond evt="begin" delay="0">
                                              <p:tn val="138"/>
                                            </p:cond>
                                          </p:stCondLst>
                                          <p:endCondLst>
                                            <p:cond evt="onStopAudio" delay="0">
                                              <p:tgtEl>
                                                <p:sldTgt/>
                                              </p:tgtEl>
                                            </p:cond>
                                          </p:endCondLst>
                                        </p:cTn>
                                        <p:tgtEl>
                                          <p:sndTgt r:embed="rId5" name="Bling.wav"/>
                                        </p:tgtEl>
                                      </p:cMediaNode>
                                    </p:audio>
                                  </p:subTnLst>
                                </p:cTn>
                              </p:par>
                              <p:par>
                                <p:cTn id="143" presetID="26" presetClass="emph" presetSubtype="0" fill="hold" grpId="1" nodeType="withEffect">
                                  <p:stCondLst>
                                    <p:cond delay="500"/>
                                  </p:stCondLst>
                                  <p:childTnLst>
                                    <p:animEffect transition="out" filter="fade">
                                      <p:cBhvr>
                                        <p:cTn id="144" dur="500" tmFilter="0, 0; .2, .5; .8, .5; 1, 0"/>
                                        <p:tgtEl>
                                          <p:spTgt spid="368"/>
                                        </p:tgtEl>
                                      </p:cBhvr>
                                    </p:animEffect>
                                    <p:animScale>
                                      <p:cBhvr>
                                        <p:cTn id="145" dur="250" autoRev="1" fill="hold"/>
                                        <p:tgtEl>
                                          <p:spTgt spid="368"/>
                                        </p:tgtEl>
                                      </p:cBhvr>
                                      <p:by x="105000" y="105000"/>
                                    </p:animScale>
                                  </p:childTnLst>
                                </p:cTn>
                              </p:par>
                              <p:par>
                                <p:cTn id="146" presetID="53" presetClass="entr" presetSubtype="16" fill="hold" grpId="0" nodeType="withEffect">
                                  <p:stCondLst>
                                    <p:cond delay="0"/>
                                  </p:stCondLst>
                                  <p:childTnLst>
                                    <p:set>
                                      <p:cBhvr>
                                        <p:cTn id="147" dur="1" fill="hold">
                                          <p:stCondLst>
                                            <p:cond delay="0"/>
                                          </p:stCondLst>
                                        </p:cTn>
                                        <p:tgtEl>
                                          <p:spTgt spid="163"/>
                                        </p:tgtEl>
                                        <p:attrNameLst>
                                          <p:attrName>style.visibility</p:attrName>
                                        </p:attrNameLst>
                                      </p:cBhvr>
                                      <p:to>
                                        <p:strVal val="visible"/>
                                      </p:to>
                                    </p:set>
                                    <p:anim calcmode="lin" valueType="num">
                                      <p:cBhvr>
                                        <p:cTn id="148" dur="500" fill="hold"/>
                                        <p:tgtEl>
                                          <p:spTgt spid="163"/>
                                        </p:tgtEl>
                                        <p:attrNameLst>
                                          <p:attrName>ppt_w</p:attrName>
                                        </p:attrNameLst>
                                      </p:cBhvr>
                                      <p:tavLst>
                                        <p:tav tm="0">
                                          <p:val>
                                            <p:fltVal val="0"/>
                                          </p:val>
                                        </p:tav>
                                        <p:tav tm="100000">
                                          <p:val>
                                            <p:strVal val="#ppt_w"/>
                                          </p:val>
                                        </p:tav>
                                      </p:tavLst>
                                    </p:anim>
                                    <p:anim calcmode="lin" valueType="num">
                                      <p:cBhvr>
                                        <p:cTn id="149" dur="500" fill="hold"/>
                                        <p:tgtEl>
                                          <p:spTgt spid="163"/>
                                        </p:tgtEl>
                                        <p:attrNameLst>
                                          <p:attrName>ppt_h</p:attrName>
                                        </p:attrNameLst>
                                      </p:cBhvr>
                                      <p:tavLst>
                                        <p:tav tm="0">
                                          <p:val>
                                            <p:fltVal val="0"/>
                                          </p:val>
                                        </p:tav>
                                        <p:tav tm="100000">
                                          <p:val>
                                            <p:strVal val="#ppt_h"/>
                                          </p:val>
                                        </p:tav>
                                      </p:tavLst>
                                    </p:anim>
                                    <p:animEffect transition="in" filter="fade">
                                      <p:cBhvr>
                                        <p:cTn id="150" dur="500"/>
                                        <p:tgtEl>
                                          <p:spTgt spid="163"/>
                                        </p:tgtEl>
                                      </p:cBhvr>
                                    </p:animEffect>
                                  </p:childTnLst>
                                  <p:subTnLst>
                                    <p:audio>
                                      <p:cMediaNode>
                                        <p:cTn display="0" masterRel="sameClick">
                                          <p:stCondLst>
                                            <p:cond evt="begin" delay="0">
                                              <p:tn val="146"/>
                                            </p:cond>
                                          </p:stCondLst>
                                          <p:endCondLst>
                                            <p:cond evt="onStopAudio" delay="0">
                                              <p:tgtEl>
                                                <p:sldTgt/>
                                              </p:tgtEl>
                                            </p:cond>
                                          </p:endCondLst>
                                        </p:cTn>
                                        <p:tgtEl>
                                          <p:sndTgt r:embed="rId5" name="Bling.wav"/>
                                        </p:tgtEl>
                                      </p:cMediaNode>
                                    </p:audio>
                                  </p:subTnLst>
                                </p:cTn>
                              </p:par>
                              <p:par>
                                <p:cTn id="151" presetID="26" presetClass="emph" presetSubtype="0" fill="hold" grpId="1" nodeType="withEffect">
                                  <p:stCondLst>
                                    <p:cond delay="500"/>
                                  </p:stCondLst>
                                  <p:childTnLst>
                                    <p:animEffect transition="out" filter="fade">
                                      <p:cBhvr>
                                        <p:cTn id="152" dur="500" tmFilter="0, 0; .2, .5; .8, .5; 1, 0"/>
                                        <p:tgtEl>
                                          <p:spTgt spid="163"/>
                                        </p:tgtEl>
                                      </p:cBhvr>
                                    </p:animEffect>
                                    <p:animScale>
                                      <p:cBhvr>
                                        <p:cTn id="153" dur="250" autoRev="1" fill="hold"/>
                                        <p:tgtEl>
                                          <p:spTgt spid="163"/>
                                        </p:tgtEl>
                                      </p:cBhvr>
                                      <p:by x="105000" y="105000"/>
                                    </p:animScale>
                                  </p:childTnLst>
                                </p:cTn>
                              </p:par>
                            </p:childTnLst>
                          </p:cTn>
                        </p:par>
                      </p:childTnLst>
                    </p:cTn>
                  </p:par>
                </p:childTnLst>
              </p:cTn>
              <p:nextCondLst>
                <p:cond evt="onClick" delay="0">
                  <p:tgtEl>
                    <p:spTgt spid="155"/>
                  </p:tgtEl>
                </p:cond>
              </p:nextCondLst>
            </p:seq>
            <p:seq concurrent="1" nextAc="seek">
              <p:cTn id="154" restart="whenNotActive" fill="hold" evtFilter="cancelBubble" nodeType="interactiveSeq">
                <p:stCondLst>
                  <p:cond evt="onClick" delay="0">
                    <p:tgtEl>
                      <p:spTgt spid="177"/>
                    </p:tgtEl>
                  </p:cond>
                </p:stCondLst>
                <p:endSync evt="end" delay="0">
                  <p:rtn val="all"/>
                </p:endSync>
                <p:childTnLst>
                  <p:par>
                    <p:cTn id="155" fill="hold">
                      <p:stCondLst>
                        <p:cond delay="0"/>
                      </p:stCondLst>
                      <p:childTnLst>
                        <p:par>
                          <p:cTn id="156" fill="hold">
                            <p:stCondLst>
                              <p:cond delay="0"/>
                            </p:stCondLst>
                            <p:childTnLst>
                              <p:par>
                                <p:cTn id="157" presetID="53" presetClass="entr" presetSubtype="16" fill="hold" grpId="0" nodeType="withEffect">
                                  <p:stCondLst>
                                    <p:cond delay="0"/>
                                  </p:stCondLst>
                                  <p:childTnLst>
                                    <p:set>
                                      <p:cBhvr>
                                        <p:cTn id="158" dur="1" fill="hold">
                                          <p:stCondLst>
                                            <p:cond delay="0"/>
                                          </p:stCondLst>
                                        </p:cTn>
                                        <p:tgtEl>
                                          <p:spTgt spid="253"/>
                                        </p:tgtEl>
                                        <p:attrNameLst>
                                          <p:attrName>style.visibility</p:attrName>
                                        </p:attrNameLst>
                                      </p:cBhvr>
                                      <p:to>
                                        <p:strVal val="visible"/>
                                      </p:to>
                                    </p:set>
                                    <p:anim calcmode="lin" valueType="num">
                                      <p:cBhvr>
                                        <p:cTn id="159" dur="500" fill="hold"/>
                                        <p:tgtEl>
                                          <p:spTgt spid="253"/>
                                        </p:tgtEl>
                                        <p:attrNameLst>
                                          <p:attrName>ppt_w</p:attrName>
                                        </p:attrNameLst>
                                      </p:cBhvr>
                                      <p:tavLst>
                                        <p:tav tm="0">
                                          <p:val>
                                            <p:fltVal val="0"/>
                                          </p:val>
                                        </p:tav>
                                        <p:tav tm="100000">
                                          <p:val>
                                            <p:strVal val="#ppt_w"/>
                                          </p:val>
                                        </p:tav>
                                      </p:tavLst>
                                    </p:anim>
                                    <p:anim calcmode="lin" valueType="num">
                                      <p:cBhvr>
                                        <p:cTn id="160" dur="500" fill="hold"/>
                                        <p:tgtEl>
                                          <p:spTgt spid="253"/>
                                        </p:tgtEl>
                                        <p:attrNameLst>
                                          <p:attrName>ppt_h</p:attrName>
                                        </p:attrNameLst>
                                      </p:cBhvr>
                                      <p:tavLst>
                                        <p:tav tm="0">
                                          <p:val>
                                            <p:fltVal val="0"/>
                                          </p:val>
                                        </p:tav>
                                        <p:tav tm="100000">
                                          <p:val>
                                            <p:strVal val="#ppt_h"/>
                                          </p:val>
                                        </p:tav>
                                      </p:tavLst>
                                    </p:anim>
                                    <p:animEffect transition="in" filter="fade">
                                      <p:cBhvr>
                                        <p:cTn id="161" dur="500"/>
                                        <p:tgtEl>
                                          <p:spTgt spid="253"/>
                                        </p:tgtEl>
                                      </p:cBhvr>
                                    </p:animEffect>
                                  </p:childTnLst>
                                  <p:subTnLst>
                                    <p:audio>
                                      <p:cMediaNode>
                                        <p:cTn display="0" masterRel="sameClick">
                                          <p:stCondLst>
                                            <p:cond evt="begin" delay="0">
                                              <p:tn val="157"/>
                                            </p:cond>
                                          </p:stCondLst>
                                          <p:endCondLst>
                                            <p:cond evt="onStopAudio" delay="0">
                                              <p:tgtEl>
                                                <p:sldTgt/>
                                              </p:tgtEl>
                                            </p:cond>
                                          </p:endCondLst>
                                        </p:cTn>
                                        <p:tgtEl>
                                          <p:sndTgt r:embed="rId5" name="Bling.wav"/>
                                        </p:tgtEl>
                                      </p:cMediaNode>
                                    </p:audio>
                                  </p:subTnLst>
                                </p:cTn>
                              </p:par>
                              <p:par>
                                <p:cTn id="162" presetID="26" presetClass="emph" presetSubtype="0" fill="hold" grpId="1" nodeType="withEffect">
                                  <p:stCondLst>
                                    <p:cond delay="500"/>
                                  </p:stCondLst>
                                  <p:childTnLst>
                                    <p:animEffect transition="out" filter="fade">
                                      <p:cBhvr>
                                        <p:cTn id="163" dur="500" tmFilter="0, 0; .2, .5; .8, .5; 1, 0"/>
                                        <p:tgtEl>
                                          <p:spTgt spid="253"/>
                                        </p:tgtEl>
                                      </p:cBhvr>
                                    </p:animEffect>
                                    <p:animScale>
                                      <p:cBhvr>
                                        <p:cTn id="164" dur="250" autoRev="1" fill="hold"/>
                                        <p:tgtEl>
                                          <p:spTgt spid="253"/>
                                        </p:tgtEl>
                                      </p:cBhvr>
                                      <p:by x="105000" y="105000"/>
                                    </p:animScale>
                                  </p:childTnLst>
                                </p:cTn>
                              </p:par>
                              <p:par>
                                <p:cTn id="165" presetID="53" presetClass="entr" presetSubtype="16" fill="hold" grpId="0" nodeType="withEffect">
                                  <p:stCondLst>
                                    <p:cond delay="0"/>
                                  </p:stCondLst>
                                  <p:childTnLst>
                                    <p:set>
                                      <p:cBhvr>
                                        <p:cTn id="166" dur="1" fill="hold">
                                          <p:stCondLst>
                                            <p:cond delay="0"/>
                                          </p:stCondLst>
                                        </p:cTn>
                                        <p:tgtEl>
                                          <p:spTgt spid="337"/>
                                        </p:tgtEl>
                                        <p:attrNameLst>
                                          <p:attrName>style.visibility</p:attrName>
                                        </p:attrNameLst>
                                      </p:cBhvr>
                                      <p:to>
                                        <p:strVal val="visible"/>
                                      </p:to>
                                    </p:set>
                                    <p:anim calcmode="lin" valueType="num">
                                      <p:cBhvr>
                                        <p:cTn id="167" dur="500" fill="hold"/>
                                        <p:tgtEl>
                                          <p:spTgt spid="337"/>
                                        </p:tgtEl>
                                        <p:attrNameLst>
                                          <p:attrName>ppt_w</p:attrName>
                                        </p:attrNameLst>
                                      </p:cBhvr>
                                      <p:tavLst>
                                        <p:tav tm="0">
                                          <p:val>
                                            <p:fltVal val="0"/>
                                          </p:val>
                                        </p:tav>
                                        <p:tav tm="100000">
                                          <p:val>
                                            <p:strVal val="#ppt_w"/>
                                          </p:val>
                                        </p:tav>
                                      </p:tavLst>
                                    </p:anim>
                                    <p:anim calcmode="lin" valueType="num">
                                      <p:cBhvr>
                                        <p:cTn id="168" dur="500" fill="hold"/>
                                        <p:tgtEl>
                                          <p:spTgt spid="337"/>
                                        </p:tgtEl>
                                        <p:attrNameLst>
                                          <p:attrName>ppt_h</p:attrName>
                                        </p:attrNameLst>
                                      </p:cBhvr>
                                      <p:tavLst>
                                        <p:tav tm="0">
                                          <p:val>
                                            <p:fltVal val="0"/>
                                          </p:val>
                                        </p:tav>
                                        <p:tav tm="100000">
                                          <p:val>
                                            <p:strVal val="#ppt_h"/>
                                          </p:val>
                                        </p:tav>
                                      </p:tavLst>
                                    </p:anim>
                                    <p:animEffect transition="in" filter="fade">
                                      <p:cBhvr>
                                        <p:cTn id="169" dur="500"/>
                                        <p:tgtEl>
                                          <p:spTgt spid="337"/>
                                        </p:tgtEl>
                                      </p:cBhvr>
                                    </p:animEffect>
                                  </p:childTnLst>
                                  <p:subTnLst>
                                    <p:audio>
                                      <p:cMediaNode>
                                        <p:cTn display="0" masterRel="sameClick">
                                          <p:stCondLst>
                                            <p:cond evt="begin" delay="0">
                                              <p:tn val="165"/>
                                            </p:cond>
                                          </p:stCondLst>
                                          <p:endCondLst>
                                            <p:cond evt="onStopAudio" delay="0">
                                              <p:tgtEl>
                                                <p:sldTgt/>
                                              </p:tgtEl>
                                            </p:cond>
                                          </p:endCondLst>
                                        </p:cTn>
                                        <p:tgtEl>
                                          <p:sndTgt r:embed="rId5" name="Bling.wav"/>
                                        </p:tgtEl>
                                      </p:cMediaNode>
                                    </p:audio>
                                  </p:subTnLst>
                                </p:cTn>
                              </p:par>
                              <p:par>
                                <p:cTn id="170" presetID="26" presetClass="emph" presetSubtype="0" fill="hold" grpId="1" nodeType="withEffect">
                                  <p:stCondLst>
                                    <p:cond delay="500"/>
                                  </p:stCondLst>
                                  <p:childTnLst>
                                    <p:animEffect transition="out" filter="fade">
                                      <p:cBhvr>
                                        <p:cTn id="171" dur="500" tmFilter="0, 0; .2, .5; .8, .5; 1, 0"/>
                                        <p:tgtEl>
                                          <p:spTgt spid="337"/>
                                        </p:tgtEl>
                                      </p:cBhvr>
                                    </p:animEffect>
                                    <p:animScale>
                                      <p:cBhvr>
                                        <p:cTn id="172" dur="250" autoRev="1" fill="hold"/>
                                        <p:tgtEl>
                                          <p:spTgt spid="337"/>
                                        </p:tgtEl>
                                      </p:cBhvr>
                                      <p:by x="105000" y="105000"/>
                                    </p:animScale>
                                  </p:childTnLst>
                                </p:cTn>
                              </p:par>
                              <p:par>
                                <p:cTn id="173" presetID="53" presetClass="entr" presetSubtype="16" fill="hold" grpId="0" nodeType="withEffect">
                                  <p:stCondLst>
                                    <p:cond delay="0"/>
                                  </p:stCondLst>
                                  <p:childTnLst>
                                    <p:set>
                                      <p:cBhvr>
                                        <p:cTn id="174" dur="1" fill="hold">
                                          <p:stCondLst>
                                            <p:cond delay="0"/>
                                          </p:stCondLst>
                                        </p:cTn>
                                        <p:tgtEl>
                                          <p:spTgt spid="353"/>
                                        </p:tgtEl>
                                        <p:attrNameLst>
                                          <p:attrName>style.visibility</p:attrName>
                                        </p:attrNameLst>
                                      </p:cBhvr>
                                      <p:to>
                                        <p:strVal val="visible"/>
                                      </p:to>
                                    </p:set>
                                    <p:anim calcmode="lin" valueType="num">
                                      <p:cBhvr>
                                        <p:cTn id="175" dur="500" fill="hold"/>
                                        <p:tgtEl>
                                          <p:spTgt spid="353"/>
                                        </p:tgtEl>
                                        <p:attrNameLst>
                                          <p:attrName>ppt_w</p:attrName>
                                        </p:attrNameLst>
                                      </p:cBhvr>
                                      <p:tavLst>
                                        <p:tav tm="0">
                                          <p:val>
                                            <p:fltVal val="0"/>
                                          </p:val>
                                        </p:tav>
                                        <p:tav tm="100000">
                                          <p:val>
                                            <p:strVal val="#ppt_w"/>
                                          </p:val>
                                        </p:tav>
                                      </p:tavLst>
                                    </p:anim>
                                    <p:anim calcmode="lin" valueType="num">
                                      <p:cBhvr>
                                        <p:cTn id="176" dur="500" fill="hold"/>
                                        <p:tgtEl>
                                          <p:spTgt spid="353"/>
                                        </p:tgtEl>
                                        <p:attrNameLst>
                                          <p:attrName>ppt_h</p:attrName>
                                        </p:attrNameLst>
                                      </p:cBhvr>
                                      <p:tavLst>
                                        <p:tav tm="0">
                                          <p:val>
                                            <p:fltVal val="0"/>
                                          </p:val>
                                        </p:tav>
                                        <p:tav tm="100000">
                                          <p:val>
                                            <p:strVal val="#ppt_h"/>
                                          </p:val>
                                        </p:tav>
                                      </p:tavLst>
                                    </p:anim>
                                    <p:animEffect transition="in" filter="fade">
                                      <p:cBhvr>
                                        <p:cTn id="177" dur="500"/>
                                        <p:tgtEl>
                                          <p:spTgt spid="353"/>
                                        </p:tgtEl>
                                      </p:cBhvr>
                                    </p:animEffect>
                                  </p:childTnLst>
                                  <p:subTnLst>
                                    <p:audio>
                                      <p:cMediaNode>
                                        <p:cTn display="0" masterRel="sameClick">
                                          <p:stCondLst>
                                            <p:cond evt="begin" delay="0">
                                              <p:tn val="173"/>
                                            </p:cond>
                                          </p:stCondLst>
                                          <p:endCondLst>
                                            <p:cond evt="onStopAudio" delay="0">
                                              <p:tgtEl>
                                                <p:sldTgt/>
                                              </p:tgtEl>
                                            </p:cond>
                                          </p:endCondLst>
                                        </p:cTn>
                                        <p:tgtEl>
                                          <p:sndTgt r:embed="rId5" name="Bling.wav"/>
                                        </p:tgtEl>
                                      </p:cMediaNode>
                                    </p:audio>
                                  </p:subTnLst>
                                </p:cTn>
                              </p:par>
                              <p:par>
                                <p:cTn id="178" presetID="26" presetClass="emph" presetSubtype="0" fill="hold" grpId="1" nodeType="withEffect">
                                  <p:stCondLst>
                                    <p:cond delay="500"/>
                                  </p:stCondLst>
                                  <p:childTnLst>
                                    <p:animEffect transition="out" filter="fade">
                                      <p:cBhvr>
                                        <p:cTn id="179" dur="500" tmFilter="0, 0; .2, .5; .8, .5; 1, 0"/>
                                        <p:tgtEl>
                                          <p:spTgt spid="353"/>
                                        </p:tgtEl>
                                      </p:cBhvr>
                                    </p:animEffect>
                                    <p:animScale>
                                      <p:cBhvr>
                                        <p:cTn id="180" dur="250" autoRev="1" fill="hold"/>
                                        <p:tgtEl>
                                          <p:spTgt spid="353"/>
                                        </p:tgtEl>
                                      </p:cBhvr>
                                      <p:by x="105000" y="105000"/>
                                    </p:animScale>
                                  </p:childTnLst>
                                </p:cTn>
                              </p:par>
                              <p:par>
                                <p:cTn id="181" presetID="53" presetClass="entr" presetSubtype="16" fill="hold" grpId="0" nodeType="withEffect">
                                  <p:stCondLst>
                                    <p:cond delay="0"/>
                                  </p:stCondLst>
                                  <p:childTnLst>
                                    <p:set>
                                      <p:cBhvr>
                                        <p:cTn id="182" dur="1" fill="hold">
                                          <p:stCondLst>
                                            <p:cond delay="0"/>
                                          </p:stCondLst>
                                        </p:cTn>
                                        <p:tgtEl>
                                          <p:spTgt spid="369"/>
                                        </p:tgtEl>
                                        <p:attrNameLst>
                                          <p:attrName>style.visibility</p:attrName>
                                        </p:attrNameLst>
                                      </p:cBhvr>
                                      <p:to>
                                        <p:strVal val="visible"/>
                                      </p:to>
                                    </p:set>
                                    <p:anim calcmode="lin" valueType="num">
                                      <p:cBhvr>
                                        <p:cTn id="183" dur="500" fill="hold"/>
                                        <p:tgtEl>
                                          <p:spTgt spid="369"/>
                                        </p:tgtEl>
                                        <p:attrNameLst>
                                          <p:attrName>ppt_w</p:attrName>
                                        </p:attrNameLst>
                                      </p:cBhvr>
                                      <p:tavLst>
                                        <p:tav tm="0">
                                          <p:val>
                                            <p:fltVal val="0"/>
                                          </p:val>
                                        </p:tav>
                                        <p:tav tm="100000">
                                          <p:val>
                                            <p:strVal val="#ppt_w"/>
                                          </p:val>
                                        </p:tav>
                                      </p:tavLst>
                                    </p:anim>
                                    <p:anim calcmode="lin" valueType="num">
                                      <p:cBhvr>
                                        <p:cTn id="184" dur="500" fill="hold"/>
                                        <p:tgtEl>
                                          <p:spTgt spid="369"/>
                                        </p:tgtEl>
                                        <p:attrNameLst>
                                          <p:attrName>ppt_h</p:attrName>
                                        </p:attrNameLst>
                                      </p:cBhvr>
                                      <p:tavLst>
                                        <p:tav tm="0">
                                          <p:val>
                                            <p:fltVal val="0"/>
                                          </p:val>
                                        </p:tav>
                                        <p:tav tm="100000">
                                          <p:val>
                                            <p:strVal val="#ppt_h"/>
                                          </p:val>
                                        </p:tav>
                                      </p:tavLst>
                                    </p:anim>
                                    <p:animEffect transition="in" filter="fade">
                                      <p:cBhvr>
                                        <p:cTn id="185" dur="500"/>
                                        <p:tgtEl>
                                          <p:spTgt spid="369"/>
                                        </p:tgtEl>
                                      </p:cBhvr>
                                    </p:animEffect>
                                  </p:childTnLst>
                                  <p:subTnLst>
                                    <p:audio>
                                      <p:cMediaNode>
                                        <p:cTn display="0" masterRel="sameClick">
                                          <p:stCondLst>
                                            <p:cond evt="begin" delay="0">
                                              <p:tn val="181"/>
                                            </p:cond>
                                          </p:stCondLst>
                                          <p:endCondLst>
                                            <p:cond evt="onStopAudio" delay="0">
                                              <p:tgtEl>
                                                <p:sldTgt/>
                                              </p:tgtEl>
                                            </p:cond>
                                          </p:endCondLst>
                                        </p:cTn>
                                        <p:tgtEl>
                                          <p:sndTgt r:embed="rId5" name="Bling.wav"/>
                                        </p:tgtEl>
                                      </p:cMediaNode>
                                    </p:audio>
                                  </p:subTnLst>
                                </p:cTn>
                              </p:par>
                              <p:par>
                                <p:cTn id="186" presetID="26" presetClass="emph" presetSubtype="0" fill="hold" grpId="1" nodeType="withEffect">
                                  <p:stCondLst>
                                    <p:cond delay="500"/>
                                  </p:stCondLst>
                                  <p:childTnLst>
                                    <p:animEffect transition="out" filter="fade">
                                      <p:cBhvr>
                                        <p:cTn id="187" dur="500" tmFilter="0, 0; .2, .5; .8, .5; 1, 0"/>
                                        <p:tgtEl>
                                          <p:spTgt spid="369"/>
                                        </p:tgtEl>
                                      </p:cBhvr>
                                    </p:animEffect>
                                    <p:animScale>
                                      <p:cBhvr>
                                        <p:cTn id="188" dur="250" autoRev="1" fill="hold"/>
                                        <p:tgtEl>
                                          <p:spTgt spid="369"/>
                                        </p:tgtEl>
                                      </p:cBhvr>
                                      <p:by x="105000" y="105000"/>
                                    </p:animScale>
                                  </p:childTnLst>
                                </p:cTn>
                              </p:par>
                              <p:par>
                                <p:cTn id="189" presetID="53" presetClass="entr" presetSubtype="16" fill="hold" grpId="0" nodeType="withEffect">
                                  <p:stCondLst>
                                    <p:cond delay="0"/>
                                  </p:stCondLst>
                                  <p:childTnLst>
                                    <p:set>
                                      <p:cBhvr>
                                        <p:cTn id="190" dur="1" fill="hold">
                                          <p:stCondLst>
                                            <p:cond delay="0"/>
                                          </p:stCondLst>
                                        </p:cTn>
                                        <p:tgtEl>
                                          <p:spTgt spid="167"/>
                                        </p:tgtEl>
                                        <p:attrNameLst>
                                          <p:attrName>style.visibility</p:attrName>
                                        </p:attrNameLst>
                                      </p:cBhvr>
                                      <p:to>
                                        <p:strVal val="visible"/>
                                      </p:to>
                                    </p:set>
                                    <p:anim calcmode="lin" valueType="num">
                                      <p:cBhvr>
                                        <p:cTn id="191" dur="500" fill="hold"/>
                                        <p:tgtEl>
                                          <p:spTgt spid="167"/>
                                        </p:tgtEl>
                                        <p:attrNameLst>
                                          <p:attrName>ppt_w</p:attrName>
                                        </p:attrNameLst>
                                      </p:cBhvr>
                                      <p:tavLst>
                                        <p:tav tm="0">
                                          <p:val>
                                            <p:fltVal val="0"/>
                                          </p:val>
                                        </p:tav>
                                        <p:tav tm="100000">
                                          <p:val>
                                            <p:strVal val="#ppt_w"/>
                                          </p:val>
                                        </p:tav>
                                      </p:tavLst>
                                    </p:anim>
                                    <p:anim calcmode="lin" valueType="num">
                                      <p:cBhvr>
                                        <p:cTn id="192" dur="500" fill="hold"/>
                                        <p:tgtEl>
                                          <p:spTgt spid="167"/>
                                        </p:tgtEl>
                                        <p:attrNameLst>
                                          <p:attrName>ppt_h</p:attrName>
                                        </p:attrNameLst>
                                      </p:cBhvr>
                                      <p:tavLst>
                                        <p:tav tm="0">
                                          <p:val>
                                            <p:fltVal val="0"/>
                                          </p:val>
                                        </p:tav>
                                        <p:tav tm="100000">
                                          <p:val>
                                            <p:strVal val="#ppt_h"/>
                                          </p:val>
                                        </p:tav>
                                      </p:tavLst>
                                    </p:anim>
                                    <p:animEffect transition="in" filter="fade">
                                      <p:cBhvr>
                                        <p:cTn id="193" dur="500"/>
                                        <p:tgtEl>
                                          <p:spTgt spid="167"/>
                                        </p:tgtEl>
                                      </p:cBhvr>
                                    </p:animEffect>
                                  </p:childTnLst>
                                  <p:subTnLst>
                                    <p:audio>
                                      <p:cMediaNode>
                                        <p:cTn display="0" masterRel="sameClick">
                                          <p:stCondLst>
                                            <p:cond evt="begin" delay="0">
                                              <p:tn val="189"/>
                                            </p:cond>
                                          </p:stCondLst>
                                          <p:endCondLst>
                                            <p:cond evt="onStopAudio" delay="0">
                                              <p:tgtEl>
                                                <p:sldTgt/>
                                              </p:tgtEl>
                                            </p:cond>
                                          </p:endCondLst>
                                        </p:cTn>
                                        <p:tgtEl>
                                          <p:sndTgt r:embed="rId5" name="Bling.wav"/>
                                        </p:tgtEl>
                                      </p:cMediaNode>
                                    </p:audio>
                                  </p:subTnLst>
                                </p:cTn>
                              </p:par>
                              <p:par>
                                <p:cTn id="194" presetID="26" presetClass="emph" presetSubtype="0" fill="hold" grpId="1" nodeType="withEffect">
                                  <p:stCondLst>
                                    <p:cond delay="500"/>
                                  </p:stCondLst>
                                  <p:childTnLst>
                                    <p:animEffect transition="out" filter="fade">
                                      <p:cBhvr>
                                        <p:cTn id="195" dur="500" tmFilter="0, 0; .2, .5; .8, .5; 1, 0"/>
                                        <p:tgtEl>
                                          <p:spTgt spid="167"/>
                                        </p:tgtEl>
                                      </p:cBhvr>
                                    </p:animEffect>
                                    <p:animScale>
                                      <p:cBhvr>
                                        <p:cTn id="196" dur="250" autoRev="1" fill="hold"/>
                                        <p:tgtEl>
                                          <p:spTgt spid="167"/>
                                        </p:tgtEl>
                                      </p:cBhvr>
                                      <p:by x="105000" y="105000"/>
                                    </p:animScale>
                                  </p:childTnLst>
                                </p:cTn>
                              </p:par>
                              <p:par>
                                <p:cTn id="197" presetID="53" presetClass="entr" presetSubtype="16" fill="hold" grpId="0" nodeType="withEffect">
                                  <p:stCondLst>
                                    <p:cond delay="0"/>
                                  </p:stCondLst>
                                  <p:childTnLst>
                                    <p:set>
                                      <p:cBhvr>
                                        <p:cTn id="198" dur="1" fill="hold">
                                          <p:stCondLst>
                                            <p:cond delay="0"/>
                                          </p:stCondLst>
                                        </p:cTn>
                                        <p:tgtEl>
                                          <p:spTgt spid="172"/>
                                        </p:tgtEl>
                                        <p:attrNameLst>
                                          <p:attrName>style.visibility</p:attrName>
                                        </p:attrNameLst>
                                      </p:cBhvr>
                                      <p:to>
                                        <p:strVal val="visible"/>
                                      </p:to>
                                    </p:set>
                                    <p:anim calcmode="lin" valueType="num">
                                      <p:cBhvr>
                                        <p:cTn id="199" dur="500" fill="hold"/>
                                        <p:tgtEl>
                                          <p:spTgt spid="172"/>
                                        </p:tgtEl>
                                        <p:attrNameLst>
                                          <p:attrName>ppt_w</p:attrName>
                                        </p:attrNameLst>
                                      </p:cBhvr>
                                      <p:tavLst>
                                        <p:tav tm="0">
                                          <p:val>
                                            <p:fltVal val="0"/>
                                          </p:val>
                                        </p:tav>
                                        <p:tav tm="100000">
                                          <p:val>
                                            <p:strVal val="#ppt_w"/>
                                          </p:val>
                                        </p:tav>
                                      </p:tavLst>
                                    </p:anim>
                                    <p:anim calcmode="lin" valueType="num">
                                      <p:cBhvr>
                                        <p:cTn id="200" dur="500" fill="hold"/>
                                        <p:tgtEl>
                                          <p:spTgt spid="172"/>
                                        </p:tgtEl>
                                        <p:attrNameLst>
                                          <p:attrName>ppt_h</p:attrName>
                                        </p:attrNameLst>
                                      </p:cBhvr>
                                      <p:tavLst>
                                        <p:tav tm="0">
                                          <p:val>
                                            <p:fltVal val="0"/>
                                          </p:val>
                                        </p:tav>
                                        <p:tav tm="100000">
                                          <p:val>
                                            <p:strVal val="#ppt_h"/>
                                          </p:val>
                                        </p:tav>
                                      </p:tavLst>
                                    </p:anim>
                                    <p:animEffect transition="in" filter="fade">
                                      <p:cBhvr>
                                        <p:cTn id="201" dur="500"/>
                                        <p:tgtEl>
                                          <p:spTgt spid="172"/>
                                        </p:tgtEl>
                                      </p:cBhvr>
                                    </p:animEffect>
                                  </p:childTnLst>
                                  <p:subTnLst>
                                    <p:audio>
                                      <p:cMediaNode>
                                        <p:cTn display="0" masterRel="sameClick">
                                          <p:stCondLst>
                                            <p:cond evt="begin" delay="0">
                                              <p:tn val="197"/>
                                            </p:cond>
                                          </p:stCondLst>
                                          <p:endCondLst>
                                            <p:cond evt="onStopAudio" delay="0">
                                              <p:tgtEl>
                                                <p:sldTgt/>
                                              </p:tgtEl>
                                            </p:cond>
                                          </p:endCondLst>
                                        </p:cTn>
                                        <p:tgtEl>
                                          <p:sndTgt r:embed="rId5" name="Bling.wav"/>
                                        </p:tgtEl>
                                      </p:cMediaNode>
                                    </p:audio>
                                  </p:subTnLst>
                                </p:cTn>
                              </p:par>
                              <p:par>
                                <p:cTn id="202" presetID="26" presetClass="emph" presetSubtype="0" fill="hold" grpId="1" nodeType="withEffect">
                                  <p:stCondLst>
                                    <p:cond delay="500"/>
                                  </p:stCondLst>
                                  <p:childTnLst>
                                    <p:animEffect transition="out" filter="fade">
                                      <p:cBhvr>
                                        <p:cTn id="203" dur="500" tmFilter="0, 0; .2, .5; .8, .5; 1, 0"/>
                                        <p:tgtEl>
                                          <p:spTgt spid="172"/>
                                        </p:tgtEl>
                                      </p:cBhvr>
                                    </p:animEffect>
                                    <p:animScale>
                                      <p:cBhvr>
                                        <p:cTn id="204" dur="250" autoRev="1" fill="hold"/>
                                        <p:tgtEl>
                                          <p:spTgt spid="172"/>
                                        </p:tgtEl>
                                      </p:cBhvr>
                                      <p:by x="105000" y="105000"/>
                                    </p:animScale>
                                  </p:childTnLst>
                                </p:cTn>
                              </p:par>
                              <p:par>
                                <p:cTn id="205" presetID="53" presetClass="entr" presetSubtype="16" fill="hold" grpId="0" nodeType="withEffect">
                                  <p:stCondLst>
                                    <p:cond delay="0"/>
                                  </p:stCondLst>
                                  <p:childTnLst>
                                    <p:set>
                                      <p:cBhvr>
                                        <p:cTn id="206" dur="1" fill="hold">
                                          <p:stCondLst>
                                            <p:cond delay="0"/>
                                          </p:stCondLst>
                                        </p:cTn>
                                        <p:tgtEl>
                                          <p:spTgt spid="174"/>
                                        </p:tgtEl>
                                        <p:attrNameLst>
                                          <p:attrName>style.visibility</p:attrName>
                                        </p:attrNameLst>
                                      </p:cBhvr>
                                      <p:to>
                                        <p:strVal val="visible"/>
                                      </p:to>
                                    </p:set>
                                    <p:anim calcmode="lin" valueType="num">
                                      <p:cBhvr>
                                        <p:cTn id="207" dur="500" fill="hold"/>
                                        <p:tgtEl>
                                          <p:spTgt spid="174"/>
                                        </p:tgtEl>
                                        <p:attrNameLst>
                                          <p:attrName>ppt_w</p:attrName>
                                        </p:attrNameLst>
                                      </p:cBhvr>
                                      <p:tavLst>
                                        <p:tav tm="0">
                                          <p:val>
                                            <p:fltVal val="0"/>
                                          </p:val>
                                        </p:tav>
                                        <p:tav tm="100000">
                                          <p:val>
                                            <p:strVal val="#ppt_w"/>
                                          </p:val>
                                        </p:tav>
                                      </p:tavLst>
                                    </p:anim>
                                    <p:anim calcmode="lin" valueType="num">
                                      <p:cBhvr>
                                        <p:cTn id="208" dur="500" fill="hold"/>
                                        <p:tgtEl>
                                          <p:spTgt spid="174"/>
                                        </p:tgtEl>
                                        <p:attrNameLst>
                                          <p:attrName>ppt_h</p:attrName>
                                        </p:attrNameLst>
                                      </p:cBhvr>
                                      <p:tavLst>
                                        <p:tav tm="0">
                                          <p:val>
                                            <p:fltVal val="0"/>
                                          </p:val>
                                        </p:tav>
                                        <p:tav tm="100000">
                                          <p:val>
                                            <p:strVal val="#ppt_h"/>
                                          </p:val>
                                        </p:tav>
                                      </p:tavLst>
                                    </p:anim>
                                    <p:animEffect transition="in" filter="fade">
                                      <p:cBhvr>
                                        <p:cTn id="209" dur="500"/>
                                        <p:tgtEl>
                                          <p:spTgt spid="174"/>
                                        </p:tgtEl>
                                      </p:cBhvr>
                                    </p:animEffect>
                                  </p:childTnLst>
                                  <p:subTnLst>
                                    <p:audio>
                                      <p:cMediaNode>
                                        <p:cTn display="0" masterRel="sameClick">
                                          <p:stCondLst>
                                            <p:cond evt="begin" delay="0">
                                              <p:tn val="205"/>
                                            </p:cond>
                                          </p:stCondLst>
                                          <p:endCondLst>
                                            <p:cond evt="onStopAudio" delay="0">
                                              <p:tgtEl>
                                                <p:sldTgt/>
                                              </p:tgtEl>
                                            </p:cond>
                                          </p:endCondLst>
                                        </p:cTn>
                                        <p:tgtEl>
                                          <p:sndTgt r:embed="rId5" name="Bling.wav"/>
                                        </p:tgtEl>
                                      </p:cMediaNode>
                                    </p:audio>
                                  </p:subTnLst>
                                </p:cTn>
                              </p:par>
                              <p:par>
                                <p:cTn id="210" presetID="26" presetClass="emph" presetSubtype="0" fill="hold" grpId="1" nodeType="withEffect">
                                  <p:stCondLst>
                                    <p:cond delay="500"/>
                                  </p:stCondLst>
                                  <p:childTnLst>
                                    <p:animEffect transition="out" filter="fade">
                                      <p:cBhvr>
                                        <p:cTn id="211" dur="500" tmFilter="0, 0; .2, .5; .8, .5; 1, 0"/>
                                        <p:tgtEl>
                                          <p:spTgt spid="174"/>
                                        </p:tgtEl>
                                      </p:cBhvr>
                                    </p:animEffect>
                                    <p:animScale>
                                      <p:cBhvr>
                                        <p:cTn id="212" dur="250" autoRev="1" fill="hold"/>
                                        <p:tgtEl>
                                          <p:spTgt spid="174"/>
                                        </p:tgtEl>
                                      </p:cBhvr>
                                      <p:by x="105000" y="105000"/>
                                    </p:animScale>
                                  </p:childTnLst>
                                </p:cTn>
                              </p:par>
                              <p:par>
                                <p:cTn id="213" presetID="53" presetClass="entr" presetSubtype="16" fill="hold" grpId="0" nodeType="withEffect">
                                  <p:stCondLst>
                                    <p:cond delay="0"/>
                                  </p:stCondLst>
                                  <p:childTnLst>
                                    <p:set>
                                      <p:cBhvr>
                                        <p:cTn id="214" dur="1" fill="hold">
                                          <p:stCondLst>
                                            <p:cond delay="0"/>
                                          </p:stCondLst>
                                        </p:cTn>
                                        <p:tgtEl>
                                          <p:spTgt spid="176"/>
                                        </p:tgtEl>
                                        <p:attrNameLst>
                                          <p:attrName>style.visibility</p:attrName>
                                        </p:attrNameLst>
                                      </p:cBhvr>
                                      <p:to>
                                        <p:strVal val="visible"/>
                                      </p:to>
                                    </p:set>
                                    <p:anim calcmode="lin" valueType="num">
                                      <p:cBhvr>
                                        <p:cTn id="215" dur="500" fill="hold"/>
                                        <p:tgtEl>
                                          <p:spTgt spid="176"/>
                                        </p:tgtEl>
                                        <p:attrNameLst>
                                          <p:attrName>ppt_w</p:attrName>
                                        </p:attrNameLst>
                                      </p:cBhvr>
                                      <p:tavLst>
                                        <p:tav tm="0">
                                          <p:val>
                                            <p:fltVal val="0"/>
                                          </p:val>
                                        </p:tav>
                                        <p:tav tm="100000">
                                          <p:val>
                                            <p:strVal val="#ppt_w"/>
                                          </p:val>
                                        </p:tav>
                                      </p:tavLst>
                                    </p:anim>
                                    <p:anim calcmode="lin" valueType="num">
                                      <p:cBhvr>
                                        <p:cTn id="216" dur="500" fill="hold"/>
                                        <p:tgtEl>
                                          <p:spTgt spid="176"/>
                                        </p:tgtEl>
                                        <p:attrNameLst>
                                          <p:attrName>ppt_h</p:attrName>
                                        </p:attrNameLst>
                                      </p:cBhvr>
                                      <p:tavLst>
                                        <p:tav tm="0">
                                          <p:val>
                                            <p:fltVal val="0"/>
                                          </p:val>
                                        </p:tav>
                                        <p:tav tm="100000">
                                          <p:val>
                                            <p:strVal val="#ppt_h"/>
                                          </p:val>
                                        </p:tav>
                                      </p:tavLst>
                                    </p:anim>
                                    <p:animEffect transition="in" filter="fade">
                                      <p:cBhvr>
                                        <p:cTn id="217" dur="500"/>
                                        <p:tgtEl>
                                          <p:spTgt spid="176"/>
                                        </p:tgtEl>
                                      </p:cBhvr>
                                    </p:animEffect>
                                  </p:childTnLst>
                                  <p:subTnLst>
                                    <p:audio>
                                      <p:cMediaNode>
                                        <p:cTn display="0" masterRel="sameClick">
                                          <p:stCondLst>
                                            <p:cond evt="begin" delay="0">
                                              <p:tn val="213"/>
                                            </p:cond>
                                          </p:stCondLst>
                                          <p:endCondLst>
                                            <p:cond evt="onStopAudio" delay="0">
                                              <p:tgtEl>
                                                <p:sldTgt/>
                                              </p:tgtEl>
                                            </p:cond>
                                          </p:endCondLst>
                                        </p:cTn>
                                        <p:tgtEl>
                                          <p:sndTgt r:embed="rId5" name="Bling.wav"/>
                                        </p:tgtEl>
                                      </p:cMediaNode>
                                    </p:audio>
                                  </p:subTnLst>
                                </p:cTn>
                              </p:par>
                              <p:par>
                                <p:cTn id="218" presetID="26" presetClass="emph" presetSubtype="0" fill="hold" grpId="1" nodeType="withEffect">
                                  <p:stCondLst>
                                    <p:cond delay="500"/>
                                  </p:stCondLst>
                                  <p:childTnLst>
                                    <p:animEffect transition="out" filter="fade">
                                      <p:cBhvr>
                                        <p:cTn id="219" dur="500" tmFilter="0, 0; .2, .5; .8, .5; 1, 0"/>
                                        <p:tgtEl>
                                          <p:spTgt spid="176"/>
                                        </p:tgtEl>
                                      </p:cBhvr>
                                    </p:animEffect>
                                    <p:animScale>
                                      <p:cBhvr>
                                        <p:cTn id="220" dur="250" autoRev="1" fill="hold"/>
                                        <p:tgtEl>
                                          <p:spTgt spid="176"/>
                                        </p:tgtEl>
                                      </p:cBhvr>
                                      <p:by x="105000" y="105000"/>
                                    </p:animScale>
                                  </p:childTnLst>
                                </p:cTn>
                              </p:par>
                            </p:childTnLst>
                          </p:cTn>
                        </p:par>
                      </p:childTnLst>
                    </p:cTn>
                  </p:par>
                </p:childTnLst>
              </p:cTn>
              <p:nextCondLst>
                <p:cond evt="onClick" delay="0">
                  <p:tgtEl>
                    <p:spTgt spid="177"/>
                  </p:tgtEl>
                </p:cond>
              </p:nextCondLst>
            </p:seq>
            <p:seq concurrent="1" nextAc="seek">
              <p:cTn id="221" restart="whenNotActive" fill="hold" evtFilter="cancelBubble" nodeType="interactiveSeq">
                <p:stCondLst>
                  <p:cond evt="onClick" delay="0">
                    <p:tgtEl>
                      <p:spTgt spid="180"/>
                    </p:tgtEl>
                  </p:cond>
                </p:stCondLst>
                <p:endSync evt="end" delay="0">
                  <p:rtn val="all"/>
                </p:endSync>
                <p:childTnLst>
                  <p:par>
                    <p:cTn id="222" fill="hold">
                      <p:stCondLst>
                        <p:cond delay="0"/>
                      </p:stCondLst>
                      <p:childTnLst>
                        <p:par>
                          <p:cTn id="223" fill="hold">
                            <p:stCondLst>
                              <p:cond delay="0"/>
                            </p:stCondLst>
                            <p:childTnLst>
                              <p:par>
                                <p:cTn id="224" presetID="53" presetClass="entr" presetSubtype="16" fill="hold" grpId="0" nodeType="withEffect">
                                  <p:stCondLst>
                                    <p:cond delay="0"/>
                                  </p:stCondLst>
                                  <p:childTnLst>
                                    <p:set>
                                      <p:cBhvr>
                                        <p:cTn id="225" dur="1" fill="hold">
                                          <p:stCondLst>
                                            <p:cond delay="0"/>
                                          </p:stCondLst>
                                        </p:cTn>
                                        <p:tgtEl>
                                          <p:spTgt spid="255"/>
                                        </p:tgtEl>
                                        <p:attrNameLst>
                                          <p:attrName>style.visibility</p:attrName>
                                        </p:attrNameLst>
                                      </p:cBhvr>
                                      <p:to>
                                        <p:strVal val="visible"/>
                                      </p:to>
                                    </p:set>
                                    <p:anim calcmode="lin" valueType="num">
                                      <p:cBhvr>
                                        <p:cTn id="226" dur="500" fill="hold"/>
                                        <p:tgtEl>
                                          <p:spTgt spid="255"/>
                                        </p:tgtEl>
                                        <p:attrNameLst>
                                          <p:attrName>ppt_w</p:attrName>
                                        </p:attrNameLst>
                                      </p:cBhvr>
                                      <p:tavLst>
                                        <p:tav tm="0">
                                          <p:val>
                                            <p:fltVal val="0"/>
                                          </p:val>
                                        </p:tav>
                                        <p:tav tm="100000">
                                          <p:val>
                                            <p:strVal val="#ppt_w"/>
                                          </p:val>
                                        </p:tav>
                                      </p:tavLst>
                                    </p:anim>
                                    <p:anim calcmode="lin" valueType="num">
                                      <p:cBhvr>
                                        <p:cTn id="227" dur="500" fill="hold"/>
                                        <p:tgtEl>
                                          <p:spTgt spid="255"/>
                                        </p:tgtEl>
                                        <p:attrNameLst>
                                          <p:attrName>ppt_h</p:attrName>
                                        </p:attrNameLst>
                                      </p:cBhvr>
                                      <p:tavLst>
                                        <p:tav tm="0">
                                          <p:val>
                                            <p:fltVal val="0"/>
                                          </p:val>
                                        </p:tav>
                                        <p:tav tm="100000">
                                          <p:val>
                                            <p:strVal val="#ppt_h"/>
                                          </p:val>
                                        </p:tav>
                                      </p:tavLst>
                                    </p:anim>
                                    <p:animEffect transition="in" filter="fade">
                                      <p:cBhvr>
                                        <p:cTn id="228" dur="500"/>
                                        <p:tgtEl>
                                          <p:spTgt spid="255"/>
                                        </p:tgtEl>
                                      </p:cBhvr>
                                    </p:animEffect>
                                  </p:childTnLst>
                                  <p:subTnLst>
                                    <p:audio>
                                      <p:cMediaNode>
                                        <p:cTn display="0" masterRel="sameClick">
                                          <p:stCondLst>
                                            <p:cond evt="begin" delay="0">
                                              <p:tn val="224"/>
                                            </p:cond>
                                          </p:stCondLst>
                                          <p:endCondLst>
                                            <p:cond evt="onStopAudio" delay="0">
                                              <p:tgtEl>
                                                <p:sldTgt/>
                                              </p:tgtEl>
                                            </p:cond>
                                          </p:endCondLst>
                                        </p:cTn>
                                        <p:tgtEl>
                                          <p:sndTgt r:embed="rId5" name="Bling.wav"/>
                                        </p:tgtEl>
                                      </p:cMediaNode>
                                    </p:audio>
                                  </p:subTnLst>
                                </p:cTn>
                              </p:par>
                              <p:par>
                                <p:cTn id="229" presetID="26" presetClass="emph" presetSubtype="0" fill="hold" grpId="1" nodeType="withEffect">
                                  <p:stCondLst>
                                    <p:cond delay="500"/>
                                  </p:stCondLst>
                                  <p:childTnLst>
                                    <p:animEffect transition="out" filter="fade">
                                      <p:cBhvr>
                                        <p:cTn id="230" dur="500" tmFilter="0, 0; .2, .5; .8, .5; 1, 0"/>
                                        <p:tgtEl>
                                          <p:spTgt spid="255"/>
                                        </p:tgtEl>
                                      </p:cBhvr>
                                    </p:animEffect>
                                    <p:animScale>
                                      <p:cBhvr>
                                        <p:cTn id="231" dur="250" autoRev="1" fill="hold"/>
                                        <p:tgtEl>
                                          <p:spTgt spid="255"/>
                                        </p:tgtEl>
                                      </p:cBhvr>
                                      <p:by x="105000" y="105000"/>
                                    </p:animScale>
                                  </p:childTnLst>
                                </p:cTn>
                              </p:par>
                              <p:par>
                                <p:cTn id="232" presetID="53" presetClass="entr" presetSubtype="16" fill="hold" grpId="0" nodeType="withEffect">
                                  <p:stCondLst>
                                    <p:cond delay="0"/>
                                  </p:stCondLst>
                                  <p:childTnLst>
                                    <p:set>
                                      <p:cBhvr>
                                        <p:cTn id="233" dur="1" fill="hold">
                                          <p:stCondLst>
                                            <p:cond delay="0"/>
                                          </p:stCondLst>
                                        </p:cTn>
                                        <p:tgtEl>
                                          <p:spTgt spid="321"/>
                                        </p:tgtEl>
                                        <p:attrNameLst>
                                          <p:attrName>style.visibility</p:attrName>
                                        </p:attrNameLst>
                                      </p:cBhvr>
                                      <p:to>
                                        <p:strVal val="visible"/>
                                      </p:to>
                                    </p:set>
                                    <p:anim calcmode="lin" valueType="num">
                                      <p:cBhvr>
                                        <p:cTn id="234" dur="500" fill="hold"/>
                                        <p:tgtEl>
                                          <p:spTgt spid="321"/>
                                        </p:tgtEl>
                                        <p:attrNameLst>
                                          <p:attrName>ppt_w</p:attrName>
                                        </p:attrNameLst>
                                      </p:cBhvr>
                                      <p:tavLst>
                                        <p:tav tm="0">
                                          <p:val>
                                            <p:fltVal val="0"/>
                                          </p:val>
                                        </p:tav>
                                        <p:tav tm="100000">
                                          <p:val>
                                            <p:strVal val="#ppt_w"/>
                                          </p:val>
                                        </p:tav>
                                      </p:tavLst>
                                    </p:anim>
                                    <p:anim calcmode="lin" valueType="num">
                                      <p:cBhvr>
                                        <p:cTn id="235" dur="500" fill="hold"/>
                                        <p:tgtEl>
                                          <p:spTgt spid="321"/>
                                        </p:tgtEl>
                                        <p:attrNameLst>
                                          <p:attrName>ppt_h</p:attrName>
                                        </p:attrNameLst>
                                      </p:cBhvr>
                                      <p:tavLst>
                                        <p:tav tm="0">
                                          <p:val>
                                            <p:fltVal val="0"/>
                                          </p:val>
                                        </p:tav>
                                        <p:tav tm="100000">
                                          <p:val>
                                            <p:strVal val="#ppt_h"/>
                                          </p:val>
                                        </p:tav>
                                      </p:tavLst>
                                    </p:anim>
                                    <p:animEffect transition="in" filter="fade">
                                      <p:cBhvr>
                                        <p:cTn id="236" dur="500"/>
                                        <p:tgtEl>
                                          <p:spTgt spid="321"/>
                                        </p:tgtEl>
                                      </p:cBhvr>
                                    </p:animEffect>
                                  </p:childTnLst>
                                  <p:subTnLst>
                                    <p:audio>
                                      <p:cMediaNode>
                                        <p:cTn display="0" masterRel="sameClick">
                                          <p:stCondLst>
                                            <p:cond evt="begin" delay="0">
                                              <p:tn val="232"/>
                                            </p:cond>
                                          </p:stCondLst>
                                          <p:endCondLst>
                                            <p:cond evt="onStopAudio" delay="0">
                                              <p:tgtEl>
                                                <p:sldTgt/>
                                              </p:tgtEl>
                                            </p:cond>
                                          </p:endCondLst>
                                        </p:cTn>
                                        <p:tgtEl>
                                          <p:sndTgt r:embed="rId5" name="Bling.wav"/>
                                        </p:tgtEl>
                                      </p:cMediaNode>
                                    </p:audio>
                                  </p:subTnLst>
                                </p:cTn>
                              </p:par>
                              <p:par>
                                <p:cTn id="237" presetID="26" presetClass="emph" presetSubtype="0" fill="hold" grpId="1" nodeType="withEffect">
                                  <p:stCondLst>
                                    <p:cond delay="500"/>
                                  </p:stCondLst>
                                  <p:childTnLst>
                                    <p:animEffect transition="out" filter="fade">
                                      <p:cBhvr>
                                        <p:cTn id="238" dur="500" tmFilter="0, 0; .2, .5; .8, .5; 1, 0"/>
                                        <p:tgtEl>
                                          <p:spTgt spid="321"/>
                                        </p:tgtEl>
                                      </p:cBhvr>
                                    </p:animEffect>
                                    <p:animScale>
                                      <p:cBhvr>
                                        <p:cTn id="239" dur="250" autoRev="1" fill="hold"/>
                                        <p:tgtEl>
                                          <p:spTgt spid="321"/>
                                        </p:tgtEl>
                                      </p:cBhvr>
                                      <p:by x="105000" y="105000"/>
                                    </p:animScale>
                                  </p:childTnLst>
                                </p:cTn>
                              </p:par>
                              <p:par>
                                <p:cTn id="240" presetID="53" presetClass="entr" presetSubtype="16" fill="hold" grpId="0" nodeType="withEffect">
                                  <p:stCondLst>
                                    <p:cond delay="0"/>
                                  </p:stCondLst>
                                  <p:childTnLst>
                                    <p:set>
                                      <p:cBhvr>
                                        <p:cTn id="241" dur="1" fill="hold">
                                          <p:stCondLst>
                                            <p:cond delay="0"/>
                                          </p:stCondLst>
                                        </p:cTn>
                                        <p:tgtEl>
                                          <p:spTgt spid="339"/>
                                        </p:tgtEl>
                                        <p:attrNameLst>
                                          <p:attrName>style.visibility</p:attrName>
                                        </p:attrNameLst>
                                      </p:cBhvr>
                                      <p:to>
                                        <p:strVal val="visible"/>
                                      </p:to>
                                    </p:set>
                                    <p:anim calcmode="lin" valueType="num">
                                      <p:cBhvr>
                                        <p:cTn id="242" dur="500" fill="hold"/>
                                        <p:tgtEl>
                                          <p:spTgt spid="339"/>
                                        </p:tgtEl>
                                        <p:attrNameLst>
                                          <p:attrName>ppt_w</p:attrName>
                                        </p:attrNameLst>
                                      </p:cBhvr>
                                      <p:tavLst>
                                        <p:tav tm="0">
                                          <p:val>
                                            <p:fltVal val="0"/>
                                          </p:val>
                                        </p:tav>
                                        <p:tav tm="100000">
                                          <p:val>
                                            <p:strVal val="#ppt_w"/>
                                          </p:val>
                                        </p:tav>
                                      </p:tavLst>
                                    </p:anim>
                                    <p:anim calcmode="lin" valueType="num">
                                      <p:cBhvr>
                                        <p:cTn id="243" dur="500" fill="hold"/>
                                        <p:tgtEl>
                                          <p:spTgt spid="339"/>
                                        </p:tgtEl>
                                        <p:attrNameLst>
                                          <p:attrName>ppt_h</p:attrName>
                                        </p:attrNameLst>
                                      </p:cBhvr>
                                      <p:tavLst>
                                        <p:tav tm="0">
                                          <p:val>
                                            <p:fltVal val="0"/>
                                          </p:val>
                                        </p:tav>
                                        <p:tav tm="100000">
                                          <p:val>
                                            <p:strVal val="#ppt_h"/>
                                          </p:val>
                                        </p:tav>
                                      </p:tavLst>
                                    </p:anim>
                                    <p:animEffect transition="in" filter="fade">
                                      <p:cBhvr>
                                        <p:cTn id="244" dur="500"/>
                                        <p:tgtEl>
                                          <p:spTgt spid="339"/>
                                        </p:tgtEl>
                                      </p:cBhvr>
                                    </p:animEffect>
                                  </p:childTnLst>
                                  <p:subTnLst>
                                    <p:audio>
                                      <p:cMediaNode>
                                        <p:cTn display="0" masterRel="sameClick">
                                          <p:stCondLst>
                                            <p:cond evt="begin" delay="0">
                                              <p:tn val="240"/>
                                            </p:cond>
                                          </p:stCondLst>
                                          <p:endCondLst>
                                            <p:cond evt="onStopAudio" delay="0">
                                              <p:tgtEl>
                                                <p:sldTgt/>
                                              </p:tgtEl>
                                            </p:cond>
                                          </p:endCondLst>
                                        </p:cTn>
                                        <p:tgtEl>
                                          <p:sndTgt r:embed="rId5" name="Bling.wav"/>
                                        </p:tgtEl>
                                      </p:cMediaNode>
                                    </p:audio>
                                  </p:subTnLst>
                                </p:cTn>
                              </p:par>
                              <p:par>
                                <p:cTn id="245" presetID="26" presetClass="emph" presetSubtype="0" fill="hold" grpId="1" nodeType="withEffect">
                                  <p:stCondLst>
                                    <p:cond delay="500"/>
                                  </p:stCondLst>
                                  <p:childTnLst>
                                    <p:animEffect transition="out" filter="fade">
                                      <p:cBhvr>
                                        <p:cTn id="246" dur="500" tmFilter="0, 0; .2, .5; .8, .5; 1, 0"/>
                                        <p:tgtEl>
                                          <p:spTgt spid="339"/>
                                        </p:tgtEl>
                                      </p:cBhvr>
                                    </p:animEffect>
                                    <p:animScale>
                                      <p:cBhvr>
                                        <p:cTn id="247" dur="250" autoRev="1" fill="hold"/>
                                        <p:tgtEl>
                                          <p:spTgt spid="339"/>
                                        </p:tgtEl>
                                      </p:cBhvr>
                                      <p:by x="105000" y="105000"/>
                                    </p:animScale>
                                  </p:childTnLst>
                                </p:cTn>
                              </p:par>
                              <p:par>
                                <p:cTn id="248" presetID="53" presetClass="entr" presetSubtype="16" fill="hold" grpId="0" nodeType="withEffect">
                                  <p:stCondLst>
                                    <p:cond delay="0"/>
                                  </p:stCondLst>
                                  <p:childTnLst>
                                    <p:set>
                                      <p:cBhvr>
                                        <p:cTn id="249" dur="1" fill="hold">
                                          <p:stCondLst>
                                            <p:cond delay="0"/>
                                          </p:stCondLst>
                                        </p:cTn>
                                        <p:tgtEl>
                                          <p:spTgt spid="355"/>
                                        </p:tgtEl>
                                        <p:attrNameLst>
                                          <p:attrName>style.visibility</p:attrName>
                                        </p:attrNameLst>
                                      </p:cBhvr>
                                      <p:to>
                                        <p:strVal val="visible"/>
                                      </p:to>
                                    </p:set>
                                    <p:anim calcmode="lin" valueType="num">
                                      <p:cBhvr>
                                        <p:cTn id="250" dur="500" fill="hold"/>
                                        <p:tgtEl>
                                          <p:spTgt spid="355"/>
                                        </p:tgtEl>
                                        <p:attrNameLst>
                                          <p:attrName>ppt_w</p:attrName>
                                        </p:attrNameLst>
                                      </p:cBhvr>
                                      <p:tavLst>
                                        <p:tav tm="0">
                                          <p:val>
                                            <p:fltVal val="0"/>
                                          </p:val>
                                        </p:tav>
                                        <p:tav tm="100000">
                                          <p:val>
                                            <p:strVal val="#ppt_w"/>
                                          </p:val>
                                        </p:tav>
                                      </p:tavLst>
                                    </p:anim>
                                    <p:anim calcmode="lin" valueType="num">
                                      <p:cBhvr>
                                        <p:cTn id="251" dur="500" fill="hold"/>
                                        <p:tgtEl>
                                          <p:spTgt spid="355"/>
                                        </p:tgtEl>
                                        <p:attrNameLst>
                                          <p:attrName>ppt_h</p:attrName>
                                        </p:attrNameLst>
                                      </p:cBhvr>
                                      <p:tavLst>
                                        <p:tav tm="0">
                                          <p:val>
                                            <p:fltVal val="0"/>
                                          </p:val>
                                        </p:tav>
                                        <p:tav tm="100000">
                                          <p:val>
                                            <p:strVal val="#ppt_h"/>
                                          </p:val>
                                        </p:tav>
                                      </p:tavLst>
                                    </p:anim>
                                    <p:animEffect transition="in" filter="fade">
                                      <p:cBhvr>
                                        <p:cTn id="252" dur="500"/>
                                        <p:tgtEl>
                                          <p:spTgt spid="355"/>
                                        </p:tgtEl>
                                      </p:cBhvr>
                                    </p:animEffect>
                                  </p:childTnLst>
                                  <p:subTnLst>
                                    <p:audio>
                                      <p:cMediaNode>
                                        <p:cTn display="0" masterRel="sameClick">
                                          <p:stCondLst>
                                            <p:cond evt="begin" delay="0">
                                              <p:tn val="248"/>
                                            </p:cond>
                                          </p:stCondLst>
                                          <p:endCondLst>
                                            <p:cond evt="onStopAudio" delay="0">
                                              <p:tgtEl>
                                                <p:sldTgt/>
                                              </p:tgtEl>
                                            </p:cond>
                                          </p:endCondLst>
                                        </p:cTn>
                                        <p:tgtEl>
                                          <p:sndTgt r:embed="rId5" name="Bling.wav"/>
                                        </p:tgtEl>
                                      </p:cMediaNode>
                                    </p:audio>
                                  </p:subTnLst>
                                </p:cTn>
                              </p:par>
                              <p:par>
                                <p:cTn id="253" presetID="26" presetClass="emph" presetSubtype="0" fill="hold" grpId="1" nodeType="withEffect">
                                  <p:stCondLst>
                                    <p:cond delay="500"/>
                                  </p:stCondLst>
                                  <p:childTnLst>
                                    <p:animEffect transition="out" filter="fade">
                                      <p:cBhvr>
                                        <p:cTn id="254" dur="500" tmFilter="0, 0; .2, .5; .8, .5; 1, 0"/>
                                        <p:tgtEl>
                                          <p:spTgt spid="355"/>
                                        </p:tgtEl>
                                      </p:cBhvr>
                                    </p:animEffect>
                                    <p:animScale>
                                      <p:cBhvr>
                                        <p:cTn id="255" dur="250" autoRev="1" fill="hold"/>
                                        <p:tgtEl>
                                          <p:spTgt spid="355"/>
                                        </p:tgtEl>
                                      </p:cBhvr>
                                      <p:by x="105000" y="105000"/>
                                    </p:animScale>
                                  </p:childTnLst>
                                </p:cTn>
                              </p:par>
                              <p:par>
                                <p:cTn id="256" presetID="53" presetClass="entr" presetSubtype="16" fill="hold" grpId="0" nodeType="withEffect">
                                  <p:stCondLst>
                                    <p:cond delay="0"/>
                                  </p:stCondLst>
                                  <p:childTnLst>
                                    <p:set>
                                      <p:cBhvr>
                                        <p:cTn id="257" dur="1" fill="hold">
                                          <p:stCondLst>
                                            <p:cond delay="0"/>
                                          </p:stCondLst>
                                        </p:cTn>
                                        <p:tgtEl>
                                          <p:spTgt spid="371"/>
                                        </p:tgtEl>
                                        <p:attrNameLst>
                                          <p:attrName>style.visibility</p:attrName>
                                        </p:attrNameLst>
                                      </p:cBhvr>
                                      <p:to>
                                        <p:strVal val="visible"/>
                                      </p:to>
                                    </p:set>
                                    <p:anim calcmode="lin" valueType="num">
                                      <p:cBhvr>
                                        <p:cTn id="258" dur="500" fill="hold"/>
                                        <p:tgtEl>
                                          <p:spTgt spid="371"/>
                                        </p:tgtEl>
                                        <p:attrNameLst>
                                          <p:attrName>ppt_w</p:attrName>
                                        </p:attrNameLst>
                                      </p:cBhvr>
                                      <p:tavLst>
                                        <p:tav tm="0">
                                          <p:val>
                                            <p:fltVal val="0"/>
                                          </p:val>
                                        </p:tav>
                                        <p:tav tm="100000">
                                          <p:val>
                                            <p:strVal val="#ppt_w"/>
                                          </p:val>
                                        </p:tav>
                                      </p:tavLst>
                                    </p:anim>
                                    <p:anim calcmode="lin" valueType="num">
                                      <p:cBhvr>
                                        <p:cTn id="259" dur="500" fill="hold"/>
                                        <p:tgtEl>
                                          <p:spTgt spid="371"/>
                                        </p:tgtEl>
                                        <p:attrNameLst>
                                          <p:attrName>ppt_h</p:attrName>
                                        </p:attrNameLst>
                                      </p:cBhvr>
                                      <p:tavLst>
                                        <p:tav tm="0">
                                          <p:val>
                                            <p:fltVal val="0"/>
                                          </p:val>
                                        </p:tav>
                                        <p:tav tm="100000">
                                          <p:val>
                                            <p:strVal val="#ppt_h"/>
                                          </p:val>
                                        </p:tav>
                                      </p:tavLst>
                                    </p:anim>
                                    <p:animEffect transition="in" filter="fade">
                                      <p:cBhvr>
                                        <p:cTn id="260" dur="500"/>
                                        <p:tgtEl>
                                          <p:spTgt spid="371"/>
                                        </p:tgtEl>
                                      </p:cBhvr>
                                    </p:animEffect>
                                  </p:childTnLst>
                                  <p:subTnLst>
                                    <p:audio>
                                      <p:cMediaNode>
                                        <p:cTn display="0" masterRel="sameClick">
                                          <p:stCondLst>
                                            <p:cond evt="begin" delay="0">
                                              <p:tn val="256"/>
                                            </p:cond>
                                          </p:stCondLst>
                                          <p:endCondLst>
                                            <p:cond evt="onStopAudio" delay="0">
                                              <p:tgtEl>
                                                <p:sldTgt/>
                                              </p:tgtEl>
                                            </p:cond>
                                          </p:endCondLst>
                                        </p:cTn>
                                        <p:tgtEl>
                                          <p:sndTgt r:embed="rId5" name="Bling.wav"/>
                                        </p:tgtEl>
                                      </p:cMediaNode>
                                    </p:audio>
                                  </p:subTnLst>
                                </p:cTn>
                              </p:par>
                              <p:par>
                                <p:cTn id="261" presetID="26" presetClass="emph" presetSubtype="0" fill="hold" grpId="1" nodeType="withEffect">
                                  <p:stCondLst>
                                    <p:cond delay="500"/>
                                  </p:stCondLst>
                                  <p:childTnLst>
                                    <p:animEffect transition="out" filter="fade">
                                      <p:cBhvr>
                                        <p:cTn id="262" dur="500" tmFilter="0, 0; .2, .5; .8, .5; 1, 0"/>
                                        <p:tgtEl>
                                          <p:spTgt spid="371"/>
                                        </p:tgtEl>
                                      </p:cBhvr>
                                    </p:animEffect>
                                    <p:animScale>
                                      <p:cBhvr>
                                        <p:cTn id="263" dur="250" autoRev="1" fill="hold"/>
                                        <p:tgtEl>
                                          <p:spTgt spid="371"/>
                                        </p:tgtEl>
                                      </p:cBhvr>
                                      <p:by x="105000" y="105000"/>
                                    </p:animScale>
                                  </p:childTnLst>
                                </p:cTn>
                              </p:par>
                              <p:par>
                                <p:cTn id="264" presetID="53" presetClass="entr" presetSubtype="16" fill="hold" grpId="0" nodeType="withEffect">
                                  <p:stCondLst>
                                    <p:cond delay="0"/>
                                  </p:stCondLst>
                                  <p:childTnLst>
                                    <p:set>
                                      <p:cBhvr>
                                        <p:cTn id="265" dur="1" fill="hold">
                                          <p:stCondLst>
                                            <p:cond delay="0"/>
                                          </p:stCondLst>
                                        </p:cTn>
                                        <p:tgtEl>
                                          <p:spTgt spid="419"/>
                                        </p:tgtEl>
                                        <p:attrNameLst>
                                          <p:attrName>style.visibility</p:attrName>
                                        </p:attrNameLst>
                                      </p:cBhvr>
                                      <p:to>
                                        <p:strVal val="visible"/>
                                      </p:to>
                                    </p:set>
                                    <p:anim calcmode="lin" valueType="num">
                                      <p:cBhvr>
                                        <p:cTn id="266" dur="500" fill="hold"/>
                                        <p:tgtEl>
                                          <p:spTgt spid="419"/>
                                        </p:tgtEl>
                                        <p:attrNameLst>
                                          <p:attrName>ppt_w</p:attrName>
                                        </p:attrNameLst>
                                      </p:cBhvr>
                                      <p:tavLst>
                                        <p:tav tm="0">
                                          <p:val>
                                            <p:fltVal val="0"/>
                                          </p:val>
                                        </p:tav>
                                        <p:tav tm="100000">
                                          <p:val>
                                            <p:strVal val="#ppt_w"/>
                                          </p:val>
                                        </p:tav>
                                      </p:tavLst>
                                    </p:anim>
                                    <p:anim calcmode="lin" valueType="num">
                                      <p:cBhvr>
                                        <p:cTn id="267" dur="500" fill="hold"/>
                                        <p:tgtEl>
                                          <p:spTgt spid="419"/>
                                        </p:tgtEl>
                                        <p:attrNameLst>
                                          <p:attrName>ppt_h</p:attrName>
                                        </p:attrNameLst>
                                      </p:cBhvr>
                                      <p:tavLst>
                                        <p:tav tm="0">
                                          <p:val>
                                            <p:fltVal val="0"/>
                                          </p:val>
                                        </p:tav>
                                        <p:tav tm="100000">
                                          <p:val>
                                            <p:strVal val="#ppt_h"/>
                                          </p:val>
                                        </p:tav>
                                      </p:tavLst>
                                    </p:anim>
                                    <p:animEffect transition="in" filter="fade">
                                      <p:cBhvr>
                                        <p:cTn id="268" dur="500"/>
                                        <p:tgtEl>
                                          <p:spTgt spid="419"/>
                                        </p:tgtEl>
                                      </p:cBhvr>
                                    </p:animEffect>
                                  </p:childTnLst>
                                  <p:subTnLst>
                                    <p:audio>
                                      <p:cMediaNode>
                                        <p:cTn display="0" masterRel="sameClick">
                                          <p:stCondLst>
                                            <p:cond evt="begin" delay="0">
                                              <p:tn val="264"/>
                                            </p:cond>
                                          </p:stCondLst>
                                          <p:endCondLst>
                                            <p:cond evt="onStopAudio" delay="0">
                                              <p:tgtEl>
                                                <p:sldTgt/>
                                              </p:tgtEl>
                                            </p:cond>
                                          </p:endCondLst>
                                        </p:cTn>
                                        <p:tgtEl>
                                          <p:sndTgt r:embed="rId5" name="Bling.wav"/>
                                        </p:tgtEl>
                                      </p:cMediaNode>
                                    </p:audio>
                                  </p:subTnLst>
                                </p:cTn>
                              </p:par>
                              <p:par>
                                <p:cTn id="269" presetID="26" presetClass="emph" presetSubtype="0" fill="hold" grpId="1" nodeType="withEffect">
                                  <p:stCondLst>
                                    <p:cond delay="500"/>
                                  </p:stCondLst>
                                  <p:childTnLst>
                                    <p:animEffect transition="out" filter="fade">
                                      <p:cBhvr>
                                        <p:cTn id="270" dur="500" tmFilter="0, 0; .2, .5; .8, .5; 1, 0"/>
                                        <p:tgtEl>
                                          <p:spTgt spid="419"/>
                                        </p:tgtEl>
                                      </p:cBhvr>
                                    </p:animEffect>
                                    <p:animScale>
                                      <p:cBhvr>
                                        <p:cTn id="271" dur="250" autoRev="1" fill="hold"/>
                                        <p:tgtEl>
                                          <p:spTgt spid="419"/>
                                        </p:tgtEl>
                                      </p:cBhvr>
                                      <p:by x="105000" y="105000"/>
                                    </p:animScale>
                                  </p:childTnLst>
                                </p:cTn>
                              </p:par>
                              <p:par>
                                <p:cTn id="272" presetID="53" presetClass="entr" presetSubtype="16" fill="hold" grpId="0" nodeType="withEffect">
                                  <p:stCondLst>
                                    <p:cond delay="0"/>
                                  </p:stCondLst>
                                  <p:childTnLst>
                                    <p:set>
                                      <p:cBhvr>
                                        <p:cTn id="273" dur="1" fill="hold">
                                          <p:stCondLst>
                                            <p:cond delay="0"/>
                                          </p:stCondLst>
                                        </p:cTn>
                                        <p:tgtEl>
                                          <p:spTgt spid="435"/>
                                        </p:tgtEl>
                                        <p:attrNameLst>
                                          <p:attrName>style.visibility</p:attrName>
                                        </p:attrNameLst>
                                      </p:cBhvr>
                                      <p:to>
                                        <p:strVal val="visible"/>
                                      </p:to>
                                    </p:set>
                                    <p:anim calcmode="lin" valueType="num">
                                      <p:cBhvr>
                                        <p:cTn id="274" dur="500" fill="hold"/>
                                        <p:tgtEl>
                                          <p:spTgt spid="435"/>
                                        </p:tgtEl>
                                        <p:attrNameLst>
                                          <p:attrName>ppt_w</p:attrName>
                                        </p:attrNameLst>
                                      </p:cBhvr>
                                      <p:tavLst>
                                        <p:tav tm="0">
                                          <p:val>
                                            <p:fltVal val="0"/>
                                          </p:val>
                                        </p:tav>
                                        <p:tav tm="100000">
                                          <p:val>
                                            <p:strVal val="#ppt_w"/>
                                          </p:val>
                                        </p:tav>
                                      </p:tavLst>
                                    </p:anim>
                                    <p:anim calcmode="lin" valueType="num">
                                      <p:cBhvr>
                                        <p:cTn id="275" dur="500" fill="hold"/>
                                        <p:tgtEl>
                                          <p:spTgt spid="435"/>
                                        </p:tgtEl>
                                        <p:attrNameLst>
                                          <p:attrName>ppt_h</p:attrName>
                                        </p:attrNameLst>
                                      </p:cBhvr>
                                      <p:tavLst>
                                        <p:tav tm="0">
                                          <p:val>
                                            <p:fltVal val="0"/>
                                          </p:val>
                                        </p:tav>
                                        <p:tav tm="100000">
                                          <p:val>
                                            <p:strVal val="#ppt_h"/>
                                          </p:val>
                                        </p:tav>
                                      </p:tavLst>
                                    </p:anim>
                                    <p:animEffect transition="in" filter="fade">
                                      <p:cBhvr>
                                        <p:cTn id="276" dur="500"/>
                                        <p:tgtEl>
                                          <p:spTgt spid="435"/>
                                        </p:tgtEl>
                                      </p:cBhvr>
                                    </p:animEffect>
                                  </p:childTnLst>
                                  <p:subTnLst>
                                    <p:audio>
                                      <p:cMediaNode>
                                        <p:cTn display="0" masterRel="sameClick">
                                          <p:stCondLst>
                                            <p:cond evt="begin" delay="0">
                                              <p:tn val="272"/>
                                            </p:cond>
                                          </p:stCondLst>
                                          <p:endCondLst>
                                            <p:cond evt="onStopAudio" delay="0">
                                              <p:tgtEl>
                                                <p:sldTgt/>
                                              </p:tgtEl>
                                            </p:cond>
                                          </p:endCondLst>
                                        </p:cTn>
                                        <p:tgtEl>
                                          <p:sndTgt r:embed="rId5" name="Bling.wav"/>
                                        </p:tgtEl>
                                      </p:cMediaNode>
                                    </p:audio>
                                  </p:subTnLst>
                                </p:cTn>
                              </p:par>
                              <p:par>
                                <p:cTn id="277" presetID="26" presetClass="emph" presetSubtype="0" fill="hold" grpId="1" nodeType="withEffect">
                                  <p:stCondLst>
                                    <p:cond delay="500"/>
                                  </p:stCondLst>
                                  <p:childTnLst>
                                    <p:animEffect transition="out" filter="fade">
                                      <p:cBhvr>
                                        <p:cTn id="278" dur="500" tmFilter="0, 0; .2, .5; .8, .5; 1, 0"/>
                                        <p:tgtEl>
                                          <p:spTgt spid="435"/>
                                        </p:tgtEl>
                                      </p:cBhvr>
                                    </p:animEffect>
                                    <p:animScale>
                                      <p:cBhvr>
                                        <p:cTn id="279" dur="250" autoRev="1" fill="hold"/>
                                        <p:tgtEl>
                                          <p:spTgt spid="435"/>
                                        </p:tgtEl>
                                      </p:cBhvr>
                                      <p:by x="105000" y="105000"/>
                                    </p:animScale>
                                  </p:childTnLst>
                                </p:cTn>
                              </p:par>
                            </p:childTnLst>
                          </p:cTn>
                        </p:par>
                      </p:childTnLst>
                    </p:cTn>
                  </p:par>
                </p:childTnLst>
              </p:cTn>
              <p:nextCondLst>
                <p:cond evt="onClick" delay="0">
                  <p:tgtEl>
                    <p:spTgt spid="180"/>
                  </p:tgtEl>
                </p:cond>
              </p:nextCondLst>
            </p:seq>
            <p:seq concurrent="1" nextAc="seek">
              <p:cTn id="280" restart="whenNotActive" fill="hold" evtFilter="cancelBubble" nodeType="interactiveSeq">
                <p:stCondLst>
                  <p:cond evt="onClick" delay="0">
                    <p:tgtEl>
                      <p:spTgt spid="181"/>
                    </p:tgtEl>
                  </p:cond>
                </p:stCondLst>
                <p:endSync evt="end" delay="0">
                  <p:rtn val="all"/>
                </p:endSync>
                <p:childTnLst>
                  <p:par>
                    <p:cTn id="281" fill="hold">
                      <p:stCondLst>
                        <p:cond delay="0"/>
                      </p:stCondLst>
                      <p:childTnLst>
                        <p:par>
                          <p:cTn id="282" fill="hold">
                            <p:stCondLst>
                              <p:cond delay="0"/>
                            </p:stCondLst>
                            <p:childTnLst>
                              <p:par>
                                <p:cTn id="283" presetID="53" presetClass="entr" presetSubtype="16" fill="hold" grpId="0" nodeType="withEffect">
                                  <p:stCondLst>
                                    <p:cond delay="0"/>
                                  </p:stCondLst>
                                  <p:childTnLst>
                                    <p:set>
                                      <p:cBhvr>
                                        <p:cTn id="284" dur="1" fill="hold">
                                          <p:stCondLst>
                                            <p:cond delay="0"/>
                                          </p:stCondLst>
                                        </p:cTn>
                                        <p:tgtEl>
                                          <p:spTgt spid="256"/>
                                        </p:tgtEl>
                                        <p:attrNameLst>
                                          <p:attrName>style.visibility</p:attrName>
                                        </p:attrNameLst>
                                      </p:cBhvr>
                                      <p:to>
                                        <p:strVal val="visible"/>
                                      </p:to>
                                    </p:set>
                                    <p:anim calcmode="lin" valueType="num">
                                      <p:cBhvr>
                                        <p:cTn id="285" dur="500" fill="hold"/>
                                        <p:tgtEl>
                                          <p:spTgt spid="256"/>
                                        </p:tgtEl>
                                        <p:attrNameLst>
                                          <p:attrName>ppt_w</p:attrName>
                                        </p:attrNameLst>
                                      </p:cBhvr>
                                      <p:tavLst>
                                        <p:tav tm="0">
                                          <p:val>
                                            <p:fltVal val="0"/>
                                          </p:val>
                                        </p:tav>
                                        <p:tav tm="100000">
                                          <p:val>
                                            <p:strVal val="#ppt_w"/>
                                          </p:val>
                                        </p:tav>
                                      </p:tavLst>
                                    </p:anim>
                                    <p:anim calcmode="lin" valueType="num">
                                      <p:cBhvr>
                                        <p:cTn id="286" dur="500" fill="hold"/>
                                        <p:tgtEl>
                                          <p:spTgt spid="256"/>
                                        </p:tgtEl>
                                        <p:attrNameLst>
                                          <p:attrName>ppt_h</p:attrName>
                                        </p:attrNameLst>
                                      </p:cBhvr>
                                      <p:tavLst>
                                        <p:tav tm="0">
                                          <p:val>
                                            <p:fltVal val="0"/>
                                          </p:val>
                                        </p:tav>
                                        <p:tav tm="100000">
                                          <p:val>
                                            <p:strVal val="#ppt_h"/>
                                          </p:val>
                                        </p:tav>
                                      </p:tavLst>
                                    </p:anim>
                                    <p:animEffect transition="in" filter="fade">
                                      <p:cBhvr>
                                        <p:cTn id="287" dur="500"/>
                                        <p:tgtEl>
                                          <p:spTgt spid="256"/>
                                        </p:tgtEl>
                                      </p:cBhvr>
                                    </p:animEffect>
                                  </p:childTnLst>
                                  <p:subTnLst>
                                    <p:audio>
                                      <p:cMediaNode>
                                        <p:cTn display="0" masterRel="sameClick">
                                          <p:stCondLst>
                                            <p:cond evt="begin" delay="0">
                                              <p:tn val="283"/>
                                            </p:cond>
                                          </p:stCondLst>
                                          <p:endCondLst>
                                            <p:cond evt="onStopAudio" delay="0">
                                              <p:tgtEl>
                                                <p:sldTgt/>
                                              </p:tgtEl>
                                            </p:cond>
                                          </p:endCondLst>
                                        </p:cTn>
                                        <p:tgtEl>
                                          <p:sndTgt r:embed="rId5" name="Bling.wav"/>
                                        </p:tgtEl>
                                      </p:cMediaNode>
                                    </p:audio>
                                  </p:subTnLst>
                                </p:cTn>
                              </p:par>
                              <p:par>
                                <p:cTn id="288" presetID="26" presetClass="emph" presetSubtype="0" fill="hold" grpId="1" nodeType="withEffect">
                                  <p:stCondLst>
                                    <p:cond delay="500"/>
                                  </p:stCondLst>
                                  <p:childTnLst>
                                    <p:animEffect transition="out" filter="fade">
                                      <p:cBhvr>
                                        <p:cTn id="289" dur="500" tmFilter="0, 0; .2, .5; .8, .5; 1, 0"/>
                                        <p:tgtEl>
                                          <p:spTgt spid="256"/>
                                        </p:tgtEl>
                                      </p:cBhvr>
                                    </p:animEffect>
                                    <p:animScale>
                                      <p:cBhvr>
                                        <p:cTn id="290" dur="250" autoRev="1" fill="hold"/>
                                        <p:tgtEl>
                                          <p:spTgt spid="256"/>
                                        </p:tgtEl>
                                      </p:cBhvr>
                                      <p:by x="105000" y="105000"/>
                                    </p:animScale>
                                  </p:childTnLst>
                                </p:cTn>
                              </p:par>
                              <p:par>
                                <p:cTn id="291" presetID="53" presetClass="entr" presetSubtype="16" fill="hold" grpId="0" nodeType="withEffect">
                                  <p:stCondLst>
                                    <p:cond delay="0"/>
                                  </p:stCondLst>
                                  <p:childTnLst>
                                    <p:set>
                                      <p:cBhvr>
                                        <p:cTn id="292" dur="1" fill="hold">
                                          <p:stCondLst>
                                            <p:cond delay="0"/>
                                          </p:stCondLst>
                                        </p:cTn>
                                        <p:tgtEl>
                                          <p:spTgt spid="208"/>
                                        </p:tgtEl>
                                        <p:attrNameLst>
                                          <p:attrName>style.visibility</p:attrName>
                                        </p:attrNameLst>
                                      </p:cBhvr>
                                      <p:to>
                                        <p:strVal val="visible"/>
                                      </p:to>
                                    </p:set>
                                    <p:anim calcmode="lin" valueType="num">
                                      <p:cBhvr>
                                        <p:cTn id="293" dur="500" fill="hold"/>
                                        <p:tgtEl>
                                          <p:spTgt spid="208"/>
                                        </p:tgtEl>
                                        <p:attrNameLst>
                                          <p:attrName>ppt_w</p:attrName>
                                        </p:attrNameLst>
                                      </p:cBhvr>
                                      <p:tavLst>
                                        <p:tav tm="0">
                                          <p:val>
                                            <p:fltVal val="0"/>
                                          </p:val>
                                        </p:tav>
                                        <p:tav tm="100000">
                                          <p:val>
                                            <p:strVal val="#ppt_w"/>
                                          </p:val>
                                        </p:tav>
                                      </p:tavLst>
                                    </p:anim>
                                    <p:anim calcmode="lin" valueType="num">
                                      <p:cBhvr>
                                        <p:cTn id="294" dur="500" fill="hold"/>
                                        <p:tgtEl>
                                          <p:spTgt spid="208"/>
                                        </p:tgtEl>
                                        <p:attrNameLst>
                                          <p:attrName>ppt_h</p:attrName>
                                        </p:attrNameLst>
                                      </p:cBhvr>
                                      <p:tavLst>
                                        <p:tav tm="0">
                                          <p:val>
                                            <p:fltVal val="0"/>
                                          </p:val>
                                        </p:tav>
                                        <p:tav tm="100000">
                                          <p:val>
                                            <p:strVal val="#ppt_h"/>
                                          </p:val>
                                        </p:tav>
                                      </p:tavLst>
                                    </p:anim>
                                    <p:animEffect transition="in" filter="fade">
                                      <p:cBhvr>
                                        <p:cTn id="295" dur="500"/>
                                        <p:tgtEl>
                                          <p:spTgt spid="208"/>
                                        </p:tgtEl>
                                      </p:cBhvr>
                                    </p:animEffect>
                                  </p:childTnLst>
                                  <p:subTnLst>
                                    <p:audio>
                                      <p:cMediaNode>
                                        <p:cTn display="0" masterRel="sameClick">
                                          <p:stCondLst>
                                            <p:cond evt="begin" delay="0">
                                              <p:tn val="291"/>
                                            </p:cond>
                                          </p:stCondLst>
                                          <p:endCondLst>
                                            <p:cond evt="onStopAudio" delay="0">
                                              <p:tgtEl>
                                                <p:sldTgt/>
                                              </p:tgtEl>
                                            </p:cond>
                                          </p:endCondLst>
                                        </p:cTn>
                                        <p:tgtEl>
                                          <p:sndTgt r:embed="rId5" name="Bling.wav"/>
                                        </p:tgtEl>
                                      </p:cMediaNode>
                                    </p:audio>
                                  </p:subTnLst>
                                </p:cTn>
                              </p:par>
                              <p:par>
                                <p:cTn id="296" presetID="26" presetClass="emph" presetSubtype="0" fill="hold" grpId="1" nodeType="withEffect">
                                  <p:stCondLst>
                                    <p:cond delay="500"/>
                                  </p:stCondLst>
                                  <p:childTnLst>
                                    <p:animEffect transition="out" filter="fade">
                                      <p:cBhvr>
                                        <p:cTn id="297" dur="500" tmFilter="0, 0; .2, .5; .8, .5; 1, 0"/>
                                        <p:tgtEl>
                                          <p:spTgt spid="208"/>
                                        </p:tgtEl>
                                      </p:cBhvr>
                                    </p:animEffect>
                                    <p:animScale>
                                      <p:cBhvr>
                                        <p:cTn id="298" dur="250" autoRev="1" fill="hold"/>
                                        <p:tgtEl>
                                          <p:spTgt spid="208"/>
                                        </p:tgtEl>
                                      </p:cBhvr>
                                      <p:by x="105000" y="105000"/>
                                    </p:animScale>
                                  </p:childTnLst>
                                </p:cTn>
                              </p:par>
                              <p:par>
                                <p:cTn id="299" presetID="53" presetClass="entr" presetSubtype="16" fill="hold" grpId="0" nodeType="withEffect">
                                  <p:stCondLst>
                                    <p:cond delay="0"/>
                                  </p:stCondLst>
                                  <p:childTnLst>
                                    <p:set>
                                      <p:cBhvr>
                                        <p:cTn id="300" dur="1" fill="hold">
                                          <p:stCondLst>
                                            <p:cond delay="0"/>
                                          </p:stCondLst>
                                        </p:cTn>
                                        <p:tgtEl>
                                          <p:spTgt spid="260"/>
                                        </p:tgtEl>
                                        <p:attrNameLst>
                                          <p:attrName>style.visibility</p:attrName>
                                        </p:attrNameLst>
                                      </p:cBhvr>
                                      <p:to>
                                        <p:strVal val="visible"/>
                                      </p:to>
                                    </p:set>
                                    <p:anim calcmode="lin" valueType="num">
                                      <p:cBhvr>
                                        <p:cTn id="301" dur="500" fill="hold"/>
                                        <p:tgtEl>
                                          <p:spTgt spid="260"/>
                                        </p:tgtEl>
                                        <p:attrNameLst>
                                          <p:attrName>ppt_w</p:attrName>
                                        </p:attrNameLst>
                                      </p:cBhvr>
                                      <p:tavLst>
                                        <p:tav tm="0">
                                          <p:val>
                                            <p:fltVal val="0"/>
                                          </p:val>
                                        </p:tav>
                                        <p:tav tm="100000">
                                          <p:val>
                                            <p:strVal val="#ppt_w"/>
                                          </p:val>
                                        </p:tav>
                                      </p:tavLst>
                                    </p:anim>
                                    <p:anim calcmode="lin" valueType="num">
                                      <p:cBhvr>
                                        <p:cTn id="302" dur="500" fill="hold"/>
                                        <p:tgtEl>
                                          <p:spTgt spid="260"/>
                                        </p:tgtEl>
                                        <p:attrNameLst>
                                          <p:attrName>ppt_h</p:attrName>
                                        </p:attrNameLst>
                                      </p:cBhvr>
                                      <p:tavLst>
                                        <p:tav tm="0">
                                          <p:val>
                                            <p:fltVal val="0"/>
                                          </p:val>
                                        </p:tav>
                                        <p:tav tm="100000">
                                          <p:val>
                                            <p:strVal val="#ppt_h"/>
                                          </p:val>
                                        </p:tav>
                                      </p:tavLst>
                                    </p:anim>
                                    <p:animEffect transition="in" filter="fade">
                                      <p:cBhvr>
                                        <p:cTn id="303" dur="500"/>
                                        <p:tgtEl>
                                          <p:spTgt spid="260"/>
                                        </p:tgtEl>
                                      </p:cBhvr>
                                    </p:animEffect>
                                  </p:childTnLst>
                                  <p:subTnLst>
                                    <p:audio>
                                      <p:cMediaNode>
                                        <p:cTn display="0" masterRel="sameClick">
                                          <p:stCondLst>
                                            <p:cond evt="begin" delay="0">
                                              <p:tn val="299"/>
                                            </p:cond>
                                          </p:stCondLst>
                                          <p:endCondLst>
                                            <p:cond evt="onStopAudio" delay="0">
                                              <p:tgtEl>
                                                <p:sldTgt/>
                                              </p:tgtEl>
                                            </p:cond>
                                          </p:endCondLst>
                                        </p:cTn>
                                        <p:tgtEl>
                                          <p:sndTgt r:embed="rId5" name="Bling.wav"/>
                                        </p:tgtEl>
                                      </p:cMediaNode>
                                    </p:audio>
                                  </p:subTnLst>
                                </p:cTn>
                              </p:par>
                              <p:par>
                                <p:cTn id="304" presetID="26" presetClass="emph" presetSubtype="0" fill="hold" grpId="1" nodeType="withEffect">
                                  <p:stCondLst>
                                    <p:cond delay="500"/>
                                  </p:stCondLst>
                                  <p:childTnLst>
                                    <p:animEffect transition="out" filter="fade">
                                      <p:cBhvr>
                                        <p:cTn id="305" dur="500" tmFilter="0, 0; .2, .5; .8, .5; 1, 0"/>
                                        <p:tgtEl>
                                          <p:spTgt spid="260"/>
                                        </p:tgtEl>
                                      </p:cBhvr>
                                    </p:animEffect>
                                    <p:animScale>
                                      <p:cBhvr>
                                        <p:cTn id="306" dur="250" autoRev="1" fill="hold"/>
                                        <p:tgtEl>
                                          <p:spTgt spid="260"/>
                                        </p:tgtEl>
                                      </p:cBhvr>
                                      <p:by x="105000" y="105000"/>
                                    </p:animScale>
                                  </p:childTnLst>
                                </p:cTn>
                              </p:par>
                              <p:par>
                                <p:cTn id="307" presetID="53" presetClass="entr" presetSubtype="16" fill="hold" grpId="0" nodeType="withEffect">
                                  <p:stCondLst>
                                    <p:cond delay="0"/>
                                  </p:stCondLst>
                                  <p:childTnLst>
                                    <p:set>
                                      <p:cBhvr>
                                        <p:cTn id="308" dur="1" fill="hold">
                                          <p:stCondLst>
                                            <p:cond delay="0"/>
                                          </p:stCondLst>
                                        </p:cTn>
                                        <p:tgtEl>
                                          <p:spTgt spid="289"/>
                                        </p:tgtEl>
                                        <p:attrNameLst>
                                          <p:attrName>style.visibility</p:attrName>
                                        </p:attrNameLst>
                                      </p:cBhvr>
                                      <p:to>
                                        <p:strVal val="visible"/>
                                      </p:to>
                                    </p:set>
                                    <p:anim calcmode="lin" valueType="num">
                                      <p:cBhvr>
                                        <p:cTn id="309" dur="500" fill="hold"/>
                                        <p:tgtEl>
                                          <p:spTgt spid="289"/>
                                        </p:tgtEl>
                                        <p:attrNameLst>
                                          <p:attrName>ppt_w</p:attrName>
                                        </p:attrNameLst>
                                      </p:cBhvr>
                                      <p:tavLst>
                                        <p:tav tm="0">
                                          <p:val>
                                            <p:fltVal val="0"/>
                                          </p:val>
                                        </p:tav>
                                        <p:tav tm="100000">
                                          <p:val>
                                            <p:strVal val="#ppt_w"/>
                                          </p:val>
                                        </p:tav>
                                      </p:tavLst>
                                    </p:anim>
                                    <p:anim calcmode="lin" valueType="num">
                                      <p:cBhvr>
                                        <p:cTn id="310" dur="500" fill="hold"/>
                                        <p:tgtEl>
                                          <p:spTgt spid="289"/>
                                        </p:tgtEl>
                                        <p:attrNameLst>
                                          <p:attrName>ppt_h</p:attrName>
                                        </p:attrNameLst>
                                      </p:cBhvr>
                                      <p:tavLst>
                                        <p:tav tm="0">
                                          <p:val>
                                            <p:fltVal val="0"/>
                                          </p:val>
                                        </p:tav>
                                        <p:tav tm="100000">
                                          <p:val>
                                            <p:strVal val="#ppt_h"/>
                                          </p:val>
                                        </p:tav>
                                      </p:tavLst>
                                    </p:anim>
                                    <p:animEffect transition="in" filter="fade">
                                      <p:cBhvr>
                                        <p:cTn id="311" dur="500"/>
                                        <p:tgtEl>
                                          <p:spTgt spid="289"/>
                                        </p:tgtEl>
                                      </p:cBhvr>
                                    </p:animEffect>
                                  </p:childTnLst>
                                  <p:subTnLst>
                                    <p:audio>
                                      <p:cMediaNode>
                                        <p:cTn display="0" masterRel="sameClick">
                                          <p:stCondLst>
                                            <p:cond evt="begin" delay="0">
                                              <p:tn val="307"/>
                                            </p:cond>
                                          </p:stCondLst>
                                          <p:endCondLst>
                                            <p:cond evt="onStopAudio" delay="0">
                                              <p:tgtEl>
                                                <p:sldTgt/>
                                              </p:tgtEl>
                                            </p:cond>
                                          </p:endCondLst>
                                        </p:cTn>
                                        <p:tgtEl>
                                          <p:sndTgt r:embed="rId5" name="Bling.wav"/>
                                        </p:tgtEl>
                                      </p:cMediaNode>
                                    </p:audio>
                                  </p:subTnLst>
                                </p:cTn>
                              </p:par>
                              <p:par>
                                <p:cTn id="312" presetID="26" presetClass="emph" presetSubtype="0" fill="hold" grpId="1" nodeType="withEffect">
                                  <p:stCondLst>
                                    <p:cond delay="500"/>
                                  </p:stCondLst>
                                  <p:childTnLst>
                                    <p:animEffect transition="out" filter="fade">
                                      <p:cBhvr>
                                        <p:cTn id="313" dur="500" tmFilter="0, 0; .2, .5; .8, .5; 1, 0"/>
                                        <p:tgtEl>
                                          <p:spTgt spid="289"/>
                                        </p:tgtEl>
                                      </p:cBhvr>
                                    </p:animEffect>
                                    <p:animScale>
                                      <p:cBhvr>
                                        <p:cTn id="314" dur="250" autoRev="1" fill="hold"/>
                                        <p:tgtEl>
                                          <p:spTgt spid="289"/>
                                        </p:tgtEl>
                                      </p:cBhvr>
                                      <p:by x="105000" y="105000"/>
                                    </p:animScale>
                                  </p:childTnLst>
                                </p:cTn>
                              </p:par>
                            </p:childTnLst>
                          </p:cTn>
                        </p:par>
                      </p:childTnLst>
                    </p:cTn>
                  </p:par>
                </p:childTnLst>
              </p:cTn>
              <p:nextCondLst>
                <p:cond evt="onClick" delay="0">
                  <p:tgtEl>
                    <p:spTgt spid="181"/>
                  </p:tgtEl>
                </p:cond>
              </p:nextCondLst>
            </p:seq>
            <p:seq concurrent="1" nextAc="seek">
              <p:cTn id="315" restart="whenNotActive" fill="hold" evtFilter="cancelBubble" nodeType="interactiveSeq">
                <p:stCondLst>
                  <p:cond evt="onClick" delay="0">
                    <p:tgtEl>
                      <p:spTgt spid="182"/>
                    </p:tgtEl>
                  </p:cond>
                </p:stCondLst>
                <p:endSync evt="end" delay="0">
                  <p:rtn val="all"/>
                </p:endSync>
                <p:childTnLst>
                  <p:par>
                    <p:cTn id="316" fill="hold">
                      <p:stCondLst>
                        <p:cond delay="0"/>
                      </p:stCondLst>
                      <p:childTnLst>
                        <p:par>
                          <p:cTn id="317" fill="hold">
                            <p:stCondLst>
                              <p:cond delay="0"/>
                            </p:stCondLst>
                            <p:childTnLst>
                              <p:par>
                                <p:cTn id="318" presetID="53" presetClass="entr" presetSubtype="16" fill="hold" grpId="0" nodeType="withEffect">
                                  <p:stCondLst>
                                    <p:cond delay="0"/>
                                  </p:stCondLst>
                                  <p:childTnLst>
                                    <p:set>
                                      <p:cBhvr>
                                        <p:cTn id="319" dur="1" fill="hold">
                                          <p:stCondLst>
                                            <p:cond delay="0"/>
                                          </p:stCondLst>
                                        </p:cTn>
                                        <p:tgtEl>
                                          <p:spTgt spid="257"/>
                                        </p:tgtEl>
                                        <p:attrNameLst>
                                          <p:attrName>style.visibility</p:attrName>
                                        </p:attrNameLst>
                                      </p:cBhvr>
                                      <p:to>
                                        <p:strVal val="visible"/>
                                      </p:to>
                                    </p:set>
                                    <p:anim calcmode="lin" valueType="num">
                                      <p:cBhvr>
                                        <p:cTn id="320" dur="500" fill="hold"/>
                                        <p:tgtEl>
                                          <p:spTgt spid="257"/>
                                        </p:tgtEl>
                                        <p:attrNameLst>
                                          <p:attrName>ppt_w</p:attrName>
                                        </p:attrNameLst>
                                      </p:cBhvr>
                                      <p:tavLst>
                                        <p:tav tm="0">
                                          <p:val>
                                            <p:fltVal val="0"/>
                                          </p:val>
                                        </p:tav>
                                        <p:tav tm="100000">
                                          <p:val>
                                            <p:strVal val="#ppt_w"/>
                                          </p:val>
                                        </p:tav>
                                      </p:tavLst>
                                    </p:anim>
                                    <p:anim calcmode="lin" valueType="num">
                                      <p:cBhvr>
                                        <p:cTn id="321" dur="500" fill="hold"/>
                                        <p:tgtEl>
                                          <p:spTgt spid="257"/>
                                        </p:tgtEl>
                                        <p:attrNameLst>
                                          <p:attrName>ppt_h</p:attrName>
                                        </p:attrNameLst>
                                      </p:cBhvr>
                                      <p:tavLst>
                                        <p:tav tm="0">
                                          <p:val>
                                            <p:fltVal val="0"/>
                                          </p:val>
                                        </p:tav>
                                        <p:tav tm="100000">
                                          <p:val>
                                            <p:strVal val="#ppt_h"/>
                                          </p:val>
                                        </p:tav>
                                      </p:tavLst>
                                    </p:anim>
                                    <p:animEffect transition="in" filter="fade">
                                      <p:cBhvr>
                                        <p:cTn id="322" dur="500"/>
                                        <p:tgtEl>
                                          <p:spTgt spid="257"/>
                                        </p:tgtEl>
                                      </p:cBhvr>
                                    </p:animEffect>
                                  </p:childTnLst>
                                  <p:subTnLst>
                                    <p:audio>
                                      <p:cMediaNode>
                                        <p:cTn display="0" masterRel="sameClick">
                                          <p:stCondLst>
                                            <p:cond evt="begin" delay="0">
                                              <p:tn val="318"/>
                                            </p:cond>
                                          </p:stCondLst>
                                          <p:endCondLst>
                                            <p:cond evt="onStopAudio" delay="0">
                                              <p:tgtEl>
                                                <p:sldTgt/>
                                              </p:tgtEl>
                                            </p:cond>
                                          </p:endCondLst>
                                        </p:cTn>
                                        <p:tgtEl>
                                          <p:sndTgt r:embed="rId5" name="Bling.wav"/>
                                        </p:tgtEl>
                                      </p:cMediaNode>
                                    </p:audio>
                                  </p:subTnLst>
                                </p:cTn>
                              </p:par>
                              <p:par>
                                <p:cTn id="323" presetID="26" presetClass="emph" presetSubtype="0" fill="hold" grpId="1" nodeType="withEffect">
                                  <p:stCondLst>
                                    <p:cond delay="500"/>
                                  </p:stCondLst>
                                  <p:childTnLst>
                                    <p:animEffect transition="out" filter="fade">
                                      <p:cBhvr>
                                        <p:cTn id="324" dur="500" tmFilter="0, 0; .2, .5; .8, .5; 1, 0"/>
                                        <p:tgtEl>
                                          <p:spTgt spid="257"/>
                                        </p:tgtEl>
                                      </p:cBhvr>
                                    </p:animEffect>
                                    <p:animScale>
                                      <p:cBhvr>
                                        <p:cTn id="325" dur="250" autoRev="1" fill="hold"/>
                                        <p:tgtEl>
                                          <p:spTgt spid="257"/>
                                        </p:tgtEl>
                                      </p:cBhvr>
                                      <p:by x="105000" y="105000"/>
                                    </p:animScale>
                                  </p:childTnLst>
                                </p:cTn>
                              </p:par>
                              <p:par>
                                <p:cTn id="326" presetID="53" presetClass="entr" presetSubtype="16" fill="hold" grpId="0" nodeType="withEffect">
                                  <p:stCondLst>
                                    <p:cond delay="0"/>
                                  </p:stCondLst>
                                  <p:childTnLst>
                                    <p:set>
                                      <p:cBhvr>
                                        <p:cTn id="327" dur="1" fill="hold">
                                          <p:stCondLst>
                                            <p:cond delay="0"/>
                                          </p:stCondLst>
                                        </p:cTn>
                                        <p:tgtEl>
                                          <p:spTgt spid="209"/>
                                        </p:tgtEl>
                                        <p:attrNameLst>
                                          <p:attrName>style.visibility</p:attrName>
                                        </p:attrNameLst>
                                      </p:cBhvr>
                                      <p:to>
                                        <p:strVal val="visible"/>
                                      </p:to>
                                    </p:set>
                                    <p:anim calcmode="lin" valueType="num">
                                      <p:cBhvr>
                                        <p:cTn id="328" dur="500" fill="hold"/>
                                        <p:tgtEl>
                                          <p:spTgt spid="209"/>
                                        </p:tgtEl>
                                        <p:attrNameLst>
                                          <p:attrName>ppt_w</p:attrName>
                                        </p:attrNameLst>
                                      </p:cBhvr>
                                      <p:tavLst>
                                        <p:tav tm="0">
                                          <p:val>
                                            <p:fltVal val="0"/>
                                          </p:val>
                                        </p:tav>
                                        <p:tav tm="100000">
                                          <p:val>
                                            <p:strVal val="#ppt_w"/>
                                          </p:val>
                                        </p:tav>
                                      </p:tavLst>
                                    </p:anim>
                                    <p:anim calcmode="lin" valueType="num">
                                      <p:cBhvr>
                                        <p:cTn id="329" dur="500" fill="hold"/>
                                        <p:tgtEl>
                                          <p:spTgt spid="209"/>
                                        </p:tgtEl>
                                        <p:attrNameLst>
                                          <p:attrName>ppt_h</p:attrName>
                                        </p:attrNameLst>
                                      </p:cBhvr>
                                      <p:tavLst>
                                        <p:tav tm="0">
                                          <p:val>
                                            <p:fltVal val="0"/>
                                          </p:val>
                                        </p:tav>
                                        <p:tav tm="100000">
                                          <p:val>
                                            <p:strVal val="#ppt_h"/>
                                          </p:val>
                                        </p:tav>
                                      </p:tavLst>
                                    </p:anim>
                                    <p:animEffect transition="in" filter="fade">
                                      <p:cBhvr>
                                        <p:cTn id="330" dur="500"/>
                                        <p:tgtEl>
                                          <p:spTgt spid="209"/>
                                        </p:tgtEl>
                                      </p:cBhvr>
                                    </p:animEffect>
                                  </p:childTnLst>
                                  <p:subTnLst>
                                    <p:audio>
                                      <p:cMediaNode>
                                        <p:cTn display="0" masterRel="sameClick">
                                          <p:stCondLst>
                                            <p:cond evt="begin" delay="0">
                                              <p:tn val="326"/>
                                            </p:cond>
                                          </p:stCondLst>
                                          <p:endCondLst>
                                            <p:cond evt="onStopAudio" delay="0">
                                              <p:tgtEl>
                                                <p:sldTgt/>
                                              </p:tgtEl>
                                            </p:cond>
                                          </p:endCondLst>
                                        </p:cTn>
                                        <p:tgtEl>
                                          <p:sndTgt r:embed="rId5" name="Bling.wav"/>
                                        </p:tgtEl>
                                      </p:cMediaNode>
                                    </p:audio>
                                  </p:subTnLst>
                                </p:cTn>
                              </p:par>
                              <p:par>
                                <p:cTn id="331" presetID="26" presetClass="emph" presetSubtype="0" fill="hold" grpId="1" nodeType="withEffect">
                                  <p:stCondLst>
                                    <p:cond delay="500"/>
                                  </p:stCondLst>
                                  <p:childTnLst>
                                    <p:animEffect transition="out" filter="fade">
                                      <p:cBhvr>
                                        <p:cTn id="332" dur="500" tmFilter="0, 0; .2, .5; .8, .5; 1, 0"/>
                                        <p:tgtEl>
                                          <p:spTgt spid="209"/>
                                        </p:tgtEl>
                                      </p:cBhvr>
                                    </p:animEffect>
                                    <p:animScale>
                                      <p:cBhvr>
                                        <p:cTn id="333" dur="250" autoRev="1" fill="hold"/>
                                        <p:tgtEl>
                                          <p:spTgt spid="209"/>
                                        </p:tgtEl>
                                      </p:cBhvr>
                                      <p:by x="105000" y="105000"/>
                                    </p:animScale>
                                  </p:childTnLst>
                                </p:cTn>
                              </p:par>
                              <p:par>
                                <p:cTn id="334" presetID="53" presetClass="entr" presetSubtype="16" fill="hold" grpId="0" nodeType="withEffect">
                                  <p:stCondLst>
                                    <p:cond delay="0"/>
                                  </p:stCondLst>
                                  <p:childTnLst>
                                    <p:set>
                                      <p:cBhvr>
                                        <p:cTn id="335" dur="1" fill="hold">
                                          <p:stCondLst>
                                            <p:cond delay="0"/>
                                          </p:stCondLst>
                                        </p:cTn>
                                        <p:tgtEl>
                                          <p:spTgt spid="270"/>
                                        </p:tgtEl>
                                        <p:attrNameLst>
                                          <p:attrName>style.visibility</p:attrName>
                                        </p:attrNameLst>
                                      </p:cBhvr>
                                      <p:to>
                                        <p:strVal val="visible"/>
                                      </p:to>
                                    </p:set>
                                    <p:anim calcmode="lin" valueType="num">
                                      <p:cBhvr>
                                        <p:cTn id="336" dur="500" fill="hold"/>
                                        <p:tgtEl>
                                          <p:spTgt spid="270"/>
                                        </p:tgtEl>
                                        <p:attrNameLst>
                                          <p:attrName>ppt_w</p:attrName>
                                        </p:attrNameLst>
                                      </p:cBhvr>
                                      <p:tavLst>
                                        <p:tav tm="0">
                                          <p:val>
                                            <p:fltVal val="0"/>
                                          </p:val>
                                        </p:tav>
                                        <p:tav tm="100000">
                                          <p:val>
                                            <p:strVal val="#ppt_w"/>
                                          </p:val>
                                        </p:tav>
                                      </p:tavLst>
                                    </p:anim>
                                    <p:anim calcmode="lin" valueType="num">
                                      <p:cBhvr>
                                        <p:cTn id="337" dur="500" fill="hold"/>
                                        <p:tgtEl>
                                          <p:spTgt spid="270"/>
                                        </p:tgtEl>
                                        <p:attrNameLst>
                                          <p:attrName>ppt_h</p:attrName>
                                        </p:attrNameLst>
                                      </p:cBhvr>
                                      <p:tavLst>
                                        <p:tav tm="0">
                                          <p:val>
                                            <p:fltVal val="0"/>
                                          </p:val>
                                        </p:tav>
                                        <p:tav tm="100000">
                                          <p:val>
                                            <p:strVal val="#ppt_h"/>
                                          </p:val>
                                        </p:tav>
                                      </p:tavLst>
                                    </p:anim>
                                    <p:animEffect transition="in" filter="fade">
                                      <p:cBhvr>
                                        <p:cTn id="338" dur="500"/>
                                        <p:tgtEl>
                                          <p:spTgt spid="270"/>
                                        </p:tgtEl>
                                      </p:cBhvr>
                                    </p:animEffect>
                                  </p:childTnLst>
                                  <p:subTnLst>
                                    <p:audio>
                                      <p:cMediaNode>
                                        <p:cTn display="0" masterRel="sameClick">
                                          <p:stCondLst>
                                            <p:cond evt="begin" delay="0">
                                              <p:tn val="334"/>
                                            </p:cond>
                                          </p:stCondLst>
                                          <p:endCondLst>
                                            <p:cond evt="onStopAudio" delay="0">
                                              <p:tgtEl>
                                                <p:sldTgt/>
                                              </p:tgtEl>
                                            </p:cond>
                                          </p:endCondLst>
                                        </p:cTn>
                                        <p:tgtEl>
                                          <p:sndTgt r:embed="rId5" name="Bling.wav"/>
                                        </p:tgtEl>
                                      </p:cMediaNode>
                                    </p:audio>
                                  </p:subTnLst>
                                </p:cTn>
                              </p:par>
                              <p:par>
                                <p:cTn id="339" presetID="26" presetClass="emph" presetSubtype="0" fill="hold" grpId="1" nodeType="withEffect">
                                  <p:stCondLst>
                                    <p:cond delay="500"/>
                                  </p:stCondLst>
                                  <p:childTnLst>
                                    <p:animEffect transition="out" filter="fade">
                                      <p:cBhvr>
                                        <p:cTn id="340" dur="500" tmFilter="0, 0; .2, .5; .8, .5; 1, 0"/>
                                        <p:tgtEl>
                                          <p:spTgt spid="270"/>
                                        </p:tgtEl>
                                      </p:cBhvr>
                                    </p:animEffect>
                                    <p:animScale>
                                      <p:cBhvr>
                                        <p:cTn id="341" dur="250" autoRev="1" fill="hold"/>
                                        <p:tgtEl>
                                          <p:spTgt spid="270"/>
                                        </p:tgtEl>
                                      </p:cBhvr>
                                      <p:by x="105000" y="105000"/>
                                    </p:animScale>
                                  </p:childTnLst>
                                </p:cTn>
                              </p:par>
                              <p:par>
                                <p:cTn id="342" presetID="53" presetClass="entr" presetSubtype="16" fill="hold" grpId="0" nodeType="withEffect">
                                  <p:stCondLst>
                                    <p:cond delay="0"/>
                                  </p:stCondLst>
                                  <p:childTnLst>
                                    <p:set>
                                      <p:cBhvr>
                                        <p:cTn id="343" dur="1" fill="hold">
                                          <p:stCondLst>
                                            <p:cond delay="0"/>
                                          </p:stCondLst>
                                        </p:cTn>
                                        <p:tgtEl>
                                          <p:spTgt spid="323"/>
                                        </p:tgtEl>
                                        <p:attrNameLst>
                                          <p:attrName>style.visibility</p:attrName>
                                        </p:attrNameLst>
                                      </p:cBhvr>
                                      <p:to>
                                        <p:strVal val="visible"/>
                                      </p:to>
                                    </p:set>
                                    <p:anim calcmode="lin" valueType="num">
                                      <p:cBhvr>
                                        <p:cTn id="344" dur="500" fill="hold"/>
                                        <p:tgtEl>
                                          <p:spTgt spid="323"/>
                                        </p:tgtEl>
                                        <p:attrNameLst>
                                          <p:attrName>ppt_w</p:attrName>
                                        </p:attrNameLst>
                                      </p:cBhvr>
                                      <p:tavLst>
                                        <p:tav tm="0">
                                          <p:val>
                                            <p:fltVal val="0"/>
                                          </p:val>
                                        </p:tav>
                                        <p:tav tm="100000">
                                          <p:val>
                                            <p:strVal val="#ppt_w"/>
                                          </p:val>
                                        </p:tav>
                                      </p:tavLst>
                                    </p:anim>
                                    <p:anim calcmode="lin" valueType="num">
                                      <p:cBhvr>
                                        <p:cTn id="345" dur="500" fill="hold"/>
                                        <p:tgtEl>
                                          <p:spTgt spid="323"/>
                                        </p:tgtEl>
                                        <p:attrNameLst>
                                          <p:attrName>ppt_h</p:attrName>
                                        </p:attrNameLst>
                                      </p:cBhvr>
                                      <p:tavLst>
                                        <p:tav tm="0">
                                          <p:val>
                                            <p:fltVal val="0"/>
                                          </p:val>
                                        </p:tav>
                                        <p:tav tm="100000">
                                          <p:val>
                                            <p:strVal val="#ppt_h"/>
                                          </p:val>
                                        </p:tav>
                                      </p:tavLst>
                                    </p:anim>
                                    <p:animEffect transition="in" filter="fade">
                                      <p:cBhvr>
                                        <p:cTn id="346" dur="500"/>
                                        <p:tgtEl>
                                          <p:spTgt spid="323"/>
                                        </p:tgtEl>
                                      </p:cBhvr>
                                    </p:animEffect>
                                  </p:childTnLst>
                                  <p:subTnLst>
                                    <p:audio>
                                      <p:cMediaNode>
                                        <p:cTn display="0" masterRel="sameClick">
                                          <p:stCondLst>
                                            <p:cond evt="begin" delay="0">
                                              <p:tn val="342"/>
                                            </p:cond>
                                          </p:stCondLst>
                                          <p:endCondLst>
                                            <p:cond evt="onStopAudio" delay="0">
                                              <p:tgtEl>
                                                <p:sldTgt/>
                                              </p:tgtEl>
                                            </p:cond>
                                          </p:endCondLst>
                                        </p:cTn>
                                        <p:tgtEl>
                                          <p:sndTgt r:embed="rId5" name="Bling.wav"/>
                                        </p:tgtEl>
                                      </p:cMediaNode>
                                    </p:audio>
                                  </p:subTnLst>
                                </p:cTn>
                              </p:par>
                              <p:par>
                                <p:cTn id="347" presetID="26" presetClass="emph" presetSubtype="0" fill="hold" grpId="1" nodeType="withEffect">
                                  <p:stCondLst>
                                    <p:cond delay="500"/>
                                  </p:stCondLst>
                                  <p:childTnLst>
                                    <p:animEffect transition="out" filter="fade">
                                      <p:cBhvr>
                                        <p:cTn id="348" dur="500" tmFilter="0, 0; .2, .5; .8, .5; 1, 0"/>
                                        <p:tgtEl>
                                          <p:spTgt spid="323"/>
                                        </p:tgtEl>
                                      </p:cBhvr>
                                    </p:animEffect>
                                    <p:animScale>
                                      <p:cBhvr>
                                        <p:cTn id="349" dur="250" autoRev="1" fill="hold"/>
                                        <p:tgtEl>
                                          <p:spTgt spid="323"/>
                                        </p:tgtEl>
                                      </p:cBhvr>
                                      <p:by x="105000" y="105000"/>
                                    </p:animScale>
                                  </p:childTnLst>
                                </p:cTn>
                              </p:par>
                              <p:par>
                                <p:cTn id="350" presetID="53" presetClass="entr" presetSubtype="16" fill="hold" grpId="0" nodeType="withEffect">
                                  <p:stCondLst>
                                    <p:cond delay="0"/>
                                  </p:stCondLst>
                                  <p:childTnLst>
                                    <p:set>
                                      <p:cBhvr>
                                        <p:cTn id="351" dur="1" fill="hold">
                                          <p:stCondLst>
                                            <p:cond delay="0"/>
                                          </p:stCondLst>
                                        </p:cTn>
                                        <p:tgtEl>
                                          <p:spTgt spid="341"/>
                                        </p:tgtEl>
                                        <p:attrNameLst>
                                          <p:attrName>style.visibility</p:attrName>
                                        </p:attrNameLst>
                                      </p:cBhvr>
                                      <p:to>
                                        <p:strVal val="visible"/>
                                      </p:to>
                                    </p:set>
                                    <p:anim calcmode="lin" valueType="num">
                                      <p:cBhvr>
                                        <p:cTn id="352" dur="500" fill="hold"/>
                                        <p:tgtEl>
                                          <p:spTgt spid="341"/>
                                        </p:tgtEl>
                                        <p:attrNameLst>
                                          <p:attrName>ppt_w</p:attrName>
                                        </p:attrNameLst>
                                      </p:cBhvr>
                                      <p:tavLst>
                                        <p:tav tm="0">
                                          <p:val>
                                            <p:fltVal val="0"/>
                                          </p:val>
                                        </p:tav>
                                        <p:tav tm="100000">
                                          <p:val>
                                            <p:strVal val="#ppt_w"/>
                                          </p:val>
                                        </p:tav>
                                      </p:tavLst>
                                    </p:anim>
                                    <p:anim calcmode="lin" valueType="num">
                                      <p:cBhvr>
                                        <p:cTn id="353" dur="500" fill="hold"/>
                                        <p:tgtEl>
                                          <p:spTgt spid="341"/>
                                        </p:tgtEl>
                                        <p:attrNameLst>
                                          <p:attrName>ppt_h</p:attrName>
                                        </p:attrNameLst>
                                      </p:cBhvr>
                                      <p:tavLst>
                                        <p:tav tm="0">
                                          <p:val>
                                            <p:fltVal val="0"/>
                                          </p:val>
                                        </p:tav>
                                        <p:tav tm="100000">
                                          <p:val>
                                            <p:strVal val="#ppt_h"/>
                                          </p:val>
                                        </p:tav>
                                      </p:tavLst>
                                    </p:anim>
                                    <p:animEffect transition="in" filter="fade">
                                      <p:cBhvr>
                                        <p:cTn id="354" dur="500"/>
                                        <p:tgtEl>
                                          <p:spTgt spid="341"/>
                                        </p:tgtEl>
                                      </p:cBhvr>
                                    </p:animEffect>
                                  </p:childTnLst>
                                  <p:subTnLst>
                                    <p:audio>
                                      <p:cMediaNode>
                                        <p:cTn display="0" masterRel="sameClick">
                                          <p:stCondLst>
                                            <p:cond evt="begin" delay="0">
                                              <p:tn val="350"/>
                                            </p:cond>
                                          </p:stCondLst>
                                          <p:endCondLst>
                                            <p:cond evt="onStopAudio" delay="0">
                                              <p:tgtEl>
                                                <p:sldTgt/>
                                              </p:tgtEl>
                                            </p:cond>
                                          </p:endCondLst>
                                        </p:cTn>
                                        <p:tgtEl>
                                          <p:sndTgt r:embed="rId5" name="Bling.wav"/>
                                        </p:tgtEl>
                                      </p:cMediaNode>
                                    </p:audio>
                                  </p:subTnLst>
                                </p:cTn>
                              </p:par>
                              <p:par>
                                <p:cTn id="355" presetID="26" presetClass="emph" presetSubtype="0" fill="hold" grpId="1" nodeType="withEffect">
                                  <p:stCondLst>
                                    <p:cond delay="500"/>
                                  </p:stCondLst>
                                  <p:childTnLst>
                                    <p:animEffect transition="out" filter="fade">
                                      <p:cBhvr>
                                        <p:cTn id="356" dur="500" tmFilter="0, 0; .2, .5; .8, .5; 1, 0"/>
                                        <p:tgtEl>
                                          <p:spTgt spid="341"/>
                                        </p:tgtEl>
                                      </p:cBhvr>
                                    </p:animEffect>
                                    <p:animScale>
                                      <p:cBhvr>
                                        <p:cTn id="357" dur="250" autoRev="1" fill="hold"/>
                                        <p:tgtEl>
                                          <p:spTgt spid="341"/>
                                        </p:tgtEl>
                                      </p:cBhvr>
                                      <p:by x="105000" y="105000"/>
                                    </p:animScale>
                                  </p:childTnLst>
                                </p:cTn>
                              </p:par>
                              <p:par>
                                <p:cTn id="358" presetID="53" presetClass="entr" presetSubtype="16" fill="hold" grpId="0" nodeType="withEffect">
                                  <p:stCondLst>
                                    <p:cond delay="0"/>
                                  </p:stCondLst>
                                  <p:childTnLst>
                                    <p:set>
                                      <p:cBhvr>
                                        <p:cTn id="359" dur="1" fill="hold">
                                          <p:stCondLst>
                                            <p:cond delay="0"/>
                                          </p:stCondLst>
                                        </p:cTn>
                                        <p:tgtEl>
                                          <p:spTgt spid="357"/>
                                        </p:tgtEl>
                                        <p:attrNameLst>
                                          <p:attrName>style.visibility</p:attrName>
                                        </p:attrNameLst>
                                      </p:cBhvr>
                                      <p:to>
                                        <p:strVal val="visible"/>
                                      </p:to>
                                    </p:set>
                                    <p:anim calcmode="lin" valueType="num">
                                      <p:cBhvr>
                                        <p:cTn id="360" dur="500" fill="hold"/>
                                        <p:tgtEl>
                                          <p:spTgt spid="357"/>
                                        </p:tgtEl>
                                        <p:attrNameLst>
                                          <p:attrName>ppt_w</p:attrName>
                                        </p:attrNameLst>
                                      </p:cBhvr>
                                      <p:tavLst>
                                        <p:tav tm="0">
                                          <p:val>
                                            <p:fltVal val="0"/>
                                          </p:val>
                                        </p:tav>
                                        <p:tav tm="100000">
                                          <p:val>
                                            <p:strVal val="#ppt_w"/>
                                          </p:val>
                                        </p:tav>
                                      </p:tavLst>
                                    </p:anim>
                                    <p:anim calcmode="lin" valueType="num">
                                      <p:cBhvr>
                                        <p:cTn id="361" dur="500" fill="hold"/>
                                        <p:tgtEl>
                                          <p:spTgt spid="357"/>
                                        </p:tgtEl>
                                        <p:attrNameLst>
                                          <p:attrName>ppt_h</p:attrName>
                                        </p:attrNameLst>
                                      </p:cBhvr>
                                      <p:tavLst>
                                        <p:tav tm="0">
                                          <p:val>
                                            <p:fltVal val="0"/>
                                          </p:val>
                                        </p:tav>
                                        <p:tav tm="100000">
                                          <p:val>
                                            <p:strVal val="#ppt_h"/>
                                          </p:val>
                                        </p:tav>
                                      </p:tavLst>
                                    </p:anim>
                                    <p:animEffect transition="in" filter="fade">
                                      <p:cBhvr>
                                        <p:cTn id="362" dur="500"/>
                                        <p:tgtEl>
                                          <p:spTgt spid="357"/>
                                        </p:tgtEl>
                                      </p:cBhvr>
                                    </p:animEffect>
                                  </p:childTnLst>
                                  <p:subTnLst>
                                    <p:audio>
                                      <p:cMediaNode>
                                        <p:cTn display="0" masterRel="sameClick">
                                          <p:stCondLst>
                                            <p:cond evt="begin" delay="0">
                                              <p:tn val="358"/>
                                            </p:cond>
                                          </p:stCondLst>
                                          <p:endCondLst>
                                            <p:cond evt="onStopAudio" delay="0">
                                              <p:tgtEl>
                                                <p:sldTgt/>
                                              </p:tgtEl>
                                            </p:cond>
                                          </p:endCondLst>
                                        </p:cTn>
                                        <p:tgtEl>
                                          <p:sndTgt r:embed="rId5" name="Bling.wav"/>
                                        </p:tgtEl>
                                      </p:cMediaNode>
                                    </p:audio>
                                  </p:subTnLst>
                                </p:cTn>
                              </p:par>
                              <p:par>
                                <p:cTn id="363" presetID="26" presetClass="emph" presetSubtype="0" fill="hold" grpId="1" nodeType="withEffect">
                                  <p:stCondLst>
                                    <p:cond delay="500"/>
                                  </p:stCondLst>
                                  <p:childTnLst>
                                    <p:animEffect transition="out" filter="fade">
                                      <p:cBhvr>
                                        <p:cTn id="364" dur="500" tmFilter="0, 0; .2, .5; .8, .5; 1, 0"/>
                                        <p:tgtEl>
                                          <p:spTgt spid="357"/>
                                        </p:tgtEl>
                                      </p:cBhvr>
                                    </p:animEffect>
                                    <p:animScale>
                                      <p:cBhvr>
                                        <p:cTn id="365" dur="250" autoRev="1" fill="hold"/>
                                        <p:tgtEl>
                                          <p:spTgt spid="357"/>
                                        </p:tgtEl>
                                      </p:cBhvr>
                                      <p:by x="105000" y="105000"/>
                                    </p:animScale>
                                  </p:childTnLst>
                                </p:cTn>
                              </p:par>
                              <p:par>
                                <p:cTn id="366" presetID="53" presetClass="entr" presetSubtype="16" fill="hold" grpId="0" nodeType="withEffect">
                                  <p:stCondLst>
                                    <p:cond delay="0"/>
                                  </p:stCondLst>
                                  <p:childTnLst>
                                    <p:set>
                                      <p:cBhvr>
                                        <p:cTn id="367" dur="1" fill="hold">
                                          <p:stCondLst>
                                            <p:cond delay="0"/>
                                          </p:stCondLst>
                                        </p:cTn>
                                        <p:tgtEl>
                                          <p:spTgt spid="373"/>
                                        </p:tgtEl>
                                        <p:attrNameLst>
                                          <p:attrName>style.visibility</p:attrName>
                                        </p:attrNameLst>
                                      </p:cBhvr>
                                      <p:to>
                                        <p:strVal val="visible"/>
                                      </p:to>
                                    </p:set>
                                    <p:anim calcmode="lin" valueType="num">
                                      <p:cBhvr>
                                        <p:cTn id="368" dur="500" fill="hold"/>
                                        <p:tgtEl>
                                          <p:spTgt spid="373"/>
                                        </p:tgtEl>
                                        <p:attrNameLst>
                                          <p:attrName>ppt_w</p:attrName>
                                        </p:attrNameLst>
                                      </p:cBhvr>
                                      <p:tavLst>
                                        <p:tav tm="0">
                                          <p:val>
                                            <p:fltVal val="0"/>
                                          </p:val>
                                        </p:tav>
                                        <p:tav tm="100000">
                                          <p:val>
                                            <p:strVal val="#ppt_w"/>
                                          </p:val>
                                        </p:tav>
                                      </p:tavLst>
                                    </p:anim>
                                    <p:anim calcmode="lin" valueType="num">
                                      <p:cBhvr>
                                        <p:cTn id="369" dur="500" fill="hold"/>
                                        <p:tgtEl>
                                          <p:spTgt spid="373"/>
                                        </p:tgtEl>
                                        <p:attrNameLst>
                                          <p:attrName>ppt_h</p:attrName>
                                        </p:attrNameLst>
                                      </p:cBhvr>
                                      <p:tavLst>
                                        <p:tav tm="0">
                                          <p:val>
                                            <p:fltVal val="0"/>
                                          </p:val>
                                        </p:tav>
                                        <p:tav tm="100000">
                                          <p:val>
                                            <p:strVal val="#ppt_h"/>
                                          </p:val>
                                        </p:tav>
                                      </p:tavLst>
                                    </p:anim>
                                    <p:animEffect transition="in" filter="fade">
                                      <p:cBhvr>
                                        <p:cTn id="370" dur="500"/>
                                        <p:tgtEl>
                                          <p:spTgt spid="373"/>
                                        </p:tgtEl>
                                      </p:cBhvr>
                                    </p:animEffect>
                                  </p:childTnLst>
                                  <p:subTnLst>
                                    <p:audio>
                                      <p:cMediaNode>
                                        <p:cTn display="0" masterRel="sameClick">
                                          <p:stCondLst>
                                            <p:cond evt="begin" delay="0">
                                              <p:tn val="366"/>
                                            </p:cond>
                                          </p:stCondLst>
                                          <p:endCondLst>
                                            <p:cond evt="onStopAudio" delay="0">
                                              <p:tgtEl>
                                                <p:sldTgt/>
                                              </p:tgtEl>
                                            </p:cond>
                                          </p:endCondLst>
                                        </p:cTn>
                                        <p:tgtEl>
                                          <p:sndTgt r:embed="rId5" name="Bling.wav"/>
                                        </p:tgtEl>
                                      </p:cMediaNode>
                                    </p:audio>
                                  </p:subTnLst>
                                </p:cTn>
                              </p:par>
                              <p:par>
                                <p:cTn id="371" presetID="26" presetClass="emph" presetSubtype="0" fill="hold" grpId="1" nodeType="withEffect">
                                  <p:stCondLst>
                                    <p:cond delay="500"/>
                                  </p:stCondLst>
                                  <p:childTnLst>
                                    <p:animEffect transition="out" filter="fade">
                                      <p:cBhvr>
                                        <p:cTn id="372" dur="500" tmFilter="0, 0; .2, .5; .8, .5; 1, 0"/>
                                        <p:tgtEl>
                                          <p:spTgt spid="373"/>
                                        </p:tgtEl>
                                      </p:cBhvr>
                                    </p:animEffect>
                                    <p:animScale>
                                      <p:cBhvr>
                                        <p:cTn id="373" dur="250" autoRev="1" fill="hold"/>
                                        <p:tgtEl>
                                          <p:spTgt spid="373"/>
                                        </p:tgtEl>
                                      </p:cBhvr>
                                      <p:by x="105000" y="105000"/>
                                    </p:animScale>
                                  </p:childTnLst>
                                </p:cTn>
                              </p:par>
                              <p:par>
                                <p:cTn id="374" presetID="53" presetClass="entr" presetSubtype="16" fill="hold" grpId="0" nodeType="withEffect">
                                  <p:stCondLst>
                                    <p:cond delay="0"/>
                                  </p:stCondLst>
                                  <p:childTnLst>
                                    <p:set>
                                      <p:cBhvr>
                                        <p:cTn id="375" dur="1" fill="hold">
                                          <p:stCondLst>
                                            <p:cond delay="0"/>
                                          </p:stCondLst>
                                        </p:cTn>
                                        <p:tgtEl>
                                          <p:spTgt spid="437"/>
                                        </p:tgtEl>
                                        <p:attrNameLst>
                                          <p:attrName>style.visibility</p:attrName>
                                        </p:attrNameLst>
                                      </p:cBhvr>
                                      <p:to>
                                        <p:strVal val="visible"/>
                                      </p:to>
                                    </p:set>
                                    <p:anim calcmode="lin" valueType="num">
                                      <p:cBhvr>
                                        <p:cTn id="376" dur="500" fill="hold"/>
                                        <p:tgtEl>
                                          <p:spTgt spid="437"/>
                                        </p:tgtEl>
                                        <p:attrNameLst>
                                          <p:attrName>ppt_w</p:attrName>
                                        </p:attrNameLst>
                                      </p:cBhvr>
                                      <p:tavLst>
                                        <p:tav tm="0">
                                          <p:val>
                                            <p:fltVal val="0"/>
                                          </p:val>
                                        </p:tav>
                                        <p:tav tm="100000">
                                          <p:val>
                                            <p:strVal val="#ppt_w"/>
                                          </p:val>
                                        </p:tav>
                                      </p:tavLst>
                                    </p:anim>
                                    <p:anim calcmode="lin" valueType="num">
                                      <p:cBhvr>
                                        <p:cTn id="377" dur="500" fill="hold"/>
                                        <p:tgtEl>
                                          <p:spTgt spid="437"/>
                                        </p:tgtEl>
                                        <p:attrNameLst>
                                          <p:attrName>ppt_h</p:attrName>
                                        </p:attrNameLst>
                                      </p:cBhvr>
                                      <p:tavLst>
                                        <p:tav tm="0">
                                          <p:val>
                                            <p:fltVal val="0"/>
                                          </p:val>
                                        </p:tav>
                                        <p:tav tm="100000">
                                          <p:val>
                                            <p:strVal val="#ppt_h"/>
                                          </p:val>
                                        </p:tav>
                                      </p:tavLst>
                                    </p:anim>
                                    <p:animEffect transition="in" filter="fade">
                                      <p:cBhvr>
                                        <p:cTn id="378" dur="500"/>
                                        <p:tgtEl>
                                          <p:spTgt spid="437"/>
                                        </p:tgtEl>
                                      </p:cBhvr>
                                    </p:animEffect>
                                  </p:childTnLst>
                                  <p:subTnLst>
                                    <p:audio>
                                      <p:cMediaNode>
                                        <p:cTn display="0" masterRel="sameClick">
                                          <p:stCondLst>
                                            <p:cond evt="begin" delay="0">
                                              <p:tn val="374"/>
                                            </p:cond>
                                          </p:stCondLst>
                                          <p:endCondLst>
                                            <p:cond evt="onStopAudio" delay="0">
                                              <p:tgtEl>
                                                <p:sldTgt/>
                                              </p:tgtEl>
                                            </p:cond>
                                          </p:endCondLst>
                                        </p:cTn>
                                        <p:tgtEl>
                                          <p:sndTgt r:embed="rId5" name="Bling.wav"/>
                                        </p:tgtEl>
                                      </p:cMediaNode>
                                    </p:audio>
                                  </p:subTnLst>
                                </p:cTn>
                              </p:par>
                              <p:par>
                                <p:cTn id="379" presetID="26" presetClass="emph" presetSubtype="0" fill="hold" grpId="1" nodeType="withEffect">
                                  <p:stCondLst>
                                    <p:cond delay="500"/>
                                  </p:stCondLst>
                                  <p:childTnLst>
                                    <p:animEffect transition="out" filter="fade">
                                      <p:cBhvr>
                                        <p:cTn id="380" dur="500" tmFilter="0, 0; .2, .5; .8, .5; 1, 0"/>
                                        <p:tgtEl>
                                          <p:spTgt spid="437"/>
                                        </p:tgtEl>
                                      </p:cBhvr>
                                    </p:animEffect>
                                    <p:animScale>
                                      <p:cBhvr>
                                        <p:cTn id="381" dur="250" autoRev="1" fill="hold"/>
                                        <p:tgtEl>
                                          <p:spTgt spid="437"/>
                                        </p:tgtEl>
                                      </p:cBhvr>
                                      <p:by x="105000" y="105000"/>
                                    </p:animScale>
                                  </p:childTnLst>
                                </p:cTn>
                              </p:par>
                              <p:par>
                                <p:cTn id="382" presetID="53" presetClass="entr" presetSubtype="16" fill="hold" grpId="0" nodeType="withEffect">
                                  <p:stCondLst>
                                    <p:cond delay="0"/>
                                  </p:stCondLst>
                                  <p:childTnLst>
                                    <p:set>
                                      <p:cBhvr>
                                        <p:cTn id="383" dur="1" fill="hold">
                                          <p:stCondLst>
                                            <p:cond delay="0"/>
                                          </p:stCondLst>
                                        </p:cTn>
                                        <p:tgtEl>
                                          <p:spTgt spid="192"/>
                                        </p:tgtEl>
                                        <p:attrNameLst>
                                          <p:attrName>style.visibility</p:attrName>
                                        </p:attrNameLst>
                                      </p:cBhvr>
                                      <p:to>
                                        <p:strVal val="visible"/>
                                      </p:to>
                                    </p:set>
                                    <p:anim calcmode="lin" valueType="num">
                                      <p:cBhvr>
                                        <p:cTn id="384" dur="500" fill="hold"/>
                                        <p:tgtEl>
                                          <p:spTgt spid="192"/>
                                        </p:tgtEl>
                                        <p:attrNameLst>
                                          <p:attrName>ppt_w</p:attrName>
                                        </p:attrNameLst>
                                      </p:cBhvr>
                                      <p:tavLst>
                                        <p:tav tm="0">
                                          <p:val>
                                            <p:fltVal val="0"/>
                                          </p:val>
                                        </p:tav>
                                        <p:tav tm="100000">
                                          <p:val>
                                            <p:strVal val="#ppt_w"/>
                                          </p:val>
                                        </p:tav>
                                      </p:tavLst>
                                    </p:anim>
                                    <p:anim calcmode="lin" valueType="num">
                                      <p:cBhvr>
                                        <p:cTn id="385" dur="500" fill="hold"/>
                                        <p:tgtEl>
                                          <p:spTgt spid="192"/>
                                        </p:tgtEl>
                                        <p:attrNameLst>
                                          <p:attrName>ppt_h</p:attrName>
                                        </p:attrNameLst>
                                      </p:cBhvr>
                                      <p:tavLst>
                                        <p:tav tm="0">
                                          <p:val>
                                            <p:fltVal val="0"/>
                                          </p:val>
                                        </p:tav>
                                        <p:tav tm="100000">
                                          <p:val>
                                            <p:strVal val="#ppt_h"/>
                                          </p:val>
                                        </p:tav>
                                      </p:tavLst>
                                    </p:anim>
                                    <p:animEffect transition="in" filter="fade">
                                      <p:cBhvr>
                                        <p:cTn id="386" dur="500"/>
                                        <p:tgtEl>
                                          <p:spTgt spid="192"/>
                                        </p:tgtEl>
                                      </p:cBhvr>
                                    </p:animEffect>
                                  </p:childTnLst>
                                  <p:subTnLst>
                                    <p:audio>
                                      <p:cMediaNode>
                                        <p:cTn display="0" masterRel="sameClick">
                                          <p:stCondLst>
                                            <p:cond evt="begin" delay="0">
                                              <p:tn val="382"/>
                                            </p:cond>
                                          </p:stCondLst>
                                          <p:endCondLst>
                                            <p:cond evt="onStopAudio" delay="0">
                                              <p:tgtEl>
                                                <p:sldTgt/>
                                              </p:tgtEl>
                                            </p:cond>
                                          </p:endCondLst>
                                        </p:cTn>
                                        <p:tgtEl>
                                          <p:sndTgt r:embed="rId5" name="Bling.wav"/>
                                        </p:tgtEl>
                                      </p:cMediaNode>
                                    </p:audio>
                                  </p:subTnLst>
                                </p:cTn>
                              </p:par>
                              <p:par>
                                <p:cTn id="387" presetID="26" presetClass="emph" presetSubtype="0" fill="hold" grpId="1" nodeType="withEffect">
                                  <p:stCondLst>
                                    <p:cond delay="500"/>
                                  </p:stCondLst>
                                  <p:childTnLst>
                                    <p:animEffect transition="out" filter="fade">
                                      <p:cBhvr>
                                        <p:cTn id="388" dur="500" tmFilter="0, 0; .2, .5; .8, .5; 1, 0"/>
                                        <p:tgtEl>
                                          <p:spTgt spid="192"/>
                                        </p:tgtEl>
                                      </p:cBhvr>
                                    </p:animEffect>
                                    <p:animScale>
                                      <p:cBhvr>
                                        <p:cTn id="389" dur="250" autoRev="1" fill="hold"/>
                                        <p:tgtEl>
                                          <p:spTgt spid="192"/>
                                        </p:tgtEl>
                                      </p:cBhvr>
                                      <p:by x="105000" y="105000"/>
                                    </p:animScale>
                                  </p:childTnLst>
                                </p:cTn>
                              </p:par>
                            </p:childTnLst>
                          </p:cTn>
                        </p:par>
                      </p:childTnLst>
                    </p:cTn>
                  </p:par>
                </p:childTnLst>
              </p:cTn>
              <p:nextCondLst>
                <p:cond evt="onClick" delay="0">
                  <p:tgtEl>
                    <p:spTgt spid="182"/>
                  </p:tgtEl>
                </p:cond>
              </p:nextCondLst>
            </p:seq>
            <p:seq concurrent="1" nextAc="seek">
              <p:cTn id="390" restart="whenNotActive" fill="hold" evtFilter="cancelBubble" nodeType="interactiveSeq">
                <p:stCondLst>
                  <p:cond evt="onClick" delay="0">
                    <p:tgtEl>
                      <p:spTgt spid="183"/>
                    </p:tgtEl>
                  </p:cond>
                </p:stCondLst>
                <p:endSync evt="end" delay="0">
                  <p:rtn val="all"/>
                </p:endSync>
                <p:childTnLst>
                  <p:par>
                    <p:cTn id="391" fill="hold">
                      <p:stCondLst>
                        <p:cond delay="0"/>
                      </p:stCondLst>
                      <p:childTnLst>
                        <p:par>
                          <p:cTn id="392" fill="hold">
                            <p:stCondLst>
                              <p:cond delay="0"/>
                            </p:stCondLst>
                            <p:childTnLst>
                              <p:par>
                                <p:cTn id="393" presetID="53" presetClass="entr" presetSubtype="16" fill="hold" grpId="0" nodeType="withEffect">
                                  <p:stCondLst>
                                    <p:cond delay="0"/>
                                  </p:stCondLst>
                                  <p:childTnLst>
                                    <p:set>
                                      <p:cBhvr>
                                        <p:cTn id="394" dur="1" fill="hold">
                                          <p:stCondLst>
                                            <p:cond delay="0"/>
                                          </p:stCondLst>
                                        </p:cTn>
                                        <p:tgtEl>
                                          <p:spTgt spid="258"/>
                                        </p:tgtEl>
                                        <p:attrNameLst>
                                          <p:attrName>style.visibility</p:attrName>
                                        </p:attrNameLst>
                                      </p:cBhvr>
                                      <p:to>
                                        <p:strVal val="visible"/>
                                      </p:to>
                                    </p:set>
                                    <p:anim calcmode="lin" valueType="num">
                                      <p:cBhvr>
                                        <p:cTn id="395" dur="500" fill="hold"/>
                                        <p:tgtEl>
                                          <p:spTgt spid="258"/>
                                        </p:tgtEl>
                                        <p:attrNameLst>
                                          <p:attrName>ppt_w</p:attrName>
                                        </p:attrNameLst>
                                      </p:cBhvr>
                                      <p:tavLst>
                                        <p:tav tm="0">
                                          <p:val>
                                            <p:fltVal val="0"/>
                                          </p:val>
                                        </p:tav>
                                        <p:tav tm="100000">
                                          <p:val>
                                            <p:strVal val="#ppt_w"/>
                                          </p:val>
                                        </p:tav>
                                      </p:tavLst>
                                    </p:anim>
                                    <p:anim calcmode="lin" valueType="num">
                                      <p:cBhvr>
                                        <p:cTn id="396" dur="500" fill="hold"/>
                                        <p:tgtEl>
                                          <p:spTgt spid="258"/>
                                        </p:tgtEl>
                                        <p:attrNameLst>
                                          <p:attrName>ppt_h</p:attrName>
                                        </p:attrNameLst>
                                      </p:cBhvr>
                                      <p:tavLst>
                                        <p:tav tm="0">
                                          <p:val>
                                            <p:fltVal val="0"/>
                                          </p:val>
                                        </p:tav>
                                        <p:tav tm="100000">
                                          <p:val>
                                            <p:strVal val="#ppt_h"/>
                                          </p:val>
                                        </p:tav>
                                      </p:tavLst>
                                    </p:anim>
                                    <p:animEffect transition="in" filter="fade">
                                      <p:cBhvr>
                                        <p:cTn id="397" dur="500"/>
                                        <p:tgtEl>
                                          <p:spTgt spid="258"/>
                                        </p:tgtEl>
                                      </p:cBhvr>
                                    </p:animEffect>
                                  </p:childTnLst>
                                  <p:subTnLst>
                                    <p:audio>
                                      <p:cMediaNode>
                                        <p:cTn display="0" masterRel="sameClick">
                                          <p:stCondLst>
                                            <p:cond evt="begin" delay="0">
                                              <p:tn val="393"/>
                                            </p:cond>
                                          </p:stCondLst>
                                          <p:endCondLst>
                                            <p:cond evt="onStopAudio" delay="0">
                                              <p:tgtEl>
                                                <p:sldTgt/>
                                              </p:tgtEl>
                                            </p:cond>
                                          </p:endCondLst>
                                        </p:cTn>
                                        <p:tgtEl>
                                          <p:sndTgt r:embed="rId5" name="Bling.wav"/>
                                        </p:tgtEl>
                                      </p:cMediaNode>
                                    </p:audio>
                                  </p:subTnLst>
                                </p:cTn>
                              </p:par>
                              <p:par>
                                <p:cTn id="398" presetID="26" presetClass="emph" presetSubtype="0" fill="hold" grpId="1" nodeType="withEffect">
                                  <p:stCondLst>
                                    <p:cond delay="500"/>
                                  </p:stCondLst>
                                  <p:childTnLst>
                                    <p:animEffect transition="out" filter="fade">
                                      <p:cBhvr>
                                        <p:cTn id="399" dur="500" tmFilter="0, 0; .2, .5; .8, .5; 1, 0"/>
                                        <p:tgtEl>
                                          <p:spTgt spid="258"/>
                                        </p:tgtEl>
                                      </p:cBhvr>
                                    </p:animEffect>
                                    <p:animScale>
                                      <p:cBhvr>
                                        <p:cTn id="400" dur="250" autoRev="1" fill="hold"/>
                                        <p:tgtEl>
                                          <p:spTgt spid="258"/>
                                        </p:tgtEl>
                                      </p:cBhvr>
                                      <p:by x="105000" y="105000"/>
                                    </p:animScale>
                                  </p:childTnLst>
                                </p:cTn>
                              </p:par>
                              <p:par>
                                <p:cTn id="401" presetID="53" presetClass="entr" presetSubtype="16" fill="hold" grpId="0" nodeType="withEffect">
                                  <p:stCondLst>
                                    <p:cond delay="0"/>
                                  </p:stCondLst>
                                  <p:childTnLst>
                                    <p:set>
                                      <p:cBhvr>
                                        <p:cTn id="402" dur="1" fill="hold">
                                          <p:stCondLst>
                                            <p:cond delay="0"/>
                                          </p:stCondLst>
                                        </p:cTn>
                                        <p:tgtEl>
                                          <p:spTgt spid="211"/>
                                        </p:tgtEl>
                                        <p:attrNameLst>
                                          <p:attrName>style.visibility</p:attrName>
                                        </p:attrNameLst>
                                      </p:cBhvr>
                                      <p:to>
                                        <p:strVal val="visible"/>
                                      </p:to>
                                    </p:set>
                                    <p:anim calcmode="lin" valueType="num">
                                      <p:cBhvr>
                                        <p:cTn id="403" dur="500" fill="hold"/>
                                        <p:tgtEl>
                                          <p:spTgt spid="211"/>
                                        </p:tgtEl>
                                        <p:attrNameLst>
                                          <p:attrName>ppt_w</p:attrName>
                                        </p:attrNameLst>
                                      </p:cBhvr>
                                      <p:tavLst>
                                        <p:tav tm="0">
                                          <p:val>
                                            <p:fltVal val="0"/>
                                          </p:val>
                                        </p:tav>
                                        <p:tav tm="100000">
                                          <p:val>
                                            <p:strVal val="#ppt_w"/>
                                          </p:val>
                                        </p:tav>
                                      </p:tavLst>
                                    </p:anim>
                                    <p:anim calcmode="lin" valueType="num">
                                      <p:cBhvr>
                                        <p:cTn id="404" dur="500" fill="hold"/>
                                        <p:tgtEl>
                                          <p:spTgt spid="211"/>
                                        </p:tgtEl>
                                        <p:attrNameLst>
                                          <p:attrName>ppt_h</p:attrName>
                                        </p:attrNameLst>
                                      </p:cBhvr>
                                      <p:tavLst>
                                        <p:tav tm="0">
                                          <p:val>
                                            <p:fltVal val="0"/>
                                          </p:val>
                                        </p:tav>
                                        <p:tav tm="100000">
                                          <p:val>
                                            <p:strVal val="#ppt_h"/>
                                          </p:val>
                                        </p:tav>
                                      </p:tavLst>
                                    </p:anim>
                                    <p:animEffect transition="in" filter="fade">
                                      <p:cBhvr>
                                        <p:cTn id="405" dur="500"/>
                                        <p:tgtEl>
                                          <p:spTgt spid="211"/>
                                        </p:tgtEl>
                                      </p:cBhvr>
                                    </p:animEffect>
                                  </p:childTnLst>
                                  <p:subTnLst>
                                    <p:audio>
                                      <p:cMediaNode>
                                        <p:cTn display="0" masterRel="sameClick">
                                          <p:stCondLst>
                                            <p:cond evt="begin" delay="0">
                                              <p:tn val="401"/>
                                            </p:cond>
                                          </p:stCondLst>
                                          <p:endCondLst>
                                            <p:cond evt="onStopAudio" delay="0">
                                              <p:tgtEl>
                                                <p:sldTgt/>
                                              </p:tgtEl>
                                            </p:cond>
                                          </p:endCondLst>
                                        </p:cTn>
                                        <p:tgtEl>
                                          <p:sndTgt r:embed="rId5" name="Bling.wav"/>
                                        </p:tgtEl>
                                      </p:cMediaNode>
                                    </p:audio>
                                  </p:subTnLst>
                                </p:cTn>
                              </p:par>
                              <p:par>
                                <p:cTn id="406" presetID="26" presetClass="emph" presetSubtype="0" fill="hold" grpId="1" nodeType="withEffect">
                                  <p:stCondLst>
                                    <p:cond delay="500"/>
                                  </p:stCondLst>
                                  <p:childTnLst>
                                    <p:animEffect transition="out" filter="fade">
                                      <p:cBhvr>
                                        <p:cTn id="407" dur="500" tmFilter="0, 0; .2, .5; .8, .5; 1, 0"/>
                                        <p:tgtEl>
                                          <p:spTgt spid="211"/>
                                        </p:tgtEl>
                                      </p:cBhvr>
                                    </p:animEffect>
                                    <p:animScale>
                                      <p:cBhvr>
                                        <p:cTn id="408" dur="250" autoRev="1" fill="hold"/>
                                        <p:tgtEl>
                                          <p:spTgt spid="211"/>
                                        </p:tgtEl>
                                      </p:cBhvr>
                                      <p:by x="105000" y="105000"/>
                                    </p:animScale>
                                  </p:childTnLst>
                                </p:cTn>
                              </p:par>
                              <p:par>
                                <p:cTn id="409" presetID="53" presetClass="entr" presetSubtype="16" fill="hold" grpId="0" nodeType="withEffect">
                                  <p:stCondLst>
                                    <p:cond delay="0"/>
                                  </p:stCondLst>
                                  <p:childTnLst>
                                    <p:set>
                                      <p:cBhvr>
                                        <p:cTn id="410" dur="1" fill="hold">
                                          <p:stCondLst>
                                            <p:cond delay="0"/>
                                          </p:stCondLst>
                                        </p:cTn>
                                        <p:tgtEl>
                                          <p:spTgt spid="271"/>
                                        </p:tgtEl>
                                        <p:attrNameLst>
                                          <p:attrName>style.visibility</p:attrName>
                                        </p:attrNameLst>
                                      </p:cBhvr>
                                      <p:to>
                                        <p:strVal val="visible"/>
                                      </p:to>
                                    </p:set>
                                    <p:anim calcmode="lin" valueType="num">
                                      <p:cBhvr>
                                        <p:cTn id="411" dur="500" fill="hold"/>
                                        <p:tgtEl>
                                          <p:spTgt spid="271"/>
                                        </p:tgtEl>
                                        <p:attrNameLst>
                                          <p:attrName>ppt_w</p:attrName>
                                        </p:attrNameLst>
                                      </p:cBhvr>
                                      <p:tavLst>
                                        <p:tav tm="0">
                                          <p:val>
                                            <p:fltVal val="0"/>
                                          </p:val>
                                        </p:tav>
                                        <p:tav tm="100000">
                                          <p:val>
                                            <p:strVal val="#ppt_w"/>
                                          </p:val>
                                        </p:tav>
                                      </p:tavLst>
                                    </p:anim>
                                    <p:anim calcmode="lin" valueType="num">
                                      <p:cBhvr>
                                        <p:cTn id="412" dur="500" fill="hold"/>
                                        <p:tgtEl>
                                          <p:spTgt spid="271"/>
                                        </p:tgtEl>
                                        <p:attrNameLst>
                                          <p:attrName>ppt_h</p:attrName>
                                        </p:attrNameLst>
                                      </p:cBhvr>
                                      <p:tavLst>
                                        <p:tav tm="0">
                                          <p:val>
                                            <p:fltVal val="0"/>
                                          </p:val>
                                        </p:tav>
                                        <p:tav tm="100000">
                                          <p:val>
                                            <p:strVal val="#ppt_h"/>
                                          </p:val>
                                        </p:tav>
                                      </p:tavLst>
                                    </p:anim>
                                    <p:animEffect transition="in" filter="fade">
                                      <p:cBhvr>
                                        <p:cTn id="413" dur="500"/>
                                        <p:tgtEl>
                                          <p:spTgt spid="271"/>
                                        </p:tgtEl>
                                      </p:cBhvr>
                                    </p:animEffect>
                                  </p:childTnLst>
                                  <p:subTnLst>
                                    <p:audio>
                                      <p:cMediaNode>
                                        <p:cTn display="0" masterRel="sameClick">
                                          <p:stCondLst>
                                            <p:cond evt="begin" delay="0">
                                              <p:tn val="409"/>
                                            </p:cond>
                                          </p:stCondLst>
                                          <p:endCondLst>
                                            <p:cond evt="onStopAudio" delay="0">
                                              <p:tgtEl>
                                                <p:sldTgt/>
                                              </p:tgtEl>
                                            </p:cond>
                                          </p:endCondLst>
                                        </p:cTn>
                                        <p:tgtEl>
                                          <p:sndTgt r:embed="rId5" name="Bling.wav"/>
                                        </p:tgtEl>
                                      </p:cMediaNode>
                                    </p:audio>
                                  </p:subTnLst>
                                </p:cTn>
                              </p:par>
                              <p:par>
                                <p:cTn id="414" presetID="26" presetClass="emph" presetSubtype="0" fill="hold" grpId="1" nodeType="withEffect">
                                  <p:stCondLst>
                                    <p:cond delay="500"/>
                                  </p:stCondLst>
                                  <p:childTnLst>
                                    <p:animEffect transition="out" filter="fade">
                                      <p:cBhvr>
                                        <p:cTn id="415" dur="500" tmFilter="0, 0; .2, .5; .8, .5; 1, 0"/>
                                        <p:tgtEl>
                                          <p:spTgt spid="271"/>
                                        </p:tgtEl>
                                      </p:cBhvr>
                                    </p:animEffect>
                                    <p:animScale>
                                      <p:cBhvr>
                                        <p:cTn id="416" dur="250" autoRev="1" fill="hold"/>
                                        <p:tgtEl>
                                          <p:spTgt spid="271"/>
                                        </p:tgtEl>
                                      </p:cBhvr>
                                      <p:by x="105000" y="105000"/>
                                    </p:animScale>
                                  </p:childTnLst>
                                </p:cTn>
                              </p:par>
                              <p:par>
                                <p:cTn id="417" presetID="53" presetClass="entr" presetSubtype="16" fill="hold" grpId="0" nodeType="withEffect">
                                  <p:stCondLst>
                                    <p:cond delay="0"/>
                                  </p:stCondLst>
                                  <p:childTnLst>
                                    <p:set>
                                      <p:cBhvr>
                                        <p:cTn id="418" dur="1" fill="hold">
                                          <p:stCondLst>
                                            <p:cond delay="0"/>
                                          </p:stCondLst>
                                        </p:cTn>
                                        <p:tgtEl>
                                          <p:spTgt spid="374"/>
                                        </p:tgtEl>
                                        <p:attrNameLst>
                                          <p:attrName>style.visibility</p:attrName>
                                        </p:attrNameLst>
                                      </p:cBhvr>
                                      <p:to>
                                        <p:strVal val="visible"/>
                                      </p:to>
                                    </p:set>
                                    <p:anim calcmode="lin" valueType="num">
                                      <p:cBhvr>
                                        <p:cTn id="419" dur="500" fill="hold"/>
                                        <p:tgtEl>
                                          <p:spTgt spid="374"/>
                                        </p:tgtEl>
                                        <p:attrNameLst>
                                          <p:attrName>ppt_w</p:attrName>
                                        </p:attrNameLst>
                                      </p:cBhvr>
                                      <p:tavLst>
                                        <p:tav tm="0">
                                          <p:val>
                                            <p:fltVal val="0"/>
                                          </p:val>
                                        </p:tav>
                                        <p:tav tm="100000">
                                          <p:val>
                                            <p:strVal val="#ppt_w"/>
                                          </p:val>
                                        </p:tav>
                                      </p:tavLst>
                                    </p:anim>
                                    <p:anim calcmode="lin" valueType="num">
                                      <p:cBhvr>
                                        <p:cTn id="420" dur="500" fill="hold"/>
                                        <p:tgtEl>
                                          <p:spTgt spid="374"/>
                                        </p:tgtEl>
                                        <p:attrNameLst>
                                          <p:attrName>ppt_h</p:attrName>
                                        </p:attrNameLst>
                                      </p:cBhvr>
                                      <p:tavLst>
                                        <p:tav tm="0">
                                          <p:val>
                                            <p:fltVal val="0"/>
                                          </p:val>
                                        </p:tav>
                                        <p:tav tm="100000">
                                          <p:val>
                                            <p:strVal val="#ppt_h"/>
                                          </p:val>
                                        </p:tav>
                                      </p:tavLst>
                                    </p:anim>
                                    <p:animEffect transition="in" filter="fade">
                                      <p:cBhvr>
                                        <p:cTn id="421" dur="500"/>
                                        <p:tgtEl>
                                          <p:spTgt spid="374"/>
                                        </p:tgtEl>
                                      </p:cBhvr>
                                    </p:animEffect>
                                  </p:childTnLst>
                                  <p:subTnLst>
                                    <p:audio>
                                      <p:cMediaNode>
                                        <p:cTn display="0" masterRel="sameClick">
                                          <p:stCondLst>
                                            <p:cond evt="begin" delay="0">
                                              <p:tn val="417"/>
                                            </p:cond>
                                          </p:stCondLst>
                                          <p:endCondLst>
                                            <p:cond evt="onStopAudio" delay="0">
                                              <p:tgtEl>
                                                <p:sldTgt/>
                                              </p:tgtEl>
                                            </p:cond>
                                          </p:endCondLst>
                                        </p:cTn>
                                        <p:tgtEl>
                                          <p:sndTgt r:embed="rId5" name="Bling.wav"/>
                                        </p:tgtEl>
                                      </p:cMediaNode>
                                    </p:audio>
                                  </p:subTnLst>
                                </p:cTn>
                              </p:par>
                              <p:par>
                                <p:cTn id="422" presetID="26" presetClass="emph" presetSubtype="0" fill="hold" grpId="1" nodeType="withEffect">
                                  <p:stCondLst>
                                    <p:cond delay="500"/>
                                  </p:stCondLst>
                                  <p:childTnLst>
                                    <p:animEffect transition="out" filter="fade">
                                      <p:cBhvr>
                                        <p:cTn id="423" dur="500" tmFilter="0, 0; .2, .5; .8, .5; 1, 0"/>
                                        <p:tgtEl>
                                          <p:spTgt spid="374"/>
                                        </p:tgtEl>
                                      </p:cBhvr>
                                    </p:animEffect>
                                    <p:animScale>
                                      <p:cBhvr>
                                        <p:cTn id="424" dur="250" autoRev="1" fill="hold"/>
                                        <p:tgtEl>
                                          <p:spTgt spid="374"/>
                                        </p:tgtEl>
                                      </p:cBhvr>
                                      <p:by x="105000" y="105000"/>
                                    </p:animScale>
                                  </p:childTnLst>
                                </p:cTn>
                              </p:par>
                              <p:par>
                                <p:cTn id="425" presetID="53" presetClass="entr" presetSubtype="16" fill="hold" nodeType="withEffect">
                                  <p:stCondLst>
                                    <p:cond delay="0"/>
                                  </p:stCondLst>
                                  <p:childTnLst>
                                    <p:set>
                                      <p:cBhvr>
                                        <p:cTn id="426" dur="1" fill="hold">
                                          <p:stCondLst>
                                            <p:cond delay="0"/>
                                          </p:stCondLst>
                                        </p:cTn>
                                        <p:tgtEl>
                                          <p:spTgt spid="153"/>
                                        </p:tgtEl>
                                        <p:attrNameLst>
                                          <p:attrName>style.visibility</p:attrName>
                                        </p:attrNameLst>
                                      </p:cBhvr>
                                      <p:to>
                                        <p:strVal val="visible"/>
                                      </p:to>
                                    </p:set>
                                    <p:anim calcmode="lin" valueType="num">
                                      <p:cBhvr>
                                        <p:cTn id="427" dur="500" fill="hold"/>
                                        <p:tgtEl>
                                          <p:spTgt spid="153"/>
                                        </p:tgtEl>
                                        <p:attrNameLst>
                                          <p:attrName>ppt_w</p:attrName>
                                        </p:attrNameLst>
                                      </p:cBhvr>
                                      <p:tavLst>
                                        <p:tav tm="0">
                                          <p:val>
                                            <p:fltVal val="0"/>
                                          </p:val>
                                        </p:tav>
                                        <p:tav tm="100000">
                                          <p:val>
                                            <p:strVal val="#ppt_w"/>
                                          </p:val>
                                        </p:tav>
                                      </p:tavLst>
                                    </p:anim>
                                    <p:anim calcmode="lin" valueType="num">
                                      <p:cBhvr>
                                        <p:cTn id="428" dur="500" fill="hold"/>
                                        <p:tgtEl>
                                          <p:spTgt spid="153"/>
                                        </p:tgtEl>
                                        <p:attrNameLst>
                                          <p:attrName>ppt_h</p:attrName>
                                        </p:attrNameLst>
                                      </p:cBhvr>
                                      <p:tavLst>
                                        <p:tav tm="0">
                                          <p:val>
                                            <p:fltVal val="0"/>
                                          </p:val>
                                        </p:tav>
                                        <p:tav tm="100000">
                                          <p:val>
                                            <p:strVal val="#ppt_h"/>
                                          </p:val>
                                        </p:tav>
                                      </p:tavLst>
                                    </p:anim>
                                    <p:animEffect transition="in" filter="fade">
                                      <p:cBhvr>
                                        <p:cTn id="429" dur="500"/>
                                        <p:tgtEl>
                                          <p:spTgt spid="153"/>
                                        </p:tgtEl>
                                      </p:cBhvr>
                                    </p:animEffect>
                                  </p:childTnLst>
                                </p:cTn>
                              </p:par>
                              <p:par>
                                <p:cTn id="430" presetID="26" presetClass="emph" presetSubtype="0" fill="hold" nodeType="withEffect">
                                  <p:stCondLst>
                                    <p:cond delay="500"/>
                                  </p:stCondLst>
                                  <p:childTnLst>
                                    <p:animEffect transition="out" filter="fade">
                                      <p:cBhvr>
                                        <p:cTn id="431" dur="500" tmFilter="0, 0; .2, .5; .8, .5; 1, 0"/>
                                        <p:tgtEl>
                                          <p:spTgt spid="153"/>
                                        </p:tgtEl>
                                      </p:cBhvr>
                                    </p:animEffect>
                                    <p:animScale>
                                      <p:cBhvr>
                                        <p:cTn id="432" dur="250" autoRev="1" fill="hold"/>
                                        <p:tgtEl>
                                          <p:spTgt spid="153"/>
                                        </p:tgtEl>
                                      </p:cBhvr>
                                      <p:by x="105000" y="105000"/>
                                    </p:animScale>
                                  </p:childTnLst>
                                </p:cTn>
                              </p:par>
                              <p:par>
                                <p:cTn id="433" presetID="53" presetClass="entr" presetSubtype="16" fill="hold" nodeType="withEffect">
                                  <p:stCondLst>
                                    <p:cond delay="0"/>
                                  </p:stCondLst>
                                  <p:childTnLst>
                                    <p:set>
                                      <p:cBhvr>
                                        <p:cTn id="434" dur="1" fill="hold">
                                          <p:stCondLst>
                                            <p:cond delay="0"/>
                                          </p:stCondLst>
                                        </p:cTn>
                                        <p:tgtEl>
                                          <p:spTgt spid="156"/>
                                        </p:tgtEl>
                                        <p:attrNameLst>
                                          <p:attrName>style.visibility</p:attrName>
                                        </p:attrNameLst>
                                      </p:cBhvr>
                                      <p:to>
                                        <p:strVal val="visible"/>
                                      </p:to>
                                    </p:set>
                                    <p:anim calcmode="lin" valueType="num">
                                      <p:cBhvr>
                                        <p:cTn id="435" dur="500" fill="hold"/>
                                        <p:tgtEl>
                                          <p:spTgt spid="156"/>
                                        </p:tgtEl>
                                        <p:attrNameLst>
                                          <p:attrName>ppt_w</p:attrName>
                                        </p:attrNameLst>
                                      </p:cBhvr>
                                      <p:tavLst>
                                        <p:tav tm="0">
                                          <p:val>
                                            <p:fltVal val="0"/>
                                          </p:val>
                                        </p:tav>
                                        <p:tav tm="100000">
                                          <p:val>
                                            <p:strVal val="#ppt_w"/>
                                          </p:val>
                                        </p:tav>
                                      </p:tavLst>
                                    </p:anim>
                                    <p:anim calcmode="lin" valueType="num">
                                      <p:cBhvr>
                                        <p:cTn id="436" dur="500" fill="hold"/>
                                        <p:tgtEl>
                                          <p:spTgt spid="156"/>
                                        </p:tgtEl>
                                        <p:attrNameLst>
                                          <p:attrName>ppt_h</p:attrName>
                                        </p:attrNameLst>
                                      </p:cBhvr>
                                      <p:tavLst>
                                        <p:tav tm="0">
                                          <p:val>
                                            <p:fltVal val="0"/>
                                          </p:val>
                                        </p:tav>
                                        <p:tav tm="100000">
                                          <p:val>
                                            <p:strVal val="#ppt_h"/>
                                          </p:val>
                                        </p:tav>
                                      </p:tavLst>
                                    </p:anim>
                                    <p:animEffect transition="in" filter="fade">
                                      <p:cBhvr>
                                        <p:cTn id="437" dur="500"/>
                                        <p:tgtEl>
                                          <p:spTgt spid="156"/>
                                        </p:tgtEl>
                                      </p:cBhvr>
                                    </p:animEffect>
                                  </p:childTnLst>
                                </p:cTn>
                              </p:par>
                              <p:par>
                                <p:cTn id="438" presetID="26" presetClass="emph" presetSubtype="0" fill="hold" nodeType="withEffect">
                                  <p:stCondLst>
                                    <p:cond delay="500"/>
                                  </p:stCondLst>
                                  <p:childTnLst>
                                    <p:animEffect transition="out" filter="fade">
                                      <p:cBhvr>
                                        <p:cTn id="439" dur="500" tmFilter="0, 0; .2, .5; .8, .5; 1, 0"/>
                                        <p:tgtEl>
                                          <p:spTgt spid="156"/>
                                        </p:tgtEl>
                                      </p:cBhvr>
                                    </p:animEffect>
                                    <p:animScale>
                                      <p:cBhvr>
                                        <p:cTn id="440" dur="250" autoRev="1" fill="hold"/>
                                        <p:tgtEl>
                                          <p:spTgt spid="156"/>
                                        </p:tgtEl>
                                      </p:cBhvr>
                                      <p:by x="105000" y="105000"/>
                                    </p:animScale>
                                  </p:childTnLst>
                                </p:cTn>
                              </p:par>
                              <p:par>
                                <p:cTn id="441" presetID="53" presetClass="entr" presetSubtype="16" fill="hold" grpId="0" nodeType="withEffect">
                                  <p:stCondLst>
                                    <p:cond delay="0"/>
                                  </p:stCondLst>
                                  <p:childTnLst>
                                    <p:set>
                                      <p:cBhvr>
                                        <p:cTn id="442" dur="1" fill="hold">
                                          <p:stCondLst>
                                            <p:cond delay="0"/>
                                          </p:stCondLst>
                                        </p:cTn>
                                        <p:tgtEl>
                                          <p:spTgt spid="153"/>
                                        </p:tgtEl>
                                        <p:attrNameLst>
                                          <p:attrName>style.visibility</p:attrName>
                                        </p:attrNameLst>
                                      </p:cBhvr>
                                      <p:to>
                                        <p:strVal val="visible"/>
                                      </p:to>
                                    </p:set>
                                    <p:anim calcmode="lin" valueType="num">
                                      <p:cBhvr>
                                        <p:cTn id="443" dur="500" fill="hold"/>
                                        <p:tgtEl>
                                          <p:spTgt spid="153"/>
                                        </p:tgtEl>
                                        <p:attrNameLst>
                                          <p:attrName>ppt_w</p:attrName>
                                        </p:attrNameLst>
                                      </p:cBhvr>
                                      <p:tavLst>
                                        <p:tav tm="0">
                                          <p:val>
                                            <p:fltVal val="0"/>
                                          </p:val>
                                        </p:tav>
                                        <p:tav tm="100000">
                                          <p:val>
                                            <p:strVal val="#ppt_w"/>
                                          </p:val>
                                        </p:tav>
                                      </p:tavLst>
                                    </p:anim>
                                    <p:anim calcmode="lin" valueType="num">
                                      <p:cBhvr>
                                        <p:cTn id="444" dur="500" fill="hold"/>
                                        <p:tgtEl>
                                          <p:spTgt spid="153"/>
                                        </p:tgtEl>
                                        <p:attrNameLst>
                                          <p:attrName>ppt_h</p:attrName>
                                        </p:attrNameLst>
                                      </p:cBhvr>
                                      <p:tavLst>
                                        <p:tav tm="0">
                                          <p:val>
                                            <p:fltVal val="0"/>
                                          </p:val>
                                        </p:tav>
                                        <p:tav tm="100000">
                                          <p:val>
                                            <p:strVal val="#ppt_h"/>
                                          </p:val>
                                        </p:tav>
                                      </p:tavLst>
                                    </p:anim>
                                    <p:animEffect transition="in" filter="fade">
                                      <p:cBhvr>
                                        <p:cTn id="445" dur="500"/>
                                        <p:tgtEl>
                                          <p:spTgt spid="153"/>
                                        </p:tgtEl>
                                      </p:cBhvr>
                                    </p:animEffect>
                                  </p:childTnLst>
                                  <p:subTnLst>
                                    <p:audio>
                                      <p:cMediaNode>
                                        <p:cTn display="0" masterRel="sameClick">
                                          <p:stCondLst>
                                            <p:cond evt="begin" delay="0">
                                              <p:tn val="441"/>
                                            </p:cond>
                                          </p:stCondLst>
                                          <p:endCondLst>
                                            <p:cond evt="onStopAudio" delay="0">
                                              <p:tgtEl>
                                                <p:sldTgt/>
                                              </p:tgtEl>
                                            </p:cond>
                                          </p:endCondLst>
                                        </p:cTn>
                                        <p:tgtEl>
                                          <p:sndTgt r:embed="rId5" name="Bling.wav"/>
                                        </p:tgtEl>
                                      </p:cMediaNode>
                                    </p:audio>
                                  </p:subTnLst>
                                </p:cTn>
                              </p:par>
                              <p:par>
                                <p:cTn id="446" presetID="26" presetClass="emph" presetSubtype="0" fill="hold" grpId="1" nodeType="withEffect">
                                  <p:stCondLst>
                                    <p:cond delay="500"/>
                                  </p:stCondLst>
                                  <p:childTnLst>
                                    <p:animEffect transition="out" filter="fade">
                                      <p:cBhvr>
                                        <p:cTn id="447" dur="500" tmFilter="0, 0; .2, .5; .8, .5; 1, 0"/>
                                        <p:tgtEl>
                                          <p:spTgt spid="153"/>
                                        </p:tgtEl>
                                      </p:cBhvr>
                                    </p:animEffect>
                                    <p:animScale>
                                      <p:cBhvr>
                                        <p:cTn id="448" dur="250" autoRev="1" fill="hold"/>
                                        <p:tgtEl>
                                          <p:spTgt spid="153"/>
                                        </p:tgtEl>
                                      </p:cBhvr>
                                      <p:by x="105000" y="105000"/>
                                    </p:animScale>
                                  </p:childTnLst>
                                </p:cTn>
                              </p:par>
                              <p:par>
                                <p:cTn id="449" presetID="53" presetClass="entr" presetSubtype="16" fill="hold" grpId="0" nodeType="withEffect">
                                  <p:stCondLst>
                                    <p:cond delay="0"/>
                                  </p:stCondLst>
                                  <p:childTnLst>
                                    <p:set>
                                      <p:cBhvr>
                                        <p:cTn id="450" dur="1" fill="hold">
                                          <p:stCondLst>
                                            <p:cond delay="0"/>
                                          </p:stCondLst>
                                        </p:cTn>
                                        <p:tgtEl>
                                          <p:spTgt spid="156"/>
                                        </p:tgtEl>
                                        <p:attrNameLst>
                                          <p:attrName>style.visibility</p:attrName>
                                        </p:attrNameLst>
                                      </p:cBhvr>
                                      <p:to>
                                        <p:strVal val="visible"/>
                                      </p:to>
                                    </p:set>
                                    <p:anim calcmode="lin" valueType="num">
                                      <p:cBhvr>
                                        <p:cTn id="451" dur="500" fill="hold"/>
                                        <p:tgtEl>
                                          <p:spTgt spid="156"/>
                                        </p:tgtEl>
                                        <p:attrNameLst>
                                          <p:attrName>ppt_w</p:attrName>
                                        </p:attrNameLst>
                                      </p:cBhvr>
                                      <p:tavLst>
                                        <p:tav tm="0">
                                          <p:val>
                                            <p:fltVal val="0"/>
                                          </p:val>
                                        </p:tav>
                                        <p:tav tm="100000">
                                          <p:val>
                                            <p:strVal val="#ppt_w"/>
                                          </p:val>
                                        </p:tav>
                                      </p:tavLst>
                                    </p:anim>
                                    <p:anim calcmode="lin" valueType="num">
                                      <p:cBhvr>
                                        <p:cTn id="452" dur="500" fill="hold"/>
                                        <p:tgtEl>
                                          <p:spTgt spid="156"/>
                                        </p:tgtEl>
                                        <p:attrNameLst>
                                          <p:attrName>ppt_h</p:attrName>
                                        </p:attrNameLst>
                                      </p:cBhvr>
                                      <p:tavLst>
                                        <p:tav tm="0">
                                          <p:val>
                                            <p:fltVal val="0"/>
                                          </p:val>
                                        </p:tav>
                                        <p:tav tm="100000">
                                          <p:val>
                                            <p:strVal val="#ppt_h"/>
                                          </p:val>
                                        </p:tav>
                                      </p:tavLst>
                                    </p:anim>
                                    <p:animEffect transition="in" filter="fade">
                                      <p:cBhvr>
                                        <p:cTn id="453" dur="500"/>
                                        <p:tgtEl>
                                          <p:spTgt spid="156"/>
                                        </p:tgtEl>
                                      </p:cBhvr>
                                    </p:animEffect>
                                  </p:childTnLst>
                                  <p:subTnLst>
                                    <p:audio>
                                      <p:cMediaNode>
                                        <p:cTn display="0" masterRel="sameClick">
                                          <p:stCondLst>
                                            <p:cond evt="begin" delay="0">
                                              <p:tn val="449"/>
                                            </p:cond>
                                          </p:stCondLst>
                                          <p:endCondLst>
                                            <p:cond evt="onStopAudio" delay="0">
                                              <p:tgtEl>
                                                <p:sldTgt/>
                                              </p:tgtEl>
                                            </p:cond>
                                          </p:endCondLst>
                                        </p:cTn>
                                        <p:tgtEl>
                                          <p:sndTgt r:embed="rId5" name="Bling.wav"/>
                                        </p:tgtEl>
                                      </p:cMediaNode>
                                    </p:audio>
                                  </p:subTnLst>
                                </p:cTn>
                              </p:par>
                              <p:par>
                                <p:cTn id="454" presetID="26" presetClass="emph" presetSubtype="0" fill="hold" grpId="1" nodeType="withEffect">
                                  <p:stCondLst>
                                    <p:cond delay="500"/>
                                  </p:stCondLst>
                                  <p:childTnLst>
                                    <p:animEffect transition="out" filter="fade">
                                      <p:cBhvr>
                                        <p:cTn id="455" dur="500" tmFilter="0, 0; .2, .5; .8, .5; 1, 0"/>
                                        <p:tgtEl>
                                          <p:spTgt spid="156"/>
                                        </p:tgtEl>
                                      </p:cBhvr>
                                    </p:animEffect>
                                    <p:animScale>
                                      <p:cBhvr>
                                        <p:cTn id="456" dur="250" autoRev="1" fill="hold"/>
                                        <p:tgtEl>
                                          <p:spTgt spid="156"/>
                                        </p:tgtEl>
                                      </p:cBhvr>
                                      <p:by x="105000" y="105000"/>
                                    </p:animScale>
                                  </p:childTnLst>
                                </p:cTn>
                              </p:par>
                            </p:childTnLst>
                          </p:cTn>
                        </p:par>
                      </p:childTnLst>
                    </p:cTn>
                  </p:par>
                </p:childTnLst>
              </p:cTn>
              <p:nextCondLst>
                <p:cond evt="onClick" delay="0">
                  <p:tgtEl>
                    <p:spTgt spid="183"/>
                  </p:tgtEl>
                </p:cond>
              </p:nextCondLst>
            </p:seq>
            <p:seq concurrent="1" nextAc="seek">
              <p:cTn id="457" restart="whenNotActive" fill="hold" evtFilter="cancelBubble" nodeType="interactiveSeq">
                <p:stCondLst>
                  <p:cond evt="onClick" delay="0">
                    <p:tgtEl>
                      <p:spTgt spid="4"/>
                    </p:tgtEl>
                  </p:cond>
                </p:stCondLst>
                <p:endSync evt="end" delay="0">
                  <p:rtn val="all"/>
                </p:endSync>
                <p:childTnLst>
                  <p:par>
                    <p:cTn id="458" fill="hold">
                      <p:stCondLst>
                        <p:cond delay="0"/>
                      </p:stCondLst>
                      <p:childTnLst>
                        <p:par>
                          <p:cTn id="459" fill="hold">
                            <p:stCondLst>
                              <p:cond delay="0"/>
                            </p:stCondLst>
                            <p:childTnLst>
                              <p:par>
                                <p:cTn id="460" presetID="53" presetClass="entr" presetSubtype="16" fill="hold" grpId="0" nodeType="withEffect">
                                  <p:stCondLst>
                                    <p:cond delay="0"/>
                                  </p:stCondLst>
                                  <p:childTnLst>
                                    <p:set>
                                      <p:cBhvr>
                                        <p:cTn id="461" dur="1" fill="hold">
                                          <p:stCondLst>
                                            <p:cond delay="0"/>
                                          </p:stCondLst>
                                        </p:cTn>
                                        <p:tgtEl>
                                          <p:spTgt spid="232"/>
                                        </p:tgtEl>
                                        <p:attrNameLst>
                                          <p:attrName>style.visibility</p:attrName>
                                        </p:attrNameLst>
                                      </p:cBhvr>
                                      <p:to>
                                        <p:strVal val="visible"/>
                                      </p:to>
                                    </p:set>
                                    <p:anim calcmode="lin" valueType="num">
                                      <p:cBhvr>
                                        <p:cTn id="462" dur="500" fill="hold"/>
                                        <p:tgtEl>
                                          <p:spTgt spid="232"/>
                                        </p:tgtEl>
                                        <p:attrNameLst>
                                          <p:attrName>ppt_w</p:attrName>
                                        </p:attrNameLst>
                                      </p:cBhvr>
                                      <p:tavLst>
                                        <p:tav tm="0">
                                          <p:val>
                                            <p:fltVal val="0"/>
                                          </p:val>
                                        </p:tav>
                                        <p:tav tm="100000">
                                          <p:val>
                                            <p:strVal val="#ppt_w"/>
                                          </p:val>
                                        </p:tav>
                                      </p:tavLst>
                                    </p:anim>
                                    <p:anim calcmode="lin" valueType="num">
                                      <p:cBhvr>
                                        <p:cTn id="463" dur="500" fill="hold"/>
                                        <p:tgtEl>
                                          <p:spTgt spid="232"/>
                                        </p:tgtEl>
                                        <p:attrNameLst>
                                          <p:attrName>ppt_h</p:attrName>
                                        </p:attrNameLst>
                                      </p:cBhvr>
                                      <p:tavLst>
                                        <p:tav tm="0">
                                          <p:val>
                                            <p:fltVal val="0"/>
                                          </p:val>
                                        </p:tav>
                                        <p:tav tm="100000">
                                          <p:val>
                                            <p:strVal val="#ppt_h"/>
                                          </p:val>
                                        </p:tav>
                                      </p:tavLst>
                                    </p:anim>
                                    <p:animEffect transition="in" filter="fade">
                                      <p:cBhvr>
                                        <p:cTn id="464" dur="500"/>
                                        <p:tgtEl>
                                          <p:spTgt spid="232"/>
                                        </p:tgtEl>
                                      </p:cBhvr>
                                    </p:animEffect>
                                  </p:childTnLst>
                                  <p:subTnLst>
                                    <p:audio>
                                      <p:cMediaNode>
                                        <p:cTn display="0" masterRel="sameClick">
                                          <p:stCondLst>
                                            <p:cond evt="begin" delay="0">
                                              <p:tn val="460"/>
                                            </p:cond>
                                          </p:stCondLst>
                                          <p:endCondLst>
                                            <p:cond evt="onStopAudio" delay="0">
                                              <p:tgtEl>
                                                <p:sldTgt/>
                                              </p:tgtEl>
                                            </p:cond>
                                          </p:endCondLst>
                                        </p:cTn>
                                        <p:tgtEl>
                                          <p:sndTgt r:embed="rId5" name="Bling.wav"/>
                                        </p:tgtEl>
                                      </p:cMediaNode>
                                    </p:audio>
                                  </p:subTnLst>
                                </p:cTn>
                              </p:par>
                              <p:par>
                                <p:cTn id="465" presetID="26" presetClass="emph" presetSubtype="0" fill="hold" grpId="1" nodeType="withEffect">
                                  <p:stCondLst>
                                    <p:cond delay="500"/>
                                  </p:stCondLst>
                                  <p:childTnLst>
                                    <p:animEffect transition="out" filter="fade">
                                      <p:cBhvr>
                                        <p:cTn id="466" dur="500" tmFilter="0, 0; .2, .5; .8, .5; 1, 0"/>
                                        <p:tgtEl>
                                          <p:spTgt spid="232"/>
                                        </p:tgtEl>
                                      </p:cBhvr>
                                    </p:animEffect>
                                    <p:animScale>
                                      <p:cBhvr>
                                        <p:cTn id="467" dur="250" autoRev="1" fill="hold"/>
                                        <p:tgtEl>
                                          <p:spTgt spid="232"/>
                                        </p:tgtEl>
                                      </p:cBhvr>
                                      <p:by x="105000" y="105000"/>
                                    </p:animScale>
                                  </p:childTnLst>
                                </p:cTn>
                              </p:par>
                              <p:par>
                                <p:cTn id="468" presetID="53" presetClass="entr" presetSubtype="16" fill="hold" grpId="0" nodeType="withEffect">
                                  <p:stCondLst>
                                    <p:cond delay="0"/>
                                  </p:stCondLst>
                                  <p:childTnLst>
                                    <p:set>
                                      <p:cBhvr>
                                        <p:cTn id="469" dur="1" fill="hold">
                                          <p:stCondLst>
                                            <p:cond delay="0"/>
                                          </p:stCondLst>
                                        </p:cTn>
                                        <p:tgtEl>
                                          <p:spTgt spid="184"/>
                                        </p:tgtEl>
                                        <p:attrNameLst>
                                          <p:attrName>style.visibility</p:attrName>
                                        </p:attrNameLst>
                                      </p:cBhvr>
                                      <p:to>
                                        <p:strVal val="visible"/>
                                      </p:to>
                                    </p:set>
                                    <p:anim calcmode="lin" valueType="num">
                                      <p:cBhvr>
                                        <p:cTn id="470" dur="500" fill="hold"/>
                                        <p:tgtEl>
                                          <p:spTgt spid="184"/>
                                        </p:tgtEl>
                                        <p:attrNameLst>
                                          <p:attrName>ppt_w</p:attrName>
                                        </p:attrNameLst>
                                      </p:cBhvr>
                                      <p:tavLst>
                                        <p:tav tm="0">
                                          <p:val>
                                            <p:fltVal val="0"/>
                                          </p:val>
                                        </p:tav>
                                        <p:tav tm="100000">
                                          <p:val>
                                            <p:strVal val="#ppt_w"/>
                                          </p:val>
                                        </p:tav>
                                      </p:tavLst>
                                    </p:anim>
                                    <p:anim calcmode="lin" valueType="num">
                                      <p:cBhvr>
                                        <p:cTn id="471" dur="500" fill="hold"/>
                                        <p:tgtEl>
                                          <p:spTgt spid="184"/>
                                        </p:tgtEl>
                                        <p:attrNameLst>
                                          <p:attrName>ppt_h</p:attrName>
                                        </p:attrNameLst>
                                      </p:cBhvr>
                                      <p:tavLst>
                                        <p:tav tm="0">
                                          <p:val>
                                            <p:fltVal val="0"/>
                                          </p:val>
                                        </p:tav>
                                        <p:tav tm="100000">
                                          <p:val>
                                            <p:strVal val="#ppt_h"/>
                                          </p:val>
                                        </p:tav>
                                      </p:tavLst>
                                    </p:anim>
                                    <p:animEffect transition="in" filter="fade">
                                      <p:cBhvr>
                                        <p:cTn id="472" dur="500"/>
                                        <p:tgtEl>
                                          <p:spTgt spid="184"/>
                                        </p:tgtEl>
                                      </p:cBhvr>
                                    </p:animEffect>
                                  </p:childTnLst>
                                  <p:subTnLst>
                                    <p:audio>
                                      <p:cMediaNode>
                                        <p:cTn display="0" masterRel="sameClick">
                                          <p:stCondLst>
                                            <p:cond evt="begin" delay="0">
                                              <p:tn val="468"/>
                                            </p:cond>
                                          </p:stCondLst>
                                          <p:endCondLst>
                                            <p:cond evt="onStopAudio" delay="0">
                                              <p:tgtEl>
                                                <p:sldTgt/>
                                              </p:tgtEl>
                                            </p:cond>
                                          </p:endCondLst>
                                        </p:cTn>
                                        <p:tgtEl>
                                          <p:sndTgt r:embed="rId5" name="Bling.wav"/>
                                        </p:tgtEl>
                                      </p:cMediaNode>
                                    </p:audio>
                                  </p:subTnLst>
                                </p:cTn>
                              </p:par>
                              <p:par>
                                <p:cTn id="473" presetID="26" presetClass="emph" presetSubtype="0" fill="hold" grpId="1" nodeType="withEffect">
                                  <p:stCondLst>
                                    <p:cond delay="500"/>
                                  </p:stCondLst>
                                  <p:childTnLst>
                                    <p:animEffect transition="out" filter="fade">
                                      <p:cBhvr>
                                        <p:cTn id="474" dur="500" tmFilter="0, 0; .2, .5; .8, .5; 1, 0"/>
                                        <p:tgtEl>
                                          <p:spTgt spid="184"/>
                                        </p:tgtEl>
                                      </p:cBhvr>
                                    </p:animEffect>
                                    <p:animScale>
                                      <p:cBhvr>
                                        <p:cTn id="475" dur="250" autoRev="1" fill="hold"/>
                                        <p:tgtEl>
                                          <p:spTgt spid="184"/>
                                        </p:tgtEl>
                                      </p:cBhvr>
                                      <p:by x="105000" y="105000"/>
                                    </p:animScale>
                                  </p:childTnLst>
                                </p:cTn>
                              </p:par>
                              <p:par>
                                <p:cTn id="476" presetID="53" presetClass="entr" presetSubtype="16" fill="hold" grpId="0" nodeType="withEffect">
                                  <p:stCondLst>
                                    <p:cond delay="0"/>
                                  </p:stCondLst>
                                  <p:childTnLst>
                                    <p:set>
                                      <p:cBhvr>
                                        <p:cTn id="477" dur="1" fill="hold">
                                          <p:stCondLst>
                                            <p:cond delay="0"/>
                                          </p:stCondLst>
                                        </p:cTn>
                                        <p:tgtEl>
                                          <p:spTgt spid="234"/>
                                        </p:tgtEl>
                                        <p:attrNameLst>
                                          <p:attrName>style.visibility</p:attrName>
                                        </p:attrNameLst>
                                      </p:cBhvr>
                                      <p:to>
                                        <p:strVal val="visible"/>
                                      </p:to>
                                    </p:set>
                                    <p:anim calcmode="lin" valueType="num">
                                      <p:cBhvr>
                                        <p:cTn id="478" dur="500" fill="hold"/>
                                        <p:tgtEl>
                                          <p:spTgt spid="234"/>
                                        </p:tgtEl>
                                        <p:attrNameLst>
                                          <p:attrName>ppt_w</p:attrName>
                                        </p:attrNameLst>
                                      </p:cBhvr>
                                      <p:tavLst>
                                        <p:tav tm="0">
                                          <p:val>
                                            <p:fltVal val="0"/>
                                          </p:val>
                                        </p:tav>
                                        <p:tav tm="100000">
                                          <p:val>
                                            <p:strVal val="#ppt_w"/>
                                          </p:val>
                                        </p:tav>
                                      </p:tavLst>
                                    </p:anim>
                                    <p:anim calcmode="lin" valueType="num">
                                      <p:cBhvr>
                                        <p:cTn id="479" dur="500" fill="hold"/>
                                        <p:tgtEl>
                                          <p:spTgt spid="234"/>
                                        </p:tgtEl>
                                        <p:attrNameLst>
                                          <p:attrName>ppt_h</p:attrName>
                                        </p:attrNameLst>
                                      </p:cBhvr>
                                      <p:tavLst>
                                        <p:tav tm="0">
                                          <p:val>
                                            <p:fltVal val="0"/>
                                          </p:val>
                                        </p:tav>
                                        <p:tav tm="100000">
                                          <p:val>
                                            <p:strVal val="#ppt_h"/>
                                          </p:val>
                                        </p:tav>
                                      </p:tavLst>
                                    </p:anim>
                                    <p:animEffect transition="in" filter="fade">
                                      <p:cBhvr>
                                        <p:cTn id="480" dur="500"/>
                                        <p:tgtEl>
                                          <p:spTgt spid="234"/>
                                        </p:tgtEl>
                                      </p:cBhvr>
                                    </p:animEffect>
                                  </p:childTnLst>
                                  <p:subTnLst>
                                    <p:audio>
                                      <p:cMediaNode>
                                        <p:cTn display="0" masterRel="sameClick">
                                          <p:stCondLst>
                                            <p:cond evt="begin" delay="0">
                                              <p:tn val="476"/>
                                            </p:cond>
                                          </p:stCondLst>
                                          <p:endCondLst>
                                            <p:cond evt="onStopAudio" delay="0">
                                              <p:tgtEl>
                                                <p:sldTgt/>
                                              </p:tgtEl>
                                            </p:cond>
                                          </p:endCondLst>
                                        </p:cTn>
                                        <p:tgtEl>
                                          <p:sndTgt r:embed="rId5" name="Bling.wav"/>
                                        </p:tgtEl>
                                      </p:cMediaNode>
                                    </p:audio>
                                  </p:subTnLst>
                                </p:cTn>
                              </p:par>
                              <p:par>
                                <p:cTn id="481" presetID="26" presetClass="emph" presetSubtype="0" fill="hold" grpId="1" nodeType="withEffect">
                                  <p:stCondLst>
                                    <p:cond delay="500"/>
                                  </p:stCondLst>
                                  <p:childTnLst>
                                    <p:animEffect transition="out" filter="fade">
                                      <p:cBhvr>
                                        <p:cTn id="482" dur="500" tmFilter="0, 0; .2, .5; .8, .5; 1, 0"/>
                                        <p:tgtEl>
                                          <p:spTgt spid="234"/>
                                        </p:tgtEl>
                                      </p:cBhvr>
                                    </p:animEffect>
                                    <p:animScale>
                                      <p:cBhvr>
                                        <p:cTn id="483" dur="250" autoRev="1" fill="hold"/>
                                        <p:tgtEl>
                                          <p:spTgt spid="234"/>
                                        </p:tgtEl>
                                      </p:cBhvr>
                                      <p:by x="105000" y="105000"/>
                                    </p:animScale>
                                  </p:childTnLst>
                                </p:cTn>
                              </p:par>
                              <p:par>
                                <p:cTn id="484" presetID="53" presetClass="entr" presetSubtype="16" fill="hold" grpId="0" nodeType="withEffect">
                                  <p:stCondLst>
                                    <p:cond delay="0"/>
                                  </p:stCondLst>
                                  <p:childTnLst>
                                    <p:set>
                                      <p:cBhvr>
                                        <p:cTn id="485" dur="1" fill="hold">
                                          <p:stCondLst>
                                            <p:cond delay="0"/>
                                          </p:stCondLst>
                                        </p:cTn>
                                        <p:tgtEl>
                                          <p:spTgt spid="281"/>
                                        </p:tgtEl>
                                        <p:attrNameLst>
                                          <p:attrName>style.visibility</p:attrName>
                                        </p:attrNameLst>
                                      </p:cBhvr>
                                      <p:to>
                                        <p:strVal val="visible"/>
                                      </p:to>
                                    </p:set>
                                    <p:anim calcmode="lin" valueType="num">
                                      <p:cBhvr>
                                        <p:cTn id="486" dur="500" fill="hold"/>
                                        <p:tgtEl>
                                          <p:spTgt spid="281"/>
                                        </p:tgtEl>
                                        <p:attrNameLst>
                                          <p:attrName>ppt_w</p:attrName>
                                        </p:attrNameLst>
                                      </p:cBhvr>
                                      <p:tavLst>
                                        <p:tav tm="0">
                                          <p:val>
                                            <p:fltVal val="0"/>
                                          </p:val>
                                        </p:tav>
                                        <p:tav tm="100000">
                                          <p:val>
                                            <p:strVal val="#ppt_w"/>
                                          </p:val>
                                        </p:tav>
                                      </p:tavLst>
                                    </p:anim>
                                    <p:anim calcmode="lin" valueType="num">
                                      <p:cBhvr>
                                        <p:cTn id="487" dur="500" fill="hold"/>
                                        <p:tgtEl>
                                          <p:spTgt spid="281"/>
                                        </p:tgtEl>
                                        <p:attrNameLst>
                                          <p:attrName>ppt_h</p:attrName>
                                        </p:attrNameLst>
                                      </p:cBhvr>
                                      <p:tavLst>
                                        <p:tav tm="0">
                                          <p:val>
                                            <p:fltVal val="0"/>
                                          </p:val>
                                        </p:tav>
                                        <p:tav tm="100000">
                                          <p:val>
                                            <p:strVal val="#ppt_h"/>
                                          </p:val>
                                        </p:tav>
                                      </p:tavLst>
                                    </p:anim>
                                    <p:animEffect transition="in" filter="fade">
                                      <p:cBhvr>
                                        <p:cTn id="488" dur="500"/>
                                        <p:tgtEl>
                                          <p:spTgt spid="281"/>
                                        </p:tgtEl>
                                      </p:cBhvr>
                                    </p:animEffect>
                                  </p:childTnLst>
                                  <p:subTnLst>
                                    <p:audio>
                                      <p:cMediaNode>
                                        <p:cTn display="0" masterRel="sameClick">
                                          <p:stCondLst>
                                            <p:cond evt="begin" delay="0">
                                              <p:tn val="484"/>
                                            </p:cond>
                                          </p:stCondLst>
                                          <p:endCondLst>
                                            <p:cond evt="onStopAudio" delay="0">
                                              <p:tgtEl>
                                                <p:sldTgt/>
                                              </p:tgtEl>
                                            </p:cond>
                                          </p:endCondLst>
                                        </p:cTn>
                                        <p:tgtEl>
                                          <p:sndTgt r:embed="rId5" name="Bling.wav"/>
                                        </p:tgtEl>
                                      </p:cMediaNode>
                                    </p:audio>
                                  </p:subTnLst>
                                </p:cTn>
                              </p:par>
                              <p:par>
                                <p:cTn id="489" presetID="26" presetClass="emph" presetSubtype="0" fill="hold" grpId="1" nodeType="withEffect">
                                  <p:stCondLst>
                                    <p:cond delay="500"/>
                                  </p:stCondLst>
                                  <p:childTnLst>
                                    <p:animEffect transition="out" filter="fade">
                                      <p:cBhvr>
                                        <p:cTn id="490" dur="500" tmFilter="0, 0; .2, .5; .8, .5; 1, 0"/>
                                        <p:tgtEl>
                                          <p:spTgt spid="281"/>
                                        </p:tgtEl>
                                      </p:cBhvr>
                                    </p:animEffect>
                                    <p:animScale>
                                      <p:cBhvr>
                                        <p:cTn id="491" dur="250" autoRev="1" fill="hold"/>
                                        <p:tgtEl>
                                          <p:spTgt spid="281"/>
                                        </p:tgtEl>
                                      </p:cBhvr>
                                      <p:by x="105000" y="105000"/>
                                    </p:animScale>
                                  </p:childTnLst>
                                </p:cTn>
                              </p:par>
                              <p:par>
                                <p:cTn id="492" presetID="53" presetClass="entr" presetSubtype="16" fill="hold" grpId="0" nodeType="withEffect">
                                  <p:stCondLst>
                                    <p:cond delay="0"/>
                                  </p:stCondLst>
                                  <p:childTnLst>
                                    <p:set>
                                      <p:cBhvr>
                                        <p:cTn id="493" dur="1" fill="hold">
                                          <p:stCondLst>
                                            <p:cond delay="0"/>
                                          </p:stCondLst>
                                        </p:cTn>
                                        <p:tgtEl>
                                          <p:spTgt spid="317"/>
                                        </p:tgtEl>
                                        <p:attrNameLst>
                                          <p:attrName>style.visibility</p:attrName>
                                        </p:attrNameLst>
                                      </p:cBhvr>
                                      <p:to>
                                        <p:strVal val="visible"/>
                                      </p:to>
                                    </p:set>
                                    <p:anim calcmode="lin" valueType="num">
                                      <p:cBhvr>
                                        <p:cTn id="494" dur="500" fill="hold"/>
                                        <p:tgtEl>
                                          <p:spTgt spid="317"/>
                                        </p:tgtEl>
                                        <p:attrNameLst>
                                          <p:attrName>ppt_w</p:attrName>
                                        </p:attrNameLst>
                                      </p:cBhvr>
                                      <p:tavLst>
                                        <p:tav tm="0">
                                          <p:val>
                                            <p:fltVal val="0"/>
                                          </p:val>
                                        </p:tav>
                                        <p:tav tm="100000">
                                          <p:val>
                                            <p:strVal val="#ppt_w"/>
                                          </p:val>
                                        </p:tav>
                                      </p:tavLst>
                                    </p:anim>
                                    <p:anim calcmode="lin" valueType="num">
                                      <p:cBhvr>
                                        <p:cTn id="495" dur="500" fill="hold"/>
                                        <p:tgtEl>
                                          <p:spTgt spid="317"/>
                                        </p:tgtEl>
                                        <p:attrNameLst>
                                          <p:attrName>ppt_h</p:attrName>
                                        </p:attrNameLst>
                                      </p:cBhvr>
                                      <p:tavLst>
                                        <p:tav tm="0">
                                          <p:val>
                                            <p:fltVal val="0"/>
                                          </p:val>
                                        </p:tav>
                                        <p:tav tm="100000">
                                          <p:val>
                                            <p:strVal val="#ppt_h"/>
                                          </p:val>
                                        </p:tav>
                                      </p:tavLst>
                                    </p:anim>
                                    <p:animEffect transition="in" filter="fade">
                                      <p:cBhvr>
                                        <p:cTn id="496" dur="500"/>
                                        <p:tgtEl>
                                          <p:spTgt spid="317"/>
                                        </p:tgtEl>
                                      </p:cBhvr>
                                    </p:animEffect>
                                  </p:childTnLst>
                                  <p:subTnLst>
                                    <p:audio>
                                      <p:cMediaNode>
                                        <p:cTn display="0" masterRel="sameClick">
                                          <p:stCondLst>
                                            <p:cond evt="begin" delay="0">
                                              <p:tn val="492"/>
                                            </p:cond>
                                          </p:stCondLst>
                                          <p:endCondLst>
                                            <p:cond evt="onStopAudio" delay="0">
                                              <p:tgtEl>
                                                <p:sldTgt/>
                                              </p:tgtEl>
                                            </p:cond>
                                          </p:endCondLst>
                                        </p:cTn>
                                        <p:tgtEl>
                                          <p:sndTgt r:embed="rId5" name="Bling.wav"/>
                                        </p:tgtEl>
                                      </p:cMediaNode>
                                    </p:audio>
                                  </p:subTnLst>
                                </p:cTn>
                              </p:par>
                              <p:par>
                                <p:cTn id="497" presetID="26" presetClass="emph" presetSubtype="0" fill="hold" grpId="1" nodeType="withEffect">
                                  <p:stCondLst>
                                    <p:cond delay="500"/>
                                  </p:stCondLst>
                                  <p:childTnLst>
                                    <p:animEffect transition="out" filter="fade">
                                      <p:cBhvr>
                                        <p:cTn id="498" dur="500" tmFilter="0, 0; .2, .5; .8, .5; 1, 0"/>
                                        <p:tgtEl>
                                          <p:spTgt spid="317"/>
                                        </p:tgtEl>
                                      </p:cBhvr>
                                    </p:animEffect>
                                    <p:animScale>
                                      <p:cBhvr>
                                        <p:cTn id="499" dur="250" autoRev="1" fill="hold"/>
                                        <p:tgtEl>
                                          <p:spTgt spid="317"/>
                                        </p:tgtEl>
                                      </p:cBhvr>
                                      <p:by x="105000" y="105000"/>
                                    </p:animScale>
                                  </p:childTnLst>
                                </p:cTn>
                              </p:par>
                              <p:par>
                                <p:cTn id="500" presetID="53" presetClass="entr" presetSubtype="16" fill="hold" grpId="0" nodeType="withEffect">
                                  <p:stCondLst>
                                    <p:cond delay="0"/>
                                  </p:stCondLst>
                                  <p:childTnLst>
                                    <p:set>
                                      <p:cBhvr>
                                        <p:cTn id="501" dur="1" fill="hold">
                                          <p:stCondLst>
                                            <p:cond delay="0"/>
                                          </p:stCondLst>
                                        </p:cTn>
                                        <p:tgtEl>
                                          <p:spTgt spid="335"/>
                                        </p:tgtEl>
                                        <p:attrNameLst>
                                          <p:attrName>style.visibility</p:attrName>
                                        </p:attrNameLst>
                                      </p:cBhvr>
                                      <p:to>
                                        <p:strVal val="visible"/>
                                      </p:to>
                                    </p:set>
                                    <p:anim calcmode="lin" valueType="num">
                                      <p:cBhvr>
                                        <p:cTn id="502" dur="500" fill="hold"/>
                                        <p:tgtEl>
                                          <p:spTgt spid="335"/>
                                        </p:tgtEl>
                                        <p:attrNameLst>
                                          <p:attrName>ppt_w</p:attrName>
                                        </p:attrNameLst>
                                      </p:cBhvr>
                                      <p:tavLst>
                                        <p:tav tm="0">
                                          <p:val>
                                            <p:fltVal val="0"/>
                                          </p:val>
                                        </p:tav>
                                        <p:tav tm="100000">
                                          <p:val>
                                            <p:strVal val="#ppt_w"/>
                                          </p:val>
                                        </p:tav>
                                      </p:tavLst>
                                    </p:anim>
                                    <p:anim calcmode="lin" valueType="num">
                                      <p:cBhvr>
                                        <p:cTn id="503" dur="500" fill="hold"/>
                                        <p:tgtEl>
                                          <p:spTgt spid="335"/>
                                        </p:tgtEl>
                                        <p:attrNameLst>
                                          <p:attrName>ppt_h</p:attrName>
                                        </p:attrNameLst>
                                      </p:cBhvr>
                                      <p:tavLst>
                                        <p:tav tm="0">
                                          <p:val>
                                            <p:fltVal val="0"/>
                                          </p:val>
                                        </p:tav>
                                        <p:tav tm="100000">
                                          <p:val>
                                            <p:strVal val="#ppt_h"/>
                                          </p:val>
                                        </p:tav>
                                      </p:tavLst>
                                    </p:anim>
                                    <p:animEffect transition="in" filter="fade">
                                      <p:cBhvr>
                                        <p:cTn id="504" dur="500"/>
                                        <p:tgtEl>
                                          <p:spTgt spid="335"/>
                                        </p:tgtEl>
                                      </p:cBhvr>
                                    </p:animEffect>
                                  </p:childTnLst>
                                  <p:subTnLst>
                                    <p:audio>
                                      <p:cMediaNode>
                                        <p:cTn display="0" masterRel="sameClick">
                                          <p:stCondLst>
                                            <p:cond evt="begin" delay="0">
                                              <p:tn val="500"/>
                                            </p:cond>
                                          </p:stCondLst>
                                          <p:endCondLst>
                                            <p:cond evt="onStopAudio" delay="0">
                                              <p:tgtEl>
                                                <p:sldTgt/>
                                              </p:tgtEl>
                                            </p:cond>
                                          </p:endCondLst>
                                        </p:cTn>
                                        <p:tgtEl>
                                          <p:sndTgt r:embed="rId5" name="Bling.wav"/>
                                        </p:tgtEl>
                                      </p:cMediaNode>
                                    </p:audio>
                                  </p:subTnLst>
                                </p:cTn>
                              </p:par>
                              <p:par>
                                <p:cTn id="505" presetID="26" presetClass="emph" presetSubtype="0" fill="hold" grpId="1" nodeType="withEffect">
                                  <p:stCondLst>
                                    <p:cond delay="500"/>
                                  </p:stCondLst>
                                  <p:childTnLst>
                                    <p:animEffect transition="out" filter="fade">
                                      <p:cBhvr>
                                        <p:cTn id="506" dur="500" tmFilter="0, 0; .2, .5; .8, .5; 1, 0"/>
                                        <p:tgtEl>
                                          <p:spTgt spid="335"/>
                                        </p:tgtEl>
                                      </p:cBhvr>
                                    </p:animEffect>
                                    <p:animScale>
                                      <p:cBhvr>
                                        <p:cTn id="507" dur="250" autoRev="1" fill="hold"/>
                                        <p:tgtEl>
                                          <p:spTgt spid="335"/>
                                        </p:tgtEl>
                                      </p:cBhvr>
                                      <p:by x="105000" y="105000"/>
                                    </p:animScale>
                                  </p:childTnLst>
                                </p:cTn>
                              </p:par>
                              <p:par>
                                <p:cTn id="508" presetID="53" presetClass="entr" presetSubtype="16" fill="hold" grpId="0" nodeType="withEffect">
                                  <p:stCondLst>
                                    <p:cond delay="0"/>
                                  </p:stCondLst>
                                  <p:childTnLst>
                                    <p:set>
                                      <p:cBhvr>
                                        <p:cTn id="509" dur="1" fill="hold">
                                          <p:stCondLst>
                                            <p:cond delay="0"/>
                                          </p:stCondLst>
                                        </p:cTn>
                                        <p:tgtEl>
                                          <p:spTgt spid="351"/>
                                        </p:tgtEl>
                                        <p:attrNameLst>
                                          <p:attrName>style.visibility</p:attrName>
                                        </p:attrNameLst>
                                      </p:cBhvr>
                                      <p:to>
                                        <p:strVal val="visible"/>
                                      </p:to>
                                    </p:set>
                                    <p:anim calcmode="lin" valueType="num">
                                      <p:cBhvr>
                                        <p:cTn id="510" dur="500" fill="hold"/>
                                        <p:tgtEl>
                                          <p:spTgt spid="351"/>
                                        </p:tgtEl>
                                        <p:attrNameLst>
                                          <p:attrName>ppt_w</p:attrName>
                                        </p:attrNameLst>
                                      </p:cBhvr>
                                      <p:tavLst>
                                        <p:tav tm="0">
                                          <p:val>
                                            <p:fltVal val="0"/>
                                          </p:val>
                                        </p:tav>
                                        <p:tav tm="100000">
                                          <p:val>
                                            <p:strVal val="#ppt_w"/>
                                          </p:val>
                                        </p:tav>
                                      </p:tavLst>
                                    </p:anim>
                                    <p:anim calcmode="lin" valueType="num">
                                      <p:cBhvr>
                                        <p:cTn id="511" dur="500" fill="hold"/>
                                        <p:tgtEl>
                                          <p:spTgt spid="351"/>
                                        </p:tgtEl>
                                        <p:attrNameLst>
                                          <p:attrName>ppt_h</p:attrName>
                                        </p:attrNameLst>
                                      </p:cBhvr>
                                      <p:tavLst>
                                        <p:tav tm="0">
                                          <p:val>
                                            <p:fltVal val="0"/>
                                          </p:val>
                                        </p:tav>
                                        <p:tav tm="100000">
                                          <p:val>
                                            <p:strVal val="#ppt_h"/>
                                          </p:val>
                                        </p:tav>
                                      </p:tavLst>
                                    </p:anim>
                                    <p:animEffect transition="in" filter="fade">
                                      <p:cBhvr>
                                        <p:cTn id="512" dur="500"/>
                                        <p:tgtEl>
                                          <p:spTgt spid="351"/>
                                        </p:tgtEl>
                                      </p:cBhvr>
                                    </p:animEffect>
                                  </p:childTnLst>
                                  <p:subTnLst>
                                    <p:audio>
                                      <p:cMediaNode>
                                        <p:cTn display="0" masterRel="sameClick">
                                          <p:stCondLst>
                                            <p:cond evt="begin" delay="0">
                                              <p:tn val="508"/>
                                            </p:cond>
                                          </p:stCondLst>
                                          <p:endCondLst>
                                            <p:cond evt="onStopAudio" delay="0">
                                              <p:tgtEl>
                                                <p:sldTgt/>
                                              </p:tgtEl>
                                            </p:cond>
                                          </p:endCondLst>
                                        </p:cTn>
                                        <p:tgtEl>
                                          <p:sndTgt r:embed="rId5" name="Bling.wav"/>
                                        </p:tgtEl>
                                      </p:cMediaNode>
                                    </p:audio>
                                  </p:subTnLst>
                                </p:cTn>
                              </p:par>
                              <p:par>
                                <p:cTn id="513" presetID="26" presetClass="emph" presetSubtype="0" fill="hold" grpId="1" nodeType="withEffect">
                                  <p:stCondLst>
                                    <p:cond delay="500"/>
                                  </p:stCondLst>
                                  <p:childTnLst>
                                    <p:animEffect transition="out" filter="fade">
                                      <p:cBhvr>
                                        <p:cTn id="514" dur="500" tmFilter="0, 0; .2, .5; .8, .5; 1, 0"/>
                                        <p:tgtEl>
                                          <p:spTgt spid="351"/>
                                        </p:tgtEl>
                                      </p:cBhvr>
                                    </p:animEffect>
                                    <p:animScale>
                                      <p:cBhvr>
                                        <p:cTn id="515" dur="250" autoRev="1" fill="hold"/>
                                        <p:tgtEl>
                                          <p:spTgt spid="351"/>
                                        </p:tgtEl>
                                      </p:cBhvr>
                                      <p:by x="105000" y="105000"/>
                                    </p:animScale>
                                  </p:childTnLst>
                                </p:cTn>
                              </p:par>
                              <p:par>
                                <p:cTn id="516" presetID="53" presetClass="entr" presetSubtype="16" fill="hold" grpId="0" nodeType="withEffect">
                                  <p:stCondLst>
                                    <p:cond delay="0"/>
                                  </p:stCondLst>
                                  <p:childTnLst>
                                    <p:set>
                                      <p:cBhvr>
                                        <p:cTn id="517" dur="1" fill="hold">
                                          <p:stCondLst>
                                            <p:cond delay="0"/>
                                          </p:stCondLst>
                                        </p:cTn>
                                        <p:tgtEl>
                                          <p:spTgt spid="367"/>
                                        </p:tgtEl>
                                        <p:attrNameLst>
                                          <p:attrName>style.visibility</p:attrName>
                                        </p:attrNameLst>
                                      </p:cBhvr>
                                      <p:to>
                                        <p:strVal val="visible"/>
                                      </p:to>
                                    </p:set>
                                    <p:anim calcmode="lin" valueType="num">
                                      <p:cBhvr>
                                        <p:cTn id="518" dur="500" fill="hold"/>
                                        <p:tgtEl>
                                          <p:spTgt spid="367"/>
                                        </p:tgtEl>
                                        <p:attrNameLst>
                                          <p:attrName>ppt_w</p:attrName>
                                        </p:attrNameLst>
                                      </p:cBhvr>
                                      <p:tavLst>
                                        <p:tav tm="0">
                                          <p:val>
                                            <p:fltVal val="0"/>
                                          </p:val>
                                        </p:tav>
                                        <p:tav tm="100000">
                                          <p:val>
                                            <p:strVal val="#ppt_w"/>
                                          </p:val>
                                        </p:tav>
                                      </p:tavLst>
                                    </p:anim>
                                    <p:anim calcmode="lin" valueType="num">
                                      <p:cBhvr>
                                        <p:cTn id="519" dur="500" fill="hold"/>
                                        <p:tgtEl>
                                          <p:spTgt spid="367"/>
                                        </p:tgtEl>
                                        <p:attrNameLst>
                                          <p:attrName>ppt_h</p:attrName>
                                        </p:attrNameLst>
                                      </p:cBhvr>
                                      <p:tavLst>
                                        <p:tav tm="0">
                                          <p:val>
                                            <p:fltVal val="0"/>
                                          </p:val>
                                        </p:tav>
                                        <p:tav tm="100000">
                                          <p:val>
                                            <p:strVal val="#ppt_h"/>
                                          </p:val>
                                        </p:tav>
                                      </p:tavLst>
                                    </p:anim>
                                    <p:animEffect transition="in" filter="fade">
                                      <p:cBhvr>
                                        <p:cTn id="520" dur="500"/>
                                        <p:tgtEl>
                                          <p:spTgt spid="367"/>
                                        </p:tgtEl>
                                      </p:cBhvr>
                                    </p:animEffect>
                                  </p:childTnLst>
                                  <p:subTnLst>
                                    <p:audio>
                                      <p:cMediaNode>
                                        <p:cTn display="0" masterRel="sameClick">
                                          <p:stCondLst>
                                            <p:cond evt="begin" delay="0">
                                              <p:tn val="516"/>
                                            </p:cond>
                                          </p:stCondLst>
                                          <p:endCondLst>
                                            <p:cond evt="onStopAudio" delay="0">
                                              <p:tgtEl>
                                                <p:sldTgt/>
                                              </p:tgtEl>
                                            </p:cond>
                                          </p:endCondLst>
                                        </p:cTn>
                                        <p:tgtEl>
                                          <p:sndTgt r:embed="rId5" name="Bling.wav"/>
                                        </p:tgtEl>
                                      </p:cMediaNode>
                                    </p:audio>
                                  </p:subTnLst>
                                </p:cTn>
                              </p:par>
                              <p:par>
                                <p:cTn id="521" presetID="26" presetClass="emph" presetSubtype="0" fill="hold" grpId="1" nodeType="withEffect">
                                  <p:stCondLst>
                                    <p:cond delay="500"/>
                                  </p:stCondLst>
                                  <p:childTnLst>
                                    <p:animEffect transition="out" filter="fade">
                                      <p:cBhvr>
                                        <p:cTn id="522" dur="500" tmFilter="0, 0; .2, .5; .8, .5; 1, 0"/>
                                        <p:tgtEl>
                                          <p:spTgt spid="367"/>
                                        </p:tgtEl>
                                      </p:cBhvr>
                                    </p:animEffect>
                                    <p:animScale>
                                      <p:cBhvr>
                                        <p:cTn id="523" dur="250" autoRev="1" fill="hold"/>
                                        <p:tgtEl>
                                          <p:spTgt spid="367"/>
                                        </p:tgtEl>
                                      </p:cBhvr>
                                      <p:by x="105000" y="105000"/>
                                    </p:animScale>
                                  </p:childTnLst>
                                </p:cTn>
                              </p:par>
                              <p:par>
                                <p:cTn id="524" presetID="53" presetClass="entr" presetSubtype="16" fill="hold" grpId="0" nodeType="withEffect">
                                  <p:stCondLst>
                                    <p:cond delay="0"/>
                                  </p:stCondLst>
                                  <p:childTnLst>
                                    <p:set>
                                      <p:cBhvr>
                                        <p:cTn id="525" dur="1" fill="hold">
                                          <p:stCondLst>
                                            <p:cond delay="0"/>
                                          </p:stCondLst>
                                        </p:cTn>
                                        <p:tgtEl>
                                          <p:spTgt spid="431"/>
                                        </p:tgtEl>
                                        <p:attrNameLst>
                                          <p:attrName>style.visibility</p:attrName>
                                        </p:attrNameLst>
                                      </p:cBhvr>
                                      <p:to>
                                        <p:strVal val="visible"/>
                                      </p:to>
                                    </p:set>
                                    <p:anim calcmode="lin" valueType="num">
                                      <p:cBhvr>
                                        <p:cTn id="526" dur="500" fill="hold"/>
                                        <p:tgtEl>
                                          <p:spTgt spid="431"/>
                                        </p:tgtEl>
                                        <p:attrNameLst>
                                          <p:attrName>ppt_w</p:attrName>
                                        </p:attrNameLst>
                                      </p:cBhvr>
                                      <p:tavLst>
                                        <p:tav tm="0">
                                          <p:val>
                                            <p:fltVal val="0"/>
                                          </p:val>
                                        </p:tav>
                                        <p:tav tm="100000">
                                          <p:val>
                                            <p:strVal val="#ppt_w"/>
                                          </p:val>
                                        </p:tav>
                                      </p:tavLst>
                                    </p:anim>
                                    <p:anim calcmode="lin" valueType="num">
                                      <p:cBhvr>
                                        <p:cTn id="527" dur="500" fill="hold"/>
                                        <p:tgtEl>
                                          <p:spTgt spid="431"/>
                                        </p:tgtEl>
                                        <p:attrNameLst>
                                          <p:attrName>ppt_h</p:attrName>
                                        </p:attrNameLst>
                                      </p:cBhvr>
                                      <p:tavLst>
                                        <p:tav tm="0">
                                          <p:val>
                                            <p:fltVal val="0"/>
                                          </p:val>
                                        </p:tav>
                                        <p:tav tm="100000">
                                          <p:val>
                                            <p:strVal val="#ppt_h"/>
                                          </p:val>
                                        </p:tav>
                                      </p:tavLst>
                                    </p:anim>
                                    <p:animEffect transition="in" filter="fade">
                                      <p:cBhvr>
                                        <p:cTn id="528" dur="500"/>
                                        <p:tgtEl>
                                          <p:spTgt spid="431"/>
                                        </p:tgtEl>
                                      </p:cBhvr>
                                    </p:animEffect>
                                  </p:childTnLst>
                                  <p:subTnLst>
                                    <p:audio>
                                      <p:cMediaNode>
                                        <p:cTn display="0" masterRel="sameClick">
                                          <p:stCondLst>
                                            <p:cond evt="begin" delay="0">
                                              <p:tn val="524"/>
                                            </p:cond>
                                          </p:stCondLst>
                                          <p:endCondLst>
                                            <p:cond evt="onStopAudio" delay="0">
                                              <p:tgtEl>
                                                <p:sldTgt/>
                                              </p:tgtEl>
                                            </p:cond>
                                          </p:endCondLst>
                                        </p:cTn>
                                        <p:tgtEl>
                                          <p:sndTgt r:embed="rId5" name="Bling.wav"/>
                                        </p:tgtEl>
                                      </p:cMediaNode>
                                    </p:audio>
                                  </p:subTnLst>
                                </p:cTn>
                              </p:par>
                              <p:par>
                                <p:cTn id="529" presetID="26" presetClass="emph" presetSubtype="0" fill="hold" grpId="1" nodeType="withEffect">
                                  <p:stCondLst>
                                    <p:cond delay="500"/>
                                  </p:stCondLst>
                                  <p:childTnLst>
                                    <p:animEffect transition="out" filter="fade">
                                      <p:cBhvr>
                                        <p:cTn id="530" dur="500" tmFilter="0, 0; .2, .5; .8, .5; 1, 0"/>
                                        <p:tgtEl>
                                          <p:spTgt spid="431"/>
                                        </p:tgtEl>
                                      </p:cBhvr>
                                    </p:animEffect>
                                    <p:animScale>
                                      <p:cBhvr>
                                        <p:cTn id="531" dur="250" autoRev="1" fill="hold"/>
                                        <p:tgtEl>
                                          <p:spTgt spid="431"/>
                                        </p:tgtEl>
                                      </p:cBhvr>
                                      <p:by x="105000" y="105000"/>
                                    </p:animScale>
                                  </p:childTnLst>
                                </p:cTn>
                              </p:par>
                            </p:childTnLst>
                          </p:cTn>
                        </p:par>
                      </p:childTnLst>
                    </p:cTn>
                  </p:par>
                </p:childTnLst>
              </p:cTn>
              <p:nextCondLst>
                <p:cond evt="onClick" delay="0">
                  <p:tgtEl>
                    <p:spTgt spid="4"/>
                  </p:tgtEl>
                </p:cond>
              </p:nextCondLst>
            </p:seq>
            <p:seq concurrent="1" nextAc="seek">
              <p:cTn id="532" restart="whenNotActive" fill="hold" evtFilter="cancelBubble" nodeType="interactiveSeq">
                <p:stCondLst>
                  <p:cond evt="onClick" delay="0">
                    <p:tgtEl>
                      <p:spTgt spid="179"/>
                    </p:tgtEl>
                  </p:cond>
                </p:stCondLst>
                <p:endSync evt="end" delay="0">
                  <p:rtn val="all"/>
                </p:endSync>
                <p:childTnLst>
                  <p:par>
                    <p:cTn id="533" fill="hold">
                      <p:stCondLst>
                        <p:cond delay="0"/>
                      </p:stCondLst>
                      <p:childTnLst>
                        <p:par>
                          <p:cTn id="534" fill="hold">
                            <p:stCondLst>
                              <p:cond delay="0"/>
                            </p:stCondLst>
                            <p:childTnLst>
                              <p:par>
                                <p:cTn id="535" presetID="53" presetClass="entr" presetSubtype="16" fill="hold" grpId="0" nodeType="withEffect">
                                  <p:stCondLst>
                                    <p:cond delay="0"/>
                                  </p:stCondLst>
                                  <p:childTnLst>
                                    <p:set>
                                      <p:cBhvr>
                                        <p:cTn id="536" dur="1" fill="hold">
                                          <p:stCondLst>
                                            <p:cond delay="0"/>
                                          </p:stCondLst>
                                        </p:cTn>
                                        <p:tgtEl>
                                          <p:spTgt spid="254"/>
                                        </p:tgtEl>
                                        <p:attrNameLst>
                                          <p:attrName>style.visibility</p:attrName>
                                        </p:attrNameLst>
                                      </p:cBhvr>
                                      <p:to>
                                        <p:strVal val="visible"/>
                                      </p:to>
                                    </p:set>
                                    <p:anim calcmode="lin" valueType="num">
                                      <p:cBhvr>
                                        <p:cTn id="537" dur="500" fill="hold"/>
                                        <p:tgtEl>
                                          <p:spTgt spid="254"/>
                                        </p:tgtEl>
                                        <p:attrNameLst>
                                          <p:attrName>ppt_w</p:attrName>
                                        </p:attrNameLst>
                                      </p:cBhvr>
                                      <p:tavLst>
                                        <p:tav tm="0">
                                          <p:val>
                                            <p:fltVal val="0"/>
                                          </p:val>
                                        </p:tav>
                                        <p:tav tm="100000">
                                          <p:val>
                                            <p:strVal val="#ppt_w"/>
                                          </p:val>
                                        </p:tav>
                                      </p:tavLst>
                                    </p:anim>
                                    <p:anim calcmode="lin" valueType="num">
                                      <p:cBhvr>
                                        <p:cTn id="538" dur="500" fill="hold"/>
                                        <p:tgtEl>
                                          <p:spTgt spid="254"/>
                                        </p:tgtEl>
                                        <p:attrNameLst>
                                          <p:attrName>ppt_h</p:attrName>
                                        </p:attrNameLst>
                                      </p:cBhvr>
                                      <p:tavLst>
                                        <p:tav tm="0">
                                          <p:val>
                                            <p:fltVal val="0"/>
                                          </p:val>
                                        </p:tav>
                                        <p:tav tm="100000">
                                          <p:val>
                                            <p:strVal val="#ppt_h"/>
                                          </p:val>
                                        </p:tav>
                                      </p:tavLst>
                                    </p:anim>
                                    <p:animEffect transition="in" filter="fade">
                                      <p:cBhvr>
                                        <p:cTn id="539" dur="500"/>
                                        <p:tgtEl>
                                          <p:spTgt spid="254"/>
                                        </p:tgtEl>
                                      </p:cBhvr>
                                    </p:animEffect>
                                  </p:childTnLst>
                                  <p:subTnLst>
                                    <p:audio>
                                      <p:cMediaNode>
                                        <p:cTn display="0" masterRel="sameClick">
                                          <p:stCondLst>
                                            <p:cond evt="begin" delay="0">
                                              <p:tn val="535"/>
                                            </p:cond>
                                          </p:stCondLst>
                                          <p:endCondLst>
                                            <p:cond evt="onStopAudio" delay="0">
                                              <p:tgtEl>
                                                <p:sldTgt/>
                                              </p:tgtEl>
                                            </p:cond>
                                          </p:endCondLst>
                                        </p:cTn>
                                        <p:tgtEl>
                                          <p:sndTgt r:embed="rId5" name="Bling.wav"/>
                                        </p:tgtEl>
                                      </p:cMediaNode>
                                    </p:audio>
                                  </p:subTnLst>
                                </p:cTn>
                              </p:par>
                              <p:par>
                                <p:cTn id="540" presetID="26" presetClass="emph" presetSubtype="0" fill="hold" grpId="1" nodeType="withEffect">
                                  <p:stCondLst>
                                    <p:cond delay="500"/>
                                  </p:stCondLst>
                                  <p:childTnLst>
                                    <p:animEffect transition="out" filter="fade">
                                      <p:cBhvr>
                                        <p:cTn id="541" dur="500" tmFilter="0, 0; .2, .5; .8, .5; 1, 0"/>
                                        <p:tgtEl>
                                          <p:spTgt spid="254"/>
                                        </p:tgtEl>
                                      </p:cBhvr>
                                    </p:animEffect>
                                    <p:animScale>
                                      <p:cBhvr>
                                        <p:cTn id="542" dur="250" autoRev="1" fill="hold"/>
                                        <p:tgtEl>
                                          <p:spTgt spid="254"/>
                                        </p:tgtEl>
                                      </p:cBhvr>
                                      <p:by x="105000" y="105000"/>
                                    </p:animScale>
                                  </p:childTnLst>
                                </p:cTn>
                              </p:par>
                              <p:par>
                                <p:cTn id="543" presetID="53" presetClass="entr" presetSubtype="16" fill="hold" grpId="0" nodeType="withEffect">
                                  <p:stCondLst>
                                    <p:cond delay="0"/>
                                  </p:stCondLst>
                                  <p:childTnLst>
                                    <p:set>
                                      <p:cBhvr>
                                        <p:cTn id="544" dur="1" fill="hold">
                                          <p:stCondLst>
                                            <p:cond delay="0"/>
                                          </p:stCondLst>
                                        </p:cTn>
                                        <p:tgtEl>
                                          <p:spTgt spid="196"/>
                                        </p:tgtEl>
                                        <p:attrNameLst>
                                          <p:attrName>style.visibility</p:attrName>
                                        </p:attrNameLst>
                                      </p:cBhvr>
                                      <p:to>
                                        <p:strVal val="visible"/>
                                      </p:to>
                                    </p:set>
                                    <p:anim calcmode="lin" valueType="num">
                                      <p:cBhvr>
                                        <p:cTn id="545" dur="500" fill="hold"/>
                                        <p:tgtEl>
                                          <p:spTgt spid="196"/>
                                        </p:tgtEl>
                                        <p:attrNameLst>
                                          <p:attrName>ppt_w</p:attrName>
                                        </p:attrNameLst>
                                      </p:cBhvr>
                                      <p:tavLst>
                                        <p:tav tm="0">
                                          <p:val>
                                            <p:fltVal val="0"/>
                                          </p:val>
                                        </p:tav>
                                        <p:tav tm="100000">
                                          <p:val>
                                            <p:strVal val="#ppt_w"/>
                                          </p:val>
                                        </p:tav>
                                      </p:tavLst>
                                    </p:anim>
                                    <p:anim calcmode="lin" valueType="num">
                                      <p:cBhvr>
                                        <p:cTn id="546" dur="500" fill="hold"/>
                                        <p:tgtEl>
                                          <p:spTgt spid="196"/>
                                        </p:tgtEl>
                                        <p:attrNameLst>
                                          <p:attrName>ppt_h</p:attrName>
                                        </p:attrNameLst>
                                      </p:cBhvr>
                                      <p:tavLst>
                                        <p:tav tm="0">
                                          <p:val>
                                            <p:fltVal val="0"/>
                                          </p:val>
                                        </p:tav>
                                        <p:tav tm="100000">
                                          <p:val>
                                            <p:strVal val="#ppt_h"/>
                                          </p:val>
                                        </p:tav>
                                      </p:tavLst>
                                    </p:anim>
                                    <p:animEffect transition="in" filter="fade">
                                      <p:cBhvr>
                                        <p:cTn id="547" dur="500"/>
                                        <p:tgtEl>
                                          <p:spTgt spid="196"/>
                                        </p:tgtEl>
                                      </p:cBhvr>
                                    </p:animEffect>
                                  </p:childTnLst>
                                  <p:subTnLst>
                                    <p:audio>
                                      <p:cMediaNode>
                                        <p:cTn display="0" masterRel="sameClick">
                                          <p:stCondLst>
                                            <p:cond evt="begin" delay="0">
                                              <p:tn val="543"/>
                                            </p:cond>
                                          </p:stCondLst>
                                          <p:endCondLst>
                                            <p:cond evt="onStopAudio" delay="0">
                                              <p:tgtEl>
                                                <p:sldTgt/>
                                              </p:tgtEl>
                                            </p:cond>
                                          </p:endCondLst>
                                        </p:cTn>
                                        <p:tgtEl>
                                          <p:sndTgt r:embed="rId5" name="Bling.wav"/>
                                        </p:tgtEl>
                                      </p:cMediaNode>
                                    </p:audio>
                                  </p:subTnLst>
                                </p:cTn>
                              </p:par>
                              <p:par>
                                <p:cTn id="548" presetID="26" presetClass="emph" presetSubtype="0" fill="hold" grpId="1" nodeType="withEffect">
                                  <p:stCondLst>
                                    <p:cond delay="500"/>
                                  </p:stCondLst>
                                  <p:childTnLst>
                                    <p:animEffect transition="out" filter="fade">
                                      <p:cBhvr>
                                        <p:cTn id="549" dur="500" tmFilter="0, 0; .2, .5; .8, .5; 1, 0"/>
                                        <p:tgtEl>
                                          <p:spTgt spid="196"/>
                                        </p:tgtEl>
                                      </p:cBhvr>
                                    </p:animEffect>
                                    <p:animScale>
                                      <p:cBhvr>
                                        <p:cTn id="550" dur="250" autoRev="1" fill="hold"/>
                                        <p:tgtEl>
                                          <p:spTgt spid="196"/>
                                        </p:tgtEl>
                                      </p:cBhvr>
                                      <p:by x="105000" y="105000"/>
                                    </p:animScale>
                                  </p:childTnLst>
                                </p:cTn>
                              </p:par>
                              <p:par>
                                <p:cTn id="551" presetID="53" presetClass="entr" presetSubtype="16" fill="hold" grpId="0" nodeType="withEffect">
                                  <p:stCondLst>
                                    <p:cond delay="0"/>
                                  </p:stCondLst>
                                  <p:childTnLst>
                                    <p:set>
                                      <p:cBhvr>
                                        <p:cTn id="552" dur="1" fill="hold">
                                          <p:stCondLst>
                                            <p:cond delay="0"/>
                                          </p:stCondLst>
                                        </p:cTn>
                                        <p:tgtEl>
                                          <p:spTgt spid="239"/>
                                        </p:tgtEl>
                                        <p:attrNameLst>
                                          <p:attrName>style.visibility</p:attrName>
                                        </p:attrNameLst>
                                      </p:cBhvr>
                                      <p:to>
                                        <p:strVal val="visible"/>
                                      </p:to>
                                    </p:set>
                                    <p:anim calcmode="lin" valueType="num">
                                      <p:cBhvr>
                                        <p:cTn id="553" dur="500" fill="hold"/>
                                        <p:tgtEl>
                                          <p:spTgt spid="239"/>
                                        </p:tgtEl>
                                        <p:attrNameLst>
                                          <p:attrName>ppt_w</p:attrName>
                                        </p:attrNameLst>
                                      </p:cBhvr>
                                      <p:tavLst>
                                        <p:tav tm="0">
                                          <p:val>
                                            <p:fltVal val="0"/>
                                          </p:val>
                                        </p:tav>
                                        <p:tav tm="100000">
                                          <p:val>
                                            <p:strVal val="#ppt_w"/>
                                          </p:val>
                                        </p:tav>
                                      </p:tavLst>
                                    </p:anim>
                                    <p:anim calcmode="lin" valueType="num">
                                      <p:cBhvr>
                                        <p:cTn id="554" dur="500" fill="hold"/>
                                        <p:tgtEl>
                                          <p:spTgt spid="239"/>
                                        </p:tgtEl>
                                        <p:attrNameLst>
                                          <p:attrName>ppt_h</p:attrName>
                                        </p:attrNameLst>
                                      </p:cBhvr>
                                      <p:tavLst>
                                        <p:tav tm="0">
                                          <p:val>
                                            <p:fltVal val="0"/>
                                          </p:val>
                                        </p:tav>
                                        <p:tav tm="100000">
                                          <p:val>
                                            <p:strVal val="#ppt_h"/>
                                          </p:val>
                                        </p:tav>
                                      </p:tavLst>
                                    </p:anim>
                                    <p:animEffect transition="in" filter="fade">
                                      <p:cBhvr>
                                        <p:cTn id="555" dur="500"/>
                                        <p:tgtEl>
                                          <p:spTgt spid="239"/>
                                        </p:tgtEl>
                                      </p:cBhvr>
                                    </p:animEffect>
                                  </p:childTnLst>
                                  <p:subTnLst>
                                    <p:audio>
                                      <p:cMediaNode>
                                        <p:cTn display="0" masterRel="sameClick">
                                          <p:stCondLst>
                                            <p:cond evt="begin" delay="0">
                                              <p:tn val="551"/>
                                            </p:cond>
                                          </p:stCondLst>
                                          <p:endCondLst>
                                            <p:cond evt="onStopAudio" delay="0">
                                              <p:tgtEl>
                                                <p:sldTgt/>
                                              </p:tgtEl>
                                            </p:cond>
                                          </p:endCondLst>
                                        </p:cTn>
                                        <p:tgtEl>
                                          <p:sndTgt r:embed="rId5" name="Bling.wav"/>
                                        </p:tgtEl>
                                      </p:cMediaNode>
                                    </p:audio>
                                  </p:subTnLst>
                                </p:cTn>
                              </p:par>
                              <p:par>
                                <p:cTn id="556" presetID="26" presetClass="emph" presetSubtype="0" fill="hold" grpId="1" nodeType="withEffect">
                                  <p:stCondLst>
                                    <p:cond delay="500"/>
                                  </p:stCondLst>
                                  <p:childTnLst>
                                    <p:animEffect transition="out" filter="fade">
                                      <p:cBhvr>
                                        <p:cTn id="557" dur="500" tmFilter="0, 0; .2, .5; .8, .5; 1, 0"/>
                                        <p:tgtEl>
                                          <p:spTgt spid="239"/>
                                        </p:tgtEl>
                                      </p:cBhvr>
                                    </p:animEffect>
                                    <p:animScale>
                                      <p:cBhvr>
                                        <p:cTn id="558" dur="250" autoRev="1" fill="hold"/>
                                        <p:tgtEl>
                                          <p:spTgt spid="239"/>
                                        </p:tgtEl>
                                      </p:cBhvr>
                                      <p:by x="105000" y="105000"/>
                                    </p:animScale>
                                  </p:childTnLst>
                                </p:cTn>
                              </p:par>
                              <p:par>
                                <p:cTn id="559" presetID="53" presetClass="entr" presetSubtype="16" fill="hold" grpId="0" nodeType="withEffect">
                                  <p:stCondLst>
                                    <p:cond delay="0"/>
                                  </p:stCondLst>
                                  <p:childTnLst>
                                    <p:set>
                                      <p:cBhvr>
                                        <p:cTn id="560" dur="1" fill="hold">
                                          <p:stCondLst>
                                            <p:cond delay="0"/>
                                          </p:stCondLst>
                                        </p:cTn>
                                        <p:tgtEl>
                                          <p:spTgt spid="354"/>
                                        </p:tgtEl>
                                        <p:attrNameLst>
                                          <p:attrName>style.visibility</p:attrName>
                                        </p:attrNameLst>
                                      </p:cBhvr>
                                      <p:to>
                                        <p:strVal val="visible"/>
                                      </p:to>
                                    </p:set>
                                    <p:anim calcmode="lin" valueType="num">
                                      <p:cBhvr>
                                        <p:cTn id="561" dur="500" fill="hold"/>
                                        <p:tgtEl>
                                          <p:spTgt spid="354"/>
                                        </p:tgtEl>
                                        <p:attrNameLst>
                                          <p:attrName>ppt_w</p:attrName>
                                        </p:attrNameLst>
                                      </p:cBhvr>
                                      <p:tavLst>
                                        <p:tav tm="0">
                                          <p:val>
                                            <p:fltVal val="0"/>
                                          </p:val>
                                        </p:tav>
                                        <p:tav tm="100000">
                                          <p:val>
                                            <p:strVal val="#ppt_w"/>
                                          </p:val>
                                        </p:tav>
                                      </p:tavLst>
                                    </p:anim>
                                    <p:anim calcmode="lin" valueType="num">
                                      <p:cBhvr>
                                        <p:cTn id="562" dur="500" fill="hold"/>
                                        <p:tgtEl>
                                          <p:spTgt spid="354"/>
                                        </p:tgtEl>
                                        <p:attrNameLst>
                                          <p:attrName>ppt_h</p:attrName>
                                        </p:attrNameLst>
                                      </p:cBhvr>
                                      <p:tavLst>
                                        <p:tav tm="0">
                                          <p:val>
                                            <p:fltVal val="0"/>
                                          </p:val>
                                        </p:tav>
                                        <p:tav tm="100000">
                                          <p:val>
                                            <p:strVal val="#ppt_h"/>
                                          </p:val>
                                        </p:tav>
                                      </p:tavLst>
                                    </p:anim>
                                    <p:animEffect transition="in" filter="fade">
                                      <p:cBhvr>
                                        <p:cTn id="563" dur="500"/>
                                        <p:tgtEl>
                                          <p:spTgt spid="354"/>
                                        </p:tgtEl>
                                      </p:cBhvr>
                                    </p:animEffect>
                                  </p:childTnLst>
                                  <p:subTnLst>
                                    <p:audio>
                                      <p:cMediaNode>
                                        <p:cTn display="0" masterRel="sameClick">
                                          <p:stCondLst>
                                            <p:cond evt="begin" delay="0">
                                              <p:tn val="559"/>
                                            </p:cond>
                                          </p:stCondLst>
                                          <p:endCondLst>
                                            <p:cond evt="onStopAudio" delay="0">
                                              <p:tgtEl>
                                                <p:sldTgt/>
                                              </p:tgtEl>
                                            </p:cond>
                                          </p:endCondLst>
                                        </p:cTn>
                                        <p:tgtEl>
                                          <p:sndTgt r:embed="rId5" name="Bling.wav"/>
                                        </p:tgtEl>
                                      </p:cMediaNode>
                                    </p:audio>
                                  </p:subTnLst>
                                </p:cTn>
                              </p:par>
                              <p:par>
                                <p:cTn id="564" presetID="26" presetClass="emph" presetSubtype="0" fill="hold" grpId="1" nodeType="withEffect">
                                  <p:stCondLst>
                                    <p:cond delay="500"/>
                                  </p:stCondLst>
                                  <p:childTnLst>
                                    <p:animEffect transition="out" filter="fade">
                                      <p:cBhvr>
                                        <p:cTn id="565" dur="500" tmFilter="0, 0; .2, .5; .8, .5; 1, 0"/>
                                        <p:tgtEl>
                                          <p:spTgt spid="354"/>
                                        </p:tgtEl>
                                      </p:cBhvr>
                                    </p:animEffect>
                                    <p:animScale>
                                      <p:cBhvr>
                                        <p:cTn id="566" dur="250" autoRev="1" fill="hold"/>
                                        <p:tgtEl>
                                          <p:spTgt spid="354"/>
                                        </p:tgtEl>
                                      </p:cBhvr>
                                      <p:by x="105000" y="105000"/>
                                    </p:animScale>
                                  </p:childTnLst>
                                </p:cTn>
                              </p:par>
                              <p:par>
                                <p:cTn id="567" presetID="53" presetClass="entr" presetSubtype="16" fill="hold" grpId="0" nodeType="withEffect">
                                  <p:stCondLst>
                                    <p:cond delay="0"/>
                                  </p:stCondLst>
                                  <p:childTnLst>
                                    <p:set>
                                      <p:cBhvr>
                                        <p:cTn id="568" dur="1" fill="hold">
                                          <p:stCondLst>
                                            <p:cond delay="0"/>
                                          </p:stCondLst>
                                        </p:cTn>
                                        <p:tgtEl>
                                          <p:spTgt spid="370"/>
                                        </p:tgtEl>
                                        <p:attrNameLst>
                                          <p:attrName>style.visibility</p:attrName>
                                        </p:attrNameLst>
                                      </p:cBhvr>
                                      <p:to>
                                        <p:strVal val="visible"/>
                                      </p:to>
                                    </p:set>
                                    <p:anim calcmode="lin" valueType="num">
                                      <p:cBhvr>
                                        <p:cTn id="569" dur="500" fill="hold"/>
                                        <p:tgtEl>
                                          <p:spTgt spid="370"/>
                                        </p:tgtEl>
                                        <p:attrNameLst>
                                          <p:attrName>ppt_w</p:attrName>
                                        </p:attrNameLst>
                                      </p:cBhvr>
                                      <p:tavLst>
                                        <p:tav tm="0">
                                          <p:val>
                                            <p:fltVal val="0"/>
                                          </p:val>
                                        </p:tav>
                                        <p:tav tm="100000">
                                          <p:val>
                                            <p:strVal val="#ppt_w"/>
                                          </p:val>
                                        </p:tav>
                                      </p:tavLst>
                                    </p:anim>
                                    <p:anim calcmode="lin" valueType="num">
                                      <p:cBhvr>
                                        <p:cTn id="570" dur="500" fill="hold"/>
                                        <p:tgtEl>
                                          <p:spTgt spid="370"/>
                                        </p:tgtEl>
                                        <p:attrNameLst>
                                          <p:attrName>ppt_h</p:attrName>
                                        </p:attrNameLst>
                                      </p:cBhvr>
                                      <p:tavLst>
                                        <p:tav tm="0">
                                          <p:val>
                                            <p:fltVal val="0"/>
                                          </p:val>
                                        </p:tav>
                                        <p:tav tm="100000">
                                          <p:val>
                                            <p:strVal val="#ppt_h"/>
                                          </p:val>
                                        </p:tav>
                                      </p:tavLst>
                                    </p:anim>
                                    <p:animEffect transition="in" filter="fade">
                                      <p:cBhvr>
                                        <p:cTn id="571" dur="500"/>
                                        <p:tgtEl>
                                          <p:spTgt spid="370"/>
                                        </p:tgtEl>
                                      </p:cBhvr>
                                    </p:animEffect>
                                  </p:childTnLst>
                                  <p:subTnLst>
                                    <p:audio>
                                      <p:cMediaNode>
                                        <p:cTn display="0" masterRel="sameClick">
                                          <p:stCondLst>
                                            <p:cond evt="begin" delay="0">
                                              <p:tn val="567"/>
                                            </p:cond>
                                          </p:stCondLst>
                                          <p:endCondLst>
                                            <p:cond evt="onStopAudio" delay="0">
                                              <p:tgtEl>
                                                <p:sldTgt/>
                                              </p:tgtEl>
                                            </p:cond>
                                          </p:endCondLst>
                                        </p:cTn>
                                        <p:tgtEl>
                                          <p:sndTgt r:embed="rId5" name="Bling.wav"/>
                                        </p:tgtEl>
                                      </p:cMediaNode>
                                    </p:audio>
                                  </p:subTnLst>
                                </p:cTn>
                              </p:par>
                              <p:par>
                                <p:cTn id="572" presetID="26" presetClass="emph" presetSubtype="0" fill="hold" grpId="1" nodeType="withEffect">
                                  <p:stCondLst>
                                    <p:cond delay="500"/>
                                  </p:stCondLst>
                                  <p:childTnLst>
                                    <p:animEffect transition="out" filter="fade">
                                      <p:cBhvr>
                                        <p:cTn id="573" dur="500" tmFilter="0, 0; .2, .5; .8, .5; 1, 0"/>
                                        <p:tgtEl>
                                          <p:spTgt spid="370"/>
                                        </p:tgtEl>
                                      </p:cBhvr>
                                    </p:animEffect>
                                    <p:animScale>
                                      <p:cBhvr>
                                        <p:cTn id="574" dur="250" autoRev="1" fill="hold"/>
                                        <p:tgtEl>
                                          <p:spTgt spid="370"/>
                                        </p:tgtEl>
                                      </p:cBhvr>
                                      <p:by x="105000" y="105000"/>
                                    </p:animScale>
                                  </p:childTnLst>
                                </p:cTn>
                              </p:par>
                              <p:par>
                                <p:cTn id="575" presetID="53" presetClass="entr" presetSubtype="16" fill="hold" grpId="0" nodeType="withEffect">
                                  <p:stCondLst>
                                    <p:cond delay="0"/>
                                  </p:stCondLst>
                                  <p:childTnLst>
                                    <p:set>
                                      <p:cBhvr>
                                        <p:cTn id="576" dur="1" fill="hold">
                                          <p:stCondLst>
                                            <p:cond delay="0"/>
                                          </p:stCondLst>
                                        </p:cTn>
                                        <p:tgtEl>
                                          <p:spTgt spid="186"/>
                                        </p:tgtEl>
                                        <p:attrNameLst>
                                          <p:attrName>style.visibility</p:attrName>
                                        </p:attrNameLst>
                                      </p:cBhvr>
                                      <p:to>
                                        <p:strVal val="visible"/>
                                      </p:to>
                                    </p:set>
                                    <p:anim calcmode="lin" valueType="num">
                                      <p:cBhvr>
                                        <p:cTn id="577" dur="500" fill="hold"/>
                                        <p:tgtEl>
                                          <p:spTgt spid="186"/>
                                        </p:tgtEl>
                                        <p:attrNameLst>
                                          <p:attrName>ppt_w</p:attrName>
                                        </p:attrNameLst>
                                      </p:cBhvr>
                                      <p:tavLst>
                                        <p:tav tm="0">
                                          <p:val>
                                            <p:fltVal val="0"/>
                                          </p:val>
                                        </p:tav>
                                        <p:tav tm="100000">
                                          <p:val>
                                            <p:strVal val="#ppt_w"/>
                                          </p:val>
                                        </p:tav>
                                      </p:tavLst>
                                    </p:anim>
                                    <p:anim calcmode="lin" valueType="num">
                                      <p:cBhvr>
                                        <p:cTn id="578" dur="500" fill="hold"/>
                                        <p:tgtEl>
                                          <p:spTgt spid="186"/>
                                        </p:tgtEl>
                                        <p:attrNameLst>
                                          <p:attrName>ppt_h</p:attrName>
                                        </p:attrNameLst>
                                      </p:cBhvr>
                                      <p:tavLst>
                                        <p:tav tm="0">
                                          <p:val>
                                            <p:fltVal val="0"/>
                                          </p:val>
                                        </p:tav>
                                        <p:tav tm="100000">
                                          <p:val>
                                            <p:strVal val="#ppt_h"/>
                                          </p:val>
                                        </p:tav>
                                      </p:tavLst>
                                    </p:anim>
                                    <p:animEffect transition="in" filter="fade">
                                      <p:cBhvr>
                                        <p:cTn id="579" dur="500"/>
                                        <p:tgtEl>
                                          <p:spTgt spid="186"/>
                                        </p:tgtEl>
                                      </p:cBhvr>
                                    </p:animEffect>
                                  </p:childTnLst>
                                  <p:subTnLst>
                                    <p:audio>
                                      <p:cMediaNode>
                                        <p:cTn display="0" masterRel="sameClick">
                                          <p:stCondLst>
                                            <p:cond evt="begin" delay="0">
                                              <p:tn val="575"/>
                                            </p:cond>
                                          </p:stCondLst>
                                          <p:endCondLst>
                                            <p:cond evt="onStopAudio" delay="0">
                                              <p:tgtEl>
                                                <p:sldTgt/>
                                              </p:tgtEl>
                                            </p:cond>
                                          </p:endCondLst>
                                        </p:cTn>
                                        <p:tgtEl>
                                          <p:sndTgt r:embed="rId5" name="Bling.wav"/>
                                        </p:tgtEl>
                                      </p:cMediaNode>
                                    </p:audio>
                                  </p:subTnLst>
                                </p:cTn>
                              </p:par>
                              <p:par>
                                <p:cTn id="580" presetID="26" presetClass="emph" presetSubtype="0" fill="hold" grpId="1" nodeType="withEffect">
                                  <p:stCondLst>
                                    <p:cond delay="500"/>
                                  </p:stCondLst>
                                  <p:childTnLst>
                                    <p:animEffect transition="out" filter="fade">
                                      <p:cBhvr>
                                        <p:cTn id="581" dur="500" tmFilter="0, 0; .2, .5; .8, .5; 1, 0"/>
                                        <p:tgtEl>
                                          <p:spTgt spid="186"/>
                                        </p:tgtEl>
                                      </p:cBhvr>
                                    </p:animEffect>
                                    <p:animScale>
                                      <p:cBhvr>
                                        <p:cTn id="582" dur="250" autoRev="1" fill="hold"/>
                                        <p:tgtEl>
                                          <p:spTgt spid="186"/>
                                        </p:tgtEl>
                                      </p:cBhvr>
                                      <p:by x="105000" y="105000"/>
                                    </p:animScale>
                                  </p:childTnLst>
                                </p:cTn>
                              </p:par>
                              <p:par>
                                <p:cTn id="583" presetID="53" presetClass="entr" presetSubtype="16" fill="hold" grpId="0" nodeType="withEffect">
                                  <p:stCondLst>
                                    <p:cond delay="0"/>
                                  </p:stCondLst>
                                  <p:childTnLst>
                                    <p:set>
                                      <p:cBhvr>
                                        <p:cTn id="584" dur="1" fill="hold">
                                          <p:stCondLst>
                                            <p:cond delay="0"/>
                                          </p:stCondLst>
                                        </p:cTn>
                                        <p:tgtEl>
                                          <p:spTgt spid="188"/>
                                        </p:tgtEl>
                                        <p:attrNameLst>
                                          <p:attrName>style.visibility</p:attrName>
                                        </p:attrNameLst>
                                      </p:cBhvr>
                                      <p:to>
                                        <p:strVal val="visible"/>
                                      </p:to>
                                    </p:set>
                                    <p:anim calcmode="lin" valueType="num">
                                      <p:cBhvr>
                                        <p:cTn id="585" dur="500" fill="hold"/>
                                        <p:tgtEl>
                                          <p:spTgt spid="188"/>
                                        </p:tgtEl>
                                        <p:attrNameLst>
                                          <p:attrName>ppt_w</p:attrName>
                                        </p:attrNameLst>
                                      </p:cBhvr>
                                      <p:tavLst>
                                        <p:tav tm="0">
                                          <p:val>
                                            <p:fltVal val="0"/>
                                          </p:val>
                                        </p:tav>
                                        <p:tav tm="100000">
                                          <p:val>
                                            <p:strVal val="#ppt_w"/>
                                          </p:val>
                                        </p:tav>
                                      </p:tavLst>
                                    </p:anim>
                                    <p:anim calcmode="lin" valueType="num">
                                      <p:cBhvr>
                                        <p:cTn id="586" dur="500" fill="hold"/>
                                        <p:tgtEl>
                                          <p:spTgt spid="188"/>
                                        </p:tgtEl>
                                        <p:attrNameLst>
                                          <p:attrName>ppt_h</p:attrName>
                                        </p:attrNameLst>
                                      </p:cBhvr>
                                      <p:tavLst>
                                        <p:tav tm="0">
                                          <p:val>
                                            <p:fltVal val="0"/>
                                          </p:val>
                                        </p:tav>
                                        <p:tav tm="100000">
                                          <p:val>
                                            <p:strVal val="#ppt_h"/>
                                          </p:val>
                                        </p:tav>
                                      </p:tavLst>
                                    </p:anim>
                                    <p:animEffect transition="in" filter="fade">
                                      <p:cBhvr>
                                        <p:cTn id="587" dur="500"/>
                                        <p:tgtEl>
                                          <p:spTgt spid="188"/>
                                        </p:tgtEl>
                                      </p:cBhvr>
                                    </p:animEffect>
                                  </p:childTnLst>
                                  <p:subTnLst>
                                    <p:audio>
                                      <p:cMediaNode>
                                        <p:cTn display="0" masterRel="sameClick">
                                          <p:stCondLst>
                                            <p:cond evt="begin" delay="0">
                                              <p:tn val="583"/>
                                            </p:cond>
                                          </p:stCondLst>
                                          <p:endCondLst>
                                            <p:cond evt="onStopAudio" delay="0">
                                              <p:tgtEl>
                                                <p:sldTgt/>
                                              </p:tgtEl>
                                            </p:cond>
                                          </p:endCondLst>
                                        </p:cTn>
                                        <p:tgtEl>
                                          <p:sndTgt r:embed="rId5" name="Bling.wav"/>
                                        </p:tgtEl>
                                      </p:cMediaNode>
                                    </p:audio>
                                  </p:subTnLst>
                                </p:cTn>
                              </p:par>
                              <p:par>
                                <p:cTn id="588" presetID="26" presetClass="emph" presetSubtype="0" fill="hold" grpId="1" nodeType="withEffect">
                                  <p:stCondLst>
                                    <p:cond delay="500"/>
                                  </p:stCondLst>
                                  <p:childTnLst>
                                    <p:animEffect transition="out" filter="fade">
                                      <p:cBhvr>
                                        <p:cTn id="589" dur="500" tmFilter="0, 0; .2, .5; .8, .5; 1, 0"/>
                                        <p:tgtEl>
                                          <p:spTgt spid="188"/>
                                        </p:tgtEl>
                                      </p:cBhvr>
                                    </p:animEffect>
                                    <p:animScale>
                                      <p:cBhvr>
                                        <p:cTn id="590" dur="250" autoRev="1" fill="hold"/>
                                        <p:tgtEl>
                                          <p:spTgt spid="188"/>
                                        </p:tgtEl>
                                      </p:cBhvr>
                                      <p:by x="105000" y="105000"/>
                                    </p:animScale>
                                  </p:childTnLst>
                                </p:cTn>
                              </p:par>
                              <p:par>
                                <p:cTn id="591" presetID="53" presetClass="entr" presetSubtype="16" fill="hold" grpId="0" nodeType="withEffect">
                                  <p:stCondLst>
                                    <p:cond delay="0"/>
                                  </p:stCondLst>
                                  <p:childTnLst>
                                    <p:set>
                                      <p:cBhvr>
                                        <p:cTn id="592" dur="1" fill="hold">
                                          <p:stCondLst>
                                            <p:cond delay="0"/>
                                          </p:stCondLst>
                                        </p:cTn>
                                        <p:tgtEl>
                                          <p:spTgt spid="190"/>
                                        </p:tgtEl>
                                        <p:attrNameLst>
                                          <p:attrName>style.visibility</p:attrName>
                                        </p:attrNameLst>
                                      </p:cBhvr>
                                      <p:to>
                                        <p:strVal val="visible"/>
                                      </p:to>
                                    </p:set>
                                    <p:anim calcmode="lin" valueType="num">
                                      <p:cBhvr>
                                        <p:cTn id="593" dur="500" fill="hold"/>
                                        <p:tgtEl>
                                          <p:spTgt spid="190"/>
                                        </p:tgtEl>
                                        <p:attrNameLst>
                                          <p:attrName>ppt_w</p:attrName>
                                        </p:attrNameLst>
                                      </p:cBhvr>
                                      <p:tavLst>
                                        <p:tav tm="0">
                                          <p:val>
                                            <p:fltVal val="0"/>
                                          </p:val>
                                        </p:tav>
                                        <p:tav tm="100000">
                                          <p:val>
                                            <p:strVal val="#ppt_w"/>
                                          </p:val>
                                        </p:tav>
                                      </p:tavLst>
                                    </p:anim>
                                    <p:anim calcmode="lin" valueType="num">
                                      <p:cBhvr>
                                        <p:cTn id="594" dur="500" fill="hold"/>
                                        <p:tgtEl>
                                          <p:spTgt spid="190"/>
                                        </p:tgtEl>
                                        <p:attrNameLst>
                                          <p:attrName>ppt_h</p:attrName>
                                        </p:attrNameLst>
                                      </p:cBhvr>
                                      <p:tavLst>
                                        <p:tav tm="0">
                                          <p:val>
                                            <p:fltVal val="0"/>
                                          </p:val>
                                        </p:tav>
                                        <p:tav tm="100000">
                                          <p:val>
                                            <p:strVal val="#ppt_h"/>
                                          </p:val>
                                        </p:tav>
                                      </p:tavLst>
                                    </p:anim>
                                    <p:animEffect transition="in" filter="fade">
                                      <p:cBhvr>
                                        <p:cTn id="595" dur="500"/>
                                        <p:tgtEl>
                                          <p:spTgt spid="190"/>
                                        </p:tgtEl>
                                      </p:cBhvr>
                                    </p:animEffect>
                                  </p:childTnLst>
                                  <p:subTnLst>
                                    <p:audio>
                                      <p:cMediaNode>
                                        <p:cTn display="0" masterRel="sameClick">
                                          <p:stCondLst>
                                            <p:cond evt="begin" delay="0">
                                              <p:tn val="591"/>
                                            </p:cond>
                                          </p:stCondLst>
                                          <p:endCondLst>
                                            <p:cond evt="onStopAudio" delay="0">
                                              <p:tgtEl>
                                                <p:sldTgt/>
                                              </p:tgtEl>
                                            </p:cond>
                                          </p:endCondLst>
                                        </p:cTn>
                                        <p:tgtEl>
                                          <p:sndTgt r:embed="rId5" name="Bling.wav"/>
                                        </p:tgtEl>
                                      </p:cMediaNode>
                                    </p:audio>
                                  </p:subTnLst>
                                </p:cTn>
                              </p:par>
                              <p:par>
                                <p:cTn id="596" presetID="26" presetClass="emph" presetSubtype="0" fill="hold" grpId="1" nodeType="withEffect">
                                  <p:stCondLst>
                                    <p:cond delay="500"/>
                                  </p:stCondLst>
                                  <p:childTnLst>
                                    <p:animEffect transition="out" filter="fade">
                                      <p:cBhvr>
                                        <p:cTn id="597" dur="500" tmFilter="0, 0; .2, .5; .8, .5; 1, 0"/>
                                        <p:tgtEl>
                                          <p:spTgt spid="190"/>
                                        </p:tgtEl>
                                      </p:cBhvr>
                                    </p:animEffect>
                                    <p:animScale>
                                      <p:cBhvr>
                                        <p:cTn id="598" dur="250" autoRev="1" fill="hold"/>
                                        <p:tgtEl>
                                          <p:spTgt spid="190"/>
                                        </p:tgtEl>
                                      </p:cBhvr>
                                      <p:by x="105000" y="105000"/>
                                    </p:animScale>
                                  </p:childTnLst>
                                </p:cTn>
                              </p:par>
                            </p:childTnLst>
                          </p:cTn>
                        </p:par>
                      </p:childTnLst>
                    </p:cTn>
                  </p:par>
                </p:childTnLst>
              </p:cTn>
              <p:nextCondLst>
                <p:cond evt="onClick" delay="0">
                  <p:tgtEl>
                    <p:spTgt spid="179"/>
                  </p:tgtEl>
                </p:cond>
              </p:nextCondLst>
            </p:seq>
            <p:audio>
              <p:cMediaNode vol="80000" numSld="999" showWhenStopped="0">
                <p:cTn id="599" repeatCount="indefinite" fill="hold" display="0">
                  <p:stCondLst>
                    <p:cond delay="indefinite"/>
                  </p:stCondLst>
                  <p:endCondLst>
                    <p:cond evt="onStopAudio" delay="0">
                      <p:tgtEl>
                        <p:sldTgt/>
                      </p:tgtEl>
                    </p:cond>
                  </p:endCondLst>
                </p:cTn>
                <p:tgtEl>
                  <p:spTgt spid="161"/>
                </p:tgtEl>
              </p:cMediaNode>
            </p:audio>
          </p:childTnLst>
        </p:cTn>
      </p:par>
    </p:tnLst>
    <p:bldLst>
      <p:bldP spid="232" grpId="0"/>
      <p:bldP spid="232" grpId="1"/>
      <p:bldP spid="241" grpId="0"/>
      <p:bldP spid="241" grpId="1"/>
      <p:bldP spid="253" grpId="0"/>
      <p:bldP spid="253" grpId="1"/>
      <p:bldP spid="254" grpId="0"/>
      <p:bldP spid="254" grpId="1"/>
      <p:bldP spid="255" grpId="0"/>
      <p:bldP spid="255" grpId="1"/>
      <p:bldP spid="256" grpId="0"/>
      <p:bldP spid="256" grpId="1"/>
      <p:bldP spid="257" grpId="0"/>
      <p:bldP spid="257" grpId="1"/>
      <p:bldP spid="258" grpId="0"/>
      <p:bldP spid="258" grpId="1"/>
      <p:bldP spid="184" grpId="0" animBg="1"/>
      <p:bldP spid="184" grpId="1" animBg="1"/>
      <p:bldP spid="185" grpId="0" animBg="1"/>
      <p:bldP spid="185" grpId="1" animBg="1"/>
      <p:bldP spid="196" grpId="0" animBg="1"/>
      <p:bldP spid="196" grpId="1" animBg="1"/>
      <p:bldP spid="208" grpId="0" animBg="1"/>
      <p:bldP spid="208" grpId="1" animBg="1"/>
      <p:bldP spid="209" grpId="0" animBg="1"/>
      <p:bldP spid="209" grpId="1" animBg="1"/>
      <p:bldP spid="211" grpId="0" animBg="1"/>
      <p:bldP spid="211" grpId="1" animBg="1"/>
      <p:bldP spid="234" grpId="0" animBg="1"/>
      <p:bldP spid="234" grpId="1" animBg="1"/>
      <p:bldP spid="239" grpId="0" animBg="1"/>
      <p:bldP spid="239" grpId="1" animBg="1"/>
      <p:bldP spid="260" grpId="0" animBg="1"/>
      <p:bldP spid="260" grpId="1" animBg="1"/>
      <p:bldP spid="270" grpId="0" animBg="1"/>
      <p:bldP spid="270" grpId="1" animBg="1"/>
      <p:bldP spid="271" grpId="0" animBg="1"/>
      <p:bldP spid="271" grpId="1" animBg="1"/>
      <p:bldP spid="281" grpId="0" animBg="1"/>
      <p:bldP spid="281" grpId="1" animBg="1"/>
      <p:bldP spid="289" grpId="0" animBg="1"/>
      <p:bldP spid="289" grpId="1" animBg="1"/>
      <p:bldP spid="317" grpId="0" animBg="1"/>
      <p:bldP spid="317" grpId="1" animBg="1"/>
      <p:bldP spid="321" grpId="0" animBg="1"/>
      <p:bldP spid="321" grpId="1" animBg="1"/>
      <p:bldP spid="323" grpId="0" animBg="1"/>
      <p:bldP spid="323" grpId="1" animBg="1"/>
      <p:bldP spid="335" grpId="0" animBg="1"/>
      <p:bldP spid="335" grpId="1" animBg="1"/>
      <p:bldP spid="337" grpId="0" animBg="1"/>
      <p:bldP spid="337" grpId="1" animBg="1"/>
      <p:bldP spid="339" grpId="0" animBg="1"/>
      <p:bldP spid="339" grpId="1" animBg="1"/>
      <p:bldP spid="341" grpId="0" animBg="1"/>
      <p:bldP spid="341" grpId="1" animBg="1"/>
      <p:bldP spid="351" grpId="0" animBg="1"/>
      <p:bldP spid="351" grpId="1" animBg="1"/>
      <p:bldP spid="353" grpId="0" animBg="1"/>
      <p:bldP spid="353" grpId="1" animBg="1"/>
      <p:bldP spid="354" grpId="0" animBg="1"/>
      <p:bldP spid="354" grpId="1" animBg="1"/>
      <p:bldP spid="355" grpId="0" animBg="1"/>
      <p:bldP spid="355" grpId="1" animBg="1"/>
      <p:bldP spid="357" grpId="0" animBg="1"/>
      <p:bldP spid="357" grpId="1" animBg="1"/>
      <p:bldP spid="367" grpId="0" animBg="1"/>
      <p:bldP spid="367" grpId="1" animBg="1"/>
      <p:bldP spid="368" grpId="0" animBg="1"/>
      <p:bldP spid="368" grpId="1" animBg="1"/>
      <p:bldP spid="369" grpId="0" animBg="1"/>
      <p:bldP spid="369" grpId="1" animBg="1"/>
      <p:bldP spid="370" grpId="0" animBg="1"/>
      <p:bldP spid="370" grpId="1" animBg="1"/>
      <p:bldP spid="371" grpId="0" animBg="1"/>
      <p:bldP spid="371" grpId="1" animBg="1"/>
      <p:bldP spid="373" grpId="0" animBg="1"/>
      <p:bldP spid="373" grpId="1" animBg="1"/>
      <p:bldP spid="374" grpId="0" animBg="1"/>
      <p:bldP spid="374" grpId="1" animBg="1"/>
      <p:bldP spid="419" grpId="0" animBg="1"/>
      <p:bldP spid="419" grpId="1" animBg="1"/>
      <p:bldP spid="431" grpId="0" animBg="1"/>
      <p:bldP spid="431" grpId="1" animBg="1"/>
      <p:bldP spid="435" grpId="0" animBg="1"/>
      <p:bldP spid="435" grpId="1" animBg="1"/>
      <p:bldP spid="437" grpId="0" animBg="1"/>
      <p:bldP spid="437" grpId="1" animBg="1"/>
      <p:bldP spid="153" grpId="0" animBg="1"/>
      <p:bldP spid="153" grpId="1" animBg="1"/>
      <p:bldP spid="156" grpId="0" animBg="1"/>
      <p:bldP spid="156" grpId="1" animBg="1"/>
      <p:bldP spid="163" grpId="0" animBg="1"/>
      <p:bldP spid="163" grpId="1" animBg="1"/>
      <p:bldP spid="167" grpId="0" animBg="1"/>
      <p:bldP spid="167" grpId="1" animBg="1"/>
      <p:bldP spid="172" grpId="0" animBg="1"/>
      <p:bldP spid="172" grpId="1" animBg="1"/>
      <p:bldP spid="174" grpId="0" animBg="1"/>
      <p:bldP spid="174" grpId="1" animBg="1"/>
      <p:bldP spid="176" grpId="0" animBg="1"/>
      <p:bldP spid="176" grpId="1" animBg="1"/>
      <p:bldP spid="186" grpId="0" animBg="1"/>
      <p:bldP spid="186" grpId="1" animBg="1"/>
      <p:bldP spid="188" grpId="0" animBg="1"/>
      <p:bldP spid="188" grpId="1" animBg="1"/>
      <p:bldP spid="190" grpId="0" animBg="1"/>
      <p:bldP spid="190" grpId="1" animBg="1"/>
      <p:bldP spid="192" grpId="0" animBg="1"/>
      <p:bldP spid="19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44213" y="0"/>
            <a:ext cx="7068107" cy="7068107"/>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2">
              <a:alphaModFix amt="18999"/>
              <a:extLst>
                <a:ext uri="{96DAC541-7B7A-43D3-8B79-37D633B846F1}">
                  <asvg:svgBlip xmlns:asvg="http://schemas.microsoft.com/office/drawing/2016/SVG/main" r:embed="rId3"/>
                </a:ext>
              </a:extLst>
            </a:blip>
            <a:stretch>
              <a:fillRect/>
            </a:stretch>
          </a:blipFill>
        </p:spPr>
        <p:txBody>
          <a:bodyPr/>
          <a:lstStyle/>
          <a:p>
            <a:endParaRPr lang="vi-VN"/>
          </a:p>
        </p:txBody>
      </p:sp>
      <p:sp>
        <p:nvSpPr>
          <p:cNvPr id="5" name="Freeform 5"/>
          <p:cNvSpPr/>
          <p:nvPr/>
        </p:nvSpPr>
        <p:spPr>
          <a:xfrm>
            <a:off x="164397" y="0"/>
            <a:ext cx="521403" cy="2266969"/>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txBody>
          <a:bodyPr/>
          <a:lstStyle/>
          <a:p>
            <a:endParaRPr lang="vi-VN"/>
          </a:p>
        </p:txBody>
      </p:sp>
      <p:sp>
        <p:nvSpPr>
          <p:cNvPr id="8" name="Freeform 8"/>
          <p:cNvSpPr/>
          <p:nvPr/>
        </p:nvSpPr>
        <p:spPr>
          <a:xfrm flipH="1">
            <a:off x="10277975" y="-476408"/>
            <a:ext cx="2456451" cy="2324417"/>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5"/>
            <a:stretch>
              <a:fillRect/>
            </a:stretch>
          </a:blipFill>
        </p:spPr>
        <p:txBody>
          <a:bodyPr/>
          <a:lstStyle/>
          <a:p>
            <a:endParaRPr lang="vi-VN"/>
          </a:p>
        </p:txBody>
      </p:sp>
      <p:sp>
        <p:nvSpPr>
          <p:cNvPr id="10" name="Freeform 3"/>
          <p:cNvSpPr/>
          <p:nvPr/>
        </p:nvSpPr>
        <p:spPr>
          <a:xfrm flipH="1">
            <a:off x="301149" y="3981450"/>
            <a:ext cx="1887484" cy="2876551"/>
          </a:xfrm>
          <a:custGeom>
            <a:avLst/>
            <a:gdLst/>
            <a:ahLst/>
            <a:cxnLst/>
            <a:rect l="l" t="t" r="r" b="b"/>
            <a:pathLst>
              <a:path w="4958917" h="8523138">
                <a:moveTo>
                  <a:pt x="4958917" y="0"/>
                </a:moveTo>
                <a:lnTo>
                  <a:pt x="0" y="0"/>
                </a:lnTo>
                <a:lnTo>
                  <a:pt x="0" y="8523138"/>
                </a:lnTo>
                <a:lnTo>
                  <a:pt x="4958917" y="8523138"/>
                </a:lnTo>
                <a:lnTo>
                  <a:pt x="4958917"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11" name="Freeform 2"/>
          <p:cNvSpPr/>
          <p:nvPr/>
        </p:nvSpPr>
        <p:spPr>
          <a:xfrm flipH="1">
            <a:off x="9326034" y="5543834"/>
            <a:ext cx="3725333" cy="2743200"/>
          </a:xfrm>
          <a:custGeom>
            <a:avLst/>
            <a:gdLst/>
            <a:ahLst/>
            <a:cxnLst/>
            <a:rect l="l" t="t" r="r" b="b"/>
            <a:pathLst>
              <a:path w="5588000" h="4114800">
                <a:moveTo>
                  <a:pt x="5588000" y="0"/>
                </a:moveTo>
                <a:lnTo>
                  <a:pt x="0" y="0"/>
                </a:lnTo>
                <a:lnTo>
                  <a:pt x="0" y="4114800"/>
                </a:lnTo>
                <a:lnTo>
                  <a:pt x="5588000" y="4114800"/>
                </a:lnTo>
                <a:lnTo>
                  <a:pt x="558800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6" name="Rectangle 5"/>
          <p:cNvSpPr/>
          <p:nvPr/>
        </p:nvSpPr>
        <p:spPr>
          <a:xfrm>
            <a:off x="1441028" y="3153228"/>
            <a:ext cx="10003367" cy="1569660"/>
          </a:xfrm>
          <a:prstGeom prst="rect">
            <a:avLst/>
          </a:prstGeom>
        </p:spPr>
        <p:txBody>
          <a:bodyPr wrap="square">
            <a:spAutoFit/>
          </a:bodyPr>
          <a:lstStyle/>
          <a:p>
            <a:pPr algn="ctr"/>
            <a:r>
              <a:rPr lang="vi-VN" sz="2400" dirty="0">
                <a:solidFill>
                  <a:schemeClr val="accent1">
                    <a:lumMod val="60000"/>
                    <a:lumOff val="40000"/>
                  </a:schemeClr>
                </a:solidFill>
                <a:effectLst>
                  <a:outerShdw blurRad="38100" dist="38100" dir="2700000" algn="tl">
                    <a:srgbClr val="000000">
                      <a:alpha val="43137"/>
                    </a:srgbClr>
                  </a:outerShdw>
                </a:effectLst>
                <a:latin typeface="Averta Std ExtraBold" panose="00000900000000000000" pitchFamily="50" charset="0"/>
              </a:rPr>
              <a:t>Ngược pha </a:t>
            </a:r>
            <a:r>
              <a:rPr lang="vi-VN" sz="2400" dirty="0">
                <a:solidFill>
                  <a:srgbClr val="EE4036"/>
                </a:solidFill>
                <a:latin typeface="Averta Std ExtraBold" panose="00000900000000000000" pitchFamily="50" charset="0"/>
              </a:rPr>
              <a:t>là trường hợp hai điểm dao động trên cùng phương truyền sóng đạt cực đại và cực tiểu vào hai thời điểm khác nhau (tức là chúng đối lập nhau). Khoảng cách giữa hai điểm dao động ngược pha được tính bằng công thức: k</a:t>
            </a:r>
            <a:r>
              <a:rPr lang="el-GR" sz="2400" dirty="0">
                <a:solidFill>
                  <a:srgbClr val="EE4036"/>
                </a:solidFill>
                <a:latin typeface="Averta Std ExtraBold" panose="00000900000000000000" pitchFamily="50" charset="0"/>
              </a:rPr>
              <a:t>λ (</a:t>
            </a:r>
            <a:r>
              <a:rPr lang="vi-VN" sz="2400" dirty="0">
                <a:solidFill>
                  <a:srgbClr val="EE4036"/>
                </a:solidFill>
                <a:latin typeface="Averta Std ExtraBold" panose="00000900000000000000" pitchFamily="50" charset="0"/>
              </a:rPr>
              <a:t>k là số nguyên).</a:t>
            </a:r>
            <a:endParaRPr lang="en-US" sz="2400" dirty="0">
              <a:solidFill>
                <a:srgbClr val="EE4036"/>
              </a:solidFill>
              <a:latin typeface="Averta Std ExtraBold" panose="00000900000000000000" pitchFamily="50" charset="0"/>
            </a:endParaRPr>
          </a:p>
        </p:txBody>
      </p:sp>
      <p:sp>
        <p:nvSpPr>
          <p:cNvPr id="12" name="Freeform 6"/>
          <p:cNvSpPr/>
          <p:nvPr/>
        </p:nvSpPr>
        <p:spPr>
          <a:xfrm>
            <a:off x="5123893" y="0"/>
            <a:ext cx="7068107" cy="7068107"/>
          </a:xfrm>
          <a:custGeom>
            <a:avLst/>
            <a:gdLst/>
            <a:ahLst/>
            <a:cxnLst/>
            <a:rect l="l" t="t" r="r" b="b"/>
            <a:pathLst>
              <a:path w="10602160" h="10602160">
                <a:moveTo>
                  <a:pt x="0" y="0"/>
                </a:moveTo>
                <a:lnTo>
                  <a:pt x="10602160" y="0"/>
                </a:lnTo>
                <a:lnTo>
                  <a:pt x="10602160" y="10602160"/>
                </a:lnTo>
                <a:lnTo>
                  <a:pt x="0" y="10602160"/>
                </a:lnTo>
                <a:lnTo>
                  <a:pt x="0" y="0"/>
                </a:lnTo>
                <a:close/>
              </a:path>
            </a:pathLst>
          </a:custGeom>
          <a:blipFill>
            <a:blip r:embed="rId2">
              <a:alphaModFix amt="18999"/>
              <a:extLst>
                <a:ext uri="{96DAC541-7B7A-43D3-8B79-37D633B846F1}">
                  <asvg:svgBlip xmlns:asvg="http://schemas.microsoft.com/office/drawing/2016/SVG/main" r:embed="rId3"/>
                </a:ext>
              </a:extLst>
            </a:blip>
            <a:stretch>
              <a:fillRect/>
            </a:stretch>
          </a:blipFill>
        </p:spPr>
        <p:txBody>
          <a:bodyPr/>
          <a:lstStyle/>
          <a:p>
            <a:endParaRPr lang="vi-VN"/>
          </a:p>
        </p:txBody>
      </p:sp>
      <p:pic>
        <p:nvPicPr>
          <p:cNvPr id="1026" name="Picture 2" descr="Dao động cùng pha ngược pha là gì? - Tự Học 365"/>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08233" y="562701"/>
            <a:ext cx="6593824" cy="2405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549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44213" y="0"/>
            <a:ext cx="7068107" cy="7068107"/>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2">
              <a:alphaModFix amt="18999"/>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a:off x="3149600" y="2118722"/>
            <a:ext cx="5892800" cy="2123079"/>
          </a:xfrm>
          <a:custGeom>
            <a:avLst/>
            <a:gdLst/>
            <a:ahLst/>
            <a:cxnLst/>
            <a:rect l="l" t="t" r="r" b="b"/>
            <a:pathLst>
              <a:path w="7315200" h="2739875">
                <a:moveTo>
                  <a:pt x="0" y="0"/>
                </a:moveTo>
                <a:lnTo>
                  <a:pt x="7315200" y="0"/>
                </a:lnTo>
                <a:lnTo>
                  <a:pt x="7315200" y="2739875"/>
                </a:lnTo>
                <a:lnTo>
                  <a:pt x="0" y="27398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rot="1475691">
            <a:off x="8237009" y="3547066"/>
            <a:ext cx="1288155" cy="1292857"/>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a:off x="164397" y="0"/>
            <a:ext cx="521403" cy="2266969"/>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8"/>
            <a:stretch>
              <a:fillRect/>
            </a:stretch>
          </a:blipFill>
        </p:spPr>
        <p:txBody>
          <a:bodyPr/>
          <a:lstStyle/>
          <a:p>
            <a:endParaRPr lang="vi-VN"/>
          </a:p>
        </p:txBody>
      </p:sp>
      <p:sp>
        <p:nvSpPr>
          <p:cNvPr id="9" name="Freeform 6"/>
          <p:cNvSpPr/>
          <p:nvPr/>
        </p:nvSpPr>
        <p:spPr>
          <a:xfrm>
            <a:off x="5123893" y="0"/>
            <a:ext cx="7068107" cy="7068107"/>
          </a:xfrm>
          <a:custGeom>
            <a:avLst/>
            <a:gdLst/>
            <a:ahLst/>
            <a:cxnLst/>
            <a:rect l="l" t="t" r="r" b="b"/>
            <a:pathLst>
              <a:path w="10602160" h="10602160">
                <a:moveTo>
                  <a:pt x="0" y="0"/>
                </a:moveTo>
                <a:lnTo>
                  <a:pt x="10602160" y="0"/>
                </a:lnTo>
                <a:lnTo>
                  <a:pt x="10602160" y="10602160"/>
                </a:lnTo>
                <a:lnTo>
                  <a:pt x="0" y="10602160"/>
                </a:lnTo>
                <a:lnTo>
                  <a:pt x="0" y="0"/>
                </a:lnTo>
                <a:close/>
              </a:path>
            </a:pathLst>
          </a:custGeom>
          <a:blipFill>
            <a:blip r:embed="rId2">
              <a:alphaModFix amt="18999"/>
              <a:extLst>
                <a:ext uri="{96DAC541-7B7A-43D3-8B79-37D633B846F1}">
                  <asvg:svgBlip xmlns:asvg="http://schemas.microsoft.com/office/drawing/2016/SVG/main" r:embed="rId3"/>
                </a:ext>
              </a:extLst>
            </a:blip>
            <a:stretch>
              <a:fillRect/>
            </a:stretch>
          </a:blipFill>
        </p:spPr>
        <p:txBody>
          <a:bodyPr/>
          <a:lstStyle/>
          <a:p>
            <a:endParaRPr lang="vi-VN"/>
          </a:p>
        </p:txBody>
      </p:sp>
      <p:sp>
        <p:nvSpPr>
          <p:cNvPr id="8" name="Freeform 8"/>
          <p:cNvSpPr/>
          <p:nvPr/>
        </p:nvSpPr>
        <p:spPr>
          <a:xfrm flipH="1">
            <a:off x="10277975" y="-476408"/>
            <a:ext cx="2456451" cy="2324417"/>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txBody>
          <a:bodyPr/>
          <a:lstStyle/>
          <a:p>
            <a:endParaRPr lang="vi-VN"/>
          </a:p>
        </p:txBody>
      </p:sp>
      <p:sp>
        <p:nvSpPr>
          <p:cNvPr id="11" name="Freeform 2"/>
          <p:cNvSpPr/>
          <p:nvPr/>
        </p:nvSpPr>
        <p:spPr>
          <a:xfrm flipH="1">
            <a:off x="9326034" y="5543834"/>
            <a:ext cx="3725333" cy="2743200"/>
          </a:xfrm>
          <a:custGeom>
            <a:avLst/>
            <a:gdLst/>
            <a:ahLst/>
            <a:cxnLst/>
            <a:rect l="l" t="t" r="r" b="b"/>
            <a:pathLst>
              <a:path w="5588000" h="4114800">
                <a:moveTo>
                  <a:pt x="5588000" y="0"/>
                </a:moveTo>
                <a:lnTo>
                  <a:pt x="0" y="0"/>
                </a:lnTo>
                <a:lnTo>
                  <a:pt x="0" y="4114800"/>
                </a:lnTo>
                <a:lnTo>
                  <a:pt x="5588000" y="4114800"/>
                </a:lnTo>
                <a:lnTo>
                  <a:pt x="558800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Tree>
    <p:extLst>
      <p:ext uri="{BB962C8B-B14F-4D97-AF65-F5344CB8AC3E}">
        <p14:creationId xmlns:p14="http://schemas.microsoft.com/office/powerpoint/2010/main" val="19524466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1</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815754" y="1125992"/>
            <a:ext cx="10502728" cy="2903227"/>
          </a:xfrm>
          <a:prstGeom prst="roundRect">
            <a:avLst>
              <a:gd name="adj" fmla="val 16929"/>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dirty="0">
              <a:solidFill>
                <a:srgbClr val="EE4036"/>
              </a:solidFill>
              <a:latin typeface="Averta Std ExtraBold" panose="00000900000000000000" pitchFamily="50" charset="0"/>
            </a:endParaRPr>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298890" y="4412326"/>
            <a:ext cx="3320522" cy="880471"/>
            <a:chOff x="4037538" y="4547895"/>
            <a:chExt cx="3320522" cy="880471"/>
          </a:xfrm>
        </p:grpSpPr>
        <p:sp>
          <p:nvSpPr>
            <p:cNvPr id="69" name="!!Ques3">
              <a:extLst>
                <a:ext uri="{FF2B5EF4-FFF2-40B4-BE49-F238E27FC236}">
                  <a16:creationId xmlns:a16="http://schemas.microsoft.com/office/drawing/2014/main" id="{314ADFB0-1525-4AD3-A5A1-47427C8A33F9}"/>
                </a:ext>
              </a:extLst>
            </p:cNvPr>
            <p:cNvSpPr/>
            <p:nvPr/>
          </p:nvSpPr>
          <p:spPr>
            <a:xfrm>
              <a:off x="4069286" y="4547895"/>
              <a:ext cx="3188430"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622739" y="4738816"/>
              <a:ext cx="2735321"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pic>
        <p:nvPicPr>
          <p:cNvPr id="136" name="Picture 135">
            <a:extLst>
              <a:ext uri="{FF2B5EF4-FFF2-40B4-BE49-F238E27FC236}">
                <a16:creationId xmlns:a16="http://schemas.microsoft.com/office/drawing/2014/main" id="{E2A24C98-35A3-45FF-9431-2BE835010581}"/>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137" name="Picture 136">
            <a:extLst>
              <a:ext uri="{FF2B5EF4-FFF2-40B4-BE49-F238E27FC236}">
                <a16:creationId xmlns:a16="http://schemas.microsoft.com/office/drawing/2014/main" id="{6F0C86CA-0091-4117-BFEC-2073208776D8}"/>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138" name="Picture 137">
            <a:extLst>
              <a:ext uri="{FF2B5EF4-FFF2-40B4-BE49-F238E27FC236}">
                <a16:creationId xmlns:a16="http://schemas.microsoft.com/office/drawing/2014/main" id="{68C8D11E-0AFE-4F7B-B87C-5545F5E6C086}"/>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139" name="Picture 138">
            <a:extLst>
              <a:ext uri="{FF2B5EF4-FFF2-40B4-BE49-F238E27FC236}">
                <a16:creationId xmlns:a16="http://schemas.microsoft.com/office/drawing/2014/main" id="{0D814C9E-BF3B-4291-BE98-A970F732C6DC}"/>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140" name="Picture 139">
            <a:extLst>
              <a:ext uri="{FF2B5EF4-FFF2-40B4-BE49-F238E27FC236}">
                <a16:creationId xmlns:a16="http://schemas.microsoft.com/office/drawing/2014/main" id="{1045EAEC-7CAA-4B81-B22A-BBDE414E6E99}"/>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141" name="Picture 140">
            <a:extLst>
              <a:ext uri="{FF2B5EF4-FFF2-40B4-BE49-F238E27FC236}">
                <a16:creationId xmlns:a16="http://schemas.microsoft.com/office/drawing/2014/main" id="{E1EAAEDC-5B63-4ABF-950D-A3661A34B2A3}"/>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142" name="Picture 141">
            <a:extLst>
              <a:ext uri="{FF2B5EF4-FFF2-40B4-BE49-F238E27FC236}">
                <a16:creationId xmlns:a16="http://schemas.microsoft.com/office/drawing/2014/main" id="{396E1D2C-F1DE-4F25-81DA-6E6028E048F9}"/>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143" name="Picture 142">
            <a:extLst>
              <a:ext uri="{FF2B5EF4-FFF2-40B4-BE49-F238E27FC236}">
                <a16:creationId xmlns:a16="http://schemas.microsoft.com/office/drawing/2014/main" id="{C67324EB-D3F2-4F0B-B911-CDA7A8304F3D}"/>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144" name="Picture 143">
            <a:extLst>
              <a:ext uri="{FF2B5EF4-FFF2-40B4-BE49-F238E27FC236}">
                <a16:creationId xmlns:a16="http://schemas.microsoft.com/office/drawing/2014/main" id="{BDB067EA-AB66-4605-8786-F0BD17037F44}"/>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145" name="Picture 144">
            <a:extLst>
              <a:ext uri="{FF2B5EF4-FFF2-40B4-BE49-F238E27FC236}">
                <a16:creationId xmlns:a16="http://schemas.microsoft.com/office/drawing/2014/main" id="{D59F442C-9BB5-43D0-B284-8EFE7D9150AA}"/>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146" name="Picture 145">
            <a:extLst>
              <a:ext uri="{FF2B5EF4-FFF2-40B4-BE49-F238E27FC236}">
                <a16:creationId xmlns:a16="http://schemas.microsoft.com/office/drawing/2014/main" id="{7DB10253-8425-4F19-B995-DCA5C90F411A}"/>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147" name="Picture 146">
            <a:extLst>
              <a:ext uri="{FF2B5EF4-FFF2-40B4-BE49-F238E27FC236}">
                <a16:creationId xmlns:a16="http://schemas.microsoft.com/office/drawing/2014/main" id="{A9DFF7EA-3F47-420E-BAB4-B4D4EAC8CE20}"/>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148" name="Picture 147">
            <a:extLst>
              <a:ext uri="{FF2B5EF4-FFF2-40B4-BE49-F238E27FC236}">
                <a16:creationId xmlns:a16="http://schemas.microsoft.com/office/drawing/2014/main" id="{CB19D85A-DBE2-4D1C-81E5-7D5F799CB541}"/>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149" name="Picture 148">
            <a:extLst>
              <a:ext uri="{FF2B5EF4-FFF2-40B4-BE49-F238E27FC236}">
                <a16:creationId xmlns:a16="http://schemas.microsoft.com/office/drawing/2014/main" id="{1571BFB6-F40C-4995-A85E-E041985AA4EE}"/>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150" name="Picture 149">
            <a:extLst>
              <a:ext uri="{FF2B5EF4-FFF2-40B4-BE49-F238E27FC236}">
                <a16:creationId xmlns:a16="http://schemas.microsoft.com/office/drawing/2014/main" id="{4CE6C58B-82FB-4AC7-AD34-D55656BEEFAF}"/>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151" name="Picture 150">
            <a:extLst>
              <a:ext uri="{FF2B5EF4-FFF2-40B4-BE49-F238E27FC236}">
                <a16:creationId xmlns:a16="http://schemas.microsoft.com/office/drawing/2014/main" id="{669FFAF8-4030-42C1-8181-04368FB8726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152" name="Picture 151">
            <a:extLst>
              <a:ext uri="{FF2B5EF4-FFF2-40B4-BE49-F238E27FC236}">
                <a16:creationId xmlns:a16="http://schemas.microsoft.com/office/drawing/2014/main" id="{91E80C74-3176-4BBC-BD54-D2910A4B7BAC}"/>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153" name="Picture 152">
            <a:extLst>
              <a:ext uri="{FF2B5EF4-FFF2-40B4-BE49-F238E27FC236}">
                <a16:creationId xmlns:a16="http://schemas.microsoft.com/office/drawing/2014/main" id="{BF80EC7E-5859-465E-8871-B259D7CF0038}"/>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154" name="Picture 153">
            <a:extLst>
              <a:ext uri="{FF2B5EF4-FFF2-40B4-BE49-F238E27FC236}">
                <a16:creationId xmlns:a16="http://schemas.microsoft.com/office/drawing/2014/main" id="{CFCC4645-75D6-4985-BB16-8B625A7F7030}"/>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155" name="Picture 154">
            <a:extLst>
              <a:ext uri="{FF2B5EF4-FFF2-40B4-BE49-F238E27FC236}">
                <a16:creationId xmlns:a16="http://schemas.microsoft.com/office/drawing/2014/main" id="{2A628FAA-7798-4AE3-9E71-65587129DF17}"/>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156" name="Picture 155">
            <a:extLst>
              <a:ext uri="{FF2B5EF4-FFF2-40B4-BE49-F238E27FC236}">
                <a16:creationId xmlns:a16="http://schemas.microsoft.com/office/drawing/2014/main" id="{9A00F9A9-3E3F-4628-9532-16A3E13760BC}"/>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157" name="Picture 156">
            <a:extLst>
              <a:ext uri="{FF2B5EF4-FFF2-40B4-BE49-F238E27FC236}">
                <a16:creationId xmlns:a16="http://schemas.microsoft.com/office/drawing/2014/main" id="{177AA96B-48C8-4C60-B922-9ABA2EE54110}"/>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158" name="Picture 157">
            <a:extLst>
              <a:ext uri="{FF2B5EF4-FFF2-40B4-BE49-F238E27FC236}">
                <a16:creationId xmlns:a16="http://schemas.microsoft.com/office/drawing/2014/main" id="{7D34D429-619F-4567-AE95-0002F7F728BE}"/>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159" name="Picture 158">
            <a:extLst>
              <a:ext uri="{FF2B5EF4-FFF2-40B4-BE49-F238E27FC236}">
                <a16:creationId xmlns:a16="http://schemas.microsoft.com/office/drawing/2014/main" id="{77044C68-7973-4EA4-AFFF-3066205CECAF}"/>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160" name="Picture 159">
            <a:extLst>
              <a:ext uri="{FF2B5EF4-FFF2-40B4-BE49-F238E27FC236}">
                <a16:creationId xmlns:a16="http://schemas.microsoft.com/office/drawing/2014/main" id="{B54F87DA-BE54-437B-85B3-5691899ADA41}"/>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161" name="Picture 160">
            <a:extLst>
              <a:ext uri="{FF2B5EF4-FFF2-40B4-BE49-F238E27FC236}">
                <a16:creationId xmlns:a16="http://schemas.microsoft.com/office/drawing/2014/main" id="{750F0249-3D57-4EA8-B6F3-CA5D1360BF14}"/>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162" name="Picture 161">
            <a:extLst>
              <a:ext uri="{FF2B5EF4-FFF2-40B4-BE49-F238E27FC236}">
                <a16:creationId xmlns:a16="http://schemas.microsoft.com/office/drawing/2014/main" id="{8845B16D-EB99-4335-B391-498FC4C4C7E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163" name="Picture 162">
            <a:extLst>
              <a:ext uri="{FF2B5EF4-FFF2-40B4-BE49-F238E27FC236}">
                <a16:creationId xmlns:a16="http://schemas.microsoft.com/office/drawing/2014/main" id="{1C125569-1989-4359-9AB3-9A5179BE08F7}"/>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164" name="Picture 163">
            <a:extLst>
              <a:ext uri="{FF2B5EF4-FFF2-40B4-BE49-F238E27FC236}">
                <a16:creationId xmlns:a16="http://schemas.microsoft.com/office/drawing/2014/main" id="{292483AD-5130-449D-A62E-D13857C9C572}"/>
              </a:ext>
            </a:extLst>
          </p:cNvPr>
          <p:cNvPicPr>
            <a:picLocks noChangeAspect="1"/>
          </p:cNvPicPr>
          <p:nvPr/>
        </p:nvPicPr>
        <p:blipFill>
          <a:blip r:embed="rId11"/>
          <a:stretch>
            <a:fillRect/>
          </a:stretch>
        </p:blipFill>
        <p:spPr>
          <a:xfrm>
            <a:off x="3883013" y="-504088"/>
            <a:ext cx="360000" cy="218075"/>
          </a:xfrm>
          <a:prstGeom prst="rect">
            <a:avLst/>
          </a:prstGeom>
        </p:spPr>
      </p:pic>
      <p:sp>
        <p:nvSpPr>
          <p:cNvPr id="67" name="!!o1c">
            <a:extLst>
              <a:ext uri="{FF2B5EF4-FFF2-40B4-BE49-F238E27FC236}">
                <a16:creationId xmlns:a16="http://schemas.microsoft.com/office/drawing/2014/main" id="{0221DB76-7F2C-42A3-A927-475C39E693E0}"/>
              </a:ext>
            </a:extLst>
          </p:cNvPr>
          <p:cNvSpPr/>
          <p:nvPr/>
        </p:nvSpPr>
        <p:spPr>
          <a:xfrm>
            <a:off x="9832285" y="5610935"/>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6" name="!!1c">
            <a:extLst>
              <a:ext uri="{FF2B5EF4-FFF2-40B4-BE49-F238E27FC236}">
                <a16:creationId xmlns:a16="http://schemas.microsoft.com/office/drawing/2014/main" id="{B63E422B-70F3-44E6-9626-6465118873E0}"/>
              </a:ext>
            </a:extLst>
          </p:cNvPr>
          <p:cNvSpPr txBox="1"/>
          <p:nvPr/>
        </p:nvSpPr>
        <p:spPr>
          <a:xfrm>
            <a:off x="10049445" y="5643682"/>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2" name="TextBox 1"/>
          <p:cNvSpPr txBox="1"/>
          <p:nvPr/>
        </p:nvSpPr>
        <p:spPr>
          <a:xfrm>
            <a:off x="1036587" y="1707499"/>
            <a:ext cx="5971967" cy="1754326"/>
          </a:xfrm>
          <a:prstGeom prst="rect">
            <a:avLst/>
          </a:prstGeom>
          <a:noFill/>
        </p:spPr>
        <p:txBody>
          <a:bodyPr wrap="square" rtlCol="0">
            <a:spAutoFit/>
          </a:bodyPr>
          <a:lstStyle/>
          <a:p>
            <a:pPr algn="ctr"/>
            <a:r>
              <a:rPr lang="en-US" sz="3600" dirty="0">
                <a:solidFill>
                  <a:srgbClr val="EE4036"/>
                </a:solidFill>
                <a:latin typeface="Averta Std ExtraBold" panose="00000900000000000000" pitchFamily="50" charset="0"/>
              </a:rPr>
              <a:t>Cho </a:t>
            </a:r>
            <a:r>
              <a:rPr lang="en-US" sz="3600" dirty="0" err="1">
                <a:solidFill>
                  <a:srgbClr val="EE4036"/>
                </a:solidFill>
                <a:latin typeface="Averta Std ExtraBold" panose="00000900000000000000" pitchFamily="50" charset="0"/>
              </a:rPr>
              <a:t>vật</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dao</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động</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điều</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hòa</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Gia</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tốc</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đạt</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giá</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trị</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cực</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tiểu</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khi</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vật</a:t>
            </a:r>
            <a:r>
              <a:rPr lang="en-US" sz="3600" dirty="0">
                <a:solidFill>
                  <a:srgbClr val="EE4036"/>
                </a:solidFill>
                <a:latin typeface="Averta Std ExtraBold" panose="00000900000000000000" pitchFamily="50" charset="0"/>
              </a:rPr>
              <a:t> qua </a:t>
            </a:r>
            <a:r>
              <a:rPr lang="en-US" sz="3600" dirty="0" err="1">
                <a:solidFill>
                  <a:srgbClr val="EE4036"/>
                </a:solidFill>
                <a:latin typeface="Averta Std ExtraBold" panose="00000900000000000000" pitchFamily="50" charset="0"/>
              </a:rPr>
              <a:t>vị</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trí</a:t>
            </a:r>
            <a:r>
              <a:rPr lang="en-US" sz="3600" dirty="0">
                <a:solidFill>
                  <a:srgbClr val="EE4036"/>
                </a:solidFill>
                <a:latin typeface="Averta Std ExtraBold" panose="00000900000000000000" pitchFamily="50" charset="0"/>
              </a:rPr>
              <a:t>___</a:t>
            </a:r>
          </a:p>
        </p:txBody>
      </p:sp>
      <p:sp>
        <p:nvSpPr>
          <p:cNvPr id="81" name="!!o1c">
            <a:extLst>
              <a:ext uri="{FF2B5EF4-FFF2-40B4-BE49-F238E27FC236}">
                <a16:creationId xmlns:a16="http://schemas.microsoft.com/office/drawing/2014/main" id="{0221DB76-7F2C-42A3-A927-475C39E693E0}"/>
              </a:ext>
            </a:extLst>
          </p:cNvPr>
          <p:cNvSpPr/>
          <p:nvPr/>
        </p:nvSpPr>
        <p:spPr>
          <a:xfrm>
            <a:off x="8803739" y="5610935"/>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2" name="!!1c">
            <a:extLst>
              <a:ext uri="{FF2B5EF4-FFF2-40B4-BE49-F238E27FC236}">
                <a16:creationId xmlns:a16="http://schemas.microsoft.com/office/drawing/2014/main" id="{B63E422B-70F3-44E6-9626-6465118873E0}"/>
              </a:ext>
            </a:extLst>
          </p:cNvPr>
          <p:cNvSpPr txBox="1"/>
          <p:nvPr/>
        </p:nvSpPr>
        <p:spPr>
          <a:xfrm>
            <a:off x="9020899" y="5643682"/>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83" name="!!o1c">
            <a:extLst>
              <a:ext uri="{FF2B5EF4-FFF2-40B4-BE49-F238E27FC236}">
                <a16:creationId xmlns:a16="http://schemas.microsoft.com/office/drawing/2014/main" id="{0221DB76-7F2C-42A3-A927-475C39E693E0}"/>
              </a:ext>
            </a:extLst>
          </p:cNvPr>
          <p:cNvSpPr/>
          <p:nvPr/>
        </p:nvSpPr>
        <p:spPr>
          <a:xfrm>
            <a:off x="6746218" y="5623635"/>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4" name="!!1c">
            <a:extLst>
              <a:ext uri="{FF2B5EF4-FFF2-40B4-BE49-F238E27FC236}">
                <a16:creationId xmlns:a16="http://schemas.microsoft.com/office/drawing/2014/main" id="{B63E422B-70F3-44E6-9626-6465118873E0}"/>
              </a:ext>
            </a:extLst>
          </p:cNvPr>
          <p:cNvSpPr txBox="1"/>
          <p:nvPr/>
        </p:nvSpPr>
        <p:spPr>
          <a:xfrm>
            <a:off x="6963378" y="5656382"/>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ư</a:t>
            </a:r>
          </a:p>
        </p:txBody>
      </p:sp>
      <p:sp>
        <p:nvSpPr>
          <p:cNvPr id="85" name="!!o1c">
            <a:extLst>
              <a:ext uri="{FF2B5EF4-FFF2-40B4-BE49-F238E27FC236}">
                <a16:creationId xmlns:a16="http://schemas.microsoft.com/office/drawing/2014/main" id="{0221DB76-7F2C-42A3-A927-475C39E693E0}"/>
              </a:ext>
            </a:extLst>
          </p:cNvPr>
          <p:cNvSpPr/>
          <p:nvPr/>
        </p:nvSpPr>
        <p:spPr>
          <a:xfrm>
            <a:off x="7767975" y="5623635"/>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6" name="!!1c">
            <a:extLst>
              <a:ext uri="{FF2B5EF4-FFF2-40B4-BE49-F238E27FC236}">
                <a16:creationId xmlns:a16="http://schemas.microsoft.com/office/drawing/2014/main" id="{B63E422B-70F3-44E6-9626-6465118873E0}"/>
              </a:ext>
            </a:extLst>
          </p:cNvPr>
          <p:cNvSpPr txBox="1"/>
          <p:nvPr/>
        </p:nvSpPr>
        <p:spPr>
          <a:xfrm>
            <a:off x="7985135" y="5618282"/>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ơ</a:t>
            </a:r>
          </a:p>
        </p:txBody>
      </p:sp>
      <p:sp>
        <p:nvSpPr>
          <p:cNvPr id="62" name="!!o1c">
            <a:extLst>
              <a:ext uri="{FF2B5EF4-FFF2-40B4-BE49-F238E27FC236}">
                <a16:creationId xmlns:a16="http://schemas.microsoft.com/office/drawing/2014/main" id="{0221DB76-7F2C-42A3-A927-475C39E693E0}"/>
              </a:ext>
            </a:extLst>
          </p:cNvPr>
          <p:cNvSpPr/>
          <p:nvPr/>
        </p:nvSpPr>
        <p:spPr>
          <a:xfrm>
            <a:off x="5719450" y="5623635"/>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5" name="!!1c">
            <a:extLst>
              <a:ext uri="{FF2B5EF4-FFF2-40B4-BE49-F238E27FC236}">
                <a16:creationId xmlns:a16="http://schemas.microsoft.com/office/drawing/2014/main" id="{B63E422B-70F3-44E6-9626-6465118873E0}"/>
              </a:ext>
            </a:extLst>
          </p:cNvPr>
          <p:cNvSpPr txBox="1"/>
          <p:nvPr/>
        </p:nvSpPr>
        <p:spPr>
          <a:xfrm>
            <a:off x="5923910" y="5643682"/>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d</a:t>
            </a:r>
          </a:p>
        </p:txBody>
      </p:sp>
      <p:pic>
        <p:nvPicPr>
          <p:cNvPr id="5122" name="Picture 2" descr="Li độ của chất điểm trong dao động điều hòa là gì ?"/>
          <p:cNvPicPr>
            <a:picLocks noChangeAspect="1" noChangeArrowheads="1" noCrop="1"/>
          </p:cNvPicPr>
          <p:nvPr/>
        </p:nvPicPr>
        <p:blipFill>
          <a:blip r:embed="rId19">
            <a:clrChange>
              <a:clrFrom>
                <a:srgbClr val="FCFCFD"/>
              </a:clrFrom>
              <a:clrTo>
                <a:srgbClr val="FCFCFD">
                  <a:alpha val="0"/>
                </a:srgbClr>
              </a:clrTo>
            </a:clrChange>
            <a:extLst>
              <a:ext uri="{28A0092B-C50C-407E-A947-70E740481C1C}">
                <a14:useLocalDpi xmlns:a14="http://schemas.microsoft.com/office/drawing/2010/main" val="0"/>
              </a:ext>
            </a:extLst>
          </a:blip>
          <a:srcRect/>
          <a:stretch>
            <a:fillRect/>
          </a:stretch>
        </p:blipFill>
        <p:spPr bwMode="auto">
          <a:xfrm>
            <a:off x="6914365" y="1329947"/>
            <a:ext cx="4050153" cy="2141460"/>
          </a:xfrm>
          <a:prstGeom prst="rect">
            <a:avLst/>
          </a:prstGeom>
          <a:noFill/>
          <a:extLst>
            <a:ext uri="{909E8E84-426E-40DD-AFC4-6F175D3DCCD1}">
              <a14:hiddenFill xmlns:a14="http://schemas.microsoft.com/office/drawing/2010/main">
                <a:solidFill>
                  <a:srgbClr val="FFFFFF"/>
                </a:solidFill>
              </a14:hiddenFill>
            </a:ext>
          </a:extLst>
        </p:spPr>
      </p:pic>
      <p:sp>
        <p:nvSpPr>
          <p:cNvPr id="66" name="!!o1c">
            <a:extLst>
              <a:ext uri="{FF2B5EF4-FFF2-40B4-BE49-F238E27FC236}">
                <a16:creationId xmlns:a16="http://schemas.microsoft.com/office/drawing/2014/main" id="{0221DB76-7F2C-42A3-A927-475C39E693E0}"/>
              </a:ext>
            </a:extLst>
          </p:cNvPr>
          <p:cNvSpPr/>
          <p:nvPr/>
        </p:nvSpPr>
        <p:spPr>
          <a:xfrm>
            <a:off x="4688558" y="5623635"/>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7" name="!!1c">
            <a:extLst>
              <a:ext uri="{FF2B5EF4-FFF2-40B4-BE49-F238E27FC236}">
                <a16:creationId xmlns:a16="http://schemas.microsoft.com/office/drawing/2014/main" id="{B63E422B-70F3-44E6-9626-6465118873E0}"/>
              </a:ext>
            </a:extLst>
          </p:cNvPr>
          <p:cNvSpPr txBox="1"/>
          <p:nvPr/>
        </p:nvSpPr>
        <p:spPr>
          <a:xfrm>
            <a:off x="4905718" y="5656382"/>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78" name="!!o1c">
            <a:extLst>
              <a:ext uri="{FF2B5EF4-FFF2-40B4-BE49-F238E27FC236}">
                <a16:creationId xmlns:a16="http://schemas.microsoft.com/office/drawing/2014/main" id="{0221DB76-7F2C-42A3-A927-475C39E693E0}"/>
              </a:ext>
            </a:extLst>
          </p:cNvPr>
          <p:cNvSpPr/>
          <p:nvPr/>
        </p:nvSpPr>
        <p:spPr>
          <a:xfrm>
            <a:off x="3660012" y="5623635"/>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9" name="!!1c">
            <a:extLst>
              <a:ext uri="{FF2B5EF4-FFF2-40B4-BE49-F238E27FC236}">
                <a16:creationId xmlns:a16="http://schemas.microsoft.com/office/drawing/2014/main" id="{B63E422B-70F3-44E6-9626-6465118873E0}"/>
              </a:ext>
            </a:extLst>
          </p:cNvPr>
          <p:cNvSpPr txBox="1"/>
          <p:nvPr/>
        </p:nvSpPr>
        <p:spPr>
          <a:xfrm>
            <a:off x="3877172" y="5643682"/>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ê</a:t>
            </a:r>
          </a:p>
        </p:txBody>
      </p:sp>
      <p:sp>
        <p:nvSpPr>
          <p:cNvPr id="80" name="!!o1c">
            <a:extLst>
              <a:ext uri="{FF2B5EF4-FFF2-40B4-BE49-F238E27FC236}">
                <a16:creationId xmlns:a16="http://schemas.microsoft.com/office/drawing/2014/main" id="{0221DB76-7F2C-42A3-A927-475C39E693E0}"/>
              </a:ext>
            </a:extLst>
          </p:cNvPr>
          <p:cNvSpPr/>
          <p:nvPr/>
        </p:nvSpPr>
        <p:spPr>
          <a:xfrm>
            <a:off x="1602491" y="5623635"/>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7" name="!!1c">
            <a:extLst>
              <a:ext uri="{FF2B5EF4-FFF2-40B4-BE49-F238E27FC236}">
                <a16:creationId xmlns:a16="http://schemas.microsoft.com/office/drawing/2014/main" id="{B63E422B-70F3-44E6-9626-6465118873E0}"/>
              </a:ext>
            </a:extLst>
          </p:cNvPr>
          <p:cNvSpPr txBox="1"/>
          <p:nvPr/>
        </p:nvSpPr>
        <p:spPr>
          <a:xfrm>
            <a:off x="1819651" y="5656382"/>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b</a:t>
            </a:r>
          </a:p>
        </p:txBody>
      </p:sp>
      <p:sp>
        <p:nvSpPr>
          <p:cNvPr id="88" name="!!o1c">
            <a:extLst>
              <a:ext uri="{FF2B5EF4-FFF2-40B4-BE49-F238E27FC236}">
                <a16:creationId xmlns:a16="http://schemas.microsoft.com/office/drawing/2014/main" id="{0221DB76-7F2C-42A3-A927-475C39E693E0}"/>
              </a:ext>
            </a:extLst>
          </p:cNvPr>
          <p:cNvSpPr/>
          <p:nvPr/>
        </p:nvSpPr>
        <p:spPr>
          <a:xfrm>
            <a:off x="2624248" y="5623635"/>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9" name="!!1c">
            <a:extLst>
              <a:ext uri="{FF2B5EF4-FFF2-40B4-BE49-F238E27FC236}">
                <a16:creationId xmlns:a16="http://schemas.microsoft.com/office/drawing/2014/main" id="{B63E422B-70F3-44E6-9626-6465118873E0}"/>
              </a:ext>
            </a:extLst>
          </p:cNvPr>
          <p:cNvSpPr txBox="1"/>
          <p:nvPr/>
        </p:nvSpPr>
        <p:spPr>
          <a:xfrm>
            <a:off x="2816008" y="5630982"/>
            <a:ext cx="462170" cy="830997"/>
          </a:xfrm>
          <a:prstGeom prst="rect">
            <a:avLst/>
          </a:prstGeom>
          <a:noFill/>
        </p:spPr>
        <p:txBody>
          <a:bodyPr wrap="square" rtlCol="0">
            <a:spAutoFit/>
          </a:bodyPr>
          <a:lstStyle/>
          <a:p>
            <a:pPr algn="ctr"/>
            <a:r>
              <a:rPr lang="en-US" sz="48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i</a:t>
            </a:r>
            <a:endPar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Tree>
    <p:extLst>
      <p:ext uri="{BB962C8B-B14F-4D97-AF65-F5344CB8AC3E}">
        <p14:creationId xmlns:p14="http://schemas.microsoft.com/office/powerpoint/2010/main" val="1872121195"/>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ppt_w</p:attrName>
                                        </p:attrNameLst>
                                      </p:cBhvr>
                                      <p:tavLst>
                                        <p:tav tm="0">
                                          <p:val>
                                            <p:fltVal val="0"/>
                                          </p:val>
                                        </p:tav>
                                        <p:tav tm="100000">
                                          <p:val>
                                            <p:strVal val="#ppt_w"/>
                                          </p:val>
                                        </p:tav>
                                      </p:tavLst>
                                    </p:anim>
                                    <p:anim calcmode="lin" valueType="num">
                                      <p:cBhvr>
                                        <p:cTn id="8" dur="500" fill="hold"/>
                                        <p:tgtEl>
                                          <p:spTgt spid="76"/>
                                        </p:tgtEl>
                                        <p:attrNameLst>
                                          <p:attrName>ppt_h</p:attrName>
                                        </p:attrNameLst>
                                      </p:cBhvr>
                                      <p:tavLst>
                                        <p:tav tm="0">
                                          <p:val>
                                            <p:fltVal val="0"/>
                                          </p:val>
                                        </p:tav>
                                        <p:tav tm="100000">
                                          <p:val>
                                            <p:strVal val="#ppt_h"/>
                                          </p:val>
                                        </p:tav>
                                      </p:tavLst>
                                    </p:anim>
                                    <p:animEffect transition="in" filter="fade">
                                      <p:cBhvr>
                                        <p:cTn id="9" dur="500"/>
                                        <p:tgtEl>
                                          <p:spTgt spid="76"/>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76"/>
                                        </p:tgtEl>
                                      </p:cBhvr>
                                    </p:animEffect>
                                    <p:animScale>
                                      <p:cBhvr>
                                        <p:cTn id="12" dur="250" autoRev="1" fill="hold"/>
                                        <p:tgtEl>
                                          <p:spTgt spid="76"/>
                                        </p:tgtEl>
                                      </p:cBhvr>
                                      <p:by x="105000" y="105000"/>
                                    </p:animScale>
                                  </p:childTnLst>
                                </p:cTn>
                              </p:par>
                              <p:par>
                                <p:cTn id="1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4" dur="2000" fill="hold"/>
                                        <p:tgtEl>
                                          <p:spTgt spid="137"/>
                                        </p:tgtEl>
                                        <p:attrNameLst>
                                          <p:attrName>ppt_x</p:attrName>
                                          <p:attrName>ppt_y</p:attrName>
                                        </p:attrNameLst>
                                      </p:cBhvr>
                                    </p:animMotion>
                                  </p:childTnLst>
                                </p:cTn>
                              </p:par>
                              <p:par>
                                <p:cTn id="1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6" dur="2000" fill="hold"/>
                                        <p:tgtEl>
                                          <p:spTgt spid="145"/>
                                        </p:tgtEl>
                                        <p:attrNameLst>
                                          <p:attrName>ppt_x</p:attrName>
                                          <p:attrName>ppt_y</p:attrName>
                                        </p:attrNameLst>
                                      </p:cBhvr>
                                    </p:animMotion>
                                  </p:childTnLst>
                                </p:cTn>
                              </p:par>
                              <p:par>
                                <p:cTn id="1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8" dur="2000" fill="hold"/>
                                        <p:tgtEl>
                                          <p:spTgt spid="138"/>
                                        </p:tgtEl>
                                        <p:attrNameLst>
                                          <p:attrName>ppt_x</p:attrName>
                                          <p:attrName>ppt_y</p:attrName>
                                        </p:attrNameLst>
                                      </p:cBhvr>
                                    </p:animMotion>
                                  </p:childTnLst>
                                </p:cTn>
                              </p:par>
                              <p:par>
                                <p:cTn id="19"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20" dur="2000" fill="hold"/>
                                        <p:tgtEl>
                                          <p:spTgt spid="136"/>
                                        </p:tgtEl>
                                        <p:attrNameLst>
                                          <p:attrName>ppt_x</p:attrName>
                                          <p:attrName>ppt_y</p:attrName>
                                        </p:attrNameLst>
                                      </p:cBhvr>
                                    </p:animMotion>
                                  </p:childTnLst>
                                </p:cTn>
                              </p:par>
                              <p:par>
                                <p:cTn id="21"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22" dur="2000" fill="hold"/>
                                        <p:tgtEl>
                                          <p:spTgt spid="139"/>
                                        </p:tgtEl>
                                        <p:attrNameLst>
                                          <p:attrName>ppt_x</p:attrName>
                                          <p:attrName>ppt_y</p:attrName>
                                        </p:attrNameLst>
                                      </p:cBhvr>
                                    </p:animMotion>
                                  </p:childTnLst>
                                </p:cTn>
                              </p:par>
                              <p:par>
                                <p:cTn id="23"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24" dur="2000" fill="hold"/>
                                        <p:tgtEl>
                                          <p:spTgt spid="140"/>
                                        </p:tgtEl>
                                        <p:attrNameLst>
                                          <p:attrName>ppt_x</p:attrName>
                                          <p:attrName>ppt_y</p:attrName>
                                        </p:attrNameLst>
                                      </p:cBhvr>
                                      <p:rCtr x="-4792" y="65810"/>
                                    </p:animMotion>
                                  </p:childTnLst>
                                </p:cTn>
                              </p:par>
                              <p:par>
                                <p:cTn id="25"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26" dur="2000" fill="hold"/>
                                        <p:tgtEl>
                                          <p:spTgt spid="144"/>
                                        </p:tgtEl>
                                        <p:attrNameLst>
                                          <p:attrName>ppt_x</p:attrName>
                                          <p:attrName>ppt_y</p:attrName>
                                        </p:attrNameLst>
                                      </p:cBhvr>
                                    </p:animMotion>
                                  </p:childTnLst>
                                </p:cTn>
                              </p:par>
                              <p:par>
                                <p:cTn id="2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28" dur="2000" fill="hold"/>
                                        <p:tgtEl>
                                          <p:spTgt spid="141"/>
                                        </p:tgtEl>
                                        <p:attrNameLst>
                                          <p:attrName>ppt_x</p:attrName>
                                          <p:attrName>ppt_y</p:attrName>
                                        </p:attrNameLst>
                                      </p:cBhvr>
                                    </p:animMotion>
                                  </p:childTnLst>
                                </p:cTn>
                              </p:par>
                              <p:par>
                                <p:cTn id="29"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30" dur="2000" fill="hold"/>
                                        <p:tgtEl>
                                          <p:spTgt spid="142"/>
                                        </p:tgtEl>
                                        <p:attrNameLst>
                                          <p:attrName>ppt_x</p:attrName>
                                          <p:attrName>ppt_y</p:attrName>
                                        </p:attrNameLst>
                                      </p:cBhvr>
                                    </p:animMotion>
                                  </p:childTnLst>
                                </p:cTn>
                              </p:par>
                              <p:par>
                                <p:cTn id="31"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32" dur="2000" fill="hold"/>
                                        <p:tgtEl>
                                          <p:spTgt spid="143"/>
                                        </p:tgtEl>
                                        <p:attrNameLst>
                                          <p:attrName>ppt_x</p:attrName>
                                          <p:attrName>ppt_y</p:attrName>
                                        </p:attrNameLst>
                                      </p:cBhvr>
                                    </p:animMotion>
                                  </p:childTnLst>
                                </p:cTn>
                              </p:par>
                              <p:par>
                                <p:cTn id="3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4" dur="2000" fill="hold"/>
                                        <p:tgtEl>
                                          <p:spTgt spid="146"/>
                                        </p:tgtEl>
                                        <p:attrNameLst>
                                          <p:attrName>ppt_x</p:attrName>
                                          <p:attrName>ppt_y</p:attrName>
                                        </p:attrNameLst>
                                      </p:cBhvr>
                                    </p:animMotion>
                                  </p:childTnLst>
                                </p:cTn>
                              </p:par>
                              <p:par>
                                <p:cTn id="3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6" dur="2000" fill="hold"/>
                                        <p:tgtEl>
                                          <p:spTgt spid="148"/>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38" dur="2000" fill="hold"/>
                                        <p:tgtEl>
                                          <p:spTgt spid="147"/>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40" dur="2000" fill="hold"/>
                                        <p:tgtEl>
                                          <p:spTgt spid="149"/>
                                        </p:tgtEl>
                                        <p:attrNameLst>
                                          <p:attrName>ppt_x</p:attrName>
                                          <p:attrName>ppt_y</p:attrName>
                                        </p:attrNameLst>
                                      </p:cBhvr>
                                      <p:rCtr x="18750" y="58287"/>
                                    </p:animMotion>
                                  </p:childTnLst>
                                </p:cTn>
                              </p:par>
                              <p:par>
                                <p:cTn id="41"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42" dur="2000" fill="hold"/>
                                        <p:tgtEl>
                                          <p:spTgt spid="150"/>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44" dur="2000" fill="hold"/>
                                        <p:tgtEl>
                                          <p:spTgt spid="151"/>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6" dur="2000" fill="hold"/>
                                        <p:tgtEl>
                                          <p:spTgt spid="152"/>
                                        </p:tgtEl>
                                        <p:attrNameLst>
                                          <p:attrName>ppt_x</p:attrName>
                                          <p:attrName>ppt_y</p:attrName>
                                        </p:attrNameLst>
                                      </p:cBhvr>
                                    </p:animMotion>
                                  </p:childTnLst>
                                </p:cTn>
                              </p:par>
                              <p:par>
                                <p:cTn id="4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8" dur="2000" fill="hold"/>
                                        <p:tgtEl>
                                          <p:spTgt spid="154"/>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0" dur="2000" fill="hold"/>
                                        <p:tgtEl>
                                          <p:spTgt spid="153"/>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2" dur="2000" fill="hold"/>
                                        <p:tgtEl>
                                          <p:spTgt spid="155"/>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4" dur="2000" fill="hold"/>
                                        <p:tgtEl>
                                          <p:spTgt spid="156"/>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6" dur="2000" fill="hold"/>
                                        <p:tgtEl>
                                          <p:spTgt spid="157"/>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8" dur="2000" fill="hold"/>
                                        <p:tgtEl>
                                          <p:spTgt spid="158"/>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0" dur="2000" fill="hold"/>
                                        <p:tgtEl>
                                          <p:spTgt spid="159"/>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2" dur="2000" fill="hold"/>
                                        <p:tgtEl>
                                          <p:spTgt spid="160"/>
                                        </p:tgtEl>
                                        <p:attrNameLst>
                                          <p:attrName>ppt_x</p:attrName>
                                          <p:attrName>ppt_y</p:attrName>
                                        </p:attrNameLst>
                                      </p:cBhvr>
                                    </p:animMotion>
                                  </p:childTnLst>
                                </p:cTn>
                              </p:par>
                              <p:par>
                                <p:cTn id="63"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64" dur="2000" fill="hold"/>
                                        <p:tgtEl>
                                          <p:spTgt spid="162"/>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6" dur="2000" fill="hold"/>
                                        <p:tgtEl>
                                          <p:spTgt spid="161"/>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8" dur="2000" fill="hold"/>
                                        <p:tgtEl>
                                          <p:spTgt spid="163"/>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0" dur="2000" fill="hold"/>
                                        <p:tgtEl>
                                          <p:spTgt spid="164"/>
                                        </p:tgtEl>
                                        <p:attrNameLst>
                                          <p:attrName>ppt_x</p:attrName>
                                          <p:attrName>ppt_y</p:attrName>
                                        </p:attrNameLst>
                                      </p:cBhvr>
                                    </p:animMotion>
                                  </p:childTnLst>
                                </p:cTn>
                              </p:par>
                            </p:childTnLst>
                          </p:cTn>
                        </p:par>
                      </p:childTnLst>
                    </p:cTn>
                  </p:par>
                </p:childTnLst>
              </p:cTn>
              <p:nextCondLst>
                <p:cond evt="onClick" delay="0">
                  <p:tgtEl>
                    <p:spTgt spid="67"/>
                  </p:tgtEl>
                </p:cond>
              </p:nextCondLst>
            </p:seq>
            <p:seq concurrent="1" nextAc="seek">
              <p:cTn id="71" restart="whenNotActive" fill="hold" evtFilter="cancelBubble" nodeType="interactiveSeq">
                <p:stCondLst>
                  <p:cond evt="onClick" delay="0">
                    <p:tgtEl>
                      <p:spTgt spid="81"/>
                    </p:tgtEl>
                  </p:cond>
                </p:stCondLst>
                <p:endSync evt="end" delay="0">
                  <p:rtn val="all"/>
                </p:endSync>
                <p:childTnLst>
                  <p:par>
                    <p:cTn id="72" fill="hold">
                      <p:stCondLst>
                        <p:cond delay="0"/>
                      </p:stCondLst>
                      <p:childTnLst>
                        <p:par>
                          <p:cTn id="73" fill="hold">
                            <p:stCondLst>
                              <p:cond delay="0"/>
                            </p:stCondLst>
                            <p:childTnLst>
                              <p:par>
                                <p:cTn id="74" presetID="53" presetClass="entr" presetSubtype="16" fill="hold" grpId="0" nodeType="withEffect">
                                  <p:stCondLst>
                                    <p:cond delay="0"/>
                                  </p:stCondLst>
                                  <p:childTnLst>
                                    <p:set>
                                      <p:cBhvr>
                                        <p:cTn id="75" dur="1" fill="hold">
                                          <p:stCondLst>
                                            <p:cond delay="0"/>
                                          </p:stCondLst>
                                        </p:cTn>
                                        <p:tgtEl>
                                          <p:spTgt spid="82"/>
                                        </p:tgtEl>
                                        <p:attrNameLst>
                                          <p:attrName>style.visibility</p:attrName>
                                        </p:attrNameLst>
                                      </p:cBhvr>
                                      <p:to>
                                        <p:strVal val="visible"/>
                                      </p:to>
                                    </p:set>
                                    <p:anim calcmode="lin" valueType="num">
                                      <p:cBhvr>
                                        <p:cTn id="76" dur="500" fill="hold"/>
                                        <p:tgtEl>
                                          <p:spTgt spid="82"/>
                                        </p:tgtEl>
                                        <p:attrNameLst>
                                          <p:attrName>ppt_w</p:attrName>
                                        </p:attrNameLst>
                                      </p:cBhvr>
                                      <p:tavLst>
                                        <p:tav tm="0">
                                          <p:val>
                                            <p:fltVal val="0"/>
                                          </p:val>
                                        </p:tav>
                                        <p:tav tm="100000">
                                          <p:val>
                                            <p:strVal val="#ppt_w"/>
                                          </p:val>
                                        </p:tav>
                                      </p:tavLst>
                                    </p:anim>
                                    <p:anim calcmode="lin" valueType="num">
                                      <p:cBhvr>
                                        <p:cTn id="77" dur="500" fill="hold"/>
                                        <p:tgtEl>
                                          <p:spTgt spid="82"/>
                                        </p:tgtEl>
                                        <p:attrNameLst>
                                          <p:attrName>ppt_h</p:attrName>
                                        </p:attrNameLst>
                                      </p:cBhvr>
                                      <p:tavLst>
                                        <p:tav tm="0">
                                          <p:val>
                                            <p:fltVal val="0"/>
                                          </p:val>
                                        </p:tav>
                                        <p:tav tm="100000">
                                          <p:val>
                                            <p:strVal val="#ppt_h"/>
                                          </p:val>
                                        </p:tav>
                                      </p:tavLst>
                                    </p:anim>
                                    <p:animEffect transition="in" filter="fade">
                                      <p:cBhvr>
                                        <p:cTn id="78" dur="500"/>
                                        <p:tgtEl>
                                          <p:spTgt spid="82"/>
                                        </p:tgtEl>
                                      </p:cBhvr>
                                    </p:animEffect>
                                  </p:childTnLst>
                                  <p:subTnLst>
                                    <p:audio>
                                      <p:cMediaNode>
                                        <p:cTn display="0" masterRel="sameClick">
                                          <p:stCondLst>
                                            <p:cond evt="begin" delay="0">
                                              <p:tn val="74"/>
                                            </p:cond>
                                          </p:stCondLst>
                                          <p:endCondLst>
                                            <p:cond evt="onStopAudio" delay="0">
                                              <p:tgtEl>
                                                <p:sldTgt/>
                                              </p:tgtEl>
                                            </p:cond>
                                          </p:endCondLst>
                                        </p:cTn>
                                        <p:tgtEl>
                                          <p:sndTgt r:embed="rId3" name="Bling.wav"/>
                                        </p:tgtEl>
                                      </p:cMediaNode>
                                    </p:audio>
                                  </p:subTnLst>
                                </p:cTn>
                              </p:par>
                              <p:par>
                                <p:cTn id="79" presetID="26" presetClass="emph" presetSubtype="0" fill="hold" grpId="1" nodeType="withEffect">
                                  <p:stCondLst>
                                    <p:cond delay="500"/>
                                  </p:stCondLst>
                                  <p:childTnLst>
                                    <p:animEffect transition="out" filter="fade">
                                      <p:cBhvr>
                                        <p:cTn id="80" dur="500" tmFilter="0, 0; .2, .5; .8, .5; 1, 0"/>
                                        <p:tgtEl>
                                          <p:spTgt spid="82"/>
                                        </p:tgtEl>
                                      </p:cBhvr>
                                    </p:animEffect>
                                    <p:animScale>
                                      <p:cBhvr>
                                        <p:cTn id="81" dur="250" autoRev="1" fill="hold"/>
                                        <p:tgtEl>
                                          <p:spTgt spid="82"/>
                                        </p:tgtEl>
                                      </p:cBhvr>
                                      <p:by x="105000" y="105000"/>
                                    </p:animScale>
                                  </p:childTnLst>
                                </p:cTn>
                              </p:par>
                            </p:childTnLst>
                          </p:cTn>
                        </p:par>
                      </p:childTnLst>
                    </p:cTn>
                  </p:par>
                </p:childTnLst>
              </p:cTn>
              <p:nextCondLst>
                <p:cond evt="onClick" delay="0">
                  <p:tgtEl>
                    <p:spTgt spid="81"/>
                  </p:tgtEl>
                </p:cond>
              </p:nextCondLst>
            </p:seq>
            <p:seq concurrent="1" nextAc="seek">
              <p:cTn id="82" restart="whenNotActive" fill="hold" evtFilter="cancelBubble" nodeType="interactiveSeq">
                <p:stCondLst>
                  <p:cond evt="onClick" delay="0">
                    <p:tgtEl>
                      <p:spTgt spid="83"/>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0" nodeType="with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subTnLst>
                                    <p:audio>
                                      <p:cMediaNode>
                                        <p:cTn display="0" masterRel="sameClick">
                                          <p:stCondLst>
                                            <p:cond evt="begin" delay="0">
                                              <p:tn val="85"/>
                                            </p:cond>
                                          </p:stCondLst>
                                          <p:endCondLst>
                                            <p:cond evt="onStopAudio" delay="0">
                                              <p:tgtEl>
                                                <p:sldTgt/>
                                              </p:tgtEl>
                                            </p:cond>
                                          </p:endCondLst>
                                        </p:cTn>
                                        <p:tgtEl>
                                          <p:sndTgt r:embed="rId3" name="Bling.wav"/>
                                        </p:tgtEl>
                                      </p:cMediaNode>
                                    </p:audio>
                                  </p:subTnLst>
                                </p:cTn>
                              </p:par>
                              <p:par>
                                <p:cTn id="90" presetID="26" presetClass="emph" presetSubtype="0" fill="hold" grpId="1" nodeType="withEffect">
                                  <p:stCondLst>
                                    <p:cond delay="500"/>
                                  </p:stCondLst>
                                  <p:childTnLst>
                                    <p:animEffect transition="out" filter="fade">
                                      <p:cBhvr>
                                        <p:cTn id="91" dur="500" tmFilter="0, 0; .2, .5; .8, .5; 1, 0"/>
                                        <p:tgtEl>
                                          <p:spTgt spid="84"/>
                                        </p:tgtEl>
                                      </p:cBhvr>
                                    </p:animEffect>
                                    <p:animScale>
                                      <p:cBhvr>
                                        <p:cTn id="92" dur="250" autoRev="1" fill="hold"/>
                                        <p:tgtEl>
                                          <p:spTgt spid="84"/>
                                        </p:tgtEl>
                                      </p:cBhvr>
                                      <p:by x="105000" y="105000"/>
                                    </p:animScale>
                                  </p:childTnLst>
                                </p:cTn>
                              </p:par>
                            </p:childTnLst>
                          </p:cTn>
                        </p:par>
                      </p:childTnLst>
                    </p:cTn>
                  </p:par>
                </p:childTnLst>
              </p:cTn>
              <p:nextCondLst>
                <p:cond evt="onClick" delay="0">
                  <p:tgtEl>
                    <p:spTgt spid="83"/>
                  </p:tgtEl>
                </p:cond>
              </p:nextCondLst>
            </p:seq>
            <p:seq concurrent="1" nextAc="seek">
              <p:cTn id="93" restart="whenNotActive" fill="hold" evtFilter="cancelBubble" nodeType="interactiveSeq">
                <p:stCondLst>
                  <p:cond evt="onClick" delay="0">
                    <p:tgtEl>
                      <p:spTgt spid="85"/>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86"/>
                                        </p:tgtEl>
                                        <p:attrNameLst>
                                          <p:attrName>style.visibility</p:attrName>
                                        </p:attrNameLst>
                                      </p:cBhvr>
                                      <p:to>
                                        <p:strVal val="visible"/>
                                      </p:to>
                                    </p:set>
                                    <p:anim calcmode="lin" valueType="num">
                                      <p:cBhvr>
                                        <p:cTn id="98" dur="500" fill="hold"/>
                                        <p:tgtEl>
                                          <p:spTgt spid="86"/>
                                        </p:tgtEl>
                                        <p:attrNameLst>
                                          <p:attrName>ppt_w</p:attrName>
                                        </p:attrNameLst>
                                      </p:cBhvr>
                                      <p:tavLst>
                                        <p:tav tm="0">
                                          <p:val>
                                            <p:fltVal val="0"/>
                                          </p:val>
                                        </p:tav>
                                        <p:tav tm="100000">
                                          <p:val>
                                            <p:strVal val="#ppt_w"/>
                                          </p:val>
                                        </p:tav>
                                      </p:tavLst>
                                    </p:anim>
                                    <p:anim calcmode="lin" valueType="num">
                                      <p:cBhvr>
                                        <p:cTn id="99" dur="500" fill="hold"/>
                                        <p:tgtEl>
                                          <p:spTgt spid="86"/>
                                        </p:tgtEl>
                                        <p:attrNameLst>
                                          <p:attrName>ppt_h</p:attrName>
                                        </p:attrNameLst>
                                      </p:cBhvr>
                                      <p:tavLst>
                                        <p:tav tm="0">
                                          <p:val>
                                            <p:fltVal val="0"/>
                                          </p:val>
                                        </p:tav>
                                        <p:tav tm="100000">
                                          <p:val>
                                            <p:strVal val="#ppt_h"/>
                                          </p:val>
                                        </p:tav>
                                      </p:tavLst>
                                    </p:anim>
                                    <p:animEffect transition="in" filter="fade">
                                      <p:cBhvr>
                                        <p:cTn id="100" dur="500"/>
                                        <p:tgtEl>
                                          <p:spTgt spid="86"/>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86"/>
                                        </p:tgtEl>
                                      </p:cBhvr>
                                    </p:animEffect>
                                    <p:animScale>
                                      <p:cBhvr>
                                        <p:cTn id="103" dur="250" autoRev="1" fill="hold"/>
                                        <p:tgtEl>
                                          <p:spTgt spid="86"/>
                                        </p:tgtEl>
                                      </p:cBhvr>
                                      <p:by x="105000" y="105000"/>
                                    </p:animScale>
                                  </p:childTnLst>
                                </p:cTn>
                              </p:par>
                            </p:childTnLst>
                          </p:cTn>
                        </p:par>
                      </p:childTnLst>
                    </p:cTn>
                  </p:par>
                </p:childTnLst>
              </p:cTn>
              <p:nextCondLst>
                <p:cond evt="onClick" delay="0">
                  <p:tgtEl>
                    <p:spTgt spid="85"/>
                  </p:tgtEl>
                </p:cond>
              </p:nextCondLst>
            </p:seq>
            <p:seq concurrent="1" nextAc="seek">
              <p:cTn id="104" restart="whenNotActive" fill="hold" evtFilter="cancelBubble" nodeType="interactiveSeq">
                <p:stCondLst>
                  <p:cond evt="onClick" delay="0">
                    <p:tgtEl>
                      <p:spTgt spid="62"/>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65"/>
                                        </p:tgtEl>
                                        <p:attrNameLst>
                                          <p:attrName>style.visibility</p:attrName>
                                        </p:attrNameLst>
                                      </p:cBhvr>
                                      <p:to>
                                        <p:strVal val="visible"/>
                                      </p:to>
                                    </p:set>
                                    <p:anim calcmode="lin" valueType="num">
                                      <p:cBhvr>
                                        <p:cTn id="109" dur="500" fill="hold"/>
                                        <p:tgtEl>
                                          <p:spTgt spid="65"/>
                                        </p:tgtEl>
                                        <p:attrNameLst>
                                          <p:attrName>ppt_w</p:attrName>
                                        </p:attrNameLst>
                                      </p:cBhvr>
                                      <p:tavLst>
                                        <p:tav tm="0">
                                          <p:val>
                                            <p:fltVal val="0"/>
                                          </p:val>
                                        </p:tav>
                                        <p:tav tm="100000">
                                          <p:val>
                                            <p:strVal val="#ppt_w"/>
                                          </p:val>
                                        </p:tav>
                                      </p:tavLst>
                                    </p:anim>
                                    <p:anim calcmode="lin" valueType="num">
                                      <p:cBhvr>
                                        <p:cTn id="110" dur="500" fill="hold"/>
                                        <p:tgtEl>
                                          <p:spTgt spid="65"/>
                                        </p:tgtEl>
                                        <p:attrNameLst>
                                          <p:attrName>ppt_h</p:attrName>
                                        </p:attrNameLst>
                                      </p:cBhvr>
                                      <p:tavLst>
                                        <p:tav tm="0">
                                          <p:val>
                                            <p:fltVal val="0"/>
                                          </p:val>
                                        </p:tav>
                                        <p:tav tm="100000">
                                          <p:val>
                                            <p:strVal val="#ppt_h"/>
                                          </p:val>
                                        </p:tav>
                                      </p:tavLst>
                                    </p:anim>
                                    <p:animEffect transition="in" filter="fade">
                                      <p:cBhvr>
                                        <p:cTn id="111" dur="500"/>
                                        <p:tgtEl>
                                          <p:spTgt spid="65"/>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65"/>
                                        </p:tgtEl>
                                      </p:cBhvr>
                                    </p:animEffect>
                                    <p:animScale>
                                      <p:cBhvr>
                                        <p:cTn id="114" dur="250" autoRev="1" fill="hold"/>
                                        <p:tgtEl>
                                          <p:spTgt spid="65"/>
                                        </p:tgtEl>
                                      </p:cBhvr>
                                      <p:by x="105000" y="105000"/>
                                    </p:animScale>
                                  </p:childTnLst>
                                </p:cTn>
                              </p:par>
                            </p:childTnLst>
                          </p:cTn>
                        </p:par>
                      </p:childTnLst>
                    </p:cTn>
                  </p:par>
                </p:childTnLst>
              </p:cTn>
              <p:nextCondLst>
                <p:cond evt="onClick" delay="0">
                  <p:tgtEl>
                    <p:spTgt spid="62"/>
                  </p:tgtEl>
                </p:cond>
              </p:nextCondLst>
            </p:seq>
            <p:seq concurrent="1" nextAc="seek">
              <p:cTn id="115" restart="whenNotActive" fill="hold" evtFilter="cancelBubble" nodeType="interactiveSeq">
                <p:stCondLst>
                  <p:cond evt="onClick" delay="0">
                    <p:tgtEl>
                      <p:spTgt spid="66"/>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77"/>
                                        </p:tgtEl>
                                        <p:attrNameLst>
                                          <p:attrName>style.visibility</p:attrName>
                                        </p:attrNameLst>
                                      </p:cBhvr>
                                      <p:to>
                                        <p:strVal val="visible"/>
                                      </p:to>
                                    </p:set>
                                    <p:anim calcmode="lin" valueType="num">
                                      <p:cBhvr>
                                        <p:cTn id="120" dur="500" fill="hold"/>
                                        <p:tgtEl>
                                          <p:spTgt spid="77"/>
                                        </p:tgtEl>
                                        <p:attrNameLst>
                                          <p:attrName>ppt_w</p:attrName>
                                        </p:attrNameLst>
                                      </p:cBhvr>
                                      <p:tavLst>
                                        <p:tav tm="0">
                                          <p:val>
                                            <p:fltVal val="0"/>
                                          </p:val>
                                        </p:tav>
                                        <p:tav tm="100000">
                                          <p:val>
                                            <p:strVal val="#ppt_w"/>
                                          </p:val>
                                        </p:tav>
                                      </p:tavLst>
                                    </p:anim>
                                    <p:anim calcmode="lin" valueType="num">
                                      <p:cBhvr>
                                        <p:cTn id="121" dur="500" fill="hold"/>
                                        <p:tgtEl>
                                          <p:spTgt spid="77"/>
                                        </p:tgtEl>
                                        <p:attrNameLst>
                                          <p:attrName>ppt_h</p:attrName>
                                        </p:attrNameLst>
                                      </p:cBhvr>
                                      <p:tavLst>
                                        <p:tav tm="0">
                                          <p:val>
                                            <p:fltVal val="0"/>
                                          </p:val>
                                        </p:tav>
                                        <p:tav tm="100000">
                                          <p:val>
                                            <p:strVal val="#ppt_h"/>
                                          </p:val>
                                        </p:tav>
                                      </p:tavLst>
                                    </p:anim>
                                    <p:animEffect transition="in" filter="fade">
                                      <p:cBhvr>
                                        <p:cTn id="122" dur="500"/>
                                        <p:tgtEl>
                                          <p:spTgt spid="77"/>
                                        </p:tgtEl>
                                      </p:cBhvr>
                                    </p:animEffect>
                                  </p:childTnLst>
                                  <p:subTnLst>
                                    <p:audio>
                                      <p:cMediaNode>
                                        <p:cTn display="0" masterRel="sameClick">
                                          <p:stCondLst>
                                            <p:cond evt="begin" delay="0">
                                              <p:tn val="118"/>
                                            </p:cond>
                                          </p:stCondLst>
                                          <p:endCondLst>
                                            <p:cond evt="onStopAudio" delay="0">
                                              <p:tgtEl>
                                                <p:sldTgt/>
                                              </p:tgtEl>
                                            </p:cond>
                                          </p:endCondLst>
                                        </p:cTn>
                                        <p:tgtEl>
                                          <p:sndTgt r:embed="rId3"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77"/>
                                        </p:tgtEl>
                                      </p:cBhvr>
                                    </p:animEffect>
                                    <p:animScale>
                                      <p:cBhvr>
                                        <p:cTn id="125" dur="250" autoRev="1" fill="hold"/>
                                        <p:tgtEl>
                                          <p:spTgt spid="77"/>
                                        </p:tgtEl>
                                      </p:cBhvr>
                                      <p:by x="105000" y="105000"/>
                                    </p:animScale>
                                  </p:childTnLst>
                                </p:cTn>
                              </p:par>
                            </p:childTnLst>
                          </p:cTn>
                        </p:par>
                      </p:childTnLst>
                    </p:cTn>
                  </p:par>
                </p:childTnLst>
              </p:cTn>
              <p:nextCondLst>
                <p:cond evt="onClick" delay="0">
                  <p:tgtEl>
                    <p:spTgt spid="66"/>
                  </p:tgtEl>
                </p:cond>
              </p:nextCondLst>
            </p:seq>
            <p:seq concurrent="1" nextAc="seek">
              <p:cTn id="126" restart="whenNotActive" fill="hold" evtFilter="cancelBubble" nodeType="interactiveSeq">
                <p:stCondLst>
                  <p:cond evt="onClick" delay="0">
                    <p:tgtEl>
                      <p:spTgt spid="78"/>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withEffect">
                                  <p:stCondLst>
                                    <p:cond delay="0"/>
                                  </p:stCondLst>
                                  <p:childTnLst>
                                    <p:set>
                                      <p:cBhvr>
                                        <p:cTn id="130" dur="1" fill="hold">
                                          <p:stCondLst>
                                            <p:cond delay="0"/>
                                          </p:stCondLst>
                                        </p:cTn>
                                        <p:tgtEl>
                                          <p:spTgt spid="79"/>
                                        </p:tgtEl>
                                        <p:attrNameLst>
                                          <p:attrName>style.visibility</p:attrName>
                                        </p:attrNameLst>
                                      </p:cBhvr>
                                      <p:to>
                                        <p:strVal val="visible"/>
                                      </p:to>
                                    </p:set>
                                    <p:anim calcmode="lin" valueType="num">
                                      <p:cBhvr>
                                        <p:cTn id="131" dur="500" fill="hold"/>
                                        <p:tgtEl>
                                          <p:spTgt spid="79"/>
                                        </p:tgtEl>
                                        <p:attrNameLst>
                                          <p:attrName>ppt_w</p:attrName>
                                        </p:attrNameLst>
                                      </p:cBhvr>
                                      <p:tavLst>
                                        <p:tav tm="0">
                                          <p:val>
                                            <p:fltVal val="0"/>
                                          </p:val>
                                        </p:tav>
                                        <p:tav tm="100000">
                                          <p:val>
                                            <p:strVal val="#ppt_w"/>
                                          </p:val>
                                        </p:tav>
                                      </p:tavLst>
                                    </p:anim>
                                    <p:anim calcmode="lin" valueType="num">
                                      <p:cBhvr>
                                        <p:cTn id="132" dur="500" fill="hold"/>
                                        <p:tgtEl>
                                          <p:spTgt spid="79"/>
                                        </p:tgtEl>
                                        <p:attrNameLst>
                                          <p:attrName>ppt_h</p:attrName>
                                        </p:attrNameLst>
                                      </p:cBhvr>
                                      <p:tavLst>
                                        <p:tav tm="0">
                                          <p:val>
                                            <p:fltVal val="0"/>
                                          </p:val>
                                        </p:tav>
                                        <p:tav tm="100000">
                                          <p:val>
                                            <p:strVal val="#ppt_h"/>
                                          </p:val>
                                        </p:tav>
                                      </p:tavLst>
                                    </p:anim>
                                    <p:animEffect transition="in" filter="fade">
                                      <p:cBhvr>
                                        <p:cTn id="133" dur="500"/>
                                        <p:tgtEl>
                                          <p:spTgt spid="79"/>
                                        </p:tgtEl>
                                      </p:cBhvr>
                                    </p:animEffect>
                                  </p:childTnLst>
                                  <p:subTnLst>
                                    <p:audio>
                                      <p:cMediaNode>
                                        <p:cTn display="0" masterRel="sameClick">
                                          <p:stCondLst>
                                            <p:cond evt="begin" delay="0">
                                              <p:tn val="129"/>
                                            </p:cond>
                                          </p:stCondLst>
                                          <p:endCondLst>
                                            <p:cond evt="onStopAudio" delay="0">
                                              <p:tgtEl>
                                                <p:sldTgt/>
                                              </p:tgtEl>
                                            </p:cond>
                                          </p:endCondLst>
                                        </p:cTn>
                                        <p:tgtEl>
                                          <p:sndTgt r:embed="rId3" name="Bling.wav"/>
                                        </p:tgtEl>
                                      </p:cMediaNode>
                                    </p:audio>
                                  </p:subTnLst>
                                </p:cTn>
                              </p:par>
                              <p:par>
                                <p:cTn id="134" presetID="26" presetClass="emph" presetSubtype="0" fill="hold" grpId="1" nodeType="withEffect">
                                  <p:stCondLst>
                                    <p:cond delay="500"/>
                                  </p:stCondLst>
                                  <p:childTnLst>
                                    <p:animEffect transition="out" filter="fade">
                                      <p:cBhvr>
                                        <p:cTn id="135" dur="500" tmFilter="0, 0; .2, .5; .8, .5; 1, 0"/>
                                        <p:tgtEl>
                                          <p:spTgt spid="79"/>
                                        </p:tgtEl>
                                      </p:cBhvr>
                                    </p:animEffect>
                                    <p:animScale>
                                      <p:cBhvr>
                                        <p:cTn id="136" dur="250" autoRev="1" fill="hold"/>
                                        <p:tgtEl>
                                          <p:spTgt spid="79"/>
                                        </p:tgtEl>
                                      </p:cBhvr>
                                      <p:by x="105000" y="105000"/>
                                    </p:animScale>
                                  </p:childTnLst>
                                </p:cTn>
                              </p:par>
                            </p:childTnLst>
                          </p:cTn>
                        </p:par>
                      </p:childTnLst>
                    </p:cTn>
                  </p:par>
                </p:childTnLst>
              </p:cTn>
              <p:nextCondLst>
                <p:cond evt="onClick" delay="0">
                  <p:tgtEl>
                    <p:spTgt spid="78"/>
                  </p:tgtEl>
                </p:cond>
              </p:nextCondLst>
            </p:seq>
            <p:seq concurrent="1" nextAc="seek">
              <p:cTn id="137" restart="whenNotActive" fill="hold" evtFilter="cancelBubble" nodeType="interactiveSeq">
                <p:stCondLst>
                  <p:cond evt="onClick" delay="0">
                    <p:tgtEl>
                      <p:spTgt spid="80"/>
                    </p:tgtEl>
                  </p:cond>
                </p:stCondLst>
                <p:endSync evt="end" delay="0">
                  <p:rtn val="all"/>
                </p:endSync>
                <p:childTnLst>
                  <p:par>
                    <p:cTn id="138" fill="hold">
                      <p:stCondLst>
                        <p:cond delay="0"/>
                      </p:stCondLst>
                      <p:childTnLst>
                        <p:par>
                          <p:cTn id="139" fill="hold">
                            <p:stCondLst>
                              <p:cond delay="0"/>
                            </p:stCondLst>
                            <p:childTnLst>
                              <p:par>
                                <p:cTn id="140" presetID="53" presetClass="entr" presetSubtype="16" fill="hold" grpId="0" nodeType="withEffect">
                                  <p:stCondLst>
                                    <p:cond delay="0"/>
                                  </p:stCondLst>
                                  <p:childTnLst>
                                    <p:set>
                                      <p:cBhvr>
                                        <p:cTn id="141" dur="1" fill="hold">
                                          <p:stCondLst>
                                            <p:cond delay="0"/>
                                          </p:stCondLst>
                                        </p:cTn>
                                        <p:tgtEl>
                                          <p:spTgt spid="87"/>
                                        </p:tgtEl>
                                        <p:attrNameLst>
                                          <p:attrName>style.visibility</p:attrName>
                                        </p:attrNameLst>
                                      </p:cBhvr>
                                      <p:to>
                                        <p:strVal val="visible"/>
                                      </p:to>
                                    </p:set>
                                    <p:anim calcmode="lin" valueType="num">
                                      <p:cBhvr>
                                        <p:cTn id="142" dur="500" fill="hold"/>
                                        <p:tgtEl>
                                          <p:spTgt spid="87"/>
                                        </p:tgtEl>
                                        <p:attrNameLst>
                                          <p:attrName>ppt_w</p:attrName>
                                        </p:attrNameLst>
                                      </p:cBhvr>
                                      <p:tavLst>
                                        <p:tav tm="0">
                                          <p:val>
                                            <p:fltVal val="0"/>
                                          </p:val>
                                        </p:tav>
                                        <p:tav tm="100000">
                                          <p:val>
                                            <p:strVal val="#ppt_w"/>
                                          </p:val>
                                        </p:tav>
                                      </p:tavLst>
                                    </p:anim>
                                    <p:anim calcmode="lin" valueType="num">
                                      <p:cBhvr>
                                        <p:cTn id="143" dur="500" fill="hold"/>
                                        <p:tgtEl>
                                          <p:spTgt spid="87"/>
                                        </p:tgtEl>
                                        <p:attrNameLst>
                                          <p:attrName>ppt_h</p:attrName>
                                        </p:attrNameLst>
                                      </p:cBhvr>
                                      <p:tavLst>
                                        <p:tav tm="0">
                                          <p:val>
                                            <p:fltVal val="0"/>
                                          </p:val>
                                        </p:tav>
                                        <p:tav tm="100000">
                                          <p:val>
                                            <p:strVal val="#ppt_h"/>
                                          </p:val>
                                        </p:tav>
                                      </p:tavLst>
                                    </p:anim>
                                    <p:animEffect transition="in" filter="fade">
                                      <p:cBhvr>
                                        <p:cTn id="144" dur="500"/>
                                        <p:tgtEl>
                                          <p:spTgt spid="87"/>
                                        </p:tgtEl>
                                      </p:cBhvr>
                                    </p:animEffect>
                                  </p:childTnLst>
                                  <p:subTnLst>
                                    <p:audio>
                                      <p:cMediaNode>
                                        <p:cTn display="0" masterRel="sameClick">
                                          <p:stCondLst>
                                            <p:cond evt="begin" delay="0">
                                              <p:tn val="140"/>
                                            </p:cond>
                                          </p:stCondLst>
                                          <p:endCondLst>
                                            <p:cond evt="onStopAudio" delay="0">
                                              <p:tgtEl>
                                                <p:sldTgt/>
                                              </p:tgtEl>
                                            </p:cond>
                                          </p:endCondLst>
                                        </p:cTn>
                                        <p:tgtEl>
                                          <p:sndTgt r:embed="rId3" name="Bling.wav"/>
                                        </p:tgtEl>
                                      </p:cMediaNode>
                                    </p:audio>
                                  </p:subTnLst>
                                </p:cTn>
                              </p:par>
                              <p:par>
                                <p:cTn id="145" presetID="26" presetClass="emph" presetSubtype="0" fill="hold" grpId="1" nodeType="withEffect">
                                  <p:stCondLst>
                                    <p:cond delay="500"/>
                                  </p:stCondLst>
                                  <p:childTnLst>
                                    <p:animEffect transition="out" filter="fade">
                                      <p:cBhvr>
                                        <p:cTn id="146" dur="500" tmFilter="0, 0; .2, .5; .8, .5; 1, 0"/>
                                        <p:tgtEl>
                                          <p:spTgt spid="87"/>
                                        </p:tgtEl>
                                      </p:cBhvr>
                                    </p:animEffect>
                                    <p:animScale>
                                      <p:cBhvr>
                                        <p:cTn id="147" dur="250" autoRev="1" fill="hold"/>
                                        <p:tgtEl>
                                          <p:spTgt spid="87"/>
                                        </p:tgtEl>
                                      </p:cBhvr>
                                      <p:by x="105000" y="105000"/>
                                    </p:animScale>
                                  </p:childTnLst>
                                </p:cTn>
                              </p:par>
                            </p:childTnLst>
                          </p:cTn>
                        </p:par>
                      </p:childTnLst>
                    </p:cTn>
                  </p:par>
                </p:childTnLst>
              </p:cTn>
              <p:nextCondLst>
                <p:cond evt="onClick" delay="0">
                  <p:tgtEl>
                    <p:spTgt spid="80"/>
                  </p:tgtEl>
                </p:cond>
              </p:nextCondLst>
            </p:seq>
            <p:seq concurrent="1" nextAc="seek">
              <p:cTn id="148" restart="whenNotActive" fill="hold" evtFilter="cancelBubble" nodeType="interactiveSeq">
                <p:stCondLst>
                  <p:cond evt="onClick" delay="0">
                    <p:tgtEl>
                      <p:spTgt spid="88"/>
                    </p:tgtEl>
                  </p:cond>
                </p:stCondLst>
                <p:endSync evt="end" delay="0">
                  <p:rtn val="all"/>
                </p:endSync>
                <p:childTnLst>
                  <p:par>
                    <p:cTn id="149" fill="hold">
                      <p:stCondLst>
                        <p:cond delay="0"/>
                      </p:stCondLst>
                      <p:childTnLst>
                        <p:par>
                          <p:cTn id="150" fill="hold">
                            <p:stCondLst>
                              <p:cond delay="0"/>
                            </p:stCondLst>
                            <p:childTnLst>
                              <p:par>
                                <p:cTn id="151" presetID="53" presetClass="entr" presetSubtype="16" fill="hold" grpId="0" nodeType="withEffect">
                                  <p:stCondLst>
                                    <p:cond delay="0"/>
                                  </p:stCondLst>
                                  <p:childTnLst>
                                    <p:set>
                                      <p:cBhvr>
                                        <p:cTn id="152" dur="1" fill="hold">
                                          <p:stCondLst>
                                            <p:cond delay="0"/>
                                          </p:stCondLst>
                                        </p:cTn>
                                        <p:tgtEl>
                                          <p:spTgt spid="89"/>
                                        </p:tgtEl>
                                        <p:attrNameLst>
                                          <p:attrName>style.visibility</p:attrName>
                                        </p:attrNameLst>
                                      </p:cBhvr>
                                      <p:to>
                                        <p:strVal val="visible"/>
                                      </p:to>
                                    </p:set>
                                    <p:anim calcmode="lin" valueType="num">
                                      <p:cBhvr>
                                        <p:cTn id="153" dur="500" fill="hold"/>
                                        <p:tgtEl>
                                          <p:spTgt spid="89"/>
                                        </p:tgtEl>
                                        <p:attrNameLst>
                                          <p:attrName>ppt_w</p:attrName>
                                        </p:attrNameLst>
                                      </p:cBhvr>
                                      <p:tavLst>
                                        <p:tav tm="0">
                                          <p:val>
                                            <p:fltVal val="0"/>
                                          </p:val>
                                        </p:tav>
                                        <p:tav tm="100000">
                                          <p:val>
                                            <p:strVal val="#ppt_w"/>
                                          </p:val>
                                        </p:tav>
                                      </p:tavLst>
                                    </p:anim>
                                    <p:anim calcmode="lin" valueType="num">
                                      <p:cBhvr>
                                        <p:cTn id="154" dur="500" fill="hold"/>
                                        <p:tgtEl>
                                          <p:spTgt spid="89"/>
                                        </p:tgtEl>
                                        <p:attrNameLst>
                                          <p:attrName>ppt_h</p:attrName>
                                        </p:attrNameLst>
                                      </p:cBhvr>
                                      <p:tavLst>
                                        <p:tav tm="0">
                                          <p:val>
                                            <p:fltVal val="0"/>
                                          </p:val>
                                        </p:tav>
                                        <p:tav tm="100000">
                                          <p:val>
                                            <p:strVal val="#ppt_h"/>
                                          </p:val>
                                        </p:tav>
                                      </p:tavLst>
                                    </p:anim>
                                    <p:animEffect transition="in" filter="fade">
                                      <p:cBhvr>
                                        <p:cTn id="155" dur="500"/>
                                        <p:tgtEl>
                                          <p:spTgt spid="89"/>
                                        </p:tgtEl>
                                      </p:cBhvr>
                                    </p:animEffect>
                                  </p:childTnLst>
                                  <p:subTnLst>
                                    <p:audio>
                                      <p:cMediaNode>
                                        <p:cTn display="0" masterRel="sameClick">
                                          <p:stCondLst>
                                            <p:cond evt="begin" delay="0">
                                              <p:tn val="151"/>
                                            </p:cond>
                                          </p:stCondLst>
                                          <p:endCondLst>
                                            <p:cond evt="onStopAudio" delay="0">
                                              <p:tgtEl>
                                                <p:sldTgt/>
                                              </p:tgtEl>
                                            </p:cond>
                                          </p:endCondLst>
                                        </p:cTn>
                                        <p:tgtEl>
                                          <p:sndTgt r:embed="rId3" name="Bling.wav"/>
                                        </p:tgtEl>
                                      </p:cMediaNode>
                                    </p:audio>
                                  </p:subTnLst>
                                </p:cTn>
                              </p:par>
                              <p:par>
                                <p:cTn id="156" presetID="26" presetClass="emph" presetSubtype="0" fill="hold" grpId="1" nodeType="withEffect">
                                  <p:stCondLst>
                                    <p:cond delay="500"/>
                                  </p:stCondLst>
                                  <p:childTnLst>
                                    <p:animEffect transition="out" filter="fade">
                                      <p:cBhvr>
                                        <p:cTn id="157" dur="500" tmFilter="0, 0; .2, .5; .8, .5; 1, 0"/>
                                        <p:tgtEl>
                                          <p:spTgt spid="89"/>
                                        </p:tgtEl>
                                      </p:cBhvr>
                                    </p:animEffect>
                                    <p:animScale>
                                      <p:cBhvr>
                                        <p:cTn id="158" dur="250" autoRev="1" fill="hold"/>
                                        <p:tgtEl>
                                          <p:spTgt spid="89"/>
                                        </p:tgtEl>
                                      </p:cBhvr>
                                      <p:by x="105000" y="105000"/>
                                    </p:animScale>
                                  </p:childTnLst>
                                </p:cTn>
                              </p:par>
                            </p:childTnLst>
                          </p:cTn>
                        </p:par>
                      </p:childTnLst>
                    </p:cTn>
                  </p:par>
                </p:childTnLst>
              </p:cTn>
              <p:nextCondLst>
                <p:cond evt="onClick" delay="0">
                  <p:tgtEl>
                    <p:spTgt spid="88"/>
                  </p:tgtEl>
                </p:cond>
              </p:nextCondLst>
            </p:seq>
          </p:childTnLst>
        </p:cTn>
      </p:par>
    </p:tnLst>
    <p:bldLst>
      <p:bldP spid="76" grpId="0"/>
      <p:bldP spid="76" grpId="1"/>
      <p:bldP spid="82" grpId="0"/>
      <p:bldP spid="82" grpId="1"/>
      <p:bldP spid="84" grpId="0"/>
      <p:bldP spid="84" grpId="1"/>
      <p:bldP spid="86" grpId="0"/>
      <p:bldP spid="86" grpId="1"/>
      <p:bldP spid="65" grpId="0"/>
      <p:bldP spid="65" grpId="1"/>
      <p:bldP spid="77" grpId="0"/>
      <p:bldP spid="77" grpId="1"/>
      <p:bldP spid="79" grpId="0"/>
      <p:bldP spid="79" grpId="1"/>
      <p:bldP spid="87" grpId="0"/>
      <p:bldP spid="87" grpId="1"/>
      <p:bldP spid="89" grpId="0"/>
      <p:bldP spid="89"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2</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187865" y="1082576"/>
            <a:ext cx="9784935" cy="2725189"/>
          </a:xfrm>
          <a:prstGeom prst="roundRect">
            <a:avLst>
              <a:gd name="adj" fmla="val 15586"/>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5"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5"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256216" y="4165666"/>
            <a:ext cx="3108399" cy="880471"/>
            <a:chOff x="4037538" y="4547895"/>
            <a:chExt cx="3108399"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076652"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65971" y="4748459"/>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1304018" y="1508296"/>
            <a:ext cx="6651003" cy="2862322"/>
          </a:xfrm>
          <a:prstGeom prst="rect">
            <a:avLst/>
          </a:prstGeom>
          <a:noFill/>
          <a:ln>
            <a:noFill/>
          </a:ln>
        </p:spPr>
        <p:txBody>
          <a:bodyPr wrap="square">
            <a:spAutoFit/>
          </a:bodyPr>
          <a:lstStyle/>
          <a:p>
            <a:pPr algn="ctr"/>
            <a:r>
              <a:rPr lang="vi-VN" sz="3600" dirty="0">
                <a:solidFill>
                  <a:srgbClr val="EE4036"/>
                </a:solidFill>
                <a:latin typeface="Averta Std ExtraBold" panose="00000900000000000000" pitchFamily="50" charset="0"/>
              </a:rPr>
              <a:t>Một vật dao động điều hòa. Khi vật đi từ vị trí biên dương đến biên âm thì gia tốc___</a:t>
            </a:r>
          </a:p>
          <a:p>
            <a:pPr algn="ctr"/>
            <a:br>
              <a:rPr lang="vi-VN" sz="3600" dirty="0">
                <a:solidFill>
                  <a:srgbClr val="EE4036"/>
                </a:solidFill>
                <a:latin typeface="Averta Std ExtraBold" panose="00000900000000000000" pitchFamily="50" charset="0"/>
              </a:rPr>
            </a:br>
            <a:endParaRPr lang="en-US" sz="3600" dirty="0">
              <a:solidFill>
                <a:srgbClr val="EE4036"/>
              </a:solidFill>
              <a:latin typeface="Averta Std ExtraBold" panose="00000900000000000000" pitchFamily="50" charset="0"/>
            </a:endParaRPr>
          </a:p>
        </p:txBody>
      </p:sp>
      <p:pic>
        <p:nvPicPr>
          <p:cNvPr id="50" name="Picture 49">
            <a:extLst>
              <a:ext uri="{FF2B5EF4-FFF2-40B4-BE49-F238E27FC236}">
                <a16:creationId xmlns:a16="http://schemas.microsoft.com/office/drawing/2014/main" id="{83136700-02CF-4442-BDBD-D1E14B1CE35B}"/>
              </a:ext>
            </a:extLst>
          </p:cNvPr>
          <p:cNvPicPr>
            <a:picLocks noChangeAspect="1"/>
          </p:cNvPicPr>
          <p:nvPr/>
        </p:nvPicPr>
        <p:blipFill>
          <a:blip r:embed="rId8"/>
          <a:stretch>
            <a:fillRect/>
          </a:stretch>
        </p:blipFill>
        <p:spPr>
          <a:xfrm>
            <a:off x="4297585" y="-631254"/>
            <a:ext cx="360000" cy="214615"/>
          </a:xfrm>
          <a:prstGeom prst="rect">
            <a:avLst/>
          </a:prstGeom>
        </p:spPr>
      </p:pic>
      <p:pic>
        <p:nvPicPr>
          <p:cNvPr id="51" name="Picture 50">
            <a:extLst>
              <a:ext uri="{FF2B5EF4-FFF2-40B4-BE49-F238E27FC236}">
                <a16:creationId xmlns:a16="http://schemas.microsoft.com/office/drawing/2014/main" id="{EC6B3A13-B1A5-4E10-97C1-2708BDFA808E}"/>
              </a:ext>
            </a:extLst>
          </p:cNvPr>
          <p:cNvPicPr>
            <a:picLocks noChangeAspect="1"/>
          </p:cNvPicPr>
          <p:nvPr/>
        </p:nvPicPr>
        <p:blipFill>
          <a:blip r:embed="rId9"/>
          <a:stretch>
            <a:fillRect/>
          </a:stretch>
        </p:blipFill>
        <p:spPr>
          <a:xfrm>
            <a:off x="2022889" y="-680390"/>
            <a:ext cx="360000" cy="214615"/>
          </a:xfrm>
          <a:prstGeom prst="rect">
            <a:avLst/>
          </a:prstGeom>
        </p:spPr>
      </p:pic>
      <p:pic>
        <p:nvPicPr>
          <p:cNvPr id="52" name="Picture 51">
            <a:extLst>
              <a:ext uri="{FF2B5EF4-FFF2-40B4-BE49-F238E27FC236}">
                <a16:creationId xmlns:a16="http://schemas.microsoft.com/office/drawing/2014/main" id="{7437B6B6-F3C4-4CCC-916A-917CDE9900CC}"/>
              </a:ext>
            </a:extLst>
          </p:cNvPr>
          <p:cNvPicPr>
            <a:picLocks noChangeAspect="1"/>
          </p:cNvPicPr>
          <p:nvPr/>
        </p:nvPicPr>
        <p:blipFill>
          <a:blip r:embed="rId10"/>
          <a:stretch>
            <a:fillRect/>
          </a:stretch>
        </p:blipFill>
        <p:spPr>
          <a:xfrm>
            <a:off x="3562404" y="-1010893"/>
            <a:ext cx="360000" cy="218075"/>
          </a:xfrm>
          <a:prstGeom prst="rect">
            <a:avLst/>
          </a:prstGeom>
        </p:spPr>
      </p:pic>
      <p:pic>
        <p:nvPicPr>
          <p:cNvPr id="53" name="Picture 52">
            <a:extLst>
              <a:ext uri="{FF2B5EF4-FFF2-40B4-BE49-F238E27FC236}">
                <a16:creationId xmlns:a16="http://schemas.microsoft.com/office/drawing/2014/main" id="{45F64F2D-6DA2-4348-98CC-253FFE21C893}"/>
              </a:ext>
            </a:extLst>
          </p:cNvPr>
          <p:cNvPicPr>
            <a:picLocks noChangeAspect="1"/>
          </p:cNvPicPr>
          <p:nvPr/>
        </p:nvPicPr>
        <p:blipFill>
          <a:blip r:embed="rId11"/>
          <a:stretch>
            <a:fillRect/>
          </a:stretch>
        </p:blipFill>
        <p:spPr>
          <a:xfrm>
            <a:off x="5329696" y="-719246"/>
            <a:ext cx="360000" cy="218075"/>
          </a:xfrm>
          <a:prstGeom prst="rect">
            <a:avLst/>
          </a:prstGeom>
        </p:spPr>
      </p:pic>
      <p:pic>
        <p:nvPicPr>
          <p:cNvPr id="54" name="Picture 53">
            <a:extLst>
              <a:ext uri="{FF2B5EF4-FFF2-40B4-BE49-F238E27FC236}">
                <a16:creationId xmlns:a16="http://schemas.microsoft.com/office/drawing/2014/main" id="{DFDAC995-C52B-4A95-A28A-8172E0E5DC65}"/>
              </a:ext>
            </a:extLst>
          </p:cNvPr>
          <p:cNvPicPr>
            <a:picLocks noChangeAspect="1"/>
          </p:cNvPicPr>
          <p:nvPr/>
        </p:nvPicPr>
        <p:blipFill>
          <a:blip r:embed="rId12"/>
          <a:stretch>
            <a:fillRect/>
          </a:stretch>
        </p:blipFill>
        <p:spPr>
          <a:xfrm>
            <a:off x="10151615" y="-649523"/>
            <a:ext cx="360000" cy="214615"/>
          </a:xfrm>
          <a:prstGeom prst="rect">
            <a:avLst/>
          </a:prstGeom>
        </p:spPr>
      </p:pic>
      <p:pic>
        <p:nvPicPr>
          <p:cNvPr id="55" name="Picture 54">
            <a:extLst>
              <a:ext uri="{FF2B5EF4-FFF2-40B4-BE49-F238E27FC236}">
                <a16:creationId xmlns:a16="http://schemas.microsoft.com/office/drawing/2014/main" id="{136B6640-E6E1-4D80-ADAA-FD3DD9E65DF3}"/>
              </a:ext>
            </a:extLst>
          </p:cNvPr>
          <p:cNvPicPr>
            <a:picLocks noChangeAspect="1"/>
          </p:cNvPicPr>
          <p:nvPr/>
        </p:nvPicPr>
        <p:blipFill>
          <a:blip r:embed="rId13"/>
          <a:stretch>
            <a:fillRect/>
          </a:stretch>
        </p:blipFill>
        <p:spPr>
          <a:xfrm>
            <a:off x="7478868" y="-1101340"/>
            <a:ext cx="360000" cy="218075"/>
          </a:xfrm>
          <a:prstGeom prst="rect">
            <a:avLst/>
          </a:prstGeom>
        </p:spPr>
      </p:pic>
      <p:pic>
        <p:nvPicPr>
          <p:cNvPr id="56" name="Picture 55">
            <a:extLst>
              <a:ext uri="{FF2B5EF4-FFF2-40B4-BE49-F238E27FC236}">
                <a16:creationId xmlns:a16="http://schemas.microsoft.com/office/drawing/2014/main" id="{0B4131E8-A673-4BB0-95D3-29242445E245}"/>
              </a:ext>
            </a:extLst>
          </p:cNvPr>
          <p:cNvPicPr>
            <a:picLocks noChangeAspect="1"/>
          </p:cNvPicPr>
          <p:nvPr/>
        </p:nvPicPr>
        <p:blipFill>
          <a:blip r:embed="rId14"/>
          <a:stretch>
            <a:fillRect/>
          </a:stretch>
        </p:blipFill>
        <p:spPr>
          <a:xfrm>
            <a:off x="8383689" y="-593030"/>
            <a:ext cx="360000" cy="214615"/>
          </a:xfrm>
          <a:prstGeom prst="rect">
            <a:avLst/>
          </a:prstGeom>
        </p:spPr>
      </p:pic>
      <p:pic>
        <p:nvPicPr>
          <p:cNvPr id="57" name="Picture 56">
            <a:extLst>
              <a:ext uri="{FF2B5EF4-FFF2-40B4-BE49-F238E27FC236}">
                <a16:creationId xmlns:a16="http://schemas.microsoft.com/office/drawing/2014/main" id="{36BDA17A-DB23-45D8-8D11-B78B53ADB185}"/>
              </a:ext>
            </a:extLst>
          </p:cNvPr>
          <p:cNvPicPr>
            <a:picLocks noChangeAspect="1"/>
          </p:cNvPicPr>
          <p:nvPr/>
        </p:nvPicPr>
        <p:blipFill>
          <a:blip r:embed="rId15"/>
          <a:stretch>
            <a:fillRect/>
          </a:stretch>
        </p:blipFill>
        <p:spPr>
          <a:xfrm>
            <a:off x="9159089" y="-634714"/>
            <a:ext cx="360000" cy="218075"/>
          </a:xfrm>
          <a:prstGeom prst="rect">
            <a:avLst/>
          </a:prstGeom>
        </p:spPr>
      </p:pic>
      <p:pic>
        <p:nvPicPr>
          <p:cNvPr id="58" name="Picture 57">
            <a:extLst>
              <a:ext uri="{FF2B5EF4-FFF2-40B4-BE49-F238E27FC236}">
                <a16:creationId xmlns:a16="http://schemas.microsoft.com/office/drawing/2014/main" id="{D96310F7-E1E1-4AA9-811A-6C70C6DF5BEA}"/>
              </a:ext>
            </a:extLst>
          </p:cNvPr>
          <p:cNvPicPr>
            <a:picLocks noChangeAspect="1"/>
          </p:cNvPicPr>
          <p:nvPr/>
        </p:nvPicPr>
        <p:blipFill>
          <a:blip r:embed="rId16"/>
          <a:stretch>
            <a:fillRect/>
          </a:stretch>
        </p:blipFill>
        <p:spPr>
          <a:xfrm>
            <a:off x="6914365" y="-556196"/>
            <a:ext cx="360000" cy="218075"/>
          </a:xfrm>
          <a:prstGeom prst="rect">
            <a:avLst/>
          </a:prstGeom>
        </p:spPr>
      </p:pic>
      <p:pic>
        <p:nvPicPr>
          <p:cNvPr id="59" name="Picture 58">
            <a:extLst>
              <a:ext uri="{FF2B5EF4-FFF2-40B4-BE49-F238E27FC236}">
                <a16:creationId xmlns:a16="http://schemas.microsoft.com/office/drawing/2014/main" id="{5E017C85-5DAD-457C-B5DD-F3BAB9483453}"/>
              </a:ext>
            </a:extLst>
          </p:cNvPr>
          <p:cNvPicPr>
            <a:picLocks noChangeAspect="1"/>
          </p:cNvPicPr>
          <p:nvPr/>
        </p:nvPicPr>
        <p:blipFill>
          <a:blip r:embed="rId17"/>
          <a:stretch>
            <a:fillRect/>
          </a:stretch>
        </p:blipFill>
        <p:spPr>
          <a:xfrm>
            <a:off x="2749874" y="-705644"/>
            <a:ext cx="360000" cy="218075"/>
          </a:xfrm>
          <a:prstGeom prst="rect">
            <a:avLst/>
          </a:prstGeom>
        </p:spPr>
      </p:pic>
      <p:pic>
        <p:nvPicPr>
          <p:cNvPr id="60" name="Picture 59">
            <a:extLst>
              <a:ext uri="{FF2B5EF4-FFF2-40B4-BE49-F238E27FC236}">
                <a16:creationId xmlns:a16="http://schemas.microsoft.com/office/drawing/2014/main" id="{1EA53A7B-919E-456E-9512-861396F1A7A6}"/>
              </a:ext>
            </a:extLst>
          </p:cNvPr>
          <p:cNvPicPr>
            <a:picLocks noChangeAspect="1"/>
          </p:cNvPicPr>
          <p:nvPr/>
        </p:nvPicPr>
        <p:blipFill>
          <a:blip r:embed="rId9"/>
          <a:stretch>
            <a:fillRect/>
          </a:stretch>
        </p:blipFill>
        <p:spPr>
          <a:xfrm>
            <a:off x="6872692" y="-853478"/>
            <a:ext cx="360000" cy="214615"/>
          </a:xfrm>
          <a:prstGeom prst="rect">
            <a:avLst/>
          </a:prstGeom>
        </p:spPr>
      </p:pic>
      <p:pic>
        <p:nvPicPr>
          <p:cNvPr id="62" name="Picture 61">
            <a:extLst>
              <a:ext uri="{FF2B5EF4-FFF2-40B4-BE49-F238E27FC236}">
                <a16:creationId xmlns:a16="http://schemas.microsoft.com/office/drawing/2014/main" id="{9BAF055C-5BE1-4E37-8EB0-E098FAF9F86A}"/>
              </a:ext>
            </a:extLst>
          </p:cNvPr>
          <p:cNvPicPr>
            <a:picLocks noChangeAspect="1"/>
          </p:cNvPicPr>
          <p:nvPr/>
        </p:nvPicPr>
        <p:blipFill>
          <a:blip r:embed="rId10"/>
          <a:stretch>
            <a:fillRect/>
          </a:stretch>
        </p:blipFill>
        <p:spPr>
          <a:xfrm>
            <a:off x="8412207" y="-1183981"/>
            <a:ext cx="360000" cy="218075"/>
          </a:xfrm>
          <a:prstGeom prst="rect">
            <a:avLst/>
          </a:prstGeom>
        </p:spPr>
      </p:pic>
      <p:pic>
        <p:nvPicPr>
          <p:cNvPr id="65" name="Picture 64">
            <a:extLst>
              <a:ext uri="{FF2B5EF4-FFF2-40B4-BE49-F238E27FC236}">
                <a16:creationId xmlns:a16="http://schemas.microsoft.com/office/drawing/2014/main" id="{E152F6FA-703D-426C-800B-EA4A512F68C8}"/>
              </a:ext>
            </a:extLst>
          </p:cNvPr>
          <p:cNvPicPr>
            <a:picLocks noChangeAspect="1"/>
          </p:cNvPicPr>
          <p:nvPr/>
        </p:nvPicPr>
        <p:blipFill>
          <a:blip r:embed="rId17"/>
          <a:stretch>
            <a:fillRect/>
          </a:stretch>
        </p:blipFill>
        <p:spPr>
          <a:xfrm>
            <a:off x="7599677" y="-878732"/>
            <a:ext cx="360000" cy="218075"/>
          </a:xfrm>
          <a:prstGeom prst="rect">
            <a:avLst/>
          </a:prstGeom>
        </p:spPr>
      </p:pic>
      <p:pic>
        <p:nvPicPr>
          <p:cNvPr id="66" name="Picture 65">
            <a:extLst>
              <a:ext uri="{FF2B5EF4-FFF2-40B4-BE49-F238E27FC236}">
                <a16:creationId xmlns:a16="http://schemas.microsoft.com/office/drawing/2014/main" id="{9956F601-6BEA-4D35-A9CE-DC483264DDE9}"/>
              </a:ext>
            </a:extLst>
          </p:cNvPr>
          <p:cNvPicPr>
            <a:picLocks noChangeAspect="1"/>
          </p:cNvPicPr>
          <p:nvPr/>
        </p:nvPicPr>
        <p:blipFill>
          <a:blip r:embed="rId11"/>
          <a:stretch>
            <a:fillRect/>
          </a:stretch>
        </p:blipFill>
        <p:spPr>
          <a:xfrm>
            <a:off x="700335" y="-564778"/>
            <a:ext cx="360000" cy="218075"/>
          </a:xfrm>
          <a:prstGeom prst="rect">
            <a:avLst/>
          </a:prstGeom>
        </p:spPr>
      </p:pic>
      <p:pic>
        <p:nvPicPr>
          <p:cNvPr id="67" name="Picture 66">
            <a:extLst>
              <a:ext uri="{FF2B5EF4-FFF2-40B4-BE49-F238E27FC236}">
                <a16:creationId xmlns:a16="http://schemas.microsoft.com/office/drawing/2014/main" id="{1A1D4B74-F08C-4E37-AE94-EA6626121D74}"/>
              </a:ext>
            </a:extLst>
          </p:cNvPr>
          <p:cNvPicPr>
            <a:picLocks noChangeAspect="1"/>
          </p:cNvPicPr>
          <p:nvPr/>
        </p:nvPicPr>
        <p:blipFill>
          <a:blip r:embed="rId12"/>
          <a:stretch>
            <a:fillRect/>
          </a:stretch>
        </p:blipFill>
        <p:spPr>
          <a:xfrm>
            <a:off x="1631260" y="-980072"/>
            <a:ext cx="360000" cy="214615"/>
          </a:xfrm>
          <a:prstGeom prst="rect">
            <a:avLst/>
          </a:prstGeom>
        </p:spPr>
      </p:pic>
      <p:pic>
        <p:nvPicPr>
          <p:cNvPr id="76" name="Picture 75">
            <a:extLst>
              <a:ext uri="{FF2B5EF4-FFF2-40B4-BE49-F238E27FC236}">
                <a16:creationId xmlns:a16="http://schemas.microsoft.com/office/drawing/2014/main" id="{9781EDFB-5E40-417F-8975-5B44D33ED0DF}"/>
              </a:ext>
            </a:extLst>
          </p:cNvPr>
          <p:cNvPicPr>
            <a:picLocks noChangeAspect="1"/>
          </p:cNvPicPr>
          <p:nvPr/>
        </p:nvPicPr>
        <p:blipFill>
          <a:blip r:embed="rId13"/>
          <a:stretch>
            <a:fillRect/>
          </a:stretch>
        </p:blipFill>
        <p:spPr>
          <a:xfrm>
            <a:off x="2849507" y="-946872"/>
            <a:ext cx="360000" cy="218075"/>
          </a:xfrm>
          <a:prstGeom prst="rect">
            <a:avLst/>
          </a:prstGeom>
        </p:spPr>
      </p:pic>
      <p:pic>
        <p:nvPicPr>
          <p:cNvPr id="77" name="Picture 76">
            <a:extLst>
              <a:ext uri="{FF2B5EF4-FFF2-40B4-BE49-F238E27FC236}">
                <a16:creationId xmlns:a16="http://schemas.microsoft.com/office/drawing/2014/main" id="{5FCB52DE-9491-487B-A218-CCFF7ABC7187}"/>
              </a:ext>
            </a:extLst>
          </p:cNvPr>
          <p:cNvPicPr>
            <a:picLocks noChangeAspect="1"/>
          </p:cNvPicPr>
          <p:nvPr/>
        </p:nvPicPr>
        <p:blipFill>
          <a:blip r:embed="rId9"/>
          <a:stretch>
            <a:fillRect/>
          </a:stretch>
        </p:blipFill>
        <p:spPr>
          <a:xfrm>
            <a:off x="2243331" y="-699010"/>
            <a:ext cx="360000" cy="214615"/>
          </a:xfrm>
          <a:prstGeom prst="rect">
            <a:avLst/>
          </a:prstGeom>
        </p:spPr>
      </p:pic>
      <p:pic>
        <p:nvPicPr>
          <p:cNvPr id="79" name="Picture 78">
            <a:extLst>
              <a:ext uri="{FF2B5EF4-FFF2-40B4-BE49-F238E27FC236}">
                <a16:creationId xmlns:a16="http://schemas.microsoft.com/office/drawing/2014/main" id="{98DED43E-F0B8-4CD0-8C69-DC3F71D150FB}"/>
              </a:ext>
            </a:extLst>
          </p:cNvPr>
          <p:cNvPicPr>
            <a:picLocks noChangeAspect="1"/>
          </p:cNvPicPr>
          <p:nvPr/>
        </p:nvPicPr>
        <p:blipFill>
          <a:blip r:embed="rId10"/>
          <a:stretch>
            <a:fillRect/>
          </a:stretch>
        </p:blipFill>
        <p:spPr>
          <a:xfrm>
            <a:off x="3782846" y="-1029513"/>
            <a:ext cx="360000" cy="218075"/>
          </a:xfrm>
          <a:prstGeom prst="rect">
            <a:avLst/>
          </a:prstGeom>
        </p:spPr>
      </p:pic>
      <p:pic>
        <p:nvPicPr>
          <p:cNvPr id="80" name="Picture 79">
            <a:extLst>
              <a:ext uri="{FF2B5EF4-FFF2-40B4-BE49-F238E27FC236}">
                <a16:creationId xmlns:a16="http://schemas.microsoft.com/office/drawing/2014/main" id="{DF883775-6A67-4A4A-84BB-35D8C63B9692}"/>
              </a:ext>
            </a:extLst>
          </p:cNvPr>
          <p:cNvPicPr>
            <a:picLocks noChangeAspect="1"/>
          </p:cNvPicPr>
          <p:nvPr/>
        </p:nvPicPr>
        <p:blipFill>
          <a:blip r:embed="rId17"/>
          <a:stretch>
            <a:fillRect/>
          </a:stretch>
        </p:blipFill>
        <p:spPr>
          <a:xfrm>
            <a:off x="2970316" y="-724264"/>
            <a:ext cx="360000" cy="218075"/>
          </a:xfrm>
          <a:prstGeom prst="rect">
            <a:avLst/>
          </a:prstGeom>
        </p:spPr>
      </p:pic>
      <p:pic>
        <p:nvPicPr>
          <p:cNvPr id="81" name="Picture 80">
            <a:extLst>
              <a:ext uri="{FF2B5EF4-FFF2-40B4-BE49-F238E27FC236}">
                <a16:creationId xmlns:a16="http://schemas.microsoft.com/office/drawing/2014/main" id="{74F28298-20FD-4F0D-9737-28FF2855C241}"/>
              </a:ext>
            </a:extLst>
          </p:cNvPr>
          <p:cNvPicPr>
            <a:picLocks noChangeAspect="1"/>
          </p:cNvPicPr>
          <p:nvPr/>
        </p:nvPicPr>
        <p:blipFill>
          <a:blip r:embed="rId10"/>
          <a:stretch>
            <a:fillRect/>
          </a:stretch>
        </p:blipFill>
        <p:spPr>
          <a:xfrm>
            <a:off x="5981106" y="-1009277"/>
            <a:ext cx="360000" cy="218075"/>
          </a:xfrm>
          <a:prstGeom prst="rect">
            <a:avLst/>
          </a:prstGeom>
        </p:spPr>
      </p:pic>
      <p:pic>
        <p:nvPicPr>
          <p:cNvPr id="82" name="Picture 81">
            <a:extLst>
              <a:ext uri="{FF2B5EF4-FFF2-40B4-BE49-F238E27FC236}">
                <a16:creationId xmlns:a16="http://schemas.microsoft.com/office/drawing/2014/main" id="{A347B3AB-2664-48A2-850C-EFFA8E52BFAC}"/>
              </a:ext>
            </a:extLst>
          </p:cNvPr>
          <p:cNvPicPr>
            <a:picLocks noChangeAspect="1"/>
          </p:cNvPicPr>
          <p:nvPr/>
        </p:nvPicPr>
        <p:blipFill>
          <a:blip r:embed="rId12"/>
          <a:stretch>
            <a:fillRect/>
          </a:stretch>
        </p:blipFill>
        <p:spPr>
          <a:xfrm>
            <a:off x="4049962" y="-978456"/>
            <a:ext cx="360000" cy="214615"/>
          </a:xfrm>
          <a:prstGeom prst="rect">
            <a:avLst/>
          </a:prstGeom>
        </p:spPr>
      </p:pic>
      <p:pic>
        <p:nvPicPr>
          <p:cNvPr id="83" name="Picture 82">
            <a:extLst>
              <a:ext uri="{FF2B5EF4-FFF2-40B4-BE49-F238E27FC236}">
                <a16:creationId xmlns:a16="http://schemas.microsoft.com/office/drawing/2014/main" id="{F98185BC-E162-4531-BFCA-BE96906925F1}"/>
              </a:ext>
            </a:extLst>
          </p:cNvPr>
          <p:cNvPicPr>
            <a:picLocks noChangeAspect="1"/>
          </p:cNvPicPr>
          <p:nvPr/>
        </p:nvPicPr>
        <p:blipFill>
          <a:blip r:embed="rId13"/>
          <a:stretch>
            <a:fillRect/>
          </a:stretch>
        </p:blipFill>
        <p:spPr>
          <a:xfrm>
            <a:off x="5268209" y="-945256"/>
            <a:ext cx="360000" cy="218075"/>
          </a:xfrm>
          <a:prstGeom prst="rect">
            <a:avLst/>
          </a:prstGeom>
        </p:spPr>
      </p:pic>
      <p:pic>
        <p:nvPicPr>
          <p:cNvPr id="84" name="Picture 83">
            <a:extLst>
              <a:ext uri="{FF2B5EF4-FFF2-40B4-BE49-F238E27FC236}">
                <a16:creationId xmlns:a16="http://schemas.microsoft.com/office/drawing/2014/main" id="{58467660-8104-4705-8F38-1DF0D0855E2A}"/>
              </a:ext>
            </a:extLst>
          </p:cNvPr>
          <p:cNvPicPr>
            <a:picLocks noChangeAspect="1"/>
          </p:cNvPicPr>
          <p:nvPr/>
        </p:nvPicPr>
        <p:blipFill>
          <a:blip r:embed="rId10"/>
          <a:stretch>
            <a:fillRect/>
          </a:stretch>
        </p:blipFill>
        <p:spPr>
          <a:xfrm>
            <a:off x="6201548" y="-1027897"/>
            <a:ext cx="360000" cy="218075"/>
          </a:xfrm>
          <a:prstGeom prst="rect">
            <a:avLst/>
          </a:prstGeom>
        </p:spPr>
      </p:pic>
      <p:pic>
        <p:nvPicPr>
          <p:cNvPr id="85" name="Picture 84">
            <a:extLst>
              <a:ext uri="{FF2B5EF4-FFF2-40B4-BE49-F238E27FC236}">
                <a16:creationId xmlns:a16="http://schemas.microsoft.com/office/drawing/2014/main" id="{E53B8DDF-30A9-45B4-91C4-CAFE61A2680E}"/>
              </a:ext>
            </a:extLst>
          </p:cNvPr>
          <p:cNvPicPr>
            <a:picLocks noChangeAspect="1"/>
          </p:cNvPicPr>
          <p:nvPr/>
        </p:nvPicPr>
        <p:blipFill>
          <a:blip r:embed="rId13"/>
          <a:stretch>
            <a:fillRect/>
          </a:stretch>
        </p:blipFill>
        <p:spPr>
          <a:xfrm>
            <a:off x="5160333" y="-577531"/>
            <a:ext cx="360000" cy="218075"/>
          </a:xfrm>
          <a:prstGeom prst="rect">
            <a:avLst/>
          </a:prstGeom>
        </p:spPr>
      </p:pic>
      <p:pic>
        <p:nvPicPr>
          <p:cNvPr id="86" name="Picture 85">
            <a:extLst>
              <a:ext uri="{FF2B5EF4-FFF2-40B4-BE49-F238E27FC236}">
                <a16:creationId xmlns:a16="http://schemas.microsoft.com/office/drawing/2014/main" id="{F215461D-643C-46F0-B9BF-CED2FF22E7D4}"/>
              </a:ext>
            </a:extLst>
          </p:cNvPr>
          <p:cNvPicPr>
            <a:picLocks noChangeAspect="1"/>
          </p:cNvPicPr>
          <p:nvPr/>
        </p:nvPicPr>
        <p:blipFill>
          <a:blip r:embed="rId9"/>
          <a:stretch>
            <a:fillRect/>
          </a:stretch>
        </p:blipFill>
        <p:spPr>
          <a:xfrm>
            <a:off x="4554157" y="-329669"/>
            <a:ext cx="360000" cy="214615"/>
          </a:xfrm>
          <a:prstGeom prst="rect">
            <a:avLst/>
          </a:prstGeom>
        </p:spPr>
      </p:pic>
      <p:pic>
        <p:nvPicPr>
          <p:cNvPr id="87" name="Picture 86">
            <a:extLst>
              <a:ext uri="{FF2B5EF4-FFF2-40B4-BE49-F238E27FC236}">
                <a16:creationId xmlns:a16="http://schemas.microsoft.com/office/drawing/2014/main" id="{D10A4024-EBE1-42C0-9304-C13FE3470339}"/>
              </a:ext>
            </a:extLst>
          </p:cNvPr>
          <p:cNvPicPr>
            <a:picLocks noChangeAspect="1"/>
          </p:cNvPicPr>
          <p:nvPr/>
        </p:nvPicPr>
        <p:blipFill>
          <a:blip r:embed="rId10"/>
          <a:stretch>
            <a:fillRect/>
          </a:stretch>
        </p:blipFill>
        <p:spPr>
          <a:xfrm>
            <a:off x="6093672" y="-660172"/>
            <a:ext cx="360000" cy="218075"/>
          </a:xfrm>
          <a:prstGeom prst="rect">
            <a:avLst/>
          </a:prstGeom>
        </p:spPr>
      </p:pic>
      <p:pic>
        <p:nvPicPr>
          <p:cNvPr id="88" name="Picture 87">
            <a:extLst>
              <a:ext uri="{FF2B5EF4-FFF2-40B4-BE49-F238E27FC236}">
                <a16:creationId xmlns:a16="http://schemas.microsoft.com/office/drawing/2014/main" id="{9099DF57-12AF-4630-83BF-DC32899B7987}"/>
              </a:ext>
            </a:extLst>
          </p:cNvPr>
          <p:cNvPicPr>
            <a:picLocks noChangeAspect="1"/>
          </p:cNvPicPr>
          <p:nvPr/>
        </p:nvPicPr>
        <p:blipFill>
          <a:blip r:embed="rId17"/>
          <a:stretch>
            <a:fillRect/>
          </a:stretch>
        </p:blipFill>
        <p:spPr>
          <a:xfrm>
            <a:off x="5281142" y="-354923"/>
            <a:ext cx="360000" cy="218075"/>
          </a:xfrm>
          <a:prstGeom prst="rect">
            <a:avLst/>
          </a:prstGeom>
        </p:spPr>
      </p:pic>
      <p:pic>
        <p:nvPicPr>
          <p:cNvPr id="89" name="Picture 88">
            <a:extLst>
              <a:ext uri="{FF2B5EF4-FFF2-40B4-BE49-F238E27FC236}">
                <a16:creationId xmlns:a16="http://schemas.microsoft.com/office/drawing/2014/main" id="{00B2893E-8591-48D3-8031-4FEDB4016EFE}"/>
              </a:ext>
            </a:extLst>
          </p:cNvPr>
          <p:cNvPicPr>
            <a:picLocks noChangeAspect="1"/>
          </p:cNvPicPr>
          <p:nvPr/>
        </p:nvPicPr>
        <p:blipFill>
          <a:blip r:embed="rId10"/>
          <a:stretch>
            <a:fillRect/>
          </a:stretch>
        </p:blipFill>
        <p:spPr>
          <a:xfrm>
            <a:off x="3662571" y="-485468"/>
            <a:ext cx="360000" cy="218075"/>
          </a:xfrm>
          <a:prstGeom prst="rect">
            <a:avLst/>
          </a:prstGeom>
        </p:spPr>
      </p:pic>
      <p:pic>
        <p:nvPicPr>
          <p:cNvPr id="90" name="Picture 89">
            <a:extLst>
              <a:ext uri="{FF2B5EF4-FFF2-40B4-BE49-F238E27FC236}">
                <a16:creationId xmlns:a16="http://schemas.microsoft.com/office/drawing/2014/main" id="{013F2579-04EB-4461-A5E3-7B0DC899F94B}"/>
              </a:ext>
            </a:extLst>
          </p:cNvPr>
          <p:cNvPicPr>
            <a:picLocks noChangeAspect="1"/>
          </p:cNvPicPr>
          <p:nvPr/>
        </p:nvPicPr>
        <p:blipFill>
          <a:blip r:embed="rId10"/>
          <a:stretch>
            <a:fillRect/>
          </a:stretch>
        </p:blipFill>
        <p:spPr>
          <a:xfrm>
            <a:off x="3883013" y="-504088"/>
            <a:ext cx="360000" cy="218075"/>
          </a:xfrm>
          <a:prstGeom prst="rect">
            <a:avLst/>
          </a:prstGeom>
        </p:spPr>
      </p:pic>
      <p:sp>
        <p:nvSpPr>
          <p:cNvPr id="97" name="!!o6a">
            <a:extLst>
              <a:ext uri="{FF2B5EF4-FFF2-40B4-BE49-F238E27FC236}">
                <a16:creationId xmlns:a16="http://schemas.microsoft.com/office/drawing/2014/main" id="{A69446C8-8AE1-4684-80C5-705063A5E993}"/>
              </a:ext>
            </a:extLst>
          </p:cNvPr>
          <p:cNvSpPr/>
          <p:nvPr/>
        </p:nvSpPr>
        <p:spPr>
          <a:xfrm>
            <a:off x="4667928" y="5531867"/>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8" name="!!6a">
            <a:extLst>
              <a:ext uri="{FF2B5EF4-FFF2-40B4-BE49-F238E27FC236}">
                <a16:creationId xmlns:a16="http://schemas.microsoft.com/office/drawing/2014/main" id="{1A2132AA-48E4-495E-A5D0-6D2BBB8C76E1}"/>
              </a:ext>
            </a:extLst>
          </p:cNvPr>
          <p:cNvSpPr txBox="1"/>
          <p:nvPr/>
        </p:nvSpPr>
        <p:spPr>
          <a:xfrm>
            <a:off x="4840876" y="5553072"/>
            <a:ext cx="6806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ă</a:t>
            </a:r>
          </a:p>
        </p:txBody>
      </p:sp>
      <p:sp>
        <p:nvSpPr>
          <p:cNvPr id="101" name="!!o6a">
            <a:extLst>
              <a:ext uri="{FF2B5EF4-FFF2-40B4-BE49-F238E27FC236}">
                <a16:creationId xmlns:a16="http://schemas.microsoft.com/office/drawing/2014/main" id="{A69446C8-8AE1-4684-80C5-705063A5E993}"/>
              </a:ext>
            </a:extLst>
          </p:cNvPr>
          <p:cNvSpPr/>
          <p:nvPr/>
        </p:nvSpPr>
        <p:spPr>
          <a:xfrm>
            <a:off x="5807792" y="5529204"/>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2" name="!!6a">
            <a:extLst>
              <a:ext uri="{FF2B5EF4-FFF2-40B4-BE49-F238E27FC236}">
                <a16:creationId xmlns:a16="http://schemas.microsoft.com/office/drawing/2014/main" id="{1A2132AA-48E4-495E-A5D0-6D2BBB8C76E1}"/>
              </a:ext>
            </a:extLst>
          </p:cNvPr>
          <p:cNvSpPr txBox="1"/>
          <p:nvPr/>
        </p:nvSpPr>
        <p:spPr>
          <a:xfrm>
            <a:off x="5971142" y="5557318"/>
            <a:ext cx="6806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99" name="!!o6a">
            <a:extLst>
              <a:ext uri="{FF2B5EF4-FFF2-40B4-BE49-F238E27FC236}">
                <a16:creationId xmlns:a16="http://schemas.microsoft.com/office/drawing/2014/main" id="{A69446C8-8AE1-4684-80C5-705063A5E993}"/>
              </a:ext>
            </a:extLst>
          </p:cNvPr>
          <p:cNvSpPr/>
          <p:nvPr/>
        </p:nvSpPr>
        <p:spPr>
          <a:xfrm>
            <a:off x="6947656" y="5529204"/>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0" name="!!6a">
            <a:extLst>
              <a:ext uri="{FF2B5EF4-FFF2-40B4-BE49-F238E27FC236}">
                <a16:creationId xmlns:a16="http://schemas.microsoft.com/office/drawing/2014/main" id="{1A2132AA-48E4-495E-A5D0-6D2BBB8C76E1}"/>
              </a:ext>
            </a:extLst>
          </p:cNvPr>
          <p:cNvSpPr txBox="1"/>
          <p:nvPr/>
        </p:nvSpPr>
        <p:spPr>
          <a:xfrm>
            <a:off x="7096820" y="5575318"/>
            <a:ext cx="6806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pic>
        <p:nvPicPr>
          <p:cNvPr id="1030" name="Picture 6" descr="Công thức tính chu kì của con lắc lò xo trên mặt phẳng nghiêng - vật lý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55021" y="1205328"/>
            <a:ext cx="2691515" cy="2479683"/>
          </a:xfrm>
          <a:prstGeom prst="rect">
            <a:avLst/>
          </a:prstGeom>
          <a:noFill/>
          <a:extLst>
            <a:ext uri="{909E8E84-426E-40DD-AFC4-6F175D3DCCD1}">
              <a14:hiddenFill xmlns:a14="http://schemas.microsoft.com/office/drawing/2010/main">
                <a:solidFill>
                  <a:srgbClr val="FFFFFF"/>
                </a:solidFill>
              </a14:hiddenFill>
            </a:ext>
          </a:extLst>
        </p:spPr>
      </p:pic>
      <p:sp>
        <p:nvSpPr>
          <p:cNvPr id="91" name="!!o6a">
            <a:extLst>
              <a:ext uri="{FF2B5EF4-FFF2-40B4-BE49-F238E27FC236}">
                <a16:creationId xmlns:a16="http://schemas.microsoft.com/office/drawing/2014/main" id="{A69446C8-8AE1-4684-80C5-705063A5E993}"/>
              </a:ext>
            </a:extLst>
          </p:cNvPr>
          <p:cNvSpPr/>
          <p:nvPr/>
        </p:nvSpPr>
        <p:spPr>
          <a:xfrm>
            <a:off x="3528064" y="5529204"/>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2" name="!!6a">
            <a:extLst>
              <a:ext uri="{FF2B5EF4-FFF2-40B4-BE49-F238E27FC236}">
                <a16:creationId xmlns:a16="http://schemas.microsoft.com/office/drawing/2014/main" id="{1A2132AA-48E4-495E-A5D0-6D2BBB8C76E1}"/>
              </a:ext>
            </a:extLst>
          </p:cNvPr>
          <p:cNvSpPr txBox="1"/>
          <p:nvPr/>
        </p:nvSpPr>
        <p:spPr>
          <a:xfrm>
            <a:off x="3701012" y="5550409"/>
            <a:ext cx="6806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Tree>
    <p:extLst>
      <p:ext uri="{BB962C8B-B14F-4D97-AF65-F5344CB8AC3E}">
        <p14:creationId xmlns:p14="http://schemas.microsoft.com/office/powerpoint/2010/main" val="78594067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7"/>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p:cTn id="7" dur="500" fill="hold"/>
                                        <p:tgtEl>
                                          <p:spTgt spid="98"/>
                                        </p:tgtEl>
                                        <p:attrNameLst>
                                          <p:attrName>ppt_w</p:attrName>
                                        </p:attrNameLst>
                                      </p:cBhvr>
                                      <p:tavLst>
                                        <p:tav tm="0">
                                          <p:val>
                                            <p:fltVal val="0"/>
                                          </p:val>
                                        </p:tav>
                                        <p:tav tm="100000">
                                          <p:val>
                                            <p:strVal val="#ppt_w"/>
                                          </p:val>
                                        </p:tav>
                                      </p:tavLst>
                                    </p:anim>
                                    <p:anim calcmode="lin" valueType="num">
                                      <p:cBhvr>
                                        <p:cTn id="8" dur="500" fill="hold"/>
                                        <p:tgtEl>
                                          <p:spTgt spid="98"/>
                                        </p:tgtEl>
                                        <p:attrNameLst>
                                          <p:attrName>ppt_h</p:attrName>
                                        </p:attrNameLst>
                                      </p:cBhvr>
                                      <p:tavLst>
                                        <p:tav tm="0">
                                          <p:val>
                                            <p:fltVal val="0"/>
                                          </p:val>
                                        </p:tav>
                                        <p:tav tm="100000">
                                          <p:val>
                                            <p:strVal val="#ppt_h"/>
                                          </p:val>
                                        </p:tav>
                                      </p:tavLst>
                                    </p:anim>
                                    <p:animEffect transition="in" filter="fade">
                                      <p:cBhvr>
                                        <p:cTn id="9" dur="500"/>
                                        <p:tgtEl>
                                          <p:spTgt spid="98"/>
                                        </p:tgtEl>
                                      </p:cBhvr>
                                    </p:animEffect>
                                  </p:childTnLst>
                                  <p:subTnLst>
                                    <p:audio>
                                      <p:cMediaNode>
                                        <p:cTn display="0" masterRel="sameClick">
                                          <p:stCondLst>
                                            <p:cond evt="begin" delay="0">
                                              <p:tn val="5"/>
                                            </p:cond>
                                          </p:stCondLst>
                                          <p:endCondLst>
                                            <p:cond evt="onStopAudio" delay="0">
                                              <p:tgtEl>
                                                <p:sldTgt/>
                                              </p:tgtEl>
                                            </p:cond>
                                          </p:endCondLst>
                                        </p:cTn>
                                        <p:tgtEl>
                                          <p:sndTgt r:embed="rId2"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98"/>
                                        </p:tgtEl>
                                      </p:cBhvr>
                                    </p:animEffect>
                                    <p:animScale>
                                      <p:cBhvr>
                                        <p:cTn id="12" dur="250" autoRev="1" fill="hold"/>
                                        <p:tgtEl>
                                          <p:spTgt spid="98"/>
                                        </p:tgtEl>
                                      </p:cBhvr>
                                      <p:by x="105000" y="105000"/>
                                    </p:animScale>
                                  </p:childTnLst>
                                </p:cTn>
                              </p:par>
                            </p:childTnLst>
                          </p:cTn>
                        </p:par>
                      </p:childTnLst>
                    </p:cTn>
                  </p:par>
                </p:childTnLst>
              </p:cTn>
              <p:nextCondLst>
                <p:cond evt="onClick" delay="0">
                  <p:tgtEl>
                    <p:spTgt spid="97"/>
                  </p:tgtEl>
                </p:cond>
              </p:nextCondLst>
            </p:seq>
            <p:seq concurrent="1" nextAc="seek">
              <p:cTn id="13" restart="whenNotActive" fill="hold" evtFilter="cancelBubble" nodeType="interactiveSeq">
                <p:stCondLst>
                  <p:cond evt="onClick" delay="0">
                    <p:tgtEl>
                      <p:spTgt spid="101"/>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102"/>
                                        </p:tgtEl>
                                        <p:attrNameLst>
                                          <p:attrName>style.visibility</p:attrName>
                                        </p:attrNameLst>
                                      </p:cBhvr>
                                      <p:to>
                                        <p:strVal val="visible"/>
                                      </p:to>
                                    </p:set>
                                    <p:anim calcmode="lin" valueType="num">
                                      <p:cBhvr>
                                        <p:cTn id="18" dur="500" fill="hold"/>
                                        <p:tgtEl>
                                          <p:spTgt spid="102"/>
                                        </p:tgtEl>
                                        <p:attrNameLst>
                                          <p:attrName>ppt_w</p:attrName>
                                        </p:attrNameLst>
                                      </p:cBhvr>
                                      <p:tavLst>
                                        <p:tav tm="0">
                                          <p:val>
                                            <p:fltVal val="0"/>
                                          </p:val>
                                        </p:tav>
                                        <p:tav tm="100000">
                                          <p:val>
                                            <p:strVal val="#ppt_w"/>
                                          </p:val>
                                        </p:tav>
                                      </p:tavLst>
                                    </p:anim>
                                    <p:anim calcmode="lin" valueType="num">
                                      <p:cBhvr>
                                        <p:cTn id="19" dur="500" fill="hold"/>
                                        <p:tgtEl>
                                          <p:spTgt spid="102"/>
                                        </p:tgtEl>
                                        <p:attrNameLst>
                                          <p:attrName>ppt_h</p:attrName>
                                        </p:attrNameLst>
                                      </p:cBhvr>
                                      <p:tavLst>
                                        <p:tav tm="0">
                                          <p:val>
                                            <p:fltVal val="0"/>
                                          </p:val>
                                        </p:tav>
                                        <p:tav tm="100000">
                                          <p:val>
                                            <p:strVal val="#ppt_h"/>
                                          </p:val>
                                        </p:tav>
                                      </p:tavLst>
                                    </p:anim>
                                    <p:animEffect transition="in" filter="fade">
                                      <p:cBhvr>
                                        <p:cTn id="20" dur="500"/>
                                        <p:tgtEl>
                                          <p:spTgt spid="102"/>
                                        </p:tgtEl>
                                      </p:cBhvr>
                                    </p:animEffect>
                                  </p:childTnLst>
                                  <p:subTnLst>
                                    <p:audio>
                                      <p:cMediaNode>
                                        <p:cTn display="0" masterRel="sameClick">
                                          <p:stCondLst>
                                            <p:cond evt="begin" delay="0">
                                              <p:tn val="16"/>
                                            </p:cond>
                                          </p:stCondLst>
                                          <p:endCondLst>
                                            <p:cond evt="onStopAudio" delay="0">
                                              <p:tgtEl>
                                                <p:sldTgt/>
                                              </p:tgtEl>
                                            </p:cond>
                                          </p:endCondLst>
                                        </p:cTn>
                                        <p:tgtEl>
                                          <p:sndTgt r:embed="rId2"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102"/>
                                        </p:tgtEl>
                                      </p:cBhvr>
                                    </p:animEffect>
                                    <p:animScale>
                                      <p:cBhvr>
                                        <p:cTn id="23" dur="250" autoRev="1" fill="hold"/>
                                        <p:tgtEl>
                                          <p:spTgt spid="102"/>
                                        </p:tgtEl>
                                      </p:cBhvr>
                                      <p:by x="105000" y="105000"/>
                                    </p:animScale>
                                  </p:childTnLst>
                                </p:cTn>
                              </p:par>
                            </p:childTnLst>
                          </p:cTn>
                        </p:par>
                      </p:childTnLst>
                    </p:cTn>
                  </p:par>
                </p:childTnLst>
              </p:cTn>
              <p:nextCondLst>
                <p:cond evt="onClick" delay="0">
                  <p:tgtEl>
                    <p:spTgt spid="101"/>
                  </p:tgtEl>
                </p:cond>
              </p:nextCondLst>
            </p:seq>
            <p:seq concurrent="1" nextAc="seek">
              <p:cTn id="24" restart="whenNotActive" fill="hold" evtFilter="cancelBubble" nodeType="interactiveSeq">
                <p:stCondLst>
                  <p:cond evt="onClick" delay="0">
                    <p:tgtEl>
                      <p:spTgt spid="99"/>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100"/>
                                        </p:tgtEl>
                                        <p:attrNameLst>
                                          <p:attrName>style.visibility</p:attrName>
                                        </p:attrNameLst>
                                      </p:cBhvr>
                                      <p:to>
                                        <p:strVal val="visible"/>
                                      </p:to>
                                    </p:set>
                                    <p:anim calcmode="lin" valueType="num">
                                      <p:cBhvr>
                                        <p:cTn id="29" dur="500" fill="hold"/>
                                        <p:tgtEl>
                                          <p:spTgt spid="100"/>
                                        </p:tgtEl>
                                        <p:attrNameLst>
                                          <p:attrName>ppt_w</p:attrName>
                                        </p:attrNameLst>
                                      </p:cBhvr>
                                      <p:tavLst>
                                        <p:tav tm="0">
                                          <p:val>
                                            <p:fltVal val="0"/>
                                          </p:val>
                                        </p:tav>
                                        <p:tav tm="100000">
                                          <p:val>
                                            <p:strVal val="#ppt_w"/>
                                          </p:val>
                                        </p:tav>
                                      </p:tavLst>
                                    </p:anim>
                                    <p:anim calcmode="lin" valueType="num">
                                      <p:cBhvr>
                                        <p:cTn id="30" dur="500" fill="hold"/>
                                        <p:tgtEl>
                                          <p:spTgt spid="100"/>
                                        </p:tgtEl>
                                        <p:attrNameLst>
                                          <p:attrName>ppt_h</p:attrName>
                                        </p:attrNameLst>
                                      </p:cBhvr>
                                      <p:tavLst>
                                        <p:tav tm="0">
                                          <p:val>
                                            <p:fltVal val="0"/>
                                          </p:val>
                                        </p:tav>
                                        <p:tav tm="100000">
                                          <p:val>
                                            <p:strVal val="#ppt_h"/>
                                          </p:val>
                                        </p:tav>
                                      </p:tavLst>
                                    </p:anim>
                                    <p:animEffect transition="in" filter="fade">
                                      <p:cBhvr>
                                        <p:cTn id="31" dur="500"/>
                                        <p:tgtEl>
                                          <p:spTgt spid="100"/>
                                        </p:tgtEl>
                                      </p:cBhvr>
                                    </p:animEffect>
                                  </p:childTnLst>
                                  <p:subTnLst>
                                    <p:audio>
                                      <p:cMediaNode>
                                        <p:cTn display="0" masterRel="sameClick">
                                          <p:stCondLst>
                                            <p:cond evt="begin" delay="0">
                                              <p:tn val="27"/>
                                            </p:cond>
                                          </p:stCondLst>
                                          <p:endCondLst>
                                            <p:cond evt="onStopAudio" delay="0">
                                              <p:tgtEl>
                                                <p:sldTgt/>
                                              </p:tgtEl>
                                            </p:cond>
                                          </p:endCondLst>
                                        </p:cTn>
                                        <p:tgtEl>
                                          <p:sndTgt r:embed="rId2"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100"/>
                                        </p:tgtEl>
                                      </p:cBhvr>
                                    </p:animEffect>
                                    <p:animScale>
                                      <p:cBhvr>
                                        <p:cTn id="34" dur="250" autoRev="1" fill="hold"/>
                                        <p:tgtEl>
                                          <p:spTgt spid="100"/>
                                        </p:tgtEl>
                                      </p:cBhvr>
                                      <p:by x="105000" y="105000"/>
                                    </p:animScale>
                                  </p:childTnLst>
                                </p:cTn>
                              </p:par>
                              <p:par>
                                <p:cTn id="3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6" dur="2000" fill="hold"/>
                                        <p:tgtEl>
                                          <p:spTgt spid="51"/>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8" dur="2000" fill="hold"/>
                                        <p:tgtEl>
                                          <p:spTgt spid="59"/>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0" dur="2000" fill="hold"/>
                                        <p:tgtEl>
                                          <p:spTgt spid="52"/>
                                        </p:tgtEl>
                                        <p:attrNameLst>
                                          <p:attrName>ppt_x</p:attrName>
                                          <p:attrName>ppt_y</p:attrName>
                                        </p:attrNameLst>
                                      </p:cBhvr>
                                    </p:animMotion>
                                  </p:childTnLst>
                                </p:cTn>
                              </p:par>
                              <p:par>
                                <p:cTn id="41"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42" dur="2000" fill="hold"/>
                                        <p:tgtEl>
                                          <p:spTgt spid="50"/>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44" dur="2000" fill="hold"/>
                                        <p:tgtEl>
                                          <p:spTgt spid="53"/>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46" dur="2000" fill="hold"/>
                                        <p:tgtEl>
                                          <p:spTgt spid="54"/>
                                        </p:tgtEl>
                                        <p:attrNameLst>
                                          <p:attrName>ppt_x</p:attrName>
                                          <p:attrName>ppt_y</p:attrName>
                                        </p:attrNameLst>
                                      </p:cBhvr>
                                      <p:rCtr x="-4792" y="65810"/>
                                    </p:animMotion>
                                  </p:childTnLst>
                                </p:cTn>
                              </p:par>
                              <p:par>
                                <p:cTn id="47"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48" dur="2000" fill="hold"/>
                                        <p:tgtEl>
                                          <p:spTgt spid="58"/>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0" dur="2000" fill="hold"/>
                                        <p:tgtEl>
                                          <p:spTgt spid="55"/>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52" dur="2000" fill="hold"/>
                                        <p:tgtEl>
                                          <p:spTgt spid="56"/>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54" dur="2000" fill="hold"/>
                                        <p:tgtEl>
                                          <p:spTgt spid="57"/>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6" dur="2000" fill="hold"/>
                                        <p:tgtEl>
                                          <p:spTgt spid="60"/>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8" dur="2000" fill="hold"/>
                                        <p:tgtEl>
                                          <p:spTgt spid="65"/>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0" dur="2000" fill="hold"/>
                                        <p:tgtEl>
                                          <p:spTgt spid="62"/>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62" dur="2000" fill="hold"/>
                                        <p:tgtEl>
                                          <p:spTgt spid="66"/>
                                        </p:tgtEl>
                                        <p:attrNameLst>
                                          <p:attrName>ppt_x</p:attrName>
                                          <p:attrName>ppt_y</p:attrName>
                                        </p:attrNameLst>
                                      </p:cBhvr>
                                      <p:rCtr x="18750" y="58287"/>
                                    </p:animMotion>
                                  </p:childTnLst>
                                </p:cTn>
                              </p:par>
                              <p:par>
                                <p:cTn id="6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4" dur="2000" fill="hold"/>
                                        <p:tgtEl>
                                          <p:spTgt spid="67"/>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6" dur="2000" fill="hold"/>
                                        <p:tgtEl>
                                          <p:spTgt spid="76"/>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8" dur="2000" fill="hold"/>
                                        <p:tgtEl>
                                          <p:spTgt spid="77"/>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0" dur="2000" fill="hold"/>
                                        <p:tgtEl>
                                          <p:spTgt spid="80"/>
                                        </p:tgtEl>
                                        <p:attrNameLst>
                                          <p:attrName>ppt_x</p:attrName>
                                          <p:attrName>ppt_y</p:attrName>
                                        </p:attrNameLst>
                                      </p:cBhvr>
                                    </p:animMotion>
                                  </p:childTnLst>
                                </p:cTn>
                              </p:par>
                              <p:par>
                                <p:cTn id="7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2" dur="2000" fill="hold"/>
                                        <p:tgtEl>
                                          <p:spTgt spid="79"/>
                                        </p:tgtEl>
                                        <p:attrNameLst>
                                          <p:attrName>ppt_x</p:attrName>
                                          <p:attrName>ppt_y</p:attrName>
                                        </p:attrNameLst>
                                      </p:cBhvr>
                                    </p:animMotion>
                                  </p:childTnLst>
                                </p:cTn>
                              </p:par>
                              <p:par>
                                <p:cTn id="73"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4" dur="2000" fill="hold"/>
                                        <p:tgtEl>
                                          <p:spTgt spid="81"/>
                                        </p:tgtEl>
                                        <p:attrNameLst>
                                          <p:attrName>ppt_x</p:attrName>
                                          <p:attrName>ppt_y</p:attrName>
                                        </p:attrNameLst>
                                      </p:cBhvr>
                                    </p:animMotion>
                                  </p:childTnLst>
                                </p:cTn>
                              </p:par>
                              <p:par>
                                <p:cTn id="75"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76" dur="2000" fill="hold"/>
                                        <p:tgtEl>
                                          <p:spTgt spid="82"/>
                                        </p:tgtEl>
                                        <p:attrNameLst>
                                          <p:attrName>ppt_x</p:attrName>
                                          <p:attrName>ppt_y</p:attrName>
                                        </p:attrNameLst>
                                      </p:cBhvr>
                                    </p:animMotion>
                                  </p:childTnLst>
                                </p:cTn>
                              </p:par>
                              <p:par>
                                <p:cTn id="7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8" dur="2000" fill="hold"/>
                                        <p:tgtEl>
                                          <p:spTgt spid="83"/>
                                        </p:tgtEl>
                                        <p:attrNameLst>
                                          <p:attrName>ppt_x</p:attrName>
                                          <p:attrName>ppt_y</p:attrName>
                                        </p:attrNameLst>
                                      </p:cBhvr>
                                    </p:animMotion>
                                  </p:childTnLst>
                                </p:cTn>
                              </p:par>
                              <p:par>
                                <p:cTn id="7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0" dur="2000" fill="hold"/>
                                        <p:tgtEl>
                                          <p:spTgt spid="84"/>
                                        </p:tgtEl>
                                        <p:attrNameLst>
                                          <p:attrName>ppt_x</p:attrName>
                                          <p:attrName>ppt_y</p:attrName>
                                        </p:attrNameLst>
                                      </p:cBhvr>
                                    </p:animMotion>
                                  </p:childTnLst>
                                </p:cTn>
                              </p:par>
                              <p:par>
                                <p:cTn id="81"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2" dur="2000" fill="hold"/>
                                        <p:tgtEl>
                                          <p:spTgt spid="85"/>
                                        </p:tgtEl>
                                        <p:attrNameLst>
                                          <p:attrName>ppt_x</p:attrName>
                                          <p:attrName>ppt_y</p:attrName>
                                        </p:attrNameLst>
                                      </p:cBhvr>
                                    </p:animMotion>
                                  </p:childTnLst>
                                </p:cTn>
                              </p:par>
                              <p:par>
                                <p:cTn id="8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84" dur="2000" fill="hold"/>
                                        <p:tgtEl>
                                          <p:spTgt spid="86"/>
                                        </p:tgtEl>
                                        <p:attrNameLst>
                                          <p:attrName>ppt_x</p:attrName>
                                          <p:attrName>ppt_y</p:attrName>
                                        </p:attrNameLst>
                                      </p:cBhvr>
                                    </p:animMotion>
                                  </p:childTnLst>
                                </p:cTn>
                              </p:par>
                              <p:par>
                                <p:cTn id="8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6" dur="2000" fill="hold"/>
                                        <p:tgtEl>
                                          <p:spTgt spid="88"/>
                                        </p:tgtEl>
                                        <p:attrNameLst>
                                          <p:attrName>ppt_x</p:attrName>
                                          <p:attrName>ppt_y</p:attrName>
                                        </p:attrNameLst>
                                      </p:cBhvr>
                                    </p:animMotion>
                                  </p:childTnLst>
                                </p:cTn>
                              </p:par>
                              <p:par>
                                <p:cTn id="8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8" dur="2000" fill="hold"/>
                                        <p:tgtEl>
                                          <p:spTgt spid="87"/>
                                        </p:tgtEl>
                                        <p:attrNameLst>
                                          <p:attrName>ppt_x</p:attrName>
                                          <p:attrName>ppt_y</p:attrName>
                                        </p:attrNameLst>
                                      </p:cBhvr>
                                    </p:animMotion>
                                  </p:childTnLst>
                                </p:cTn>
                              </p:par>
                              <p:par>
                                <p:cTn id="8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0" dur="2000" fill="hold"/>
                                        <p:tgtEl>
                                          <p:spTgt spid="89"/>
                                        </p:tgtEl>
                                        <p:attrNameLst>
                                          <p:attrName>ppt_x</p:attrName>
                                          <p:attrName>ppt_y</p:attrName>
                                        </p:attrNameLst>
                                      </p:cBhvr>
                                    </p:animMotion>
                                  </p:childTnLst>
                                </p:cTn>
                              </p:par>
                              <p:par>
                                <p:cTn id="9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2" dur="2000" fill="hold"/>
                                        <p:tgtEl>
                                          <p:spTgt spid="90"/>
                                        </p:tgtEl>
                                        <p:attrNameLst>
                                          <p:attrName>ppt_x</p:attrName>
                                          <p:attrName>ppt_y</p:attrName>
                                        </p:attrNameLst>
                                      </p:cBhvr>
                                    </p:animMotion>
                                  </p:childTnLst>
                                </p:cTn>
                              </p:par>
                            </p:childTnLst>
                          </p:cTn>
                        </p:par>
                      </p:childTnLst>
                    </p:cTn>
                  </p:par>
                </p:childTnLst>
              </p:cTn>
              <p:nextCondLst>
                <p:cond evt="onClick" delay="0">
                  <p:tgtEl>
                    <p:spTgt spid="99"/>
                  </p:tgtEl>
                </p:cond>
              </p:nextCondLst>
            </p:seq>
            <p:seq concurrent="1" nextAc="seek">
              <p:cTn id="93" restart="whenNotActive" fill="hold" evtFilter="cancelBubble" nodeType="interactiveSeq">
                <p:stCondLst>
                  <p:cond evt="onClick" delay="0">
                    <p:tgtEl>
                      <p:spTgt spid="91"/>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92"/>
                                        </p:tgtEl>
                                        <p:attrNameLst>
                                          <p:attrName>style.visibility</p:attrName>
                                        </p:attrNameLst>
                                      </p:cBhvr>
                                      <p:to>
                                        <p:strVal val="visible"/>
                                      </p:to>
                                    </p:set>
                                    <p:anim calcmode="lin" valueType="num">
                                      <p:cBhvr>
                                        <p:cTn id="98" dur="500" fill="hold"/>
                                        <p:tgtEl>
                                          <p:spTgt spid="92"/>
                                        </p:tgtEl>
                                        <p:attrNameLst>
                                          <p:attrName>ppt_w</p:attrName>
                                        </p:attrNameLst>
                                      </p:cBhvr>
                                      <p:tavLst>
                                        <p:tav tm="0">
                                          <p:val>
                                            <p:fltVal val="0"/>
                                          </p:val>
                                        </p:tav>
                                        <p:tav tm="100000">
                                          <p:val>
                                            <p:strVal val="#ppt_w"/>
                                          </p:val>
                                        </p:tav>
                                      </p:tavLst>
                                    </p:anim>
                                    <p:anim calcmode="lin" valueType="num">
                                      <p:cBhvr>
                                        <p:cTn id="99" dur="500" fill="hold"/>
                                        <p:tgtEl>
                                          <p:spTgt spid="92"/>
                                        </p:tgtEl>
                                        <p:attrNameLst>
                                          <p:attrName>ppt_h</p:attrName>
                                        </p:attrNameLst>
                                      </p:cBhvr>
                                      <p:tavLst>
                                        <p:tav tm="0">
                                          <p:val>
                                            <p:fltVal val="0"/>
                                          </p:val>
                                        </p:tav>
                                        <p:tav tm="100000">
                                          <p:val>
                                            <p:strVal val="#ppt_h"/>
                                          </p:val>
                                        </p:tav>
                                      </p:tavLst>
                                    </p:anim>
                                    <p:animEffect transition="in" filter="fade">
                                      <p:cBhvr>
                                        <p:cTn id="100" dur="500"/>
                                        <p:tgtEl>
                                          <p:spTgt spid="92"/>
                                        </p:tgtEl>
                                      </p:cBhvr>
                                    </p:animEffect>
                                  </p:childTnLst>
                                  <p:subTnLst>
                                    <p:audio>
                                      <p:cMediaNode>
                                        <p:cTn display="0" masterRel="sameClick">
                                          <p:stCondLst>
                                            <p:cond evt="begin" delay="0">
                                              <p:tn val="96"/>
                                            </p:cond>
                                          </p:stCondLst>
                                          <p:endCondLst>
                                            <p:cond evt="onStopAudio" delay="0">
                                              <p:tgtEl>
                                                <p:sldTgt/>
                                              </p:tgtEl>
                                            </p:cond>
                                          </p:endCondLst>
                                        </p:cTn>
                                        <p:tgtEl>
                                          <p:sndTgt r:embed="rId2"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92"/>
                                        </p:tgtEl>
                                      </p:cBhvr>
                                    </p:animEffect>
                                    <p:animScale>
                                      <p:cBhvr>
                                        <p:cTn id="103" dur="250" autoRev="1" fill="hold"/>
                                        <p:tgtEl>
                                          <p:spTgt spid="92"/>
                                        </p:tgtEl>
                                      </p:cBhvr>
                                      <p:by x="105000" y="105000"/>
                                    </p:animScale>
                                  </p:childTnLst>
                                </p:cTn>
                              </p:par>
                            </p:childTnLst>
                          </p:cTn>
                        </p:par>
                      </p:childTnLst>
                    </p:cTn>
                  </p:par>
                </p:childTnLst>
              </p:cTn>
              <p:nextCondLst>
                <p:cond evt="onClick" delay="0">
                  <p:tgtEl>
                    <p:spTgt spid="91"/>
                  </p:tgtEl>
                </p:cond>
              </p:nextCondLst>
            </p:seq>
          </p:childTnLst>
        </p:cTn>
      </p:par>
    </p:tnLst>
    <p:bldLst>
      <p:bldP spid="98" grpId="0"/>
      <p:bldP spid="98" grpId="1"/>
      <p:bldP spid="102" grpId="0"/>
      <p:bldP spid="102" grpId="1"/>
      <p:bldP spid="100" grpId="0"/>
      <p:bldP spid="100" grpId="1"/>
      <p:bldP spid="92" grpId="0"/>
      <p:bldP spid="92"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79081DE3-25B1-4AC5-88E2-CA1A582D540E}"/>
              </a:ext>
            </a:extLst>
          </p:cNvPr>
          <p:cNvSpPr/>
          <p:nvPr/>
        </p:nvSpPr>
        <p:spPr>
          <a:xfrm>
            <a:off x="939965" y="1171677"/>
            <a:ext cx="10082282" cy="2919987"/>
          </a:xfrm>
          <a:prstGeom prst="roundRect">
            <a:avLst>
              <a:gd name="adj" fmla="val 16100"/>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3</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670" y="360328"/>
            <a:ext cx="394486" cy="256654"/>
          </a:xfrm>
          <a:prstGeom prst="rect">
            <a:avLst/>
          </a:prstGeom>
        </p:spPr>
      </p:pic>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5"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5"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154719" y="4348956"/>
            <a:ext cx="3151019" cy="880471"/>
            <a:chOff x="4037538" y="4547895"/>
            <a:chExt cx="3151019" cy="880471"/>
          </a:xfrm>
        </p:grpSpPr>
        <p:sp>
          <p:nvSpPr>
            <p:cNvPr id="69" name="!!Ques3">
              <a:extLst>
                <a:ext uri="{FF2B5EF4-FFF2-40B4-BE49-F238E27FC236}">
                  <a16:creationId xmlns:a16="http://schemas.microsoft.com/office/drawing/2014/main" id="{314ADFB0-1525-4AD3-A5A1-47427C8A33F9}"/>
                </a:ext>
              </a:extLst>
            </p:cNvPr>
            <p:cNvSpPr/>
            <p:nvPr/>
          </p:nvSpPr>
          <p:spPr>
            <a:xfrm>
              <a:off x="4106161" y="4547895"/>
              <a:ext cx="3082396"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74437" y="4741615"/>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39" name="!!o2c">
            <a:extLst>
              <a:ext uri="{FF2B5EF4-FFF2-40B4-BE49-F238E27FC236}">
                <a16:creationId xmlns:a16="http://schemas.microsoft.com/office/drawing/2014/main" id="{25117B70-0FC6-4C2D-91BD-44B574FE73BA}"/>
              </a:ext>
            </a:extLst>
          </p:cNvPr>
          <p:cNvSpPr/>
          <p:nvPr/>
        </p:nvSpPr>
        <p:spPr>
          <a:xfrm>
            <a:off x="5909235" y="5486720"/>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2" name="!!2c">
            <a:extLst>
              <a:ext uri="{FF2B5EF4-FFF2-40B4-BE49-F238E27FC236}">
                <a16:creationId xmlns:a16="http://schemas.microsoft.com/office/drawing/2014/main" id="{F4982626-B297-4298-81A0-46C7C0A1CACB}"/>
              </a:ext>
            </a:extLst>
          </p:cNvPr>
          <p:cNvSpPr txBox="1"/>
          <p:nvPr/>
        </p:nvSpPr>
        <p:spPr>
          <a:xfrm>
            <a:off x="6070367" y="5550638"/>
            <a:ext cx="695666"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78" name="TextBox 77">
            <a:extLst>
              <a:ext uri="{FF2B5EF4-FFF2-40B4-BE49-F238E27FC236}">
                <a16:creationId xmlns:a16="http://schemas.microsoft.com/office/drawing/2014/main" id="{32846A3D-BAE2-4FFE-B054-AE802C1398BF}"/>
              </a:ext>
            </a:extLst>
          </p:cNvPr>
          <p:cNvSpPr txBox="1"/>
          <p:nvPr/>
        </p:nvSpPr>
        <p:spPr>
          <a:xfrm>
            <a:off x="1292143" y="1791168"/>
            <a:ext cx="9377925" cy="1754326"/>
          </a:xfrm>
          <a:prstGeom prst="rect">
            <a:avLst/>
          </a:prstGeom>
          <a:noFill/>
          <a:ln>
            <a:noFill/>
          </a:ln>
        </p:spPr>
        <p:txBody>
          <a:bodyPr wrap="square">
            <a:spAutoFit/>
          </a:bodyPr>
          <a:lstStyle/>
          <a:p>
            <a:pPr algn="ctr"/>
            <a:r>
              <a:rPr lang="en-US" sz="3600" dirty="0" err="1">
                <a:solidFill>
                  <a:srgbClr val="EE4036"/>
                </a:solidFill>
                <a:latin typeface="Averta Std ExtraBold" panose="00000900000000000000" pitchFamily="50" charset="0"/>
              </a:rPr>
              <a:t>Trong</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dao</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động</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điều</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hòa</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của</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một</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vật</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thì</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gia</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tốc</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và</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vận</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tốc</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tức</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thời</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biến</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thiên</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theo</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thời</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gian</a:t>
            </a:r>
            <a:r>
              <a:rPr lang="en-US" sz="3600" dirty="0">
                <a:solidFill>
                  <a:srgbClr val="EE4036"/>
                </a:solidFill>
                <a:latin typeface="Averta Std ExtraBold" panose="00000900000000000000" pitchFamily="50" charset="0"/>
              </a:rPr>
              <a:t> ___ </a:t>
            </a:r>
            <a:r>
              <a:rPr lang="en-US" sz="3600" dirty="0" err="1">
                <a:solidFill>
                  <a:srgbClr val="EE4036"/>
                </a:solidFill>
                <a:latin typeface="Averta Std ExtraBold" panose="00000900000000000000" pitchFamily="50" charset="0"/>
              </a:rPr>
              <a:t>với</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nhau</a:t>
            </a:r>
            <a:r>
              <a:rPr lang="en-US" sz="3600" dirty="0">
                <a:solidFill>
                  <a:srgbClr val="EE4036"/>
                </a:solidFill>
                <a:latin typeface="Averta Std ExtraBold" panose="00000900000000000000" pitchFamily="50" charset="0"/>
              </a:rPr>
              <a:t>.</a:t>
            </a:r>
          </a:p>
        </p:txBody>
      </p:sp>
      <p:pic>
        <p:nvPicPr>
          <p:cNvPr id="91" name="Picture 90">
            <a:extLst>
              <a:ext uri="{FF2B5EF4-FFF2-40B4-BE49-F238E27FC236}">
                <a16:creationId xmlns:a16="http://schemas.microsoft.com/office/drawing/2014/main" id="{E2A24C98-35A3-45FF-9431-2BE835010581}"/>
              </a:ext>
            </a:extLst>
          </p:cNvPr>
          <p:cNvPicPr>
            <a:picLocks noChangeAspect="1"/>
          </p:cNvPicPr>
          <p:nvPr/>
        </p:nvPicPr>
        <p:blipFill>
          <a:blip r:embed="rId8"/>
          <a:stretch>
            <a:fillRect/>
          </a:stretch>
        </p:blipFill>
        <p:spPr>
          <a:xfrm>
            <a:off x="4297585" y="-631254"/>
            <a:ext cx="360000" cy="214615"/>
          </a:xfrm>
          <a:prstGeom prst="rect">
            <a:avLst/>
          </a:prstGeom>
        </p:spPr>
      </p:pic>
      <p:pic>
        <p:nvPicPr>
          <p:cNvPr id="92" name="Picture 91">
            <a:extLst>
              <a:ext uri="{FF2B5EF4-FFF2-40B4-BE49-F238E27FC236}">
                <a16:creationId xmlns:a16="http://schemas.microsoft.com/office/drawing/2014/main" id="{6F0C86CA-0091-4117-BFEC-2073208776D8}"/>
              </a:ext>
            </a:extLst>
          </p:cNvPr>
          <p:cNvPicPr>
            <a:picLocks noChangeAspect="1"/>
          </p:cNvPicPr>
          <p:nvPr/>
        </p:nvPicPr>
        <p:blipFill>
          <a:blip r:embed="rId9"/>
          <a:stretch>
            <a:fillRect/>
          </a:stretch>
        </p:blipFill>
        <p:spPr>
          <a:xfrm>
            <a:off x="2022889" y="-680390"/>
            <a:ext cx="360000" cy="214615"/>
          </a:xfrm>
          <a:prstGeom prst="rect">
            <a:avLst/>
          </a:prstGeom>
        </p:spPr>
      </p:pic>
      <p:pic>
        <p:nvPicPr>
          <p:cNvPr id="93" name="Picture 92">
            <a:extLst>
              <a:ext uri="{FF2B5EF4-FFF2-40B4-BE49-F238E27FC236}">
                <a16:creationId xmlns:a16="http://schemas.microsoft.com/office/drawing/2014/main" id="{68C8D11E-0AFE-4F7B-B87C-5545F5E6C086}"/>
              </a:ext>
            </a:extLst>
          </p:cNvPr>
          <p:cNvPicPr>
            <a:picLocks noChangeAspect="1"/>
          </p:cNvPicPr>
          <p:nvPr/>
        </p:nvPicPr>
        <p:blipFill>
          <a:blip r:embed="rId10"/>
          <a:stretch>
            <a:fillRect/>
          </a:stretch>
        </p:blipFill>
        <p:spPr>
          <a:xfrm>
            <a:off x="3562404" y="-1010893"/>
            <a:ext cx="360000" cy="218075"/>
          </a:xfrm>
          <a:prstGeom prst="rect">
            <a:avLst/>
          </a:prstGeom>
        </p:spPr>
      </p:pic>
      <p:pic>
        <p:nvPicPr>
          <p:cNvPr id="94" name="Picture 93">
            <a:extLst>
              <a:ext uri="{FF2B5EF4-FFF2-40B4-BE49-F238E27FC236}">
                <a16:creationId xmlns:a16="http://schemas.microsoft.com/office/drawing/2014/main" id="{0D814C9E-BF3B-4291-BE98-A970F732C6DC}"/>
              </a:ext>
            </a:extLst>
          </p:cNvPr>
          <p:cNvPicPr>
            <a:picLocks noChangeAspect="1"/>
          </p:cNvPicPr>
          <p:nvPr/>
        </p:nvPicPr>
        <p:blipFill>
          <a:blip r:embed="rId11"/>
          <a:stretch>
            <a:fillRect/>
          </a:stretch>
        </p:blipFill>
        <p:spPr>
          <a:xfrm>
            <a:off x="5329696" y="-719246"/>
            <a:ext cx="360000" cy="218075"/>
          </a:xfrm>
          <a:prstGeom prst="rect">
            <a:avLst/>
          </a:prstGeom>
        </p:spPr>
      </p:pic>
      <p:pic>
        <p:nvPicPr>
          <p:cNvPr id="95" name="Picture 94">
            <a:extLst>
              <a:ext uri="{FF2B5EF4-FFF2-40B4-BE49-F238E27FC236}">
                <a16:creationId xmlns:a16="http://schemas.microsoft.com/office/drawing/2014/main" id="{1045EAEC-7CAA-4B81-B22A-BBDE414E6E99}"/>
              </a:ext>
            </a:extLst>
          </p:cNvPr>
          <p:cNvPicPr>
            <a:picLocks noChangeAspect="1"/>
          </p:cNvPicPr>
          <p:nvPr/>
        </p:nvPicPr>
        <p:blipFill>
          <a:blip r:embed="rId12"/>
          <a:stretch>
            <a:fillRect/>
          </a:stretch>
        </p:blipFill>
        <p:spPr>
          <a:xfrm>
            <a:off x="10151615" y="-649523"/>
            <a:ext cx="360000" cy="214615"/>
          </a:xfrm>
          <a:prstGeom prst="rect">
            <a:avLst/>
          </a:prstGeom>
        </p:spPr>
      </p:pic>
      <p:pic>
        <p:nvPicPr>
          <p:cNvPr id="96" name="Picture 95">
            <a:extLst>
              <a:ext uri="{FF2B5EF4-FFF2-40B4-BE49-F238E27FC236}">
                <a16:creationId xmlns:a16="http://schemas.microsoft.com/office/drawing/2014/main" id="{E1EAAEDC-5B63-4ABF-950D-A3661A34B2A3}"/>
              </a:ext>
            </a:extLst>
          </p:cNvPr>
          <p:cNvPicPr>
            <a:picLocks noChangeAspect="1"/>
          </p:cNvPicPr>
          <p:nvPr/>
        </p:nvPicPr>
        <p:blipFill>
          <a:blip r:embed="rId13"/>
          <a:stretch>
            <a:fillRect/>
          </a:stretch>
        </p:blipFill>
        <p:spPr>
          <a:xfrm>
            <a:off x="7478868" y="-1101340"/>
            <a:ext cx="360000" cy="218075"/>
          </a:xfrm>
          <a:prstGeom prst="rect">
            <a:avLst/>
          </a:prstGeom>
        </p:spPr>
      </p:pic>
      <p:pic>
        <p:nvPicPr>
          <p:cNvPr id="97" name="Picture 96">
            <a:extLst>
              <a:ext uri="{FF2B5EF4-FFF2-40B4-BE49-F238E27FC236}">
                <a16:creationId xmlns:a16="http://schemas.microsoft.com/office/drawing/2014/main" id="{396E1D2C-F1DE-4F25-81DA-6E6028E048F9}"/>
              </a:ext>
            </a:extLst>
          </p:cNvPr>
          <p:cNvPicPr>
            <a:picLocks noChangeAspect="1"/>
          </p:cNvPicPr>
          <p:nvPr/>
        </p:nvPicPr>
        <p:blipFill>
          <a:blip r:embed="rId14"/>
          <a:stretch>
            <a:fillRect/>
          </a:stretch>
        </p:blipFill>
        <p:spPr>
          <a:xfrm>
            <a:off x="8383689" y="-593030"/>
            <a:ext cx="360000" cy="214615"/>
          </a:xfrm>
          <a:prstGeom prst="rect">
            <a:avLst/>
          </a:prstGeom>
        </p:spPr>
      </p:pic>
      <p:pic>
        <p:nvPicPr>
          <p:cNvPr id="98" name="Picture 97">
            <a:extLst>
              <a:ext uri="{FF2B5EF4-FFF2-40B4-BE49-F238E27FC236}">
                <a16:creationId xmlns:a16="http://schemas.microsoft.com/office/drawing/2014/main" id="{C67324EB-D3F2-4F0B-B911-CDA7A8304F3D}"/>
              </a:ext>
            </a:extLst>
          </p:cNvPr>
          <p:cNvPicPr>
            <a:picLocks noChangeAspect="1"/>
          </p:cNvPicPr>
          <p:nvPr/>
        </p:nvPicPr>
        <p:blipFill>
          <a:blip r:embed="rId15"/>
          <a:stretch>
            <a:fillRect/>
          </a:stretch>
        </p:blipFill>
        <p:spPr>
          <a:xfrm>
            <a:off x="9159089" y="-634714"/>
            <a:ext cx="360000" cy="218075"/>
          </a:xfrm>
          <a:prstGeom prst="rect">
            <a:avLst/>
          </a:prstGeom>
        </p:spPr>
      </p:pic>
      <p:pic>
        <p:nvPicPr>
          <p:cNvPr id="99" name="Picture 98">
            <a:extLst>
              <a:ext uri="{FF2B5EF4-FFF2-40B4-BE49-F238E27FC236}">
                <a16:creationId xmlns:a16="http://schemas.microsoft.com/office/drawing/2014/main" id="{BDB067EA-AB66-4605-8786-F0BD17037F44}"/>
              </a:ext>
            </a:extLst>
          </p:cNvPr>
          <p:cNvPicPr>
            <a:picLocks noChangeAspect="1"/>
          </p:cNvPicPr>
          <p:nvPr/>
        </p:nvPicPr>
        <p:blipFill>
          <a:blip r:embed="rId16"/>
          <a:stretch>
            <a:fillRect/>
          </a:stretch>
        </p:blipFill>
        <p:spPr>
          <a:xfrm>
            <a:off x="6914365" y="-556196"/>
            <a:ext cx="360000" cy="218075"/>
          </a:xfrm>
          <a:prstGeom prst="rect">
            <a:avLst/>
          </a:prstGeom>
        </p:spPr>
      </p:pic>
      <p:pic>
        <p:nvPicPr>
          <p:cNvPr id="100" name="Picture 99">
            <a:extLst>
              <a:ext uri="{FF2B5EF4-FFF2-40B4-BE49-F238E27FC236}">
                <a16:creationId xmlns:a16="http://schemas.microsoft.com/office/drawing/2014/main" id="{D59F442C-9BB5-43D0-B284-8EFE7D9150AA}"/>
              </a:ext>
            </a:extLst>
          </p:cNvPr>
          <p:cNvPicPr>
            <a:picLocks noChangeAspect="1"/>
          </p:cNvPicPr>
          <p:nvPr/>
        </p:nvPicPr>
        <p:blipFill>
          <a:blip r:embed="rId17"/>
          <a:stretch>
            <a:fillRect/>
          </a:stretch>
        </p:blipFill>
        <p:spPr>
          <a:xfrm>
            <a:off x="2749874" y="-705644"/>
            <a:ext cx="360000" cy="218075"/>
          </a:xfrm>
          <a:prstGeom prst="rect">
            <a:avLst/>
          </a:prstGeom>
        </p:spPr>
      </p:pic>
      <p:pic>
        <p:nvPicPr>
          <p:cNvPr id="101" name="Picture 100">
            <a:extLst>
              <a:ext uri="{FF2B5EF4-FFF2-40B4-BE49-F238E27FC236}">
                <a16:creationId xmlns:a16="http://schemas.microsoft.com/office/drawing/2014/main" id="{7DB10253-8425-4F19-B995-DCA5C90F411A}"/>
              </a:ext>
            </a:extLst>
          </p:cNvPr>
          <p:cNvPicPr>
            <a:picLocks noChangeAspect="1"/>
          </p:cNvPicPr>
          <p:nvPr/>
        </p:nvPicPr>
        <p:blipFill>
          <a:blip r:embed="rId9"/>
          <a:stretch>
            <a:fillRect/>
          </a:stretch>
        </p:blipFill>
        <p:spPr>
          <a:xfrm>
            <a:off x="6872692" y="-853478"/>
            <a:ext cx="360000" cy="214615"/>
          </a:xfrm>
          <a:prstGeom prst="rect">
            <a:avLst/>
          </a:prstGeom>
        </p:spPr>
      </p:pic>
      <p:pic>
        <p:nvPicPr>
          <p:cNvPr id="102" name="Picture 101">
            <a:extLst>
              <a:ext uri="{FF2B5EF4-FFF2-40B4-BE49-F238E27FC236}">
                <a16:creationId xmlns:a16="http://schemas.microsoft.com/office/drawing/2014/main" id="{A9DFF7EA-3F47-420E-BAB4-B4D4EAC8CE20}"/>
              </a:ext>
            </a:extLst>
          </p:cNvPr>
          <p:cNvPicPr>
            <a:picLocks noChangeAspect="1"/>
          </p:cNvPicPr>
          <p:nvPr/>
        </p:nvPicPr>
        <p:blipFill>
          <a:blip r:embed="rId10"/>
          <a:stretch>
            <a:fillRect/>
          </a:stretch>
        </p:blipFill>
        <p:spPr>
          <a:xfrm>
            <a:off x="8412207" y="-1183981"/>
            <a:ext cx="360000" cy="218075"/>
          </a:xfrm>
          <a:prstGeom prst="rect">
            <a:avLst/>
          </a:prstGeom>
        </p:spPr>
      </p:pic>
      <p:pic>
        <p:nvPicPr>
          <p:cNvPr id="103" name="Picture 102">
            <a:extLst>
              <a:ext uri="{FF2B5EF4-FFF2-40B4-BE49-F238E27FC236}">
                <a16:creationId xmlns:a16="http://schemas.microsoft.com/office/drawing/2014/main" id="{CB19D85A-DBE2-4D1C-81E5-7D5F799CB541}"/>
              </a:ext>
            </a:extLst>
          </p:cNvPr>
          <p:cNvPicPr>
            <a:picLocks noChangeAspect="1"/>
          </p:cNvPicPr>
          <p:nvPr/>
        </p:nvPicPr>
        <p:blipFill>
          <a:blip r:embed="rId17"/>
          <a:stretch>
            <a:fillRect/>
          </a:stretch>
        </p:blipFill>
        <p:spPr>
          <a:xfrm>
            <a:off x="7599677" y="-878732"/>
            <a:ext cx="360000" cy="218075"/>
          </a:xfrm>
          <a:prstGeom prst="rect">
            <a:avLst/>
          </a:prstGeom>
        </p:spPr>
      </p:pic>
      <p:pic>
        <p:nvPicPr>
          <p:cNvPr id="104" name="Picture 103">
            <a:extLst>
              <a:ext uri="{FF2B5EF4-FFF2-40B4-BE49-F238E27FC236}">
                <a16:creationId xmlns:a16="http://schemas.microsoft.com/office/drawing/2014/main" id="{1571BFB6-F40C-4995-A85E-E041985AA4EE}"/>
              </a:ext>
            </a:extLst>
          </p:cNvPr>
          <p:cNvPicPr>
            <a:picLocks noChangeAspect="1"/>
          </p:cNvPicPr>
          <p:nvPr/>
        </p:nvPicPr>
        <p:blipFill>
          <a:blip r:embed="rId11"/>
          <a:stretch>
            <a:fillRect/>
          </a:stretch>
        </p:blipFill>
        <p:spPr>
          <a:xfrm>
            <a:off x="700335" y="-564778"/>
            <a:ext cx="360000" cy="218075"/>
          </a:xfrm>
          <a:prstGeom prst="rect">
            <a:avLst/>
          </a:prstGeom>
        </p:spPr>
      </p:pic>
      <p:pic>
        <p:nvPicPr>
          <p:cNvPr id="105" name="Picture 104">
            <a:extLst>
              <a:ext uri="{FF2B5EF4-FFF2-40B4-BE49-F238E27FC236}">
                <a16:creationId xmlns:a16="http://schemas.microsoft.com/office/drawing/2014/main" id="{4CE6C58B-82FB-4AC7-AD34-D55656BEEFAF}"/>
              </a:ext>
            </a:extLst>
          </p:cNvPr>
          <p:cNvPicPr>
            <a:picLocks noChangeAspect="1"/>
          </p:cNvPicPr>
          <p:nvPr/>
        </p:nvPicPr>
        <p:blipFill>
          <a:blip r:embed="rId12"/>
          <a:stretch>
            <a:fillRect/>
          </a:stretch>
        </p:blipFill>
        <p:spPr>
          <a:xfrm>
            <a:off x="1631260" y="-980072"/>
            <a:ext cx="360000" cy="214615"/>
          </a:xfrm>
          <a:prstGeom prst="rect">
            <a:avLst/>
          </a:prstGeom>
        </p:spPr>
      </p:pic>
      <p:pic>
        <p:nvPicPr>
          <p:cNvPr id="106" name="Picture 105">
            <a:extLst>
              <a:ext uri="{FF2B5EF4-FFF2-40B4-BE49-F238E27FC236}">
                <a16:creationId xmlns:a16="http://schemas.microsoft.com/office/drawing/2014/main" id="{669FFAF8-4030-42C1-8181-04368FB8726A}"/>
              </a:ext>
            </a:extLst>
          </p:cNvPr>
          <p:cNvPicPr>
            <a:picLocks noChangeAspect="1"/>
          </p:cNvPicPr>
          <p:nvPr/>
        </p:nvPicPr>
        <p:blipFill>
          <a:blip r:embed="rId13"/>
          <a:stretch>
            <a:fillRect/>
          </a:stretch>
        </p:blipFill>
        <p:spPr>
          <a:xfrm>
            <a:off x="2849507" y="-946872"/>
            <a:ext cx="360000" cy="218075"/>
          </a:xfrm>
          <a:prstGeom prst="rect">
            <a:avLst/>
          </a:prstGeom>
        </p:spPr>
      </p:pic>
      <p:pic>
        <p:nvPicPr>
          <p:cNvPr id="107" name="Picture 106">
            <a:extLst>
              <a:ext uri="{FF2B5EF4-FFF2-40B4-BE49-F238E27FC236}">
                <a16:creationId xmlns:a16="http://schemas.microsoft.com/office/drawing/2014/main" id="{91E80C74-3176-4BBC-BD54-D2910A4B7BAC}"/>
              </a:ext>
            </a:extLst>
          </p:cNvPr>
          <p:cNvPicPr>
            <a:picLocks noChangeAspect="1"/>
          </p:cNvPicPr>
          <p:nvPr/>
        </p:nvPicPr>
        <p:blipFill>
          <a:blip r:embed="rId9"/>
          <a:stretch>
            <a:fillRect/>
          </a:stretch>
        </p:blipFill>
        <p:spPr>
          <a:xfrm>
            <a:off x="2243331" y="-699010"/>
            <a:ext cx="360000" cy="214615"/>
          </a:xfrm>
          <a:prstGeom prst="rect">
            <a:avLst/>
          </a:prstGeom>
        </p:spPr>
      </p:pic>
      <p:pic>
        <p:nvPicPr>
          <p:cNvPr id="108" name="Picture 107">
            <a:extLst>
              <a:ext uri="{FF2B5EF4-FFF2-40B4-BE49-F238E27FC236}">
                <a16:creationId xmlns:a16="http://schemas.microsoft.com/office/drawing/2014/main" id="{BF80EC7E-5859-465E-8871-B259D7CF0038}"/>
              </a:ext>
            </a:extLst>
          </p:cNvPr>
          <p:cNvPicPr>
            <a:picLocks noChangeAspect="1"/>
          </p:cNvPicPr>
          <p:nvPr/>
        </p:nvPicPr>
        <p:blipFill>
          <a:blip r:embed="rId10"/>
          <a:stretch>
            <a:fillRect/>
          </a:stretch>
        </p:blipFill>
        <p:spPr>
          <a:xfrm>
            <a:off x="3782846" y="-1029513"/>
            <a:ext cx="360000" cy="218075"/>
          </a:xfrm>
          <a:prstGeom prst="rect">
            <a:avLst/>
          </a:prstGeom>
        </p:spPr>
      </p:pic>
      <p:pic>
        <p:nvPicPr>
          <p:cNvPr id="109" name="Picture 108">
            <a:extLst>
              <a:ext uri="{FF2B5EF4-FFF2-40B4-BE49-F238E27FC236}">
                <a16:creationId xmlns:a16="http://schemas.microsoft.com/office/drawing/2014/main" id="{CFCC4645-75D6-4985-BB16-8B625A7F7030}"/>
              </a:ext>
            </a:extLst>
          </p:cNvPr>
          <p:cNvPicPr>
            <a:picLocks noChangeAspect="1"/>
          </p:cNvPicPr>
          <p:nvPr/>
        </p:nvPicPr>
        <p:blipFill>
          <a:blip r:embed="rId17"/>
          <a:stretch>
            <a:fillRect/>
          </a:stretch>
        </p:blipFill>
        <p:spPr>
          <a:xfrm>
            <a:off x="2970316" y="-724264"/>
            <a:ext cx="360000" cy="218075"/>
          </a:xfrm>
          <a:prstGeom prst="rect">
            <a:avLst/>
          </a:prstGeom>
        </p:spPr>
      </p:pic>
      <p:pic>
        <p:nvPicPr>
          <p:cNvPr id="110" name="Picture 109">
            <a:extLst>
              <a:ext uri="{FF2B5EF4-FFF2-40B4-BE49-F238E27FC236}">
                <a16:creationId xmlns:a16="http://schemas.microsoft.com/office/drawing/2014/main" id="{2A628FAA-7798-4AE3-9E71-65587129DF17}"/>
              </a:ext>
            </a:extLst>
          </p:cNvPr>
          <p:cNvPicPr>
            <a:picLocks noChangeAspect="1"/>
          </p:cNvPicPr>
          <p:nvPr/>
        </p:nvPicPr>
        <p:blipFill>
          <a:blip r:embed="rId10"/>
          <a:stretch>
            <a:fillRect/>
          </a:stretch>
        </p:blipFill>
        <p:spPr>
          <a:xfrm>
            <a:off x="5981106" y="-1009277"/>
            <a:ext cx="360000" cy="218075"/>
          </a:xfrm>
          <a:prstGeom prst="rect">
            <a:avLst/>
          </a:prstGeom>
        </p:spPr>
      </p:pic>
      <p:pic>
        <p:nvPicPr>
          <p:cNvPr id="111" name="Picture 110">
            <a:extLst>
              <a:ext uri="{FF2B5EF4-FFF2-40B4-BE49-F238E27FC236}">
                <a16:creationId xmlns:a16="http://schemas.microsoft.com/office/drawing/2014/main" id="{9A00F9A9-3E3F-4628-9532-16A3E13760BC}"/>
              </a:ext>
            </a:extLst>
          </p:cNvPr>
          <p:cNvPicPr>
            <a:picLocks noChangeAspect="1"/>
          </p:cNvPicPr>
          <p:nvPr/>
        </p:nvPicPr>
        <p:blipFill>
          <a:blip r:embed="rId12"/>
          <a:stretch>
            <a:fillRect/>
          </a:stretch>
        </p:blipFill>
        <p:spPr>
          <a:xfrm>
            <a:off x="4049962" y="-978456"/>
            <a:ext cx="360000" cy="214615"/>
          </a:xfrm>
          <a:prstGeom prst="rect">
            <a:avLst/>
          </a:prstGeom>
        </p:spPr>
      </p:pic>
      <p:pic>
        <p:nvPicPr>
          <p:cNvPr id="112" name="Picture 111">
            <a:extLst>
              <a:ext uri="{FF2B5EF4-FFF2-40B4-BE49-F238E27FC236}">
                <a16:creationId xmlns:a16="http://schemas.microsoft.com/office/drawing/2014/main" id="{177AA96B-48C8-4C60-B922-9ABA2EE54110}"/>
              </a:ext>
            </a:extLst>
          </p:cNvPr>
          <p:cNvPicPr>
            <a:picLocks noChangeAspect="1"/>
          </p:cNvPicPr>
          <p:nvPr/>
        </p:nvPicPr>
        <p:blipFill>
          <a:blip r:embed="rId13"/>
          <a:stretch>
            <a:fillRect/>
          </a:stretch>
        </p:blipFill>
        <p:spPr>
          <a:xfrm>
            <a:off x="5268209" y="-945256"/>
            <a:ext cx="360000" cy="218075"/>
          </a:xfrm>
          <a:prstGeom prst="rect">
            <a:avLst/>
          </a:prstGeom>
        </p:spPr>
      </p:pic>
      <p:pic>
        <p:nvPicPr>
          <p:cNvPr id="113" name="Picture 112">
            <a:extLst>
              <a:ext uri="{FF2B5EF4-FFF2-40B4-BE49-F238E27FC236}">
                <a16:creationId xmlns:a16="http://schemas.microsoft.com/office/drawing/2014/main" id="{7D34D429-619F-4567-AE95-0002F7F728BE}"/>
              </a:ext>
            </a:extLst>
          </p:cNvPr>
          <p:cNvPicPr>
            <a:picLocks noChangeAspect="1"/>
          </p:cNvPicPr>
          <p:nvPr/>
        </p:nvPicPr>
        <p:blipFill>
          <a:blip r:embed="rId10"/>
          <a:stretch>
            <a:fillRect/>
          </a:stretch>
        </p:blipFill>
        <p:spPr>
          <a:xfrm>
            <a:off x="6201548" y="-1027897"/>
            <a:ext cx="360000" cy="218075"/>
          </a:xfrm>
          <a:prstGeom prst="rect">
            <a:avLst/>
          </a:prstGeom>
        </p:spPr>
      </p:pic>
      <p:pic>
        <p:nvPicPr>
          <p:cNvPr id="114" name="Picture 113">
            <a:extLst>
              <a:ext uri="{FF2B5EF4-FFF2-40B4-BE49-F238E27FC236}">
                <a16:creationId xmlns:a16="http://schemas.microsoft.com/office/drawing/2014/main" id="{77044C68-7973-4EA4-AFFF-3066205CECAF}"/>
              </a:ext>
            </a:extLst>
          </p:cNvPr>
          <p:cNvPicPr>
            <a:picLocks noChangeAspect="1"/>
          </p:cNvPicPr>
          <p:nvPr/>
        </p:nvPicPr>
        <p:blipFill>
          <a:blip r:embed="rId13"/>
          <a:stretch>
            <a:fillRect/>
          </a:stretch>
        </p:blipFill>
        <p:spPr>
          <a:xfrm>
            <a:off x="5160333" y="-577531"/>
            <a:ext cx="360000" cy="218075"/>
          </a:xfrm>
          <a:prstGeom prst="rect">
            <a:avLst/>
          </a:prstGeom>
        </p:spPr>
      </p:pic>
      <p:pic>
        <p:nvPicPr>
          <p:cNvPr id="115" name="Picture 114">
            <a:extLst>
              <a:ext uri="{FF2B5EF4-FFF2-40B4-BE49-F238E27FC236}">
                <a16:creationId xmlns:a16="http://schemas.microsoft.com/office/drawing/2014/main" id="{B54F87DA-BE54-437B-85B3-5691899ADA41}"/>
              </a:ext>
            </a:extLst>
          </p:cNvPr>
          <p:cNvPicPr>
            <a:picLocks noChangeAspect="1"/>
          </p:cNvPicPr>
          <p:nvPr/>
        </p:nvPicPr>
        <p:blipFill>
          <a:blip r:embed="rId9"/>
          <a:stretch>
            <a:fillRect/>
          </a:stretch>
        </p:blipFill>
        <p:spPr>
          <a:xfrm>
            <a:off x="4554157" y="-329669"/>
            <a:ext cx="360000" cy="214615"/>
          </a:xfrm>
          <a:prstGeom prst="rect">
            <a:avLst/>
          </a:prstGeom>
        </p:spPr>
      </p:pic>
      <p:pic>
        <p:nvPicPr>
          <p:cNvPr id="116" name="Picture 115">
            <a:extLst>
              <a:ext uri="{FF2B5EF4-FFF2-40B4-BE49-F238E27FC236}">
                <a16:creationId xmlns:a16="http://schemas.microsoft.com/office/drawing/2014/main" id="{750F0249-3D57-4EA8-B6F3-CA5D1360BF14}"/>
              </a:ext>
            </a:extLst>
          </p:cNvPr>
          <p:cNvPicPr>
            <a:picLocks noChangeAspect="1"/>
          </p:cNvPicPr>
          <p:nvPr/>
        </p:nvPicPr>
        <p:blipFill>
          <a:blip r:embed="rId10"/>
          <a:stretch>
            <a:fillRect/>
          </a:stretch>
        </p:blipFill>
        <p:spPr>
          <a:xfrm>
            <a:off x="6093672" y="-660172"/>
            <a:ext cx="360000" cy="218075"/>
          </a:xfrm>
          <a:prstGeom prst="rect">
            <a:avLst/>
          </a:prstGeom>
        </p:spPr>
      </p:pic>
      <p:pic>
        <p:nvPicPr>
          <p:cNvPr id="117" name="Picture 116">
            <a:extLst>
              <a:ext uri="{FF2B5EF4-FFF2-40B4-BE49-F238E27FC236}">
                <a16:creationId xmlns:a16="http://schemas.microsoft.com/office/drawing/2014/main" id="{8845B16D-EB99-4335-B391-498FC4C4C7E4}"/>
              </a:ext>
            </a:extLst>
          </p:cNvPr>
          <p:cNvPicPr>
            <a:picLocks noChangeAspect="1"/>
          </p:cNvPicPr>
          <p:nvPr/>
        </p:nvPicPr>
        <p:blipFill>
          <a:blip r:embed="rId17"/>
          <a:stretch>
            <a:fillRect/>
          </a:stretch>
        </p:blipFill>
        <p:spPr>
          <a:xfrm>
            <a:off x="5281142" y="-354923"/>
            <a:ext cx="360000" cy="218075"/>
          </a:xfrm>
          <a:prstGeom prst="rect">
            <a:avLst/>
          </a:prstGeom>
        </p:spPr>
      </p:pic>
      <p:pic>
        <p:nvPicPr>
          <p:cNvPr id="118" name="Picture 117">
            <a:extLst>
              <a:ext uri="{FF2B5EF4-FFF2-40B4-BE49-F238E27FC236}">
                <a16:creationId xmlns:a16="http://schemas.microsoft.com/office/drawing/2014/main" id="{1C125569-1989-4359-9AB3-9A5179BE08F7}"/>
              </a:ext>
            </a:extLst>
          </p:cNvPr>
          <p:cNvPicPr>
            <a:picLocks noChangeAspect="1"/>
          </p:cNvPicPr>
          <p:nvPr/>
        </p:nvPicPr>
        <p:blipFill>
          <a:blip r:embed="rId10"/>
          <a:stretch>
            <a:fillRect/>
          </a:stretch>
        </p:blipFill>
        <p:spPr>
          <a:xfrm>
            <a:off x="3662571" y="-485468"/>
            <a:ext cx="360000" cy="218075"/>
          </a:xfrm>
          <a:prstGeom prst="rect">
            <a:avLst/>
          </a:prstGeom>
        </p:spPr>
      </p:pic>
      <p:pic>
        <p:nvPicPr>
          <p:cNvPr id="119" name="Picture 118">
            <a:extLst>
              <a:ext uri="{FF2B5EF4-FFF2-40B4-BE49-F238E27FC236}">
                <a16:creationId xmlns:a16="http://schemas.microsoft.com/office/drawing/2014/main" id="{292483AD-5130-449D-A62E-D13857C9C572}"/>
              </a:ext>
            </a:extLst>
          </p:cNvPr>
          <p:cNvPicPr>
            <a:picLocks noChangeAspect="1"/>
          </p:cNvPicPr>
          <p:nvPr/>
        </p:nvPicPr>
        <p:blipFill>
          <a:blip r:embed="rId10"/>
          <a:stretch>
            <a:fillRect/>
          </a:stretch>
        </p:blipFill>
        <p:spPr>
          <a:xfrm>
            <a:off x="3883013" y="-504088"/>
            <a:ext cx="360000" cy="218075"/>
          </a:xfrm>
          <a:prstGeom prst="rect">
            <a:avLst/>
          </a:prstGeom>
        </p:spPr>
      </p:pic>
      <p:sp>
        <p:nvSpPr>
          <p:cNvPr id="66" name="!!o2c">
            <a:extLst>
              <a:ext uri="{FF2B5EF4-FFF2-40B4-BE49-F238E27FC236}">
                <a16:creationId xmlns:a16="http://schemas.microsoft.com/office/drawing/2014/main" id="{25117B70-0FC6-4C2D-91BD-44B574FE73BA}"/>
              </a:ext>
            </a:extLst>
          </p:cNvPr>
          <p:cNvSpPr/>
          <p:nvPr/>
        </p:nvSpPr>
        <p:spPr>
          <a:xfrm>
            <a:off x="7040264" y="5486720"/>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7" name="!!2c">
            <a:extLst>
              <a:ext uri="{FF2B5EF4-FFF2-40B4-BE49-F238E27FC236}">
                <a16:creationId xmlns:a16="http://schemas.microsoft.com/office/drawing/2014/main" id="{F4982626-B297-4298-81A0-46C7C0A1CACB}"/>
              </a:ext>
            </a:extLst>
          </p:cNvPr>
          <p:cNvSpPr txBox="1"/>
          <p:nvPr/>
        </p:nvSpPr>
        <p:spPr>
          <a:xfrm>
            <a:off x="7187467" y="5603446"/>
            <a:ext cx="695666"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p</a:t>
            </a:r>
          </a:p>
        </p:txBody>
      </p:sp>
      <p:sp>
        <p:nvSpPr>
          <p:cNvPr id="55" name="!!o2c">
            <a:extLst>
              <a:ext uri="{FF2B5EF4-FFF2-40B4-BE49-F238E27FC236}">
                <a16:creationId xmlns:a16="http://schemas.microsoft.com/office/drawing/2014/main" id="{25117B70-0FC6-4C2D-91BD-44B574FE73BA}"/>
              </a:ext>
            </a:extLst>
          </p:cNvPr>
          <p:cNvSpPr/>
          <p:nvPr/>
        </p:nvSpPr>
        <p:spPr>
          <a:xfrm>
            <a:off x="8196790" y="5486720"/>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6" name="!!2c">
            <a:extLst>
              <a:ext uri="{FF2B5EF4-FFF2-40B4-BE49-F238E27FC236}">
                <a16:creationId xmlns:a16="http://schemas.microsoft.com/office/drawing/2014/main" id="{F4982626-B297-4298-81A0-46C7C0A1CACB}"/>
              </a:ext>
            </a:extLst>
          </p:cNvPr>
          <p:cNvSpPr txBox="1"/>
          <p:nvPr/>
        </p:nvSpPr>
        <p:spPr>
          <a:xfrm>
            <a:off x="8373021" y="5621768"/>
            <a:ext cx="695666"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57" name="!!o2c">
            <a:extLst>
              <a:ext uri="{FF2B5EF4-FFF2-40B4-BE49-F238E27FC236}">
                <a16:creationId xmlns:a16="http://schemas.microsoft.com/office/drawing/2014/main" id="{25117B70-0FC6-4C2D-91BD-44B574FE73BA}"/>
              </a:ext>
            </a:extLst>
          </p:cNvPr>
          <p:cNvSpPr/>
          <p:nvPr/>
        </p:nvSpPr>
        <p:spPr>
          <a:xfrm>
            <a:off x="9342333" y="5493454"/>
            <a:ext cx="1029568" cy="1022834"/>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8" name="!!2c">
            <a:extLst>
              <a:ext uri="{FF2B5EF4-FFF2-40B4-BE49-F238E27FC236}">
                <a16:creationId xmlns:a16="http://schemas.microsoft.com/office/drawing/2014/main" id="{F4982626-B297-4298-81A0-46C7C0A1CACB}"/>
              </a:ext>
            </a:extLst>
          </p:cNvPr>
          <p:cNvSpPr txBox="1"/>
          <p:nvPr/>
        </p:nvSpPr>
        <p:spPr>
          <a:xfrm>
            <a:off x="9493164" y="5610180"/>
            <a:ext cx="695666"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59" name="!!o2c">
            <a:extLst>
              <a:ext uri="{FF2B5EF4-FFF2-40B4-BE49-F238E27FC236}">
                <a16:creationId xmlns:a16="http://schemas.microsoft.com/office/drawing/2014/main" id="{25117B70-0FC6-4C2D-91BD-44B574FE73BA}"/>
              </a:ext>
            </a:extLst>
          </p:cNvPr>
          <p:cNvSpPr/>
          <p:nvPr/>
        </p:nvSpPr>
        <p:spPr>
          <a:xfrm>
            <a:off x="2503254" y="5486720"/>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0" name="!!2c">
            <a:extLst>
              <a:ext uri="{FF2B5EF4-FFF2-40B4-BE49-F238E27FC236}">
                <a16:creationId xmlns:a16="http://schemas.microsoft.com/office/drawing/2014/main" id="{F4982626-B297-4298-81A0-46C7C0A1CACB}"/>
              </a:ext>
            </a:extLst>
          </p:cNvPr>
          <p:cNvSpPr txBox="1"/>
          <p:nvPr/>
        </p:nvSpPr>
        <p:spPr>
          <a:xfrm>
            <a:off x="2664625" y="5610180"/>
            <a:ext cx="695666"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u</a:t>
            </a:r>
          </a:p>
        </p:txBody>
      </p:sp>
      <p:sp>
        <p:nvSpPr>
          <p:cNvPr id="62" name="!!o2c">
            <a:extLst>
              <a:ext uri="{FF2B5EF4-FFF2-40B4-BE49-F238E27FC236}">
                <a16:creationId xmlns:a16="http://schemas.microsoft.com/office/drawing/2014/main" id="{25117B70-0FC6-4C2D-91BD-44B574FE73BA}"/>
              </a:ext>
            </a:extLst>
          </p:cNvPr>
          <p:cNvSpPr/>
          <p:nvPr/>
        </p:nvSpPr>
        <p:spPr>
          <a:xfrm>
            <a:off x="3646983" y="5486720"/>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5" name="!!2c">
            <a:extLst>
              <a:ext uri="{FF2B5EF4-FFF2-40B4-BE49-F238E27FC236}">
                <a16:creationId xmlns:a16="http://schemas.microsoft.com/office/drawing/2014/main" id="{F4982626-B297-4298-81A0-46C7C0A1CACB}"/>
              </a:ext>
            </a:extLst>
          </p:cNvPr>
          <p:cNvSpPr txBox="1"/>
          <p:nvPr/>
        </p:nvSpPr>
        <p:spPr>
          <a:xfrm>
            <a:off x="3806886" y="5603446"/>
            <a:ext cx="695666"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ô</a:t>
            </a:r>
          </a:p>
        </p:txBody>
      </p:sp>
      <p:sp>
        <p:nvSpPr>
          <p:cNvPr id="76" name="!!o2c">
            <a:extLst>
              <a:ext uri="{FF2B5EF4-FFF2-40B4-BE49-F238E27FC236}">
                <a16:creationId xmlns:a16="http://schemas.microsoft.com/office/drawing/2014/main" id="{25117B70-0FC6-4C2D-91BD-44B574FE73BA}"/>
              </a:ext>
            </a:extLst>
          </p:cNvPr>
          <p:cNvSpPr/>
          <p:nvPr/>
        </p:nvSpPr>
        <p:spPr>
          <a:xfrm>
            <a:off x="4778109" y="5486720"/>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77" name="!!2c">
            <a:extLst>
              <a:ext uri="{FF2B5EF4-FFF2-40B4-BE49-F238E27FC236}">
                <a16:creationId xmlns:a16="http://schemas.microsoft.com/office/drawing/2014/main" id="{F4982626-B297-4298-81A0-46C7C0A1CACB}"/>
              </a:ext>
            </a:extLst>
          </p:cNvPr>
          <p:cNvSpPr txBox="1"/>
          <p:nvPr/>
        </p:nvSpPr>
        <p:spPr>
          <a:xfrm>
            <a:off x="4928940" y="5596368"/>
            <a:ext cx="695666"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81" name="!!o2c">
            <a:extLst>
              <a:ext uri="{FF2B5EF4-FFF2-40B4-BE49-F238E27FC236}">
                <a16:creationId xmlns:a16="http://schemas.microsoft.com/office/drawing/2014/main" id="{25117B70-0FC6-4C2D-91BD-44B574FE73BA}"/>
              </a:ext>
            </a:extLst>
          </p:cNvPr>
          <p:cNvSpPr/>
          <p:nvPr/>
        </p:nvSpPr>
        <p:spPr>
          <a:xfrm>
            <a:off x="1357711" y="5486720"/>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2" name="!!2c">
            <a:extLst>
              <a:ext uri="{FF2B5EF4-FFF2-40B4-BE49-F238E27FC236}">
                <a16:creationId xmlns:a16="http://schemas.microsoft.com/office/drawing/2014/main" id="{F4982626-B297-4298-81A0-46C7C0A1CACB}"/>
              </a:ext>
            </a:extLst>
          </p:cNvPr>
          <p:cNvSpPr txBox="1"/>
          <p:nvPr/>
        </p:nvSpPr>
        <p:spPr>
          <a:xfrm>
            <a:off x="1519082" y="5597480"/>
            <a:ext cx="695666"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v</a:t>
            </a:r>
          </a:p>
        </p:txBody>
      </p:sp>
    </p:spTree>
    <p:extLst>
      <p:ext uri="{BB962C8B-B14F-4D97-AF65-F5344CB8AC3E}">
        <p14:creationId xmlns:p14="http://schemas.microsoft.com/office/powerpoint/2010/main" val="4280977009"/>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subTnLst>
                                    <p:audio>
                                      <p:cMediaNode>
                                        <p:cTn display="0" masterRel="sameClick">
                                          <p:stCondLst>
                                            <p:cond evt="begin" delay="0">
                                              <p:tn val="5"/>
                                            </p:cond>
                                          </p:stCondLst>
                                          <p:endCondLst>
                                            <p:cond evt="onStopAudio" delay="0">
                                              <p:tgtEl>
                                                <p:sldTgt/>
                                              </p:tgtEl>
                                            </p:cond>
                                          </p:endCondLst>
                                        </p:cTn>
                                        <p:tgtEl>
                                          <p:sndTgt r:embed="rId2"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42"/>
                                        </p:tgtEl>
                                      </p:cBhvr>
                                    </p:animEffect>
                                    <p:animScale>
                                      <p:cBhvr>
                                        <p:cTn id="12" dur="250" autoRev="1" fill="hold"/>
                                        <p:tgtEl>
                                          <p:spTgt spid="42"/>
                                        </p:tgtEl>
                                      </p:cBhvr>
                                      <p:by x="105000" y="105000"/>
                                    </p:animScale>
                                  </p:childTnLst>
                                </p:cTn>
                              </p:par>
                            </p:childTnLst>
                          </p:cTn>
                        </p:par>
                      </p:childTnLst>
                    </p:cTn>
                  </p:par>
                </p:childTnLst>
              </p:cTn>
              <p:nextCondLst>
                <p:cond evt="onClick" delay="0">
                  <p:tgtEl>
                    <p:spTgt spid="39"/>
                  </p:tgtEl>
                </p:cond>
              </p:nextCondLst>
            </p:seq>
            <p:seq concurrent="1" nextAc="seek">
              <p:cTn id="13" restart="whenNotActive" fill="hold" evtFilter="cancelBubble" nodeType="interactiveSeq">
                <p:stCondLst>
                  <p:cond evt="onClick" delay="0">
                    <p:tgtEl>
                      <p:spTgt spid="66"/>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67"/>
                                        </p:tgtEl>
                                        <p:attrNameLst>
                                          <p:attrName>style.visibility</p:attrName>
                                        </p:attrNameLst>
                                      </p:cBhvr>
                                      <p:to>
                                        <p:strVal val="visible"/>
                                      </p:to>
                                    </p:set>
                                    <p:anim calcmode="lin" valueType="num">
                                      <p:cBhvr>
                                        <p:cTn id="18" dur="500" fill="hold"/>
                                        <p:tgtEl>
                                          <p:spTgt spid="67"/>
                                        </p:tgtEl>
                                        <p:attrNameLst>
                                          <p:attrName>ppt_w</p:attrName>
                                        </p:attrNameLst>
                                      </p:cBhvr>
                                      <p:tavLst>
                                        <p:tav tm="0">
                                          <p:val>
                                            <p:fltVal val="0"/>
                                          </p:val>
                                        </p:tav>
                                        <p:tav tm="100000">
                                          <p:val>
                                            <p:strVal val="#ppt_w"/>
                                          </p:val>
                                        </p:tav>
                                      </p:tavLst>
                                    </p:anim>
                                    <p:anim calcmode="lin" valueType="num">
                                      <p:cBhvr>
                                        <p:cTn id="19" dur="500" fill="hold"/>
                                        <p:tgtEl>
                                          <p:spTgt spid="67"/>
                                        </p:tgtEl>
                                        <p:attrNameLst>
                                          <p:attrName>ppt_h</p:attrName>
                                        </p:attrNameLst>
                                      </p:cBhvr>
                                      <p:tavLst>
                                        <p:tav tm="0">
                                          <p:val>
                                            <p:fltVal val="0"/>
                                          </p:val>
                                        </p:tav>
                                        <p:tav tm="100000">
                                          <p:val>
                                            <p:strVal val="#ppt_h"/>
                                          </p:val>
                                        </p:tav>
                                      </p:tavLst>
                                    </p:anim>
                                    <p:animEffect transition="in" filter="fade">
                                      <p:cBhvr>
                                        <p:cTn id="20" dur="500"/>
                                        <p:tgtEl>
                                          <p:spTgt spid="67"/>
                                        </p:tgtEl>
                                      </p:cBhvr>
                                    </p:animEffect>
                                  </p:childTnLst>
                                  <p:subTnLst>
                                    <p:audio>
                                      <p:cMediaNode>
                                        <p:cTn display="0" masterRel="sameClick">
                                          <p:stCondLst>
                                            <p:cond evt="begin" delay="0">
                                              <p:tn val="16"/>
                                            </p:cond>
                                          </p:stCondLst>
                                          <p:endCondLst>
                                            <p:cond evt="onStopAudio" delay="0">
                                              <p:tgtEl>
                                                <p:sldTgt/>
                                              </p:tgtEl>
                                            </p:cond>
                                          </p:endCondLst>
                                        </p:cTn>
                                        <p:tgtEl>
                                          <p:sndTgt r:embed="rId2"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67"/>
                                        </p:tgtEl>
                                      </p:cBhvr>
                                    </p:animEffect>
                                    <p:animScale>
                                      <p:cBhvr>
                                        <p:cTn id="23" dur="250" autoRev="1" fill="hold"/>
                                        <p:tgtEl>
                                          <p:spTgt spid="67"/>
                                        </p:tgtEl>
                                      </p:cBhvr>
                                      <p:by x="105000" y="105000"/>
                                    </p:animScale>
                                  </p:childTnLst>
                                </p:cTn>
                              </p:par>
                            </p:childTnLst>
                          </p:cTn>
                        </p:par>
                      </p:childTnLst>
                    </p:cTn>
                  </p:par>
                </p:childTnLst>
              </p:cTn>
              <p:nextCondLst>
                <p:cond evt="onClick" delay="0">
                  <p:tgtEl>
                    <p:spTgt spid="66"/>
                  </p:tgtEl>
                </p:cond>
              </p:nextCondLst>
            </p:seq>
            <p:seq concurrent="1" nextAc="seek">
              <p:cTn id="24" restart="whenNotActive" fill="hold" evtFilter="cancelBubble" nodeType="interactiveSeq">
                <p:stCondLst>
                  <p:cond evt="onClick" delay="0">
                    <p:tgtEl>
                      <p:spTgt spid="55"/>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subTnLst>
                                    <p:audio>
                                      <p:cMediaNode>
                                        <p:cTn display="0" masterRel="sameClick">
                                          <p:stCondLst>
                                            <p:cond evt="begin" delay="0">
                                              <p:tn val="27"/>
                                            </p:cond>
                                          </p:stCondLst>
                                          <p:endCondLst>
                                            <p:cond evt="onStopAudio" delay="0">
                                              <p:tgtEl>
                                                <p:sldTgt/>
                                              </p:tgtEl>
                                            </p:cond>
                                          </p:endCondLst>
                                        </p:cTn>
                                        <p:tgtEl>
                                          <p:sndTgt r:embed="rId2"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56"/>
                                        </p:tgtEl>
                                      </p:cBhvr>
                                    </p:animEffect>
                                    <p:animScale>
                                      <p:cBhvr>
                                        <p:cTn id="34" dur="250" autoRev="1" fill="hold"/>
                                        <p:tgtEl>
                                          <p:spTgt spid="56"/>
                                        </p:tgtEl>
                                      </p:cBhvr>
                                      <p:by x="105000" y="105000"/>
                                    </p:animScale>
                                  </p:childTnLst>
                                </p:cTn>
                              </p:par>
                            </p:childTnLst>
                          </p:cTn>
                        </p:par>
                      </p:childTnLst>
                    </p:cTn>
                  </p:par>
                </p:childTnLst>
              </p:cTn>
              <p:nextCondLst>
                <p:cond evt="onClick" delay="0">
                  <p:tgtEl>
                    <p:spTgt spid="55"/>
                  </p:tgtEl>
                </p:cond>
              </p:nextCondLst>
            </p:seq>
            <p:seq concurrent="1" nextAc="seek">
              <p:cTn id="35" restart="whenNotActive" fill="hold" evtFilter="cancelBubble" nodeType="interactiveSeq">
                <p:stCondLst>
                  <p:cond evt="onClick" delay="0">
                    <p:tgtEl>
                      <p:spTgt spid="57"/>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p:cTn id="40" dur="500" fill="hold"/>
                                        <p:tgtEl>
                                          <p:spTgt spid="58"/>
                                        </p:tgtEl>
                                        <p:attrNameLst>
                                          <p:attrName>ppt_w</p:attrName>
                                        </p:attrNameLst>
                                      </p:cBhvr>
                                      <p:tavLst>
                                        <p:tav tm="0">
                                          <p:val>
                                            <p:fltVal val="0"/>
                                          </p:val>
                                        </p:tav>
                                        <p:tav tm="100000">
                                          <p:val>
                                            <p:strVal val="#ppt_w"/>
                                          </p:val>
                                        </p:tav>
                                      </p:tavLst>
                                    </p:anim>
                                    <p:anim calcmode="lin" valueType="num">
                                      <p:cBhvr>
                                        <p:cTn id="41" dur="500" fill="hold"/>
                                        <p:tgtEl>
                                          <p:spTgt spid="58"/>
                                        </p:tgtEl>
                                        <p:attrNameLst>
                                          <p:attrName>ppt_h</p:attrName>
                                        </p:attrNameLst>
                                      </p:cBhvr>
                                      <p:tavLst>
                                        <p:tav tm="0">
                                          <p:val>
                                            <p:fltVal val="0"/>
                                          </p:val>
                                        </p:tav>
                                        <p:tav tm="100000">
                                          <p:val>
                                            <p:strVal val="#ppt_h"/>
                                          </p:val>
                                        </p:tav>
                                      </p:tavLst>
                                    </p:anim>
                                    <p:animEffect transition="in" filter="fade">
                                      <p:cBhvr>
                                        <p:cTn id="42" dur="500"/>
                                        <p:tgtEl>
                                          <p:spTgt spid="58"/>
                                        </p:tgtEl>
                                      </p:cBhvr>
                                    </p:animEffect>
                                  </p:childTnLst>
                                  <p:subTnLst>
                                    <p:audio>
                                      <p:cMediaNode>
                                        <p:cTn display="0" masterRel="sameClick">
                                          <p:stCondLst>
                                            <p:cond evt="begin" delay="0">
                                              <p:tn val="38"/>
                                            </p:cond>
                                          </p:stCondLst>
                                          <p:endCondLst>
                                            <p:cond evt="onStopAudio" delay="0">
                                              <p:tgtEl>
                                                <p:sldTgt/>
                                              </p:tgtEl>
                                            </p:cond>
                                          </p:endCondLst>
                                        </p:cTn>
                                        <p:tgtEl>
                                          <p:sndTgt r:embed="rId2" name="Bling.wav"/>
                                        </p:tgtEl>
                                      </p:cMediaNode>
                                    </p:audio>
                                  </p:subTnLst>
                                </p:cTn>
                              </p:par>
                              <p:par>
                                <p:cTn id="43" presetID="26" presetClass="emph" presetSubtype="0" fill="hold" grpId="1" nodeType="withEffect">
                                  <p:stCondLst>
                                    <p:cond delay="500"/>
                                  </p:stCondLst>
                                  <p:childTnLst>
                                    <p:animEffect transition="out" filter="fade">
                                      <p:cBhvr>
                                        <p:cTn id="44" dur="500" tmFilter="0, 0; .2, .5; .8, .5; 1, 0"/>
                                        <p:tgtEl>
                                          <p:spTgt spid="58"/>
                                        </p:tgtEl>
                                      </p:cBhvr>
                                    </p:animEffect>
                                    <p:animScale>
                                      <p:cBhvr>
                                        <p:cTn id="45" dur="250" autoRev="1" fill="hold"/>
                                        <p:tgtEl>
                                          <p:spTgt spid="58"/>
                                        </p:tgtEl>
                                      </p:cBhvr>
                                      <p:by x="105000" y="105000"/>
                                    </p:animScale>
                                  </p:childTnLst>
                                </p:cTn>
                              </p:par>
                              <p:par>
                                <p:cTn id="4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7" dur="2000" fill="hold"/>
                                        <p:tgtEl>
                                          <p:spTgt spid="92"/>
                                        </p:tgtEl>
                                        <p:attrNameLst>
                                          <p:attrName>ppt_x</p:attrName>
                                          <p:attrName>ppt_y</p:attrName>
                                        </p:attrNameLst>
                                      </p:cBhvr>
                                    </p:animMotion>
                                  </p:childTnLst>
                                </p:cTn>
                              </p:par>
                              <p:par>
                                <p:cTn id="4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9" dur="2000" fill="hold"/>
                                        <p:tgtEl>
                                          <p:spTgt spid="100"/>
                                        </p:tgtEl>
                                        <p:attrNameLst>
                                          <p:attrName>ppt_x</p:attrName>
                                          <p:attrName>ppt_y</p:attrName>
                                        </p:attrNameLst>
                                      </p:cBhvr>
                                    </p:animMotion>
                                  </p:childTnLst>
                                </p:cTn>
                              </p:par>
                              <p:par>
                                <p:cTn id="5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1" dur="2000" fill="hold"/>
                                        <p:tgtEl>
                                          <p:spTgt spid="93"/>
                                        </p:tgtEl>
                                        <p:attrNameLst>
                                          <p:attrName>ppt_x</p:attrName>
                                          <p:attrName>ppt_y</p:attrName>
                                        </p:attrNameLst>
                                      </p:cBhvr>
                                    </p:animMotion>
                                  </p:childTnLst>
                                </p:cTn>
                              </p:par>
                              <p:par>
                                <p:cTn id="52"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53" dur="2000" fill="hold"/>
                                        <p:tgtEl>
                                          <p:spTgt spid="91"/>
                                        </p:tgtEl>
                                        <p:attrNameLst>
                                          <p:attrName>ppt_x</p:attrName>
                                          <p:attrName>ppt_y</p:attrName>
                                        </p:attrNameLst>
                                      </p:cBhvr>
                                    </p:animMotion>
                                  </p:childTnLst>
                                </p:cTn>
                              </p:par>
                              <p:par>
                                <p:cTn id="54"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55" dur="2000" fill="hold"/>
                                        <p:tgtEl>
                                          <p:spTgt spid="94"/>
                                        </p:tgtEl>
                                        <p:attrNameLst>
                                          <p:attrName>ppt_x</p:attrName>
                                          <p:attrName>ppt_y</p:attrName>
                                        </p:attrNameLst>
                                      </p:cBhvr>
                                    </p:animMotion>
                                  </p:childTnLst>
                                </p:cTn>
                              </p:par>
                              <p:par>
                                <p:cTn id="56"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57" dur="2000" fill="hold"/>
                                        <p:tgtEl>
                                          <p:spTgt spid="95"/>
                                        </p:tgtEl>
                                        <p:attrNameLst>
                                          <p:attrName>ppt_x</p:attrName>
                                          <p:attrName>ppt_y</p:attrName>
                                        </p:attrNameLst>
                                      </p:cBhvr>
                                      <p:rCtr x="-4792" y="65810"/>
                                    </p:animMotion>
                                  </p:childTnLst>
                                </p:cTn>
                              </p:par>
                              <p:par>
                                <p:cTn id="58"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59" dur="2000" fill="hold"/>
                                        <p:tgtEl>
                                          <p:spTgt spid="99"/>
                                        </p:tgtEl>
                                        <p:attrNameLst>
                                          <p:attrName>ppt_x</p:attrName>
                                          <p:attrName>ppt_y</p:attrName>
                                        </p:attrNameLst>
                                      </p:cBhvr>
                                    </p:animMotion>
                                  </p:childTnLst>
                                </p:cTn>
                              </p:par>
                              <p:par>
                                <p:cTn id="6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1" dur="2000" fill="hold"/>
                                        <p:tgtEl>
                                          <p:spTgt spid="96"/>
                                        </p:tgtEl>
                                        <p:attrNameLst>
                                          <p:attrName>ppt_x</p:attrName>
                                          <p:attrName>ppt_y</p:attrName>
                                        </p:attrNameLst>
                                      </p:cBhvr>
                                    </p:animMotion>
                                  </p:childTnLst>
                                </p:cTn>
                              </p:par>
                              <p:par>
                                <p:cTn id="62"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63" dur="2000" fill="hold"/>
                                        <p:tgtEl>
                                          <p:spTgt spid="97"/>
                                        </p:tgtEl>
                                        <p:attrNameLst>
                                          <p:attrName>ppt_x</p:attrName>
                                          <p:attrName>ppt_y</p:attrName>
                                        </p:attrNameLst>
                                      </p:cBhvr>
                                    </p:animMotion>
                                  </p:childTnLst>
                                </p:cTn>
                              </p:par>
                              <p:par>
                                <p:cTn id="64"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65" dur="2000" fill="hold"/>
                                        <p:tgtEl>
                                          <p:spTgt spid="98"/>
                                        </p:tgtEl>
                                        <p:attrNameLst>
                                          <p:attrName>ppt_x</p:attrName>
                                          <p:attrName>ppt_y</p:attrName>
                                        </p:attrNameLst>
                                      </p:cBhvr>
                                    </p:animMotion>
                                  </p:childTnLst>
                                </p:cTn>
                              </p:par>
                              <p:par>
                                <p:cTn id="6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7" dur="2000" fill="hold"/>
                                        <p:tgtEl>
                                          <p:spTgt spid="101"/>
                                        </p:tgtEl>
                                        <p:attrNameLst>
                                          <p:attrName>ppt_x</p:attrName>
                                          <p:attrName>ppt_y</p:attrName>
                                        </p:attrNameLst>
                                      </p:cBhvr>
                                    </p:animMotion>
                                  </p:childTnLst>
                                </p:cTn>
                              </p:par>
                              <p:par>
                                <p:cTn id="6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69" dur="2000" fill="hold"/>
                                        <p:tgtEl>
                                          <p:spTgt spid="103"/>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1" dur="2000" fill="hold"/>
                                        <p:tgtEl>
                                          <p:spTgt spid="102"/>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73" dur="2000" fill="hold"/>
                                        <p:tgtEl>
                                          <p:spTgt spid="104"/>
                                        </p:tgtEl>
                                        <p:attrNameLst>
                                          <p:attrName>ppt_x</p:attrName>
                                          <p:attrName>ppt_y</p:attrName>
                                        </p:attrNameLst>
                                      </p:cBhvr>
                                      <p:rCtr x="18750" y="58287"/>
                                    </p:animMotion>
                                  </p:childTnLst>
                                </p:cTn>
                              </p:par>
                              <p:par>
                                <p:cTn id="74"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75" dur="2000" fill="hold"/>
                                        <p:tgtEl>
                                          <p:spTgt spid="105"/>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7" dur="2000" fill="hold"/>
                                        <p:tgtEl>
                                          <p:spTgt spid="106"/>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79" dur="2000" fill="hold"/>
                                        <p:tgtEl>
                                          <p:spTgt spid="107"/>
                                        </p:tgtEl>
                                        <p:attrNameLst>
                                          <p:attrName>ppt_x</p:attrName>
                                          <p:attrName>ppt_y</p:attrName>
                                        </p:attrNameLst>
                                      </p:cBhvr>
                                    </p:animMotion>
                                  </p:childTnLst>
                                </p:cTn>
                              </p:par>
                              <p:par>
                                <p:cTn id="80"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1" dur="2000" fill="hold"/>
                                        <p:tgtEl>
                                          <p:spTgt spid="109"/>
                                        </p:tgtEl>
                                        <p:attrNameLst>
                                          <p:attrName>ppt_x</p:attrName>
                                          <p:attrName>ppt_y</p:attrName>
                                        </p:attrNameLst>
                                      </p:cBhvr>
                                    </p:animMotion>
                                  </p:childTnLst>
                                </p:cTn>
                              </p:par>
                              <p:par>
                                <p:cTn id="8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3" dur="2000" fill="hold"/>
                                        <p:tgtEl>
                                          <p:spTgt spid="108"/>
                                        </p:tgtEl>
                                        <p:attrNameLst>
                                          <p:attrName>ppt_x</p:attrName>
                                          <p:attrName>ppt_y</p:attrName>
                                        </p:attrNameLst>
                                      </p:cBhvr>
                                    </p:animMotion>
                                  </p:childTnLst>
                                </p:cTn>
                              </p:par>
                              <p:par>
                                <p:cTn id="84"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5" dur="2000" fill="hold"/>
                                        <p:tgtEl>
                                          <p:spTgt spid="110"/>
                                        </p:tgtEl>
                                        <p:attrNameLst>
                                          <p:attrName>ppt_x</p:attrName>
                                          <p:attrName>ppt_y</p:attrName>
                                        </p:attrNameLst>
                                      </p:cBhvr>
                                    </p:animMotion>
                                  </p:childTnLst>
                                </p:cTn>
                              </p:par>
                              <p:par>
                                <p:cTn id="86"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87" dur="2000" fill="hold"/>
                                        <p:tgtEl>
                                          <p:spTgt spid="111"/>
                                        </p:tgtEl>
                                        <p:attrNameLst>
                                          <p:attrName>ppt_x</p:attrName>
                                          <p:attrName>ppt_y</p:attrName>
                                        </p:attrNameLst>
                                      </p:cBhvr>
                                    </p:animMotion>
                                  </p:childTnLst>
                                </p:cTn>
                              </p:par>
                              <p:par>
                                <p:cTn id="8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9" dur="2000" fill="hold"/>
                                        <p:tgtEl>
                                          <p:spTgt spid="112"/>
                                        </p:tgtEl>
                                        <p:attrNameLst>
                                          <p:attrName>ppt_x</p:attrName>
                                          <p:attrName>ppt_y</p:attrName>
                                        </p:attrNameLst>
                                      </p:cBhvr>
                                    </p:animMotion>
                                  </p:childTnLst>
                                </p:cTn>
                              </p:par>
                              <p:par>
                                <p:cTn id="9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1" dur="2000" fill="hold"/>
                                        <p:tgtEl>
                                          <p:spTgt spid="113"/>
                                        </p:tgtEl>
                                        <p:attrNameLst>
                                          <p:attrName>ppt_x</p:attrName>
                                          <p:attrName>ppt_y</p:attrName>
                                        </p:attrNameLst>
                                      </p:cBhvr>
                                    </p:animMotion>
                                  </p:childTnLst>
                                </p:cTn>
                              </p:par>
                              <p:par>
                                <p:cTn id="92"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93" dur="2000" fill="hold"/>
                                        <p:tgtEl>
                                          <p:spTgt spid="114"/>
                                        </p:tgtEl>
                                        <p:attrNameLst>
                                          <p:attrName>ppt_x</p:attrName>
                                          <p:attrName>ppt_y</p:attrName>
                                        </p:attrNameLst>
                                      </p:cBhvr>
                                    </p:animMotion>
                                  </p:childTnLst>
                                </p:cTn>
                              </p:par>
                              <p:par>
                                <p:cTn id="9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95" dur="2000" fill="hold"/>
                                        <p:tgtEl>
                                          <p:spTgt spid="115"/>
                                        </p:tgtEl>
                                        <p:attrNameLst>
                                          <p:attrName>ppt_x</p:attrName>
                                          <p:attrName>ppt_y</p:attrName>
                                        </p:attrNameLst>
                                      </p:cBhvr>
                                    </p:animMotion>
                                  </p:childTnLst>
                                </p:cTn>
                              </p:par>
                              <p:par>
                                <p:cTn id="9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97" dur="2000" fill="hold"/>
                                        <p:tgtEl>
                                          <p:spTgt spid="117"/>
                                        </p:tgtEl>
                                        <p:attrNameLst>
                                          <p:attrName>ppt_x</p:attrName>
                                          <p:attrName>ppt_y</p:attrName>
                                        </p:attrNameLst>
                                      </p:cBhvr>
                                    </p:animMotion>
                                  </p:childTnLst>
                                </p:cTn>
                              </p:par>
                              <p:par>
                                <p:cTn id="9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9" dur="2000" fill="hold"/>
                                        <p:tgtEl>
                                          <p:spTgt spid="116"/>
                                        </p:tgtEl>
                                        <p:attrNameLst>
                                          <p:attrName>ppt_x</p:attrName>
                                          <p:attrName>ppt_y</p:attrName>
                                        </p:attrNameLst>
                                      </p:cBhvr>
                                    </p:animMotion>
                                  </p:childTnLst>
                                </p:cTn>
                              </p:par>
                              <p:par>
                                <p:cTn id="10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1" dur="2000" fill="hold"/>
                                        <p:tgtEl>
                                          <p:spTgt spid="118"/>
                                        </p:tgtEl>
                                        <p:attrNameLst>
                                          <p:attrName>ppt_x</p:attrName>
                                          <p:attrName>ppt_y</p:attrName>
                                        </p:attrNameLst>
                                      </p:cBhvr>
                                    </p:animMotion>
                                  </p:childTnLst>
                                </p:cTn>
                              </p:par>
                              <p:par>
                                <p:cTn id="10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3" dur="2000" fill="hold"/>
                                        <p:tgtEl>
                                          <p:spTgt spid="119"/>
                                        </p:tgtEl>
                                        <p:attrNameLst>
                                          <p:attrName>ppt_x</p:attrName>
                                          <p:attrName>ppt_y</p:attrName>
                                        </p:attrNameLst>
                                      </p:cBhvr>
                                    </p:animMotion>
                                  </p:childTnLst>
                                </p:cTn>
                              </p:par>
                            </p:childTnLst>
                          </p:cTn>
                        </p:par>
                      </p:childTnLst>
                    </p:cTn>
                  </p:par>
                </p:childTnLst>
              </p:cTn>
              <p:nextCondLst>
                <p:cond evt="onClick" delay="0">
                  <p:tgtEl>
                    <p:spTgt spid="57"/>
                  </p:tgtEl>
                </p:cond>
              </p:nextCondLst>
            </p:seq>
            <p:seq concurrent="1" nextAc="seek">
              <p:cTn id="104" restart="whenNotActive" fill="hold" evtFilter="cancelBubble" nodeType="interactiveSeq">
                <p:stCondLst>
                  <p:cond evt="onClick" delay="0">
                    <p:tgtEl>
                      <p:spTgt spid="59"/>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60"/>
                                        </p:tgtEl>
                                        <p:attrNameLst>
                                          <p:attrName>style.visibility</p:attrName>
                                        </p:attrNameLst>
                                      </p:cBhvr>
                                      <p:to>
                                        <p:strVal val="visible"/>
                                      </p:to>
                                    </p:set>
                                    <p:anim calcmode="lin" valueType="num">
                                      <p:cBhvr>
                                        <p:cTn id="109" dur="500" fill="hold"/>
                                        <p:tgtEl>
                                          <p:spTgt spid="60"/>
                                        </p:tgtEl>
                                        <p:attrNameLst>
                                          <p:attrName>ppt_w</p:attrName>
                                        </p:attrNameLst>
                                      </p:cBhvr>
                                      <p:tavLst>
                                        <p:tav tm="0">
                                          <p:val>
                                            <p:fltVal val="0"/>
                                          </p:val>
                                        </p:tav>
                                        <p:tav tm="100000">
                                          <p:val>
                                            <p:strVal val="#ppt_w"/>
                                          </p:val>
                                        </p:tav>
                                      </p:tavLst>
                                    </p:anim>
                                    <p:anim calcmode="lin" valueType="num">
                                      <p:cBhvr>
                                        <p:cTn id="110" dur="500" fill="hold"/>
                                        <p:tgtEl>
                                          <p:spTgt spid="60"/>
                                        </p:tgtEl>
                                        <p:attrNameLst>
                                          <p:attrName>ppt_h</p:attrName>
                                        </p:attrNameLst>
                                      </p:cBhvr>
                                      <p:tavLst>
                                        <p:tav tm="0">
                                          <p:val>
                                            <p:fltVal val="0"/>
                                          </p:val>
                                        </p:tav>
                                        <p:tav tm="100000">
                                          <p:val>
                                            <p:strVal val="#ppt_h"/>
                                          </p:val>
                                        </p:tav>
                                      </p:tavLst>
                                    </p:anim>
                                    <p:animEffect transition="in" filter="fade">
                                      <p:cBhvr>
                                        <p:cTn id="111" dur="500"/>
                                        <p:tgtEl>
                                          <p:spTgt spid="60"/>
                                        </p:tgtEl>
                                      </p:cBhvr>
                                    </p:animEffect>
                                  </p:childTnLst>
                                  <p:subTnLst>
                                    <p:audio>
                                      <p:cMediaNode>
                                        <p:cTn display="0" masterRel="sameClick">
                                          <p:stCondLst>
                                            <p:cond evt="begin" delay="0">
                                              <p:tn val="107"/>
                                            </p:cond>
                                          </p:stCondLst>
                                          <p:endCondLst>
                                            <p:cond evt="onStopAudio" delay="0">
                                              <p:tgtEl>
                                                <p:sldTgt/>
                                              </p:tgtEl>
                                            </p:cond>
                                          </p:endCondLst>
                                        </p:cTn>
                                        <p:tgtEl>
                                          <p:sndTgt r:embed="rId2"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60"/>
                                        </p:tgtEl>
                                      </p:cBhvr>
                                    </p:animEffect>
                                    <p:animScale>
                                      <p:cBhvr>
                                        <p:cTn id="114" dur="250" autoRev="1" fill="hold"/>
                                        <p:tgtEl>
                                          <p:spTgt spid="60"/>
                                        </p:tgtEl>
                                      </p:cBhvr>
                                      <p:by x="105000" y="105000"/>
                                    </p:animScale>
                                  </p:childTnLst>
                                </p:cTn>
                              </p:par>
                            </p:childTnLst>
                          </p:cTn>
                        </p:par>
                      </p:childTnLst>
                    </p:cTn>
                  </p:par>
                </p:childTnLst>
              </p:cTn>
              <p:nextCondLst>
                <p:cond evt="onClick" delay="0">
                  <p:tgtEl>
                    <p:spTgt spid="59"/>
                  </p:tgtEl>
                </p:cond>
              </p:nextCondLst>
            </p:seq>
            <p:seq concurrent="1" nextAc="seek">
              <p:cTn id="115" restart="whenNotActive" fill="hold" evtFilter="cancelBubble" nodeType="interactiveSeq">
                <p:stCondLst>
                  <p:cond evt="onClick" delay="0">
                    <p:tgtEl>
                      <p:spTgt spid="62"/>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500" fill="hold"/>
                                        <p:tgtEl>
                                          <p:spTgt spid="65"/>
                                        </p:tgtEl>
                                        <p:attrNameLst>
                                          <p:attrName>ppt_w</p:attrName>
                                        </p:attrNameLst>
                                      </p:cBhvr>
                                      <p:tavLst>
                                        <p:tav tm="0">
                                          <p:val>
                                            <p:fltVal val="0"/>
                                          </p:val>
                                        </p:tav>
                                        <p:tav tm="100000">
                                          <p:val>
                                            <p:strVal val="#ppt_w"/>
                                          </p:val>
                                        </p:tav>
                                      </p:tavLst>
                                    </p:anim>
                                    <p:anim calcmode="lin" valueType="num">
                                      <p:cBhvr>
                                        <p:cTn id="121" dur="500" fill="hold"/>
                                        <p:tgtEl>
                                          <p:spTgt spid="65"/>
                                        </p:tgtEl>
                                        <p:attrNameLst>
                                          <p:attrName>ppt_h</p:attrName>
                                        </p:attrNameLst>
                                      </p:cBhvr>
                                      <p:tavLst>
                                        <p:tav tm="0">
                                          <p:val>
                                            <p:fltVal val="0"/>
                                          </p:val>
                                        </p:tav>
                                        <p:tav tm="100000">
                                          <p:val>
                                            <p:strVal val="#ppt_h"/>
                                          </p:val>
                                        </p:tav>
                                      </p:tavLst>
                                    </p:anim>
                                    <p:animEffect transition="in" filter="fade">
                                      <p:cBhvr>
                                        <p:cTn id="122" dur="500"/>
                                        <p:tgtEl>
                                          <p:spTgt spid="65"/>
                                        </p:tgtEl>
                                      </p:cBhvr>
                                    </p:animEffect>
                                  </p:childTnLst>
                                  <p:subTnLst>
                                    <p:audio>
                                      <p:cMediaNode>
                                        <p:cTn display="0" masterRel="sameClick">
                                          <p:stCondLst>
                                            <p:cond evt="begin" delay="0">
                                              <p:tn val="118"/>
                                            </p:cond>
                                          </p:stCondLst>
                                          <p:endCondLst>
                                            <p:cond evt="onStopAudio" delay="0">
                                              <p:tgtEl>
                                                <p:sldTgt/>
                                              </p:tgtEl>
                                            </p:cond>
                                          </p:endCondLst>
                                        </p:cTn>
                                        <p:tgtEl>
                                          <p:sndTgt r:embed="rId2"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65"/>
                                        </p:tgtEl>
                                      </p:cBhvr>
                                    </p:animEffect>
                                    <p:animScale>
                                      <p:cBhvr>
                                        <p:cTn id="125" dur="250" autoRev="1" fill="hold"/>
                                        <p:tgtEl>
                                          <p:spTgt spid="65"/>
                                        </p:tgtEl>
                                      </p:cBhvr>
                                      <p:by x="105000" y="105000"/>
                                    </p:animScale>
                                  </p:childTnLst>
                                </p:cTn>
                              </p:par>
                            </p:childTnLst>
                          </p:cTn>
                        </p:par>
                      </p:childTnLst>
                    </p:cTn>
                  </p:par>
                </p:childTnLst>
              </p:cTn>
              <p:nextCondLst>
                <p:cond evt="onClick" delay="0">
                  <p:tgtEl>
                    <p:spTgt spid="62"/>
                  </p:tgtEl>
                </p:cond>
              </p:nextCondLst>
            </p:seq>
            <p:seq concurrent="1" nextAc="seek">
              <p:cTn id="126" restart="whenNotActive" fill="hold" evtFilter="cancelBubble" nodeType="interactiveSeq">
                <p:stCondLst>
                  <p:cond evt="onClick" delay="0">
                    <p:tgtEl>
                      <p:spTgt spid="76"/>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withEffect">
                                  <p:stCondLst>
                                    <p:cond delay="0"/>
                                  </p:stCondLst>
                                  <p:childTnLst>
                                    <p:set>
                                      <p:cBhvr>
                                        <p:cTn id="130" dur="1" fill="hold">
                                          <p:stCondLst>
                                            <p:cond delay="0"/>
                                          </p:stCondLst>
                                        </p:cTn>
                                        <p:tgtEl>
                                          <p:spTgt spid="77"/>
                                        </p:tgtEl>
                                        <p:attrNameLst>
                                          <p:attrName>style.visibility</p:attrName>
                                        </p:attrNameLst>
                                      </p:cBhvr>
                                      <p:to>
                                        <p:strVal val="visible"/>
                                      </p:to>
                                    </p:set>
                                    <p:anim calcmode="lin" valueType="num">
                                      <p:cBhvr>
                                        <p:cTn id="131" dur="500" fill="hold"/>
                                        <p:tgtEl>
                                          <p:spTgt spid="77"/>
                                        </p:tgtEl>
                                        <p:attrNameLst>
                                          <p:attrName>ppt_w</p:attrName>
                                        </p:attrNameLst>
                                      </p:cBhvr>
                                      <p:tavLst>
                                        <p:tav tm="0">
                                          <p:val>
                                            <p:fltVal val="0"/>
                                          </p:val>
                                        </p:tav>
                                        <p:tav tm="100000">
                                          <p:val>
                                            <p:strVal val="#ppt_w"/>
                                          </p:val>
                                        </p:tav>
                                      </p:tavLst>
                                    </p:anim>
                                    <p:anim calcmode="lin" valueType="num">
                                      <p:cBhvr>
                                        <p:cTn id="132" dur="500" fill="hold"/>
                                        <p:tgtEl>
                                          <p:spTgt spid="77"/>
                                        </p:tgtEl>
                                        <p:attrNameLst>
                                          <p:attrName>ppt_h</p:attrName>
                                        </p:attrNameLst>
                                      </p:cBhvr>
                                      <p:tavLst>
                                        <p:tav tm="0">
                                          <p:val>
                                            <p:fltVal val="0"/>
                                          </p:val>
                                        </p:tav>
                                        <p:tav tm="100000">
                                          <p:val>
                                            <p:strVal val="#ppt_h"/>
                                          </p:val>
                                        </p:tav>
                                      </p:tavLst>
                                    </p:anim>
                                    <p:animEffect transition="in" filter="fade">
                                      <p:cBhvr>
                                        <p:cTn id="133" dur="500"/>
                                        <p:tgtEl>
                                          <p:spTgt spid="77"/>
                                        </p:tgtEl>
                                      </p:cBhvr>
                                    </p:animEffect>
                                  </p:childTnLst>
                                  <p:subTnLst>
                                    <p:audio>
                                      <p:cMediaNode>
                                        <p:cTn display="0" masterRel="sameClick">
                                          <p:stCondLst>
                                            <p:cond evt="begin" delay="0">
                                              <p:tn val="129"/>
                                            </p:cond>
                                          </p:stCondLst>
                                          <p:endCondLst>
                                            <p:cond evt="onStopAudio" delay="0">
                                              <p:tgtEl>
                                                <p:sldTgt/>
                                              </p:tgtEl>
                                            </p:cond>
                                          </p:endCondLst>
                                        </p:cTn>
                                        <p:tgtEl>
                                          <p:sndTgt r:embed="rId2" name="Bling.wav"/>
                                        </p:tgtEl>
                                      </p:cMediaNode>
                                    </p:audio>
                                  </p:subTnLst>
                                </p:cTn>
                              </p:par>
                              <p:par>
                                <p:cTn id="134" presetID="26" presetClass="emph" presetSubtype="0" fill="hold" grpId="1" nodeType="withEffect">
                                  <p:stCondLst>
                                    <p:cond delay="500"/>
                                  </p:stCondLst>
                                  <p:childTnLst>
                                    <p:animEffect transition="out" filter="fade">
                                      <p:cBhvr>
                                        <p:cTn id="135" dur="500" tmFilter="0, 0; .2, .5; .8, .5; 1, 0"/>
                                        <p:tgtEl>
                                          <p:spTgt spid="77"/>
                                        </p:tgtEl>
                                      </p:cBhvr>
                                    </p:animEffect>
                                    <p:animScale>
                                      <p:cBhvr>
                                        <p:cTn id="136" dur="250" autoRev="1" fill="hold"/>
                                        <p:tgtEl>
                                          <p:spTgt spid="77"/>
                                        </p:tgtEl>
                                      </p:cBhvr>
                                      <p:by x="105000" y="105000"/>
                                    </p:animScale>
                                  </p:childTnLst>
                                </p:cTn>
                              </p:par>
                            </p:childTnLst>
                          </p:cTn>
                        </p:par>
                      </p:childTnLst>
                    </p:cTn>
                  </p:par>
                </p:childTnLst>
              </p:cTn>
              <p:nextCondLst>
                <p:cond evt="onClick" delay="0">
                  <p:tgtEl>
                    <p:spTgt spid="76"/>
                  </p:tgtEl>
                </p:cond>
              </p:nextCondLst>
            </p:seq>
            <p:seq concurrent="1" nextAc="seek">
              <p:cTn id="137" restart="whenNotActive" fill="hold" evtFilter="cancelBubble" nodeType="interactiveSeq">
                <p:stCondLst>
                  <p:cond evt="onClick" delay="0">
                    <p:tgtEl>
                      <p:spTgt spid="81"/>
                    </p:tgtEl>
                  </p:cond>
                </p:stCondLst>
                <p:endSync evt="end" delay="0">
                  <p:rtn val="all"/>
                </p:endSync>
                <p:childTnLst>
                  <p:par>
                    <p:cTn id="138" fill="hold">
                      <p:stCondLst>
                        <p:cond delay="0"/>
                      </p:stCondLst>
                      <p:childTnLst>
                        <p:par>
                          <p:cTn id="139" fill="hold">
                            <p:stCondLst>
                              <p:cond delay="0"/>
                            </p:stCondLst>
                            <p:childTnLst>
                              <p:par>
                                <p:cTn id="140" presetID="53" presetClass="entr" presetSubtype="16" fill="hold" grpId="0" nodeType="withEffect">
                                  <p:stCondLst>
                                    <p:cond delay="0"/>
                                  </p:stCondLst>
                                  <p:childTnLst>
                                    <p:set>
                                      <p:cBhvr>
                                        <p:cTn id="141" dur="1" fill="hold">
                                          <p:stCondLst>
                                            <p:cond delay="0"/>
                                          </p:stCondLst>
                                        </p:cTn>
                                        <p:tgtEl>
                                          <p:spTgt spid="82"/>
                                        </p:tgtEl>
                                        <p:attrNameLst>
                                          <p:attrName>style.visibility</p:attrName>
                                        </p:attrNameLst>
                                      </p:cBhvr>
                                      <p:to>
                                        <p:strVal val="visible"/>
                                      </p:to>
                                    </p:set>
                                    <p:anim calcmode="lin" valueType="num">
                                      <p:cBhvr>
                                        <p:cTn id="142" dur="500" fill="hold"/>
                                        <p:tgtEl>
                                          <p:spTgt spid="82"/>
                                        </p:tgtEl>
                                        <p:attrNameLst>
                                          <p:attrName>ppt_w</p:attrName>
                                        </p:attrNameLst>
                                      </p:cBhvr>
                                      <p:tavLst>
                                        <p:tav tm="0">
                                          <p:val>
                                            <p:fltVal val="0"/>
                                          </p:val>
                                        </p:tav>
                                        <p:tav tm="100000">
                                          <p:val>
                                            <p:strVal val="#ppt_w"/>
                                          </p:val>
                                        </p:tav>
                                      </p:tavLst>
                                    </p:anim>
                                    <p:anim calcmode="lin" valueType="num">
                                      <p:cBhvr>
                                        <p:cTn id="143" dur="500" fill="hold"/>
                                        <p:tgtEl>
                                          <p:spTgt spid="82"/>
                                        </p:tgtEl>
                                        <p:attrNameLst>
                                          <p:attrName>ppt_h</p:attrName>
                                        </p:attrNameLst>
                                      </p:cBhvr>
                                      <p:tavLst>
                                        <p:tav tm="0">
                                          <p:val>
                                            <p:fltVal val="0"/>
                                          </p:val>
                                        </p:tav>
                                        <p:tav tm="100000">
                                          <p:val>
                                            <p:strVal val="#ppt_h"/>
                                          </p:val>
                                        </p:tav>
                                      </p:tavLst>
                                    </p:anim>
                                    <p:animEffect transition="in" filter="fade">
                                      <p:cBhvr>
                                        <p:cTn id="144" dur="500"/>
                                        <p:tgtEl>
                                          <p:spTgt spid="82"/>
                                        </p:tgtEl>
                                      </p:cBhvr>
                                    </p:animEffect>
                                  </p:childTnLst>
                                  <p:subTnLst>
                                    <p:audio>
                                      <p:cMediaNode>
                                        <p:cTn display="0" masterRel="sameClick">
                                          <p:stCondLst>
                                            <p:cond evt="begin" delay="0">
                                              <p:tn val="140"/>
                                            </p:cond>
                                          </p:stCondLst>
                                          <p:endCondLst>
                                            <p:cond evt="onStopAudio" delay="0">
                                              <p:tgtEl>
                                                <p:sldTgt/>
                                              </p:tgtEl>
                                            </p:cond>
                                          </p:endCondLst>
                                        </p:cTn>
                                        <p:tgtEl>
                                          <p:sndTgt r:embed="rId2" name="Bling.wav"/>
                                        </p:tgtEl>
                                      </p:cMediaNode>
                                    </p:audio>
                                  </p:subTnLst>
                                </p:cTn>
                              </p:par>
                              <p:par>
                                <p:cTn id="145" presetID="26" presetClass="emph" presetSubtype="0" fill="hold" grpId="1" nodeType="withEffect">
                                  <p:stCondLst>
                                    <p:cond delay="500"/>
                                  </p:stCondLst>
                                  <p:childTnLst>
                                    <p:animEffect transition="out" filter="fade">
                                      <p:cBhvr>
                                        <p:cTn id="146" dur="500" tmFilter="0, 0; .2, .5; .8, .5; 1, 0"/>
                                        <p:tgtEl>
                                          <p:spTgt spid="82"/>
                                        </p:tgtEl>
                                      </p:cBhvr>
                                    </p:animEffect>
                                    <p:animScale>
                                      <p:cBhvr>
                                        <p:cTn id="147" dur="250" autoRev="1" fill="hold"/>
                                        <p:tgtEl>
                                          <p:spTgt spid="82"/>
                                        </p:tgtEl>
                                      </p:cBhvr>
                                      <p:by x="105000" y="105000"/>
                                    </p:animScale>
                                  </p:childTnLst>
                                </p:cTn>
                              </p:par>
                            </p:childTnLst>
                          </p:cTn>
                        </p:par>
                      </p:childTnLst>
                    </p:cTn>
                  </p:par>
                </p:childTnLst>
              </p:cTn>
              <p:nextCondLst>
                <p:cond evt="onClick" delay="0">
                  <p:tgtEl>
                    <p:spTgt spid="81"/>
                  </p:tgtEl>
                </p:cond>
              </p:nextCondLst>
            </p:seq>
          </p:childTnLst>
        </p:cTn>
      </p:par>
    </p:tnLst>
    <p:bldLst>
      <p:bldP spid="42" grpId="0"/>
      <p:bldP spid="42" grpId="1"/>
      <p:bldP spid="67" grpId="0"/>
      <p:bldP spid="67" grpId="1"/>
      <p:bldP spid="56" grpId="0"/>
      <p:bldP spid="56" grpId="1"/>
      <p:bldP spid="58" grpId="0"/>
      <p:bldP spid="58" grpId="1"/>
      <p:bldP spid="60" grpId="0"/>
      <p:bldP spid="60" grpId="1"/>
      <p:bldP spid="65" grpId="0"/>
      <p:bldP spid="65" grpId="1"/>
      <p:bldP spid="77" grpId="0"/>
      <p:bldP spid="77" grpId="1"/>
      <p:bldP spid="82" grpId="0"/>
      <p:bldP spid="82" grpId="1"/>
    </p:bldLst>
  </p:timing>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1">
      <a:majorFont>
        <a:latin typeface="A3.Jovis-BebasNeueBold-San"/>
        <a:ea typeface=""/>
        <a:cs typeface=""/>
      </a:majorFont>
      <a:minorFont>
        <a:latin typeface="A2.Jovis-WorkSansRegular-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7659EF5A-FD9E-425A-8F82-50E2D030EDC7}" vid="{090C157F-BD6E-464A-97B5-93A918A24BB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971</TotalTime>
  <Words>519</Words>
  <PresentationFormat>Màn hình rộng</PresentationFormat>
  <Paragraphs>160</Paragraphs>
  <Slides>15</Slides>
  <Notes>7</Notes>
  <HiddenSlides>0</HiddenSlides>
  <MMClips>1</MMClips>
  <ScaleCrop>false</ScaleCrop>
  <HeadingPairs>
    <vt:vector size="6" baseType="variant">
      <vt:variant>
        <vt:lpstr>Phông được Dùng</vt:lpstr>
      </vt:variant>
      <vt:variant>
        <vt:i4>9</vt:i4>
      </vt:variant>
      <vt:variant>
        <vt:lpstr>Chủ đề</vt:lpstr>
      </vt:variant>
      <vt:variant>
        <vt:i4>2</vt:i4>
      </vt:variant>
      <vt:variant>
        <vt:lpstr>Tiêu đề Bản chiếu</vt:lpstr>
      </vt:variant>
      <vt:variant>
        <vt:i4>15</vt:i4>
      </vt:variant>
    </vt:vector>
  </HeadingPairs>
  <TitlesOfParts>
    <vt:vector size="26" baseType="lpstr">
      <vt:lpstr>Times New Roman</vt:lpstr>
      <vt:lpstr>Quicksand Bold</vt:lpstr>
      <vt:lpstr>Averta Std ExtraBold</vt:lpstr>
      <vt:lpstr>Calibri</vt:lpstr>
      <vt:lpstr>A2.Jovis-WorkSansRegular-San</vt:lpstr>
      <vt:lpstr>Mongolian Baiti</vt:lpstr>
      <vt:lpstr>A3.Jovis-BebasNeueBold-San</vt:lpstr>
      <vt:lpstr>Arial</vt:lpstr>
      <vt:lpstr>Calibri Light</vt:lpstr>
      <vt:lpstr>Office Theme</vt:lpstr>
      <vt:lpstr>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2022-04-10T22:53:45Z</dcterms:created>
  <dcterms:modified xsi:type="dcterms:W3CDTF">2023-09-16T12:52:53Z</dcterms:modified>
</cp:coreProperties>
</file>