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05" r:id="rId3"/>
    <p:sldId id="454" r:id="rId4"/>
    <p:sldId id="450" r:id="rId5"/>
    <p:sldId id="462" r:id="rId6"/>
    <p:sldId id="463" r:id="rId7"/>
    <p:sldId id="464" r:id="rId8"/>
    <p:sldId id="453" r:id="rId10"/>
    <p:sldId id="452" r:id="rId11"/>
    <p:sldId id="445" r:id="rId12"/>
    <p:sldId id="446" r:id="rId13"/>
  </p:sldIdLst>
  <p:sldSz cx="12192000" cy="6858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 showGuides="1">
      <p:cViewPr varScale="1">
        <p:scale>
          <a:sx n="62" d="100"/>
          <a:sy n="62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42478" y="1268760"/>
            <a:ext cx="12192000" cy="33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20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 thăm hỏi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  <a:endParaRPr lang="en-US" sz="66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999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lại cấu tạo của bài văn viết thư thăm hỏi?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Phần 1: Mở đầu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Phần 2: Nội dung chính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Phần 3: Kết thúc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26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của phần chính lá thư là gì?.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Lời thăm hỏi tình hình của người nhận thư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Thông báo tình hình của người viết thư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26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kết thúc thư gồm những nội dung gì?.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Lời chúc cuối thư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Chữ kí và tên của người viết thư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795" y="7620"/>
            <a:ext cx="11986895" cy="68421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07035" y="476885"/>
            <a:ext cx="10922000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4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3</a:t>
            </a:r>
            <a:endParaRPr lang="en-US" sz="4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thư thăm hỏi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" y="2493010"/>
            <a:ext cx="11021060" cy="410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3121025"/>
            <a:ext cx="2959735" cy="3945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579" y="26050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 VIỆC CÁ NHÂN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915" y="1628545"/>
            <a:ext cx="82374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1 bức thư theo đề bài em đã chọn.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64" y="177205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PresentationFormat>Widescreen</PresentationFormat>
  <Paragraphs>35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UTM Avo</vt:lpstr>
      <vt:lpstr>Segoe Print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2013-10-28T09:13:00Z</dcterms:created>
  <dcterms:modified xsi:type="dcterms:W3CDTF">2023-09-23T08:45:51Z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25E889F5FF134650BD66D4C33C64F399_13</vt:lpwstr>
  </property>
  <property fmtid="{D5CDD505-2E9C-101B-9397-08002B2CF9AE}" pid="4" name="KSOProductBuildVer">
    <vt:lpwstr>1033-12.2.0.13215</vt:lpwstr>
  </property>
</Properties>
</file>