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2" r:id="rId6"/>
  </p:sldMasterIdLst>
  <p:notesMasterIdLst>
    <p:notesMasterId r:id="rId20"/>
  </p:notesMasterIdLst>
  <p:sldIdLst>
    <p:sldId id="420" r:id="rId7"/>
    <p:sldId id="440" r:id="rId8"/>
    <p:sldId id="441" r:id="rId9"/>
    <p:sldId id="410" r:id="rId10"/>
    <p:sldId id="498" r:id="rId11"/>
    <p:sldId id="444" r:id="rId12"/>
    <p:sldId id="500" r:id="rId13"/>
    <p:sldId id="417" r:id="rId14"/>
    <p:sldId id="449" r:id="rId15"/>
    <p:sldId id="494" r:id="rId16"/>
    <p:sldId id="501" r:id="rId17"/>
    <p:sldId id="502" r:id="rId18"/>
    <p:sldId id="4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08" y="114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54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9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18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3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71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08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24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01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200"/>
            <a:ext cx="393276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0"/>
            <a:ext cx="393276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02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0" y="457200"/>
            <a:ext cx="393276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9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0" y="2057400"/>
            <a:ext cx="393276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950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2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64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81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928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8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2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3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8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3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6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87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1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2023/8/23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5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6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1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89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4"/>
          <a:srcRect b="2571"/>
          <a:stretch>
            <a:fillRect/>
          </a:stretch>
        </p:blipFill>
        <p:spPr>
          <a:xfrm rot="-10800000">
            <a:off x="0" y="5312410"/>
            <a:ext cx="3903980" cy="154559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 b="2571"/>
          <a:stretch>
            <a:fillRect/>
          </a:stretch>
        </p:blipFill>
        <p:spPr>
          <a:xfrm rot="-10800000">
            <a:off x="3903980" y="5312410"/>
            <a:ext cx="4075430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5" y="259"/>
            <a:ext cx="1984223" cy="1854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173335" y="0"/>
            <a:ext cx="2018665" cy="208978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029242" y="277495"/>
            <a:ext cx="6485943" cy="1081322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TẠO……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……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815413" y="2127589"/>
            <a:ext cx="10561173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3-CD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6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acousticbreez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6700" y="5483860"/>
            <a:ext cx="495300" cy="4953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F71233E-B8E0-8265-4573-FFD2CDB4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9126" y="3292094"/>
            <a:ext cx="3315224" cy="295224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B1BCF66A-A40C-CF82-3DD2-0DB0CE965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9299" y="5312409"/>
            <a:ext cx="4212701" cy="154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000" numSld="998" showWhenStopped="0">
                <p:cTn id="14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" name="Rectangle 3"/>
          <p:cNvSpPr/>
          <p:nvPr/>
        </p:nvSpPr>
        <p:spPr>
          <a:xfrm>
            <a:off x="2948009" y="236721"/>
            <a:ext cx="537781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HÁT KẾT HỢP GÕ ĐỆM </a:t>
            </a:r>
          </a:p>
          <a:p>
            <a:pPr algn="ctr"/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6C4CA58-4A26-5791-E6B4-DC90F04C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73" y="713289"/>
            <a:ext cx="11342469" cy="3564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129BC96-6BB5-FBB7-BDD8-F4287C340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77" y="661269"/>
            <a:ext cx="11632676" cy="5679649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2169471B-9D95-AE20-5BBF-1ACE197765CA}"/>
              </a:ext>
            </a:extLst>
          </p:cNvPr>
          <p:cNvSpPr txBox="1"/>
          <p:nvPr/>
        </p:nvSpPr>
        <p:spPr>
          <a:xfrm>
            <a:off x="499621" y="113130"/>
            <a:ext cx="1139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</a:t>
            </a:r>
          </a:p>
        </p:txBody>
      </p:sp>
      <p:pic>
        <p:nvPicPr>
          <p:cNvPr id="32" name="OK1">
            <a:hlinkClick r:id="" action="ppaction://media"/>
            <a:extLst>
              <a:ext uri="{FF2B5EF4-FFF2-40B4-BE49-F238E27FC236}">
                <a16:creationId xmlns:a16="http://schemas.microsoft.com/office/drawing/2014/main" id="{E2266C79-7D10-3E9E-4C90-7E0818E6B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0009" y="172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0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55900" y="-2756535"/>
            <a:ext cx="6858635" cy="123704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ECE2D6"/>
              </a:clrFrom>
              <a:clrTo>
                <a:srgbClr val="ECE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05" y="2876550"/>
            <a:ext cx="2017395" cy="3610610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4653915" y="424180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950" y="1007745"/>
            <a:ext cx="10217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7955" y="37465"/>
            <a:ext cx="12339955" cy="6953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7955" y="3405505"/>
            <a:ext cx="3884930" cy="3548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77418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4848225" y="20574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/>
          <p:nvPr/>
        </p:nvSpPr>
        <p:spPr bwMode="auto">
          <a:xfrm>
            <a:off x="8260398" y="166243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6925945" y="205708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3401695" y="2858770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7656195" y="306768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395153" y="2317115"/>
            <a:ext cx="26104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3522028" y="3096895"/>
            <a:ext cx="40773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“CHICKEN DANCE”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86055" y="58877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" name="Vận Động Khởi Động (Chicken Dance) - Bùi Khán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780" y="146685"/>
            <a:ext cx="11692890" cy="4692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55900" y="-2756535"/>
            <a:ext cx="6858635" cy="123704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ECE2D6"/>
              </a:clrFrom>
              <a:clrTo>
                <a:srgbClr val="ECE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05" y="2876550"/>
            <a:ext cx="2017395" cy="3610610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4653915" y="424180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950" y="1007745"/>
            <a:ext cx="10217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47955" y="0"/>
            <a:ext cx="12339955" cy="6953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7955" y="3405505"/>
            <a:ext cx="3884930" cy="3548380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2639011" y="1880724"/>
            <a:ext cx="72986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Luyện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bằng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nhạc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cụ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gõ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9B57020-545E-4A61-D3AA-F250A50F8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277" y="582002"/>
            <a:ext cx="1913294" cy="1110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587A387-257E-E99F-1656-B1039F16F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037" y="2867952"/>
            <a:ext cx="8247185" cy="1624379"/>
          </a:xfrm>
          <a:prstGeom prst="rect">
            <a:avLst/>
          </a:prstGeom>
        </p:spPr>
      </p:pic>
      <p:pic>
        <p:nvPicPr>
          <p:cNvPr id="10" name="1-1">
            <a:hlinkClick r:id="" action="ppaction://media"/>
            <a:extLst>
              <a:ext uri="{FF2B5EF4-FFF2-40B4-BE49-F238E27FC236}">
                <a16:creationId xmlns:a16="http://schemas.microsoft.com/office/drawing/2014/main" id="{1F7A0931-0FF4-A655-9211-24304F30D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8468" y="29483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2599690" y="-2599690"/>
            <a:ext cx="6992620" cy="12192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9329F44-952F-EE39-8DE3-EDA3CE307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85" y="2668466"/>
            <a:ext cx="9275884" cy="216730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046666D-8AEF-71D0-5C9E-69AA2F916137}"/>
              </a:ext>
            </a:extLst>
          </p:cNvPr>
          <p:cNvSpPr/>
          <p:nvPr/>
        </p:nvSpPr>
        <p:spPr>
          <a:xfrm>
            <a:off x="2606382" y="1528323"/>
            <a:ext cx="72986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Luyện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bằng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nhạc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cụ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gõ</a:t>
            </a:r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8" name="2-3">
            <a:hlinkClick r:id="" action="ppaction://media"/>
            <a:extLst>
              <a:ext uri="{FF2B5EF4-FFF2-40B4-BE49-F238E27FC236}">
                <a16:creationId xmlns:a16="http://schemas.microsoft.com/office/drawing/2014/main" id="{1E7A99EE-79D0-C985-85AD-8AE8DEFB0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5072" y="1417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1"/>
      <p:bldP spid="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3978" y="-71438"/>
            <a:ext cx="12339955" cy="6953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7955" y="3405505"/>
            <a:ext cx="3884930" cy="3548380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729759" y="1872953"/>
            <a:ext cx="9900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bày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Múa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sạp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” Theo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nối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tiếp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253" y="21201"/>
            <a:ext cx="2831783" cy="2702052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5400000">
            <a:off x="9555279" y="-238611"/>
            <a:ext cx="2544318" cy="2911793"/>
            <a:chOff x="40384" y="-115254"/>
            <a:chExt cx="2827020" cy="3235325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341" y="-115254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>
              <a:off x="1077656" y="-975044"/>
              <a:ext cx="752475" cy="2827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s 6"/>
          <p:cNvSpPr/>
          <p:nvPr/>
        </p:nvSpPr>
        <p:spPr>
          <a:xfrm>
            <a:off x="1481956" y="503668"/>
            <a:ext cx="8728520" cy="14219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/>
            <a:r>
              <a:rPr lang="en-US" sz="288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</a:t>
            </a:r>
          </a:p>
          <a:p>
            <a:pPr algn="ctr" defTabSz="822960"/>
            <a:r>
              <a:rPr lang="en-US" sz="2880" b="1" kern="0" cap="all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ctr" defTabSz="822960"/>
            <a:endParaRPr lang="en-US" sz="2880" b="1" kern="0" cap="all" dirty="0">
              <a:solidFill>
                <a:srgbClr val="7030A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424" y="3231331"/>
            <a:ext cx="2861019" cy="3532044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311849" y="5897880"/>
            <a:ext cx="11568303" cy="9601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/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/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63A03DA-AF4A-A22F-FA28-D0868928C874}"/>
              </a:ext>
            </a:extLst>
          </p:cNvPr>
          <p:cNvSpPr txBox="1"/>
          <p:nvPr/>
        </p:nvSpPr>
        <p:spPr>
          <a:xfrm>
            <a:off x="1981524" y="1395982"/>
            <a:ext cx="10142072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chiêng vang.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Nam: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 nga câu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tang, bay theo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trăng mơ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vui,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nương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Nam: 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môi,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vui chơi.</a:t>
            </a:r>
          </a:p>
        </p:txBody>
      </p:sp>
      <p:pic>
        <p:nvPicPr>
          <p:cNvPr id="3" name="OK1">
            <a:hlinkClick r:id="" action="ppaction://media"/>
            <a:extLst>
              <a:ext uri="{FF2B5EF4-FFF2-40B4-BE49-F238E27FC236}">
                <a16:creationId xmlns:a16="http://schemas.microsoft.com/office/drawing/2014/main" id="{CAAA063E-33FD-0E26-61EB-8CD9A1D49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6423" y="80494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2D3C1-9169-B28D-DE9C-EC2E58870E16}"/>
              </a:ext>
            </a:extLst>
          </p:cNvPr>
          <p:cNvSpPr txBox="1"/>
          <p:nvPr/>
        </p:nvSpPr>
        <p:spPr>
          <a:xfrm>
            <a:off x="3408872" y="4031156"/>
            <a:ext cx="61425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A743322-82B0-60D6-F7C7-5283BE121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10" y="365124"/>
            <a:ext cx="11408752" cy="6220313"/>
          </a:xfrm>
          <a:prstGeom prst="rect">
            <a:avLst/>
          </a:prstGeom>
        </p:spPr>
      </p:pic>
      <p:pic>
        <p:nvPicPr>
          <p:cNvPr id="9" name="OK1">
            <a:hlinkClick r:id="" action="ppaction://media"/>
            <a:extLst>
              <a:ext uri="{FF2B5EF4-FFF2-40B4-BE49-F238E27FC236}">
                <a16:creationId xmlns:a16="http://schemas.microsoft.com/office/drawing/2014/main" id="{85BEEE5A-8C54-98E2-2878-3275D7A3B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123" y="1385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232</Words>
  <Application>Microsoft Office PowerPoint</Application>
  <PresentationFormat>Widescreen</PresentationFormat>
  <Paragraphs>30</Paragraphs>
  <Slides>13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Georgia</vt:lpstr>
      <vt:lpstr>Times New Roman</vt:lpstr>
      <vt:lpstr>Trebuchet MS</vt:lpstr>
      <vt:lpstr>1_Default Design</vt:lpstr>
      <vt:lpstr>3_Office Theme</vt:lpstr>
      <vt:lpstr>2_Default Design</vt:lpstr>
      <vt:lpstr>Slipstream</vt:lpstr>
      <vt:lpstr>3_Default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2020-08-11T21:22:00Z</dcterms:created>
  <dcterms:modified xsi:type="dcterms:W3CDTF">2023-08-23T04:30:39Z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1033-11.2.0.10426</vt:lpwstr>
  </property>
</Properties>
</file>