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C3E"/>
    <a:srgbClr val="FFF0CE"/>
    <a:srgbClr val="2C94CB"/>
    <a:srgbClr val="33BC9C"/>
    <a:srgbClr val="4CC4D5"/>
    <a:srgbClr val="395DAB"/>
    <a:srgbClr val="FFFFFF"/>
    <a:srgbClr val="EFD18A"/>
    <a:srgbClr val="E7C166"/>
    <a:srgbClr val="E1B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25" d="100"/>
          <a:sy n="25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99446929136794E-2"/>
          <c:y val="1.1427471100645428E-2"/>
          <c:w val="0.97473799999999999"/>
          <c:h val="0.872083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FFF0CE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</c:v>
                </c:pt>
                <c:pt idx="1">
                  <c:v>26</c:v>
                </c:pt>
                <c:pt idx="2">
                  <c:v>53</c:v>
                </c:pt>
                <c:pt idx="3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7F-4066-B6D2-6B98EA1539F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Region 2</c:v>
                </c:pt>
              </c:strCache>
            </c:strRef>
          </c:tx>
          <c:spPr>
            <a:solidFill>
              <a:srgbClr val="FF8C3E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</c:v>
                </c:pt>
                <c:pt idx="1">
                  <c:v>43</c:v>
                </c:pt>
                <c:pt idx="2">
                  <c:v>70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7F-4066-B6D2-6B98EA153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5019856"/>
        <c:axId val="765664992"/>
      </c:barChart>
      <c:catAx>
        <c:axId val="765019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100" b="0" i="0" u="none" strike="noStrike">
                <a:solidFill>
                  <a:schemeClr val="bg1"/>
                </a:solidFill>
                <a:latin typeface="Lato Regular"/>
              </a:defRPr>
            </a:pPr>
            <a:endParaRPr lang="en-US"/>
          </a:p>
        </c:txPr>
        <c:crossAx val="765664992"/>
        <c:crosses val="autoZero"/>
        <c:auto val="1"/>
        <c:lblAlgn val="ctr"/>
        <c:lblOffset val="100"/>
        <c:noMultiLvlLbl val="1"/>
      </c:catAx>
      <c:valAx>
        <c:axId val="76566499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333333">
                  <a:alpha val="20349"/>
                </a:srgbClr>
              </a:solidFill>
              <a:prstDash val="solid"/>
              <a:round/>
            </a:ln>
          </c:spPr>
        </c:majorGridlines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765019856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FF8C3E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1B8-4238-BC68-FBD3EF724CC8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B8-4238-BC68-FBD3EF724CC8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B8-4238-BC68-FBD3EF724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FF8C3E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8AC-42FF-A0D0-C3455FEA9EF9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AC-42FF-A0D0-C3455FEA9EF9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AC-42FF-A0D0-C3455FEA9E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rgbClr val="277CBF"/>
            </a:solidFill>
            <a:ln w="9525" cap="flat">
              <a:noFill/>
              <a:miter lim="400000"/>
            </a:ln>
            <a:effectLst>
              <a:outerShdw blurRad="508000" dist="256360" dir="5400000" algn="tl">
                <a:srgbClr val="000000">
                  <a:alpha val="20134"/>
                </a:srgbClr>
              </a:outerShdw>
            </a:effectLst>
          </c:spPr>
          <c:dPt>
            <c:idx val="0"/>
            <c:bubble3D val="0"/>
            <c:spPr>
              <a:solidFill>
                <a:srgbClr val="FF8C3E"/>
              </a:solidFill>
              <a:ln w="9525" cap="flat">
                <a:noFill/>
                <a:miter lim="400000"/>
              </a:ln>
              <a:effectLst>
                <a:outerShdw blurRad="508000" dist="256360" dir="5400000" algn="tl">
                  <a:srgbClr val="000000">
                    <a:alpha val="20134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7A8-473D-A75A-78BAA95DB6C1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ln w="9525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E7A8-473D-A75A-78BAA95DB6C1}"/>
              </c:ext>
            </c:extLst>
          </c:dPt>
          <c:cat>
            <c:strRef>
              <c:f>Sheet1!$B$1:$C$1</c:f>
              <c:strCache>
                <c:ptCount val="2"/>
                <c:pt idx="0">
                  <c:v>August</c:v>
                </c:pt>
                <c:pt idx="1">
                  <c:v>September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100</c:v>
                </c:pt>
                <c:pt idx="1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A8-473D-A75A-78BAA95DB6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9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The</a:t>
            </a:r>
            <a:r>
              <a:rPr lang="en-US" baseline="0" dirty="0">
                <a:solidFill>
                  <a:schemeClr val="bg1"/>
                </a:solidFill>
              </a:rPr>
              <a:t> chart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43444699423295646"/>
          <c:y val="0.93722804767192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8C3E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B4A-457D-BAE4-1A7F73787D24}"/>
              </c:ext>
            </c:extLst>
          </c:dPt>
          <c:dPt>
            <c:idx val="1"/>
            <c:bubble3D val="0"/>
            <c:spPr>
              <a:solidFill>
                <a:srgbClr val="FFF0CE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B4A-457D-BAE4-1A7F73787D24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B4A-457D-BAE4-1A7F73787D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B4A-457D-BAE4-1A7F73787D24}"/>
              </c:ext>
            </c:extLst>
          </c:dPt>
          <c:dLbls>
            <c:dLbl>
              <c:idx val="0"/>
              <c:layout>
                <c:manualLayout>
                  <c:x val="-0.17208987782139853"/>
                  <c:y val="-0.122117637567422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bg1"/>
                        </a:solidFill>
                        <a:latin typeface="Rubik" pitchFamily="2" charset="-79"/>
                        <a:ea typeface="+mn-ea"/>
                        <a:cs typeface="Rubik" pitchFamily="2" charset="-79"/>
                      </a:defRPr>
                    </a:pPr>
                    <a:r>
                      <a:rPr lang="en-US" sz="2000" dirty="0">
                        <a:latin typeface="Rubik" pitchFamily="2" charset="-79"/>
                        <a:cs typeface="Rubik" pitchFamily="2" charset="-79"/>
                      </a:rPr>
                      <a:t>65%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bg1"/>
                      </a:solidFill>
                      <a:latin typeface="Rubik" pitchFamily="2" charset="-79"/>
                      <a:ea typeface="+mn-ea"/>
                      <a:cs typeface="Rubik" pitchFamily="2" charset="-79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333936499147785E-2"/>
                      <c:h val="7.5921506994656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B4A-457D-BAE4-1A7F73787D24}"/>
                </c:ext>
              </c:extLst>
            </c:dLbl>
            <c:dLbl>
              <c:idx val="1"/>
              <c:layout>
                <c:manualLayout>
                  <c:x val="0.13105306080244958"/>
                  <c:y val="1.9856526433727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rgbClr val="FF8C3E"/>
                        </a:solidFill>
                        <a:latin typeface="Rubik" pitchFamily="2" charset="-79"/>
                        <a:ea typeface="+mn-ea"/>
                        <a:cs typeface="Rubik" pitchFamily="2" charset="-79"/>
                      </a:defRPr>
                    </a:pPr>
                    <a:r>
                      <a:rPr lang="en-US" sz="2000">
                        <a:solidFill>
                          <a:srgbClr val="FF8C3E"/>
                        </a:solidFill>
                        <a:latin typeface="Rubik" pitchFamily="2" charset="-79"/>
                        <a:cs typeface="Rubik" pitchFamily="2" charset="-79"/>
                      </a:rPr>
                      <a:t>25%</a:t>
                    </a:r>
                    <a:endParaRPr lang="en-US" sz="2000" dirty="0">
                      <a:solidFill>
                        <a:srgbClr val="FF8C3E"/>
                      </a:solidFill>
                      <a:latin typeface="Rubik" pitchFamily="2" charset="-79"/>
                      <a:cs typeface="Rubik" pitchFamily="2" charset="-79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rgbClr val="FF8C3E"/>
                      </a:solidFill>
                      <a:latin typeface="Rubik" pitchFamily="2" charset="-79"/>
                      <a:ea typeface="+mn-ea"/>
                      <a:cs typeface="Rubik" pitchFamily="2" charset="-79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4A-457D-BAE4-1A7F73787D24}"/>
                </c:ext>
              </c:extLst>
            </c:dLbl>
            <c:dLbl>
              <c:idx val="2"/>
              <c:layout>
                <c:manualLayout>
                  <c:x val="5.9569573092022585E-2"/>
                  <c:y val="0.1648091693999357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rgbClr val="FF8C3E"/>
                        </a:solidFill>
                        <a:latin typeface="Rubik" pitchFamily="2" charset="-79"/>
                        <a:ea typeface="+mn-ea"/>
                        <a:cs typeface="Rubik" pitchFamily="2" charset="-79"/>
                      </a:defRPr>
                    </a:pPr>
                    <a:r>
                      <a:rPr lang="en-US">
                        <a:solidFill>
                          <a:srgbClr val="FF8C3E"/>
                        </a:solidFill>
                      </a:rPr>
                      <a:t>10%</a:t>
                    </a:r>
                    <a:endParaRPr lang="en-US" dirty="0">
                      <a:solidFill>
                        <a:srgbClr val="FF8C3E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rgbClr val="FF8C3E"/>
                      </a:solidFill>
                      <a:latin typeface="Rubik" pitchFamily="2" charset="-79"/>
                      <a:ea typeface="+mn-ea"/>
                      <a:cs typeface="Rubik" pitchFamily="2" charset="-79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4A-457D-BAE4-1A7F73787D2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bg1"/>
                      </a:solidFill>
                      <a:latin typeface="Rubik" pitchFamily="2" charset="-79"/>
                      <a:ea typeface="+mn-ea"/>
                      <a:cs typeface="Rubik" pitchFamily="2" charset="-79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B4A-457D-BAE4-1A7F73787D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bg1"/>
                    </a:solidFill>
                    <a:latin typeface="Rubik" pitchFamily="2" charset="-79"/>
                    <a:ea typeface="+mn-ea"/>
                    <a:cs typeface="Rubik" pitchFamily="2" charset="-79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</c:v>
                </c:pt>
                <c:pt idx="1">
                  <c:v>25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4A-457D-BAE4-1A7F73787D2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FD64C-D2DF-4450-826B-C6B82F603744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83B8F-6F18-4E3B-91D2-8E1DA4C48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76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71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40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06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71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45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996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762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090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463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350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68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20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477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301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376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97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377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981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2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5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93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1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09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71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60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83B8F-6F18-4E3B-91D2-8E1DA4C4852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1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09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78DCB24-B632-43B7-9E4C-ECC2F10414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35359" y="2247493"/>
            <a:ext cx="6589796" cy="626225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F2B3E6DB-675A-4F5D-B70F-524DEAB3D3D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372616" y="4911675"/>
            <a:ext cx="6589796" cy="626225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8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6F01611-3A29-4DBC-93BB-779C39D8EA0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37438" y="1556125"/>
            <a:ext cx="5417347" cy="513571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2" name="Picture Placeholder 19">
            <a:extLst>
              <a:ext uri="{FF2B5EF4-FFF2-40B4-BE49-F238E27FC236}">
                <a16:creationId xmlns:a16="http://schemas.microsoft.com/office/drawing/2014/main" id="{E70CF7AB-1E1C-444A-B383-6A87C0B977F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2865" y="1543758"/>
            <a:ext cx="5417347" cy="513571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3" name="Picture Placeholder 19">
            <a:extLst>
              <a:ext uri="{FF2B5EF4-FFF2-40B4-BE49-F238E27FC236}">
                <a16:creationId xmlns:a16="http://schemas.microsoft.com/office/drawing/2014/main" id="{0F3ABCDB-F83E-428F-BC7B-FC942310393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037438" y="6858000"/>
            <a:ext cx="5417347" cy="513571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6F65A798-1871-464F-95B9-19FB802E20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22865" y="6910443"/>
            <a:ext cx="5417347" cy="513571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91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D028437-36D4-4798-A03E-F3DA3A42E0F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29833" y="13208"/>
            <a:ext cx="8572536" cy="684479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48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181108F-A0A8-4461-AC36-1E3B0D9DB5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19198" y="7475733"/>
            <a:ext cx="12718473" cy="514808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02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2DB6962-32B6-408D-B158-CAF46E0F05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7828719"/>
            <a:ext cx="24384000" cy="593041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63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3A6134C-498F-432D-BB01-FCB62995E43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93253" y="5067695"/>
            <a:ext cx="9983112" cy="449973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A40AEB93-E646-4050-A8B6-92F220A4C2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493267" y="5067694"/>
            <a:ext cx="9983112" cy="449973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15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A539D27-F405-4189-8118-1DB91EFA12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184788" y="0"/>
            <a:ext cx="5350752" cy="851647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E2E9AC63-F2A9-4441-9C03-DFA2DE4E581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766475" y="0"/>
            <a:ext cx="8617524" cy="13716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8559C277-6705-4789-9EE0-B2CF0B5C57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184788" y="8790787"/>
            <a:ext cx="5350752" cy="492521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31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26EE52-CCFD-4637-A5DB-B7768AEF59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199527"/>
            <a:ext cx="5350752" cy="84887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37AE512-2C17-4069-96A5-81E38D0E1A4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640495" y="8763077"/>
            <a:ext cx="7024753" cy="493906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02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15815C7-1E58-4D10-914E-C7E4A4CD70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70511" y="4315802"/>
            <a:ext cx="7159089" cy="491070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339E7E20-30F5-4DC2-8AB7-FDD3B79E85F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77119" y="4315801"/>
            <a:ext cx="7159089" cy="491070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44C7030A-C9AF-423A-A01B-84B2AA7D615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283727" y="4344818"/>
            <a:ext cx="7159089" cy="491070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64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6B7D89-96B4-4501-A834-E9750E5652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12329" y="3491560"/>
            <a:ext cx="9111607" cy="560106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2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FE2550-2FAD-4481-A40B-F60C9B6281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05093" y="1"/>
            <a:ext cx="6495757" cy="9274628"/>
          </a:xfrm>
          <a:custGeom>
            <a:avLst/>
            <a:gdLst>
              <a:gd name="connsiteX0" fmla="*/ 0 w 6495757"/>
              <a:gd name="connsiteY0" fmla="*/ 0 h 9274628"/>
              <a:gd name="connsiteX1" fmla="*/ 6495757 w 6495757"/>
              <a:gd name="connsiteY1" fmla="*/ 0 h 9274628"/>
              <a:gd name="connsiteX2" fmla="*/ 6495757 w 6495757"/>
              <a:gd name="connsiteY2" fmla="*/ 6328663 h 9274628"/>
              <a:gd name="connsiteX3" fmla="*/ 6494352 w 6495757"/>
              <a:gd name="connsiteY3" fmla="*/ 6328663 h 9274628"/>
              <a:gd name="connsiteX4" fmla="*/ 6491530 w 6495757"/>
              <a:gd name="connsiteY4" fmla="*/ 6431628 h 9274628"/>
              <a:gd name="connsiteX5" fmla="*/ 3247878 w 6495757"/>
              <a:gd name="connsiteY5" fmla="*/ 9274628 h 9274628"/>
              <a:gd name="connsiteX6" fmla="*/ 4227 w 6495757"/>
              <a:gd name="connsiteY6" fmla="*/ 6431628 h 9274628"/>
              <a:gd name="connsiteX7" fmla="*/ 1405 w 6495757"/>
              <a:gd name="connsiteY7" fmla="*/ 6328663 h 9274628"/>
              <a:gd name="connsiteX8" fmla="*/ 0 w 6495757"/>
              <a:gd name="connsiteY8" fmla="*/ 6328663 h 9274628"/>
              <a:gd name="connsiteX9" fmla="*/ 0 w 6495757"/>
              <a:gd name="connsiteY9" fmla="*/ 6277390 h 927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5757" h="9274628">
                <a:moveTo>
                  <a:pt x="0" y="0"/>
                </a:moveTo>
                <a:lnTo>
                  <a:pt x="6495757" y="0"/>
                </a:lnTo>
                <a:lnTo>
                  <a:pt x="6495757" y="6328663"/>
                </a:lnTo>
                <a:lnTo>
                  <a:pt x="6494352" y="6328663"/>
                </a:lnTo>
                <a:lnTo>
                  <a:pt x="6491530" y="6431628"/>
                </a:lnTo>
                <a:cubicBezTo>
                  <a:pt x="6404542" y="8015278"/>
                  <a:pt x="4985577" y="9274628"/>
                  <a:pt x="3247878" y="9274628"/>
                </a:cubicBezTo>
                <a:cubicBezTo>
                  <a:pt x="1510180" y="9274628"/>
                  <a:pt x="91215" y="8015278"/>
                  <a:pt x="4227" y="6431628"/>
                </a:cubicBezTo>
                <a:lnTo>
                  <a:pt x="1405" y="6328663"/>
                </a:lnTo>
                <a:lnTo>
                  <a:pt x="0" y="6328663"/>
                </a:lnTo>
                <a:lnTo>
                  <a:pt x="0" y="627739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58F5F0E-929F-4DCF-B749-26CB1D0D01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119566" y="0"/>
            <a:ext cx="10428026" cy="13715999"/>
          </a:xfrm>
          <a:custGeom>
            <a:avLst/>
            <a:gdLst>
              <a:gd name="connsiteX0" fmla="*/ 0 w 10428026"/>
              <a:gd name="connsiteY0" fmla="*/ 0 h 13715999"/>
              <a:gd name="connsiteX1" fmla="*/ 10428026 w 10428026"/>
              <a:gd name="connsiteY1" fmla="*/ 0 h 13715999"/>
              <a:gd name="connsiteX2" fmla="*/ 10428026 w 10428026"/>
              <a:gd name="connsiteY2" fmla="*/ 10133655 h 13715999"/>
              <a:gd name="connsiteX3" fmla="*/ 10425770 w 10428026"/>
              <a:gd name="connsiteY3" fmla="*/ 10133655 h 13715999"/>
              <a:gd name="connsiteX4" fmla="*/ 10421242 w 10428026"/>
              <a:gd name="connsiteY4" fmla="*/ 10298950 h 13715999"/>
              <a:gd name="connsiteX5" fmla="*/ 8632104 w 10428026"/>
              <a:gd name="connsiteY5" fmla="*/ 13684925 h 13715999"/>
              <a:gd name="connsiteX6" fmla="*/ 8591488 w 10428026"/>
              <a:gd name="connsiteY6" fmla="*/ 13715999 h 13715999"/>
              <a:gd name="connsiteX7" fmla="*/ 1836538 w 10428026"/>
              <a:gd name="connsiteY7" fmla="*/ 13715999 h 13715999"/>
              <a:gd name="connsiteX8" fmla="*/ 1795922 w 10428026"/>
              <a:gd name="connsiteY8" fmla="*/ 13684925 h 13715999"/>
              <a:gd name="connsiteX9" fmla="*/ 6785 w 10428026"/>
              <a:gd name="connsiteY9" fmla="*/ 10298950 h 13715999"/>
              <a:gd name="connsiteX10" fmla="*/ 2255 w 10428026"/>
              <a:gd name="connsiteY10" fmla="*/ 10133655 h 13715999"/>
              <a:gd name="connsiteX11" fmla="*/ 0 w 10428026"/>
              <a:gd name="connsiteY11" fmla="*/ 10133655 h 13715999"/>
              <a:gd name="connsiteX12" fmla="*/ 0 w 10428026"/>
              <a:gd name="connsiteY12" fmla="*/ 10051343 h 1371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428026" h="13715999">
                <a:moveTo>
                  <a:pt x="0" y="0"/>
                </a:moveTo>
                <a:lnTo>
                  <a:pt x="10428026" y="0"/>
                </a:lnTo>
                <a:lnTo>
                  <a:pt x="10428026" y="10133655"/>
                </a:lnTo>
                <a:lnTo>
                  <a:pt x="10425770" y="10133655"/>
                </a:lnTo>
                <a:lnTo>
                  <a:pt x="10421242" y="10298950"/>
                </a:lnTo>
                <a:cubicBezTo>
                  <a:pt x="10347054" y="11649562"/>
                  <a:pt x="9669380" y="12853241"/>
                  <a:pt x="8632104" y="13684925"/>
                </a:cubicBezTo>
                <a:lnTo>
                  <a:pt x="8591488" y="13715999"/>
                </a:lnTo>
                <a:lnTo>
                  <a:pt x="1836538" y="13715999"/>
                </a:lnTo>
                <a:lnTo>
                  <a:pt x="1795922" y="13684925"/>
                </a:lnTo>
                <a:cubicBezTo>
                  <a:pt x="758646" y="12853241"/>
                  <a:pt x="80973" y="11649562"/>
                  <a:pt x="6785" y="10298950"/>
                </a:cubicBezTo>
                <a:lnTo>
                  <a:pt x="2255" y="10133655"/>
                </a:lnTo>
                <a:lnTo>
                  <a:pt x="0" y="10133655"/>
                </a:lnTo>
                <a:lnTo>
                  <a:pt x="0" y="1005134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06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543A6F-7365-4A75-A8EF-94044DA606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518650" y="3183879"/>
            <a:ext cx="3875305" cy="723802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35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2413B06-4635-46E4-950E-C7491727DB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79141" y="2294326"/>
            <a:ext cx="4713949" cy="746758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B3738A3-6739-47F9-9798-EA6581F5059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427476" y="2294325"/>
            <a:ext cx="9956524" cy="839529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69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1648A10-C2B1-4348-8A33-CA4FD3F1DA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44588" y="0"/>
            <a:ext cx="6489812" cy="650357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B1CD7C9-EBC4-4C21-9CA0-83D28752F65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44588" y="7132540"/>
            <a:ext cx="6489812" cy="650357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429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12A2403-96D3-4FFA-8287-7B33BFC557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03743" y="4777713"/>
            <a:ext cx="6489812" cy="701973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BA4D5A-5154-47DC-9D4D-951141A1BA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010445" y="4777713"/>
            <a:ext cx="6489812" cy="701973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01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26863C9-2E00-4D3A-B020-DBA0415657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95836" y="7801452"/>
            <a:ext cx="6245929" cy="591454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F151B886-42E0-44DD-BC16-A3DA03EFDF0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435486" y="4825352"/>
            <a:ext cx="6426198" cy="889064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DE31A939-4CDD-4023-996A-DEF52EBD3FD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571902" y="0"/>
            <a:ext cx="6426198" cy="644382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E37DD253-4C7C-431A-BDC7-9ED5E754D5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655406" y="7272178"/>
            <a:ext cx="6426198" cy="644382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758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2D4409-EE92-4F93-B714-B6F1EE6AD5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9337" y="0"/>
            <a:ext cx="7365142" cy="687313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9380C87E-F1F7-48F8-817E-0FAAF967C5A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20465" y="7388491"/>
            <a:ext cx="6863261" cy="632750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6667ABBA-C044-4A3B-BF27-F4FBFB7BFFC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741317" y="4098145"/>
            <a:ext cx="7642682" cy="961785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94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61237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4638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4187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21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86FC301-094C-4684-A3A3-6B7E567F9AF2}"/>
              </a:ext>
            </a:extLst>
          </p:cNvPr>
          <p:cNvSpPr/>
          <p:nvPr userDrawn="1"/>
        </p:nvSpPr>
        <p:spPr>
          <a:xfrm>
            <a:off x="11300516" y="2213884"/>
            <a:ext cx="9288232" cy="9288232"/>
          </a:xfrm>
          <a:prstGeom prst="ellipse">
            <a:avLst/>
          </a:prstGeom>
          <a:solidFill>
            <a:srgbClr val="FF8C3E"/>
          </a:solidFill>
          <a:effectLst>
            <a:outerShdw blurRad="1270000" sx="95000" sy="95000" algn="ctr" rotWithShape="0">
              <a:srgbClr val="00206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139933B-F890-4AB6-A83F-70ADE89D1A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903574" y="2816942"/>
            <a:ext cx="8082116" cy="8082116"/>
          </a:xfrm>
          <a:custGeom>
            <a:avLst/>
            <a:gdLst>
              <a:gd name="connsiteX0" fmla="*/ 4041058 w 8082116"/>
              <a:gd name="connsiteY0" fmla="*/ 0 h 8082116"/>
              <a:gd name="connsiteX1" fmla="*/ 8082116 w 8082116"/>
              <a:gd name="connsiteY1" fmla="*/ 4041058 h 8082116"/>
              <a:gd name="connsiteX2" fmla="*/ 4041058 w 8082116"/>
              <a:gd name="connsiteY2" fmla="*/ 8082116 h 8082116"/>
              <a:gd name="connsiteX3" fmla="*/ 0 w 8082116"/>
              <a:gd name="connsiteY3" fmla="*/ 4041058 h 8082116"/>
              <a:gd name="connsiteX4" fmla="*/ 4041058 w 8082116"/>
              <a:gd name="connsiteY4" fmla="*/ 0 h 8082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2116" h="8082116">
                <a:moveTo>
                  <a:pt x="4041058" y="0"/>
                </a:moveTo>
                <a:cubicBezTo>
                  <a:pt x="6272874" y="0"/>
                  <a:pt x="8082116" y="1809243"/>
                  <a:pt x="8082116" y="4041058"/>
                </a:cubicBezTo>
                <a:cubicBezTo>
                  <a:pt x="8082116" y="6272873"/>
                  <a:pt x="6272874" y="8082116"/>
                  <a:pt x="4041058" y="8082116"/>
                </a:cubicBezTo>
                <a:cubicBezTo>
                  <a:pt x="1809243" y="8082116"/>
                  <a:pt x="0" y="6272873"/>
                  <a:pt x="0" y="4041058"/>
                </a:cubicBezTo>
                <a:cubicBezTo>
                  <a:pt x="0" y="1809243"/>
                  <a:pt x="1809243" y="0"/>
                  <a:pt x="404105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080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E2F8A6-672D-4ECD-AAF7-0E7134010A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54489" y="0"/>
            <a:ext cx="6029511" cy="13716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988E6B-E1A7-4701-9135-8780DE4C4D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79448" y="3246877"/>
            <a:ext cx="7175041" cy="10469123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8C3E2B1-FFBE-4634-90D5-5FEDA8A3B6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179448" y="3246878"/>
            <a:ext cx="7175041" cy="1046912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2646BB9F-6D51-46EA-8F1D-CC000D3BE50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354489" y="-1"/>
            <a:ext cx="6029511" cy="13716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288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2098BD2-EC0E-48F9-8C98-B858CFF9FA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47830" y="0"/>
            <a:ext cx="11179448" cy="961505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F211A89-EDC8-437A-8C07-D38C289736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47830" y="0"/>
            <a:ext cx="11179448" cy="961505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9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E8F182-F4AF-4AF5-9B0E-8404BDD0C1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19938" y="7494631"/>
            <a:ext cx="11667856" cy="48509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B0F458-BAA5-491D-BFBA-B83D4DCBA2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18730" y="1223645"/>
            <a:ext cx="6824929" cy="5869884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25C4C8A-7963-40DF-AE56-665DBEF644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18729" y="1223645"/>
            <a:ext cx="6824929" cy="586988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75EA9FE-F96B-4D96-9B91-925DB3682DC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19938" y="7494631"/>
            <a:ext cx="11667856" cy="485099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828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9A718E-7970-4EED-A474-326E696E0A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75737" y="1374572"/>
            <a:ext cx="6824929" cy="10706592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C1D9129-D2FB-4808-96E6-BE2CA2E555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75736" y="1374572"/>
            <a:ext cx="6824929" cy="1070659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58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410F75-8E8C-42E2-B244-1BDF1D3C4A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43496" y="5125"/>
            <a:ext cx="22340504" cy="1371087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0AB4FF9-D4F8-46FE-B46F-0ACDD2202F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43496" y="0"/>
            <a:ext cx="22340504" cy="13716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547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6EEE52-ED63-4BA2-80CD-E2A58F077B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36373" y="0"/>
            <a:ext cx="15947628" cy="137160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5C6344-4679-4A3E-97FC-14E459FD49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36372" y="-1"/>
            <a:ext cx="15947628" cy="1371599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110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05874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446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50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2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443EEEE-77EA-4642-BF37-FA774D2BC8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18608" y="4713929"/>
            <a:ext cx="6562641" cy="6562640"/>
          </a:xfrm>
          <a:custGeom>
            <a:avLst/>
            <a:gdLst>
              <a:gd name="connsiteX0" fmla="*/ 3281321 w 6562641"/>
              <a:gd name="connsiteY0" fmla="*/ 0 h 6562640"/>
              <a:gd name="connsiteX1" fmla="*/ 3887391 w 6562641"/>
              <a:gd name="connsiteY1" fmla="*/ 251042 h 6562640"/>
              <a:gd name="connsiteX2" fmla="*/ 6311599 w 6562641"/>
              <a:gd name="connsiteY2" fmla="*/ 2675251 h 6562640"/>
              <a:gd name="connsiteX3" fmla="*/ 6311599 w 6562641"/>
              <a:gd name="connsiteY3" fmla="*/ 3887390 h 6562640"/>
              <a:gd name="connsiteX4" fmla="*/ 3887391 w 6562641"/>
              <a:gd name="connsiteY4" fmla="*/ 6311598 h 6562640"/>
              <a:gd name="connsiteX5" fmla="*/ 2675251 w 6562641"/>
              <a:gd name="connsiteY5" fmla="*/ 6311598 h 6562640"/>
              <a:gd name="connsiteX6" fmla="*/ 251043 w 6562641"/>
              <a:gd name="connsiteY6" fmla="*/ 3887390 h 6562640"/>
              <a:gd name="connsiteX7" fmla="*/ 251043 w 6562641"/>
              <a:gd name="connsiteY7" fmla="*/ 2675251 h 6562640"/>
              <a:gd name="connsiteX8" fmla="*/ 2675251 w 6562641"/>
              <a:gd name="connsiteY8" fmla="*/ 251042 h 6562640"/>
              <a:gd name="connsiteX9" fmla="*/ 3281321 w 6562641"/>
              <a:gd name="connsiteY9" fmla="*/ 0 h 6562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62641" h="6562640">
                <a:moveTo>
                  <a:pt x="3281321" y="0"/>
                </a:moveTo>
                <a:cubicBezTo>
                  <a:pt x="3500675" y="0"/>
                  <a:pt x="3720029" y="83681"/>
                  <a:pt x="3887391" y="251042"/>
                </a:cubicBezTo>
                <a:lnTo>
                  <a:pt x="6311599" y="2675251"/>
                </a:lnTo>
                <a:cubicBezTo>
                  <a:pt x="6646322" y="3009974"/>
                  <a:pt x="6646322" y="3552667"/>
                  <a:pt x="6311599" y="3887390"/>
                </a:cubicBezTo>
                <a:lnTo>
                  <a:pt x="3887391" y="6311598"/>
                </a:lnTo>
                <a:cubicBezTo>
                  <a:pt x="3552668" y="6646321"/>
                  <a:pt x="3009974" y="6646321"/>
                  <a:pt x="2675251" y="6311598"/>
                </a:cubicBezTo>
                <a:lnTo>
                  <a:pt x="251043" y="3887390"/>
                </a:lnTo>
                <a:cubicBezTo>
                  <a:pt x="-83680" y="3552667"/>
                  <a:pt x="-83680" y="3009974"/>
                  <a:pt x="251043" y="2675251"/>
                </a:cubicBezTo>
                <a:lnTo>
                  <a:pt x="2675251" y="251042"/>
                </a:lnTo>
                <a:cubicBezTo>
                  <a:pt x="2842613" y="83681"/>
                  <a:pt x="3061967" y="0"/>
                  <a:pt x="328132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3A56625-6627-4943-9E98-FF642EC23B5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96136" y="612975"/>
            <a:ext cx="6562641" cy="6562640"/>
          </a:xfrm>
          <a:custGeom>
            <a:avLst/>
            <a:gdLst>
              <a:gd name="connsiteX0" fmla="*/ 3281321 w 6562641"/>
              <a:gd name="connsiteY0" fmla="*/ 0 h 6562640"/>
              <a:gd name="connsiteX1" fmla="*/ 3887391 w 6562641"/>
              <a:gd name="connsiteY1" fmla="*/ 251042 h 6562640"/>
              <a:gd name="connsiteX2" fmla="*/ 6311599 w 6562641"/>
              <a:gd name="connsiteY2" fmla="*/ 2675251 h 6562640"/>
              <a:gd name="connsiteX3" fmla="*/ 6311599 w 6562641"/>
              <a:gd name="connsiteY3" fmla="*/ 3887390 h 6562640"/>
              <a:gd name="connsiteX4" fmla="*/ 3887391 w 6562641"/>
              <a:gd name="connsiteY4" fmla="*/ 6311598 h 6562640"/>
              <a:gd name="connsiteX5" fmla="*/ 2675252 w 6562641"/>
              <a:gd name="connsiteY5" fmla="*/ 6311598 h 6562640"/>
              <a:gd name="connsiteX6" fmla="*/ 251043 w 6562641"/>
              <a:gd name="connsiteY6" fmla="*/ 3887390 h 6562640"/>
              <a:gd name="connsiteX7" fmla="*/ 251043 w 6562641"/>
              <a:gd name="connsiteY7" fmla="*/ 2675251 h 6562640"/>
              <a:gd name="connsiteX8" fmla="*/ 2675252 w 6562641"/>
              <a:gd name="connsiteY8" fmla="*/ 251042 h 6562640"/>
              <a:gd name="connsiteX9" fmla="*/ 3281321 w 6562641"/>
              <a:gd name="connsiteY9" fmla="*/ 0 h 6562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62641" h="6562640">
                <a:moveTo>
                  <a:pt x="3281321" y="0"/>
                </a:moveTo>
                <a:cubicBezTo>
                  <a:pt x="3500675" y="0"/>
                  <a:pt x="3720029" y="83681"/>
                  <a:pt x="3887391" y="251042"/>
                </a:cubicBezTo>
                <a:lnTo>
                  <a:pt x="6311599" y="2675251"/>
                </a:lnTo>
                <a:cubicBezTo>
                  <a:pt x="6646322" y="3009974"/>
                  <a:pt x="6646322" y="3552667"/>
                  <a:pt x="6311599" y="3887390"/>
                </a:cubicBezTo>
                <a:lnTo>
                  <a:pt x="3887391" y="6311598"/>
                </a:lnTo>
                <a:cubicBezTo>
                  <a:pt x="3552668" y="6646321"/>
                  <a:pt x="3009975" y="6646321"/>
                  <a:pt x="2675252" y="6311598"/>
                </a:cubicBezTo>
                <a:lnTo>
                  <a:pt x="251043" y="3887390"/>
                </a:lnTo>
                <a:cubicBezTo>
                  <a:pt x="-83680" y="3552667"/>
                  <a:pt x="-83680" y="3009974"/>
                  <a:pt x="251043" y="2675251"/>
                </a:cubicBezTo>
                <a:lnTo>
                  <a:pt x="2675252" y="251042"/>
                </a:lnTo>
                <a:cubicBezTo>
                  <a:pt x="2842613" y="83681"/>
                  <a:pt x="3061967" y="0"/>
                  <a:pt x="328132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36F17CC-1B6C-4E73-B295-E0E79206F5B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3982" y="4848565"/>
            <a:ext cx="6562641" cy="6562640"/>
          </a:xfrm>
          <a:custGeom>
            <a:avLst/>
            <a:gdLst>
              <a:gd name="connsiteX0" fmla="*/ 3281321 w 6562641"/>
              <a:gd name="connsiteY0" fmla="*/ 0 h 6562640"/>
              <a:gd name="connsiteX1" fmla="*/ 3887391 w 6562641"/>
              <a:gd name="connsiteY1" fmla="*/ 251042 h 6562640"/>
              <a:gd name="connsiteX2" fmla="*/ 6311599 w 6562641"/>
              <a:gd name="connsiteY2" fmla="*/ 2675251 h 6562640"/>
              <a:gd name="connsiteX3" fmla="*/ 6311599 w 6562641"/>
              <a:gd name="connsiteY3" fmla="*/ 3887390 h 6562640"/>
              <a:gd name="connsiteX4" fmla="*/ 3887391 w 6562641"/>
              <a:gd name="connsiteY4" fmla="*/ 6311598 h 6562640"/>
              <a:gd name="connsiteX5" fmla="*/ 2675252 w 6562641"/>
              <a:gd name="connsiteY5" fmla="*/ 6311598 h 6562640"/>
              <a:gd name="connsiteX6" fmla="*/ 251043 w 6562641"/>
              <a:gd name="connsiteY6" fmla="*/ 3887390 h 6562640"/>
              <a:gd name="connsiteX7" fmla="*/ 251043 w 6562641"/>
              <a:gd name="connsiteY7" fmla="*/ 2675251 h 6562640"/>
              <a:gd name="connsiteX8" fmla="*/ 2675252 w 6562641"/>
              <a:gd name="connsiteY8" fmla="*/ 251042 h 6562640"/>
              <a:gd name="connsiteX9" fmla="*/ 3281321 w 6562641"/>
              <a:gd name="connsiteY9" fmla="*/ 0 h 6562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62641" h="6562640">
                <a:moveTo>
                  <a:pt x="3281321" y="0"/>
                </a:moveTo>
                <a:cubicBezTo>
                  <a:pt x="3500675" y="0"/>
                  <a:pt x="3720029" y="83681"/>
                  <a:pt x="3887391" y="251042"/>
                </a:cubicBezTo>
                <a:lnTo>
                  <a:pt x="6311599" y="2675251"/>
                </a:lnTo>
                <a:cubicBezTo>
                  <a:pt x="6646322" y="3009974"/>
                  <a:pt x="6646322" y="3552667"/>
                  <a:pt x="6311599" y="3887390"/>
                </a:cubicBezTo>
                <a:lnTo>
                  <a:pt x="3887391" y="6311598"/>
                </a:lnTo>
                <a:cubicBezTo>
                  <a:pt x="3552668" y="6646321"/>
                  <a:pt x="3009975" y="6646321"/>
                  <a:pt x="2675252" y="6311598"/>
                </a:cubicBezTo>
                <a:lnTo>
                  <a:pt x="251043" y="3887390"/>
                </a:lnTo>
                <a:cubicBezTo>
                  <a:pt x="-83680" y="3552667"/>
                  <a:pt x="-83680" y="3009974"/>
                  <a:pt x="251043" y="2675251"/>
                </a:cubicBezTo>
                <a:lnTo>
                  <a:pt x="2675252" y="251042"/>
                </a:lnTo>
                <a:cubicBezTo>
                  <a:pt x="2842613" y="83681"/>
                  <a:pt x="3061967" y="0"/>
                  <a:pt x="328132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12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700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74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777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877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422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889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0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26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C7A6E88-AB17-4586-B8D3-FAF825B541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984361" y="0"/>
            <a:ext cx="9399639" cy="13716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7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162DA93-E173-4BB2-B96E-083DCC9967F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" y="5208383"/>
            <a:ext cx="11814550" cy="8507618"/>
          </a:xfrm>
          <a:custGeom>
            <a:avLst/>
            <a:gdLst>
              <a:gd name="connsiteX0" fmla="*/ 0 w 11814550"/>
              <a:gd name="connsiteY0" fmla="*/ 0 h 8507618"/>
              <a:gd name="connsiteX1" fmla="*/ 3673440 w 11814550"/>
              <a:gd name="connsiteY1" fmla="*/ 0 h 8507618"/>
              <a:gd name="connsiteX2" fmla="*/ 5781370 w 11814550"/>
              <a:gd name="connsiteY2" fmla="*/ 0 h 8507618"/>
              <a:gd name="connsiteX3" fmla="*/ 7743995 w 11814550"/>
              <a:gd name="connsiteY3" fmla="*/ 0 h 8507618"/>
              <a:gd name="connsiteX4" fmla="*/ 11814550 w 11814550"/>
              <a:gd name="connsiteY4" fmla="*/ 4253809 h 8507618"/>
              <a:gd name="connsiteX5" fmla="*/ 7743995 w 11814550"/>
              <a:gd name="connsiteY5" fmla="*/ 8507618 h 8507618"/>
              <a:gd name="connsiteX6" fmla="*/ 5781370 w 11814550"/>
              <a:gd name="connsiteY6" fmla="*/ 8507618 h 8507618"/>
              <a:gd name="connsiteX7" fmla="*/ 0 w 11814550"/>
              <a:gd name="connsiteY7" fmla="*/ 8507618 h 850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14550" h="8507618">
                <a:moveTo>
                  <a:pt x="0" y="0"/>
                </a:moveTo>
                <a:lnTo>
                  <a:pt x="3673440" y="0"/>
                </a:lnTo>
                <a:lnTo>
                  <a:pt x="5781370" y="0"/>
                </a:lnTo>
                <a:lnTo>
                  <a:pt x="7743995" y="0"/>
                </a:lnTo>
                <a:cubicBezTo>
                  <a:pt x="9992100" y="0"/>
                  <a:pt x="11814550" y="1904495"/>
                  <a:pt x="11814550" y="4253809"/>
                </a:cubicBezTo>
                <a:cubicBezTo>
                  <a:pt x="11814550" y="6603123"/>
                  <a:pt x="9992100" y="8507618"/>
                  <a:pt x="7743995" y="8507618"/>
                </a:cubicBezTo>
                <a:lnTo>
                  <a:pt x="5781370" y="8507618"/>
                </a:lnTo>
                <a:lnTo>
                  <a:pt x="0" y="850761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9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BA069C-6C13-4D27-B167-8BB6BEAC88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869382"/>
            <a:ext cx="8572536" cy="584661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A6081A0C-0E1D-4EA3-998D-BB4205DB7C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29061" y="3934691"/>
            <a:ext cx="14168247" cy="56029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692455-1172-4E94-A3C6-ACB0E68849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16409" y="6858000"/>
            <a:ext cx="22367591" cy="685799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A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157FC-B217-42FA-AEDA-7680BC2BAC3D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8E42D-3ECE-4FD4-98ED-5153DAECA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5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4" r:id="rId24"/>
    <p:sldLayoutId id="2147483695" r:id="rId25"/>
    <p:sldLayoutId id="2147483696" r:id="rId26"/>
    <p:sldLayoutId id="2147483697" r:id="rId27"/>
    <p:sldLayoutId id="2147483698" r:id="rId28"/>
    <p:sldLayoutId id="2147483699" r:id="rId29"/>
    <p:sldLayoutId id="2147483700" r:id="rId30"/>
    <p:sldLayoutId id="2147483701" r:id="rId31"/>
    <p:sldLayoutId id="2147483702" r:id="rId32"/>
    <p:sldLayoutId id="2147483703" r:id="rId33"/>
    <p:sldLayoutId id="2147483704" r:id="rId34"/>
    <p:sldLayoutId id="2147483705" r:id="rId35"/>
    <p:sldLayoutId id="2147483706" r:id="rId36"/>
    <p:sldLayoutId id="2147483662" r:id="rId37"/>
    <p:sldLayoutId id="2147483663" r:id="rId38"/>
    <p:sldLayoutId id="2147483664" r:id="rId39"/>
    <p:sldLayoutId id="2147483665" r:id="rId40"/>
    <p:sldLayoutId id="2147483666" r:id="rId41"/>
    <p:sldLayoutId id="2147483667" r:id="rId42"/>
    <p:sldLayoutId id="2147483668" r:id="rId43"/>
    <p:sldLayoutId id="2147483669" r:id="rId44"/>
    <p:sldLayoutId id="2147483670" r:id="rId45"/>
    <p:sldLayoutId id="2147483671" r:id="rId46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8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64D1A4B-B45F-4F5E-B89A-3C89CE1772C8}"/>
              </a:ext>
            </a:extLst>
          </p:cNvPr>
          <p:cNvSpPr/>
          <p:nvPr/>
        </p:nvSpPr>
        <p:spPr>
          <a:xfrm>
            <a:off x="15228045" y="5229"/>
            <a:ext cx="10499338" cy="14990932"/>
          </a:xfrm>
          <a:custGeom>
            <a:avLst/>
            <a:gdLst>
              <a:gd name="connsiteX0" fmla="*/ 0 w 9173497"/>
              <a:gd name="connsiteY0" fmla="*/ 0 h 13097900"/>
              <a:gd name="connsiteX1" fmla="*/ 9173497 w 9173497"/>
              <a:gd name="connsiteY1" fmla="*/ 0 h 13097900"/>
              <a:gd name="connsiteX2" fmla="*/ 9173497 w 9173497"/>
              <a:gd name="connsiteY2" fmla="*/ 8937523 h 13097900"/>
              <a:gd name="connsiteX3" fmla="*/ 9171512 w 9173497"/>
              <a:gd name="connsiteY3" fmla="*/ 8937523 h 13097900"/>
              <a:gd name="connsiteX4" fmla="*/ 9167528 w 9173497"/>
              <a:gd name="connsiteY4" fmla="*/ 9082932 h 13097900"/>
              <a:gd name="connsiteX5" fmla="*/ 4586748 w 9173497"/>
              <a:gd name="connsiteY5" fmla="*/ 13097900 h 13097900"/>
              <a:gd name="connsiteX6" fmla="*/ 5969 w 9173497"/>
              <a:gd name="connsiteY6" fmla="*/ 9082932 h 13097900"/>
              <a:gd name="connsiteX7" fmla="*/ 1984 w 9173497"/>
              <a:gd name="connsiteY7" fmla="*/ 8937523 h 13097900"/>
              <a:gd name="connsiteX8" fmla="*/ 0 w 9173497"/>
              <a:gd name="connsiteY8" fmla="*/ 8937523 h 13097900"/>
              <a:gd name="connsiteX9" fmla="*/ 0 w 9173497"/>
              <a:gd name="connsiteY9" fmla="*/ 8865113 h 1309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73497" h="13097900">
                <a:moveTo>
                  <a:pt x="0" y="0"/>
                </a:moveTo>
                <a:lnTo>
                  <a:pt x="9173497" y="0"/>
                </a:lnTo>
                <a:lnTo>
                  <a:pt x="9173497" y="8937523"/>
                </a:lnTo>
                <a:lnTo>
                  <a:pt x="9171512" y="8937523"/>
                </a:lnTo>
                <a:lnTo>
                  <a:pt x="9167528" y="9082932"/>
                </a:lnTo>
                <a:cubicBezTo>
                  <a:pt x="9044680" y="11319409"/>
                  <a:pt x="7040777" y="13097900"/>
                  <a:pt x="4586748" y="13097900"/>
                </a:cubicBezTo>
                <a:cubicBezTo>
                  <a:pt x="2132720" y="13097900"/>
                  <a:pt x="128816" y="11319409"/>
                  <a:pt x="5969" y="9082932"/>
                </a:cubicBezTo>
                <a:lnTo>
                  <a:pt x="1984" y="8937523"/>
                </a:lnTo>
                <a:lnTo>
                  <a:pt x="0" y="8937523"/>
                </a:lnTo>
                <a:lnTo>
                  <a:pt x="0" y="8865113"/>
                </a:ln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Selana">
            <a:extLst>
              <a:ext uri="{FF2B5EF4-FFF2-40B4-BE49-F238E27FC236}">
                <a16:creationId xmlns:a16="http://schemas.microsoft.com/office/drawing/2014/main" id="{0E63259D-B329-465A-A120-252C07512BDC}"/>
              </a:ext>
            </a:extLst>
          </p:cNvPr>
          <p:cNvSpPr txBox="1"/>
          <p:nvPr/>
        </p:nvSpPr>
        <p:spPr>
          <a:xfrm>
            <a:off x="1686849" y="7878890"/>
            <a:ext cx="8082169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16000" dirty="0" err="1">
                <a:solidFill>
                  <a:schemeClr val="bg1"/>
                </a:solidFill>
                <a:latin typeface="Proza Libre ExtraBold" panose="02000503060000020004" pitchFamily="2" charset="0"/>
              </a:rPr>
              <a:t>Paislay</a:t>
            </a:r>
            <a:endParaRPr lang="en-US" sz="16000" dirty="0">
              <a:solidFill>
                <a:schemeClr val="bg1"/>
              </a:solidFill>
              <a:latin typeface="Proza Libre ExtraBold" panose="02000503060000020004" pitchFamily="2" charset="0"/>
            </a:endParaRPr>
          </a:p>
        </p:txBody>
      </p:sp>
      <p:sp>
        <p:nvSpPr>
          <p:cNvPr id="18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D6A080C-7DAD-4D06-AD42-0EF9204CB662}"/>
              </a:ext>
            </a:extLst>
          </p:cNvPr>
          <p:cNvSpPr txBox="1"/>
          <p:nvPr/>
        </p:nvSpPr>
        <p:spPr>
          <a:xfrm>
            <a:off x="1608471" y="10329375"/>
            <a:ext cx="10499338" cy="1565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7400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Presentation Template</a:t>
            </a:r>
            <a:endParaRPr sz="7400"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8321238D-6CAA-49DC-A915-0E2428A507DC}"/>
              </a:ext>
            </a:extLst>
          </p:cNvPr>
          <p:cNvSpPr/>
          <p:nvPr/>
        </p:nvSpPr>
        <p:spPr>
          <a:xfrm rot="10800000">
            <a:off x="-72377" y="-26126"/>
            <a:ext cx="3866605" cy="1558322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D3D1600-85D1-4A23-A3DD-2DEA63E3E6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222B381-F536-48F1-BDC8-170468A277B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D5DF78D-3002-469C-9852-99B7FF97AFC4}"/>
              </a:ext>
            </a:extLst>
          </p:cNvPr>
          <p:cNvSpPr/>
          <p:nvPr/>
        </p:nvSpPr>
        <p:spPr>
          <a:xfrm>
            <a:off x="7815075" y="12142"/>
            <a:ext cx="3120439" cy="4455356"/>
          </a:xfrm>
          <a:custGeom>
            <a:avLst/>
            <a:gdLst>
              <a:gd name="connsiteX0" fmla="*/ 0 w 9173497"/>
              <a:gd name="connsiteY0" fmla="*/ 0 h 13097900"/>
              <a:gd name="connsiteX1" fmla="*/ 9173497 w 9173497"/>
              <a:gd name="connsiteY1" fmla="*/ 0 h 13097900"/>
              <a:gd name="connsiteX2" fmla="*/ 9173497 w 9173497"/>
              <a:gd name="connsiteY2" fmla="*/ 8937523 h 13097900"/>
              <a:gd name="connsiteX3" fmla="*/ 9171512 w 9173497"/>
              <a:gd name="connsiteY3" fmla="*/ 8937523 h 13097900"/>
              <a:gd name="connsiteX4" fmla="*/ 9167528 w 9173497"/>
              <a:gd name="connsiteY4" fmla="*/ 9082932 h 13097900"/>
              <a:gd name="connsiteX5" fmla="*/ 4586748 w 9173497"/>
              <a:gd name="connsiteY5" fmla="*/ 13097900 h 13097900"/>
              <a:gd name="connsiteX6" fmla="*/ 5969 w 9173497"/>
              <a:gd name="connsiteY6" fmla="*/ 9082932 h 13097900"/>
              <a:gd name="connsiteX7" fmla="*/ 1984 w 9173497"/>
              <a:gd name="connsiteY7" fmla="*/ 8937523 h 13097900"/>
              <a:gd name="connsiteX8" fmla="*/ 0 w 9173497"/>
              <a:gd name="connsiteY8" fmla="*/ 8937523 h 13097900"/>
              <a:gd name="connsiteX9" fmla="*/ 0 w 9173497"/>
              <a:gd name="connsiteY9" fmla="*/ 8865113 h 1309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73497" h="13097900">
                <a:moveTo>
                  <a:pt x="0" y="0"/>
                </a:moveTo>
                <a:lnTo>
                  <a:pt x="9173497" y="0"/>
                </a:lnTo>
                <a:lnTo>
                  <a:pt x="9173497" y="8937523"/>
                </a:lnTo>
                <a:lnTo>
                  <a:pt x="9171512" y="8937523"/>
                </a:lnTo>
                <a:lnTo>
                  <a:pt x="9167528" y="9082932"/>
                </a:lnTo>
                <a:cubicBezTo>
                  <a:pt x="9044680" y="11319409"/>
                  <a:pt x="7040777" y="13097900"/>
                  <a:pt x="4586748" y="13097900"/>
                </a:cubicBezTo>
                <a:cubicBezTo>
                  <a:pt x="2132720" y="13097900"/>
                  <a:pt x="128816" y="11319409"/>
                  <a:pt x="5969" y="9082932"/>
                </a:cubicBezTo>
                <a:lnTo>
                  <a:pt x="1984" y="8937523"/>
                </a:lnTo>
                <a:lnTo>
                  <a:pt x="0" y="8937523"/>
                </a:lnTo>
                <a:lnTo>
                  <a:pt x="0" y="8865113"/>
                </a:ln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90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8">
            <a:extLst>
              <a:ext uri="{FF2B5EF4-FFF2-40B4-BE49-F238E27FC236}">
                <a16:creationId xmlns:a16="http://schemas.microsoft.com/office/drawing/2014/main" id="{C43AD7E8-B2C2-4FF4-BDD9-6851D06FC9D8}"/>
              </a:ext>
            </a:extLst>
          </p:cNvPr>
          <p:cNvSpPr/>
          <p:nvPr/>
        </p:nvSpPr>
        <p:spPr>
          <a:xfrm rot="6784452">
            <a:off x="7580149" y="5336172"/>
            <a:ext cx="6529475" cy="5532880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E766B921-4174-4D0E-9BE5-8D2EFE93E945}"/>
              </a:ext>
            </a:extLst>
          </p:cNvPr>
          <p:cNvSpPr/>
          <p:nvPr/>
        </p:nvSpPr>
        <p:spPr>
          <a:xfrm rot="9266053">
            <a:off x="1411481" y="2265313"/>
            <a:ext cx="6593040" cy="5586743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4956521" y="2861083"/>
            <a:ext cx="9215775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Why Choose Us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4BA2CB9-877A-467B-9889-9AD59764E539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10</a:t>
            </a:r>
          </a:p>
        </p:txBody>
      </p:sp>
      <p:sp>
        <p:nvSpPr>
          <p:cNvPr id="47" name="Selana">
            <a:extLst>
              <a:ext uri="{FF2B5EF4-FFF2-40B4-BE49-F238E27FC236}">
                <a16:creationId xmlns:a16="http://schemas.microsoft.com/office/drawing/2014/main" id="{B2831013-2E74-4D5F-8DC1-20AAAB5D35D1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93989D-BDA6-4886-B66E-BC53881FA4CD}"/>
              </a:ext>
            </a:extLst>
          </p:cNvPr>
          <p:cNvSpPr/>
          <p:nvPr/>
        </p:nvSpPr>
        <p:spPr>
          <a:xfrm rot="5400000">
            <a:off x="21874251" y="11217598"/>
            <a:ext cx="4140002" cy="879496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61DB4BA8-A12B-46BD-8A3D-541BCC013941}"/>
              </a:ext>
            </a:extLst>
          </p:cNvPr>
          <p:cNvSpPr txBox="1"/>
          <p:nvPr/>
        </p:nvSpPr>
        <p:spPr>
          <a:xfrm>
            <a:off x="16160327" y="8700195"/>
            <a:ext cx="4971264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9AD868-BD1D-4314-A240-F1D9F4758F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C05B9E7-DFF5-4064-A638-2DF1098E78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DE8BCA0-F43F-47A6-ADCE-2B60B75A7A5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66BD41-DC6F-417C-AF5D-8409DBB908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6C4AC692-5B52-4403-904A-9D19657E4FA7}"/>
              </a:ext>
            </a:extLst>
          </p:cNvPr>
          <p:cNvSpPr txBox="1"/>
          <p:nvPr/>
        </p:nvSpPr>
        <p:spPr>
          <a:xfrm>
            <a:off x="16103782" y="6270908"/>
            <a:ext cx="508435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ABAB08-921F-447F-A838-27047052EB9A}"/>
              </a:ext>
            </a:extLst>
          </p:cNvPr>
          <p:cNvSpPr/>
          <p:nvPr/>
        </p:nvSpPr>
        <p:spPr>
          <a:xfrm>
            <a:off x="6511921" y="5932556"/>
            <a:ext cx="2050803" cy="170006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19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2CAFFF43-6563-47E2-86B7-D25EC10CF095}"/>
              </a:ext>
            </a:extLst>
          </p:cNvPr>
          <p:cNvSpPr/>
          <p:nvPr/>
        </p:nvSpPr>
        <p:spPr>
          <a:xfrm>
            <a:off x="13247278" y="5085693"/>
            <a:ext cx="1491988" cy="1413627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CFE213-4830-4F69-BAFA-A2C0A7FB6BA4}"/>
              </a:ext>
            </a:extLst>
          </p:cNvPr>
          <p:cNvSpPr/>
          <p:nvPr/>
        </p:nvSpPr>
        <p:spPr>
          <a:xfrm>
            <a:off x="13279733" y="9766811"/>
            <a:ext cx="1491988" cy="1413627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4201574" y="2458755"/>
            <a:ext cx="9215775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Today’s Agenda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4BA2CB9-877A-467B-9889-9AD59764E539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11</a:t>
            </a:r>
          </a:p>
        </p:txBody>
      </p:sp>
      <p:sp>
        <p:nvSpPr>
          <p:cNvPr id="47" name="Selana">
            <a:extLst>
              <a:ext uri="{FF2B5EF4-FFF2-40B4-BE49-F238E27FC236}">
                <a16:creationId xmlns:a16="http://schemas.microsoft.com/office/drawing/2014/main" id="{B2831013-2E74-4D5F-8DC1-20AAAB5D35D1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93989D-BDA6-4886-B66E-BC53881FA4CD}"/>
              </a:ext>
            </a:extLst>
          </p:cNvPr>
          <p:cNvSpPr/>
          <p:nvPr/>
        </p:nvSpPr>
        <p:spPr>
          <a:xfrm rot="16200000">
            <a:off x="-1785834" y="4232220"/>
            <a:ext cx="4535097" cy="963429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F167517-5E25-4260-93A8-83ACDBF9AB24}"/>
              </a:ext>
            </a:extLst>
          </p:cNvPr>
          <p:cNvSpPr txBox="1"/>
          <p:nvPr/>
        </p:nvSpPr>
        <p:spPr>
          <a:xfrm>
            <a:off x="15159504" y="9645724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2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047101DA-B787-4691-A601-A2F8B1618240}"/>
              </a:ext>
            </a:extLst>
          </p:cNvPr>
          <p:cNvSpPr txBox="1"/>
          <p:nvPr/>
        </p:nvSpPr>
        <p:spPr>
          <a:xfrm>
            <a:off x="15062795" y="5007840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E7FF8BF-CA09-40DC-932D-01849B1D0E5B}"/>
              </a:ext>
            </a:extLst>
          </p:cNvPr>
          <p:cNvSpPr/>
          <p:nvPr/>
        </p:nvSpPr>
        <p:spPr>
          <a:xfrm>
            <a:off x="13247278" y="7426252"/>
            <a:ext cx="1491988" cy="1413627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4F06B8-273B-46E0-BC93-376439004FAC}"/>
              </a:ext>
            </a:extLst>
          </p:cNvPr>
          <p:cNvSpPr/>
          <p:nvPr/>
        </p:nvSpPr>
        <p:spPr>
          <a:xfrm>
            <a:off x="3651358" y="9766809"/>
            <a:ext cx="1491988" cy="1413627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363EE4D5-DAED-4993-972E-4BE8C6507FF0}"/>
              </a:ext>
            </a:extLst>
          </p:cNvPr>
          <p:cNvSpPr txBox="1"/>
          <p:nvPr/>
        </p:nvSpPr>
        <p:spPr>
          <a:xfrm>
            <a:off x="5531129" y="9645722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758771FF-B826-4693-9F3C-42C99AD6B6B4}"/>
              </a:ext>
            </a:extLst>
          </p:cNvPr>
          <p:cNvSpPr txBox="1"/>
          <p:nvPr/>
        </p:nvSpPr>
        <p:spPr>
          <a:xfrm>
            <a:off x="15062795" y="7348399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3" name="Rectangle 23">
            <a:extLst>
              <a:ext uri="{FF2B5EF4-FFF2-40B4-BE49-F238E27FC236}">
                <a16:creationId xmlns:a16="http://schemas.microsoft.com/office/drawing/2014/main" id="{F26EF8B8-9018-4897-A0AC-956AFD19083A}"/>
              </a:ext>
            </a:extLst>
          </p:cNvPr>
          <p:cNvSpPr/>
          <p:nvPr/>
        </p:nvSpPr>
        <p:spPr>
          <a:xfrm>
            <a:off x="21585382" y="10935082"/>
            <a:ext cx="2798617" cy="2780918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19" name="Google Shape;33;p3">
            <a:extLst>
              <a:ext uri="{FF2B5EF4-FFF2-40B4-BE49-F238E27FC236}">
                <a16:creationId xmlns:a16="http://schemas.microsoft.com/office/drawing/2014/main" id="{B3E7D0D7-500A-4576-A96F-16E8579CC393}"/>
              </a:ext>
            </a:extLst>
          </p:cNvPr>
          <p:cNvSpPr/>
          <p:nvPr/>
        </p:nvSpPr>
        <p:spPr>
          <a:xfrm>
            <a:off x="3900000" y="9965074"/>
            <a:ext cx="1012894" cy="10128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0" name="Google Shape;34;p3">
            <a:extLst>
              <a:ext uri="{FF2B5EF4-FFF2-40B4-BE49-F238E27FC236}">
                <a16:creationId xmlns:a16="http://schemas.microsoft.com/office/drawing/2014/main" id="{71A11FD4-D8D3-42C0-B94F-F49A13A76517}"/>
              </a:ext>
            </a:extLst>
          </p:cNvPr>
          <p:cNvSpPr/>
          <p:nvPr/>
        </p:nvSpPr>
        <p:spPr>
          <a:xfrm>
            <a:off x="13676476" y="10124373"/>
            <a:ext cx="698501" cy="698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2" name="Google Shape;750;p55">
            <a:extLst>
              <a:ext uri="{FF2B5EF4-FFF2-40B4-BE49-F238E27FC236}">
                <a16:creationId xmlns:a16="http://schemas.microsoft.com/office/drawing/2014/main" id="{C3F3DFA7-77D2-430D-BAC2-DAC73485CC92}"/>
              </a:ext>
            </a:extLst>
          </p:cNvPr>
          <p:cNvSpPr/>
          <p:nvPr/>
        </p:nvSpPr>
        <p:spPr>
          <a:xfrm>
            <a:off x="13557876" y="5425947"/>
            <a:ext cx="909339" cy="698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27" name="Google Shape;753;p55">
            <a:extLst>
              <a:ext uri="{FF2B5EF4-FFF2-40B4-BE49-F238E27FC236}">
                <a16:creationId xmlns:a16="http://schemas.microsoft.com/office/drawing/2014/main" id="{F7A2E849-FA93-4F91-B63F-4BEC25F62AB3}"/>
              </a:ext>
            </a:extLst>
          </p:cNvPr>
          <p:cNvSpPr/>
          <p:nvPr/>
        </p:nvSpPr>
        <p:spPr>
          <a:xfrm>
            <a:off x="13587215" y="7684706"/>
            <a:ext cx="889002" cy="8755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388" y="7232"/>
                </a:moveTo>
                <a:lnTo>
                  <a:pt x="5810" y="7232"/>
                </a:lnTo>
                <a:cubicBezTo>
                  <a:pt x="6653" y="6322"/>
                  <a:pt x="7497" y="5508"/>
                  <a:pt x="8715" y="4646"/>
                </a:cubicBezTo>
                <a:lnTo>
                  <a:pt x="8715" y="4215"/>
                </a:lnTo>
                <a:cubicBezTo>
                  <a:pt x="8715" y="3784"/>
                  <a:pt x="8715" y="3784"/>
                  <a:pt x="8715" y="3353"/>
                </a:cubicBezTo>
                <a:cubicBezTo>
                  <a:pt x="7497" y="2538"/>
                  <a:pt x="6232" y="2107"/>
                  <a:pt x="5013" y="1245"/>
                </a:cubicBezTo>
                <a:cubicBezTo>
                  <a:pt x="4170" y="2107"/>
                  <a:pt x="2905" y="2969"/>
                  <a:pt x="2062" y="4215"/>
                </a:cubicBezTo>
                <a:cubicBezTo>
                  <a:pt x="2905" y="5508"/>
                  <a:pt x="3327" y="6322"/>
                  <a:pt x="4170" y="7232"/>
                </a:cubicBezTo>
                <a:cubicBezTo>
                  <a:pt x="4592" y="7232"/>
                  <a:pt x="5013" y="7232"/>
                  <a:pt x="5388" y="7232"/>
                </a:cubicBezTo>
                <a:close/>
                <a:moveTo>
                  <a:pt x="2905" y="9339"/>
                </a:moveTo>
                <a:cubicBezTo>
                  <a:pt x="2905" y="8908"/>
                  <a:pt x="2905" y="8908"/>
                  <a:pt x="3327" y="8477"/>
                </a:cubicBezTo>
                <a:cubicBezTo>
                  <a:pt x="2530" y="7663"/>
                  <a:pt x="1640" y="6753"/>
                  <a:pt x="1218" y="5939"/>
                </a:cubicBezTo>
                <a:cubicBezTo>
                  <a:pt x="422" y="7232"/>
                  <a:pt x="0" y="8908"/>
                  <a:pt x="0" y="10584"/>
                </a:cubicBezTo>
                <a:cubicBezTo>
                  <a:pt x="0" y="12740"/>
                  <a:pt x="422" y="14847"/>
                  <a:pt x="1640" y="16092"/>
                </a:cubicBezTo>
                <a:cubicBezTo>
                  <a:pt x="2062" y="14416"/>
                  <a:pt x="2530" y="12309"/>
                  <a:pt x="3327" y="10584"/>
                </a:cubicBezTo>
                <a:cubicBezTo>
                  <a:pt x="3327" y="10584"/>
                  <a:pt x="2905" y="9770"/>
                  <a:pt x="2905" y="9339"/>
                </a:cubicBezTo>
                <a:close/>
                <a:moveTo>
                  <a:pt x="10777" y="1676"/>
                </a:moveTo>
                <a:cubicBezTo>
                  <a:pt x="11198" y="1676"/>
                  <a:pt x="12042" y="2107"/>
                  <a:pt x="12463" y="2538"/>
                </a:cubicBezTo>
                <a:cubicBezTo>
                  <a:pt x="13682" y="1676"/>
                  <a:pt x="14947" y="1676"/>
                  <a:pt x="16212" y="1245"/>
                </a:cubicBezTo>
                <a:cubicBezTo>
                  <a:pt x="14525" y="383"/>
                  <a:pt x="12885" y="0"/>
                  <a:pt x="10777" y="0"/>
                </a:cubicBezTo>
                <a:cubicBezTo>
                  <a:pt x="9558" y="0"/>
                  <a:pt x="8293" y="0"/>
                  <a:pt x="7075" y="383"/>
                </a:cubicBezTo>
                <a:cubicBezTo>
                  <a:pt x="7872" y="814"/>
                  <a:pt x="8715" y="1676"/>
                  <a:pt x="9558" y="2107"/>
                </a:cubicBezTo>
                <a:cubicBezTo>
                  <a:pt x="9980" y="2107"/>
                  <a:pt x="10355" y="1676"/>
                  <a:pt x="10777" y="1676"/>
                </a:cubicBezTo>
                <a:close/>
                <a:moveTo>
                  <a:pt x="14103" y="12740"/>
                </a:moveTo>
                <a:cubicBezTo>
                  <a:pt x="14525" y="12309"/>
                  <a:pt x="14525" y="12309"/>
                  <a:pt x="14947" y="11878"/>
                </a:cubicBezTo>
                <a:cubicBezTo>
                  <a:pt x="14103" y="9770"/>
                  <a:pt x="12885" y="8046"/>
                  <a:pt x="11620" y="6322"/>
                </a:cubicBezTo>
                <a:cubicBezTo>
                  <a:pt x="11620" y="6322"/>
                  <a:pt x="11198" y="6322"/>
                  <a:pt x="10777" y="6322"/>
                </a:cubicBezTo>
                <a:cubicBezTo>
                  <a:pt x="10355" y="6322"/>
                  <a:pt x="9980" y="6322"/>
                  <a:pt x="9558" y="5939"/>
                </a:cubicBezTo>
                <a:cubicBezTo>
                  <a:pt x="8715" y="6753"/>
                  <a:pt x="7872" y="7232"/>
                  <a:pt x="7075" y="8046"/>
                </a:cubicBezTo>
                <a:cubicBezTo>
                  <a:pt x="7497" y="8477"/>
                  <a:pt x="7497" y="8908"/>
                  <a:pt x="7497" y="9339"/>
                </a:cubicBezTo>
                <a:cubicBezTo>
                  <a:pt x="7497" y="9770"/>
                  <a:pt x="7497" y="9770"/>
                  <a:pt x="7497" y="10201"/>
                </a:cubicBezTo>
                <a:cubicBezTo>
                  <a:pt x="9558" y="11447"/>
                  <a:pt x="11620" y="12309"/>
                  <a:pt x="14103" y="12740"/>
                </a:cubicBezTo>
                <a:close/>
                <a:moveTo>
                  <a:pt x="17008" y="15661"/>
                </a:moveTo>
                <a:cubicBezTo>
                  <a:pt x="17008" y="16092"/>
                  <a:pt x="17008" y="16954"/>
                  <a:pt x="17008" y="17385"/>
                </a:cubicBezTo>
                <a:cubicBezTo>
                  <a:pt x="17008" y="17816"/>
                  <a:pt x="17008" y="18631"/>
                  <a:pt x="17008" y="19493"/>
                </a:cubicBezTo>
                <a:cubicBezTo>
                  <a:pt x="18695" y="18199"/>
                  <a:pt x="20335" y="16092"/>
                  <a:pt x="20756" y="13985"/>
                </a:cubicBezTo>
                <a:cubicBezTo>
                  <a:pt x="19960" y="14416"/>
                  <a:pt x="19117" y="14416"/>
                  <a:pt x="18273" y="14416"/>
                </a:cubicBezTo>
                <a:cubicBezTo>
                  <a:pt x="18273" y="15278"/>
                  <a:pt x="17852" y="15661"/>
                  <a:pt x="17008" y="15661"/>
                </a:cubicBezTo>
                <a:close/>
                <a:moveTo>
                  <a:pt x="13682" y="14416"/>
                </a:moveTo>
                <a:cubicBezTo>
                  <a:pt x="11198" y="13985"/>
                  <a:pt x="8715" y="12740"/>
                  <a:pt x="6653" y="11447"/>
                </a:cubicBezTo>
                <a:cubicBezTo>
                  <a:pt x="6232" y="11447"/>
                  <a:pt x="5810" y="11878"/>
                  <a:pt x="5388" y="11878"/>
                </a:cubicBezTo>
                <a:cubicBezTo>
                  <a:pt x="5013" y="11878"/>
                  <a:pt x="5013" y="11878"/>
                  <a:pt x="5013" y="11447"/>
                </a:cubicBezTo>
                <a:cubicBezTo>
                  <a:pt x="3701" y="13554"/>
                  <a:pt x="3327" y="15661"/>
                  <a:pt x="2905" y="18199"/>
                </a:cubicBezTo>
                <a:cubicBezTo>
                  <a:pt x="4170" y="19062"/>
                  <a:pt x="5388" y="20355"/>
                  <a:pt x="6653" y="20786"/>
                </a:cubicBezTo>
                <a:cubicBezTo>
                  <a:pt x="8293" y="18199"/>
                  <a:pt x="10777" y="15661"/>
                  <a:pt x="13682" y="14416"/>
                </a:cubicBezTo>
                <a:close/>
                <a:moveTo>
                  <a:pt x="17852" y="2538"/>
                </a:moveTo>
                <a:cubicBezTo>
                  <a:pt x="16212" y="2969"/>
                  <a:pt x="14525" y="3353"/>
                  <a:pt x="12885" y="3784"/>
                </a:cubicBezTo>
                <a:lnTo>
                  <a:pt x="13260" y="4215"/>
                </a:lnTo>
                <a:cubicBezTo>
                  <a:pt x="13260" y="4646"/>
                  <a:pt x="12885" y="4646"/>
                  <a:pt x="12885" y="5077"/>
                </a:cubicBezTo>
                <a:cubicBezTo>
                  <a:pt x="14525" y="6753"/>
                  <a:pt x="15368" y="8908"/>
                  <a:pt x="16212" y="11447"/>
                </a:cubicBezTo>
                <a:cubicBezTo>
                  <a:pt x="17008" y="11447"/>
                  <a:pt x="17852" y="11878"/>
                  <a:pt x="18273" y="12740"/>
                </a:cubicBezTo>
                <a:cubicBezTo>
                  <a:pt x="19538" y="12740"/>
                  <a:pt x="20335" y="12740"/>
                  <a:pt x="21178" y="12309"/>
                </a:cubicBezTo>
                <a:cubicBezTo>
                  <a:pt x="21600" y="11878"/>
                  <a:pt x="21600" y="11015"/>
                  <a:pt x="21600" y="10584"/>
                </a:cubicBezTo>
                <a:cubicBezTo>
                  <a:pt x="21600" y="7663"/>
                  <a:pt x="19960" y="4646"/>
                  <a:pt x="17852" y="2538"/>
                </a:cubicBezTo>
                <a:close/>
                <a:moveTo>
                  <a:pt x="14947" y="15661"/>
                </a:moveTo>
                <a:cubicBezTo>
                  <a:pt x="12042" y="16954"/>
                  <a:pt x="9980" y="18631"/>
                  <a:pt x="8293" y="21217"/>
                </a:cubicBezTo>
                <a:cubicBezTo>
                  <a:pt x="9137" y="21600"/>
                  <a:pt x="9980" y="21600"/>
                  <a:pt x="10777" y="21600"/>
                </a:cubicBezTo>
                <a:cubicBezTo>
                  <a:pt x="12463" y="21600"/>
                  <a:pt x="13682" y="21217"/>
                  <a:pt x="15368" y="20786"/>
                </a:cubicBezTo>
                <a:cubicBezTo>
                  <a:pt x="15368" y="19493"/>
                  <a:pt x="15790" y="18199"/>
                  <a:pt x="15790" y="17385"/>
                </a:cubicBezTo>
                <a:cubicBezTo>
                  <a:pt x="15790" y="16954"/>
                  <a:pt x="15790" y="16523"/>
                  <a:pt x="15368" y="16092"/>
                </a:cubicBezTo>
                <a:cubicBezTo>
                  <a:pt x="15368" y="15661"/>
                  <a:pt x="14947" y="15661"/>
                  <a:pt x="14947" y="15661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B6BCF3CA-E43C-492A-9AEB-41DCCD9A927A}"/>
              </a:ext>
            </a:extLst>
          </p:cNvPr>
          <p:cNvSpPr txBox="1"/>
          <p:nvPr/>
        </p:nvSpPr>
        <p:spPr>
          <a:xfrm>
            <a:off x="3529833" y="7233620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266EF07-F6B6-4DBF-A87A-EC27199874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20284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8">
            <a:extLst>
              <a:ext uri="{FF2B5EF4-FFF2-40B4-BE49-F238E27FC236}">
                <a16:creationId xmlns:a16="http://schemas.microsoft.com/office/drawing/2014/main" id="{C9292FBD-B76B-473F-8C01-2AD291BAC67B}"/>
              </a:ext>
            </a:extLst>
          </p:cNvPr>
          <p:cNvSpPr/>
          <p:nvPr/>
        </p:nvSpPr>
        <p:spPr>
          <a:xfrm rot="5869970">
            <a:off x="10241212" y="8033326"/>
            <a:ext cx="5834592" cy="494405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CFE213-4830-4F69-BAFA-A2C0A7FB6BA4}"/>
              </a:ext>
            </a:extLst>
          </p:cNvPr>
          <p:cNvSpPr/>
          <p:nvPr/>
        </p:nvSpPr>
        <p:spPr>
          <a:xfrm>
            <a:off x="11225465" y="5667981"/>
            <a:ext cx="1043907" cy="786868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723618" y="2601630"/>
            <a:ext cx="9215775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Our History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F167517-5E25-4260-93A8-83ACDBF9AB24}"/>
              </a:ext>
            </a:extLst>
          </p:cNvPr>
          <p:cNvSpPr txBox="1"/>
          <p:nvPr/>
        </p:nvSpPr>
        <p:spPr>
          <a:xfrm>
            <a:off x="11225465" y="3799788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8A2DF99-C2FE-4B48-B065-167AF5C0ED4E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12</a:t>
            </a:r>
          </a:p>
        </p:txBody>
      </p:sp>
      <p:sp>
        <p:nvSpPr>
          <p:cNvPr id="27" name="Selana">
            <a:extLst>
              <a:ext uri="{FF2B5EF4-FFF2-40B4-BE49-F238E27FC236}">
                <a16:creationId xmlns:a16="http://schemas.microsoft.com/office/drawing/2014/main" id="{2A944AF2-D109-4091-9D9F-503C2602CD10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C108D9-D3AE-4F80-8A7F-049BF6368745}"/>
              </a:ext>
            </a:extLst>
          </p:cNvPr>
          <p:cNvSpPr/>
          <p:nvPr/>
        </p:nvSpPr>
        <p:spPr>
          <a:xfrm>
            <a:off x="11258550" y="6046889"/>
            <a:ext cx="1312545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elana">
            <a:extLst>
              <a:ext uri="{FF2B5EF4-FFF2-40B4-BE49-F238E27FC236}">
                <a16:creationId xmlns:a16="http://schemas.microsoft.com/office/drawing/2014/main" id="{2D4D61CE-AB06-4902-84CE-771F4FA5B98E}"/>
              </a:ext>
            </a:extLst>
          </p:cNvPr>
          <p:cNvSpPr txBox="1"/>
          <p:nvPr/>
        </p:nvSpPr>
        <p:spPr>
          <a:xfrm>
            <a:off x="11370405" y="5872744"/>
            <a:ext cx="777035" cy="377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300" b="1" spc="300" dirty="0">
                <a:solidFill>
                  <a:srgbClr val="FFF0CE"/>
                </a:solidFill>
                <a:latin typeface="Rubik" pitchFamily="2" charset="-79"/>
                <a:cs typeface="Rubik" pitchFamily="2" charset="-79"/>
              </a:rPr>
              <a:t>2017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BC561B3-F96D-48CA-B2B7-00F4F5E0CFCD}"/>
              </a:ext>
            </a:extLst>
          </p:cNvPr>
          <p:cNvSpPr/>
          <p:nvPr/>
        </p:nvSpPr>
        <p:spPr>
          <a:xfrm>
            <a:off x="18072431" y="5667981"/>
            <a:ext cx="1043907" cy="786868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4B0130A-523B-4903-979F-EE5CAEE39C62}"/>
              </a:ext>
            </a:extLst>
          </p:cNvPr>
          <p:cNvSpPr txBox="1"/>
          <p:nvPr/>
        </p:nvSpPr>
        <p:spPr>
          <a:xfrm>
            <a:off x="18072431" y="6659612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5" name="Selana">
            <a:extLst>
              <a:ext uri="{FF2B5EF4-FFF2-40B4-BE49-F238E27FC236}">
                <a16:creationId xmlns:a16="http://schemas.microsoft.com/office/drawing/2014/main" id="{98E97E2C-0343-45BC-BA98-4E07810FD51B}"/>
              </a:ext>
            </a:extLst>
          </p:cNvPr>
          <p:cNvSpPr txBox="1"/>
          <p:nvPr/>
        </p:nvSpPr>
        <p:spPr>
          <a:xfrm>
            <a:off x="18217371" y="5872744"/>
            <a:ext cx="898967" cy="377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300" b="1" spc="300" dirty="0">
                <a:solidFill>
                  <a:srgbClr val="FFF0CE"/>
                </a:solidFill>
                <a:latin typeface="Rubik" pitchFamily="2" charset="-79"/>
                <a:cs typeface="Rubik" pitchFamily="2" charset="-79"/>
              </a:rPr>
              <a:t>2018</a:t>
            </a:r>
          </a:p>
        </p:txBody>
      </p:sp>
      <p:sp>
        <p:nvSpPr>
          <p:cNvPr id="37" name="Rectangle 23">
            <a:extLst>
              <a:ext uri="{FF2B5EF4-FFF2-40B4-BE49-F238E27FC236}">
                <a16:creationId xmlns:a16="http://schemas.microsoft.com/office/drawing/2014/main" id="{45F710FF-4B32-4787-9DD5-BDC599C42D05}"/>
              </a:ext>
            </a:extLst>
          </p:cNvPr>
          <p:cNvSpPr/>
          <p:nvPr/>
        </p:nvSpPr>
        <p:spPr>
          <a:xfrm>
            <a:off x="20310764" y="12090731"/>
            <a:ext cx="4073236" cy="1641598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6E56B598-6FC8-4AEE-96A9-CCA50FB0F5D1}"/>
              </a:ext>
            </a:extLst>
          </p:cNvPr>
          <p:cNvSpPr txBox="1"/>
          <p:nvPr/>
        </p:nvSpPr>
        <p:spPr>
          <a:xfrm>
            <a:off x="2723618" y="4982605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4A32356-BB2D-4D9C-AE2B-1EBA5573B0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53257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5CFE213-4830-4F69-BAFA-A2C0A7FB6BA4}"/>
              </a:ext>
            </a:extLst>
          </p:cNvPr>
          <p:cNvSpPr/>
          <p:nvPr/>
        </p:nvSpPr>
        <p:spPr>
          <a:xfrm>
            <a:off x="2848775" y="5717368"/>
            <a:ext cx="1043907" cy="786868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F167517-5E25-4260-93A8-83ACDBF9AB24}"/>
              </a:ext>
            </a:extLst>
          </p:cNvPr>
          <p:cNvSpPr txBox="1"/>
          <p:nvPr/>
        </p:nvSpPr>
        <p:spPr>
          <a:xfrm>
            <a:off x="2848775" y="3849175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8A2DF99-C2FE-4B48-B065-167AF5C0ED4E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13</a:t>
            </a:r>
          </a:p>
        </p:txBody>
      </p:sp>
      <p:sp>
        <p:nvSpPr>
          <p:cNvPr id="27" name="Selana">
            <a:extLst>
              <a:ext uri="{FF2B5EF4-FFF2-40B4-BE49-F238E27FC236}">
                <a16:creationId xmlns:a16="http://schemas.microsoft.com/office/drawing/2014/main" id="{2A944AF2-D109-4091-9D9F-503C2602CD10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C108D9-D3AE-4F80-8A7F-049BF6368745}"/>
              </a:ext>
            </a:extLst>
          </p:cNvPr>
          <p:cNvSpPr/>
          <p:nvPr/>
        </p:nvSpPr>
        <p:spPr>
          <a:xfrm>
            <a:off x="33085" y="6038613"/>
            <a:ext cx="24350916" cy="45720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elana">
            <a:extLst>
              <a:ext uri="{FF2B5EF4-FFF2-40B4-BE49-F238E27FC236}">
                <a16:creationId xmlns:a16="http://schemas.microsoft.com/office/drawing/2014/main" id="{2D4D61CE-AB06-4902-84CE-771F4FA5B98E}"/>
              </a:ext>
            </a:extLst>
          </p:cNvPr>
          <p:cNvSpPr txBox="1"/>
          <p:nvPr/>
        </p:nvSpPr>
        <p:spPr>
          <a:xfrm>
            <a:off x="2993715" y="5922131"/>
            <a:ext cx="898967" cy="377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300" b="1" spc="300" dirty="0">
                <a:solidFill>
                  <a:srgbClr val="FFF0CE"/>
                </a:solidFill>
                <a:latin typeface="Rubik" pitchFamily="2" charset="-79"/>
                <a:cs typeface="Rubik" pitchFamily="2" charset="-79"/>
              </a:rPr>
              <a:t>2019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BC561B3-F96D-48CA-B2B7-00F4F5E0CFCD}"/>
              </a:ext>
            </a:extLst>
          </p:cNvPr>
          <p:cNvSpPr/>
          <p:nvPr/>
        </p:nvSpPr>
        <p:spPr>
          <a:xfrm>
            <a:off x="9695741" y="5717368"/>
            <a:ext cx="1043907" cy="786868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4B0130A-523B-4903-979F-EE5CAEE39C62}"/>
              </a:ext>
            </a:extLst>
          </p:cNvPr>
          <p:cNvSpPr txBox="1"/>
          <p:nvPr/>
        </p:nvSpPr>
        <p:spPr>
          <a:xfrm>
            <a:off x="9695741" y="3889956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5" name="Selana">
            <a:extLst>
              <a:ext uri="{FF2B5EF4-FFF2-40B4-BE49-F238E27FC236}">
                <a16:creationId xmlns:a16="http://schemas.microsoft.com/office/drawing/2014/main" id="{98E97E2C-0343-45BC-BA98-4E07810FD51B}"/>
              </a:ext>
            </a:extLst>
          </p:cNvPr>
          <p:cNvSpPr txBox="1"/>
          <p:nvPr/>
        </p:nvSpPr>
        <p:spPr>
          <a:xfrm>
            <a:off x="9840681" y="5922131"/>
            <a:ext cx="898967" cy="377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300" b="1" spc="300" dirty="0">
                <a:solidFill>
                  <a:srgbClr val="FFF0CE"/>
                </a:solidFill>
                <a:latin typeface="Rubik" pitchFamily="2" charset="-79"/>
                <a:cs typeface="Rubik" pitchFamily="2" charset="-79"/>
              </a:rPr>
              <a:t>2020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202927-D2FC-4538-B948-067BE08A8968}"/>
              </a:ext>
            </a:extLst>
          </p:cNvPr>
          <p:cNvSpPr/>
          <p:nvPr/>
        </p:nvSpPr>
        <p:spPr>
          <a:xfrm>
            <a:off x="16542707" y="5642433"/>
            <a:ext cx="1043907" cy="786868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20980355-0032-49C5-B1A3-67E6CF3C9164}"/>
              </a:ext>
            </a:extLst>
          </p:cNvPr>
          <p:cNvSpPr txBox="1"/>
          <p:nvPr/>
        </p:nvSpPr>
        <p:spPr>
          <a:xfrm>
            <a:off x="16542707" y="3774240"/>
            <a:ext cx="550133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0" name="Selana">
            <a:extLst>
              <a:ext uri="{FF2B5EF4-FFF2-40B4-BE49-F238E27FC236}">
                <a16:creationId xmlns:a16="http://schemas.microsoft.com/office/drawing/2014/main" id="{C7349B14-E4FF-4B11-9930-4D11D70E4FFF}"/>
              </a:ext>
            </a:extLst>
          </p:cNvPr>
          <p:cNvSpPr txBox="1"/>
          <p:nvPr/>
        </p:nvSpPr>
        <p:spPr>
          <a:xfrm>
            <a:off x="16687647" y="5847196"/>
            <a:ext cx="898967" cy="377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300" b="1" spc="300" dirty="0">
                <a:solidFill>
                  <a:srgbClr val="FFF0CE"/>
                </a:solidFill>
                <a:latin typeface="Rubik" pitchFamily="2" charset="-79"/>
                <a:cs typeface="Rubik" pitchFamily="2" charset="-79"/>
              </a:rPr>
              <a:t>2021</a:t>
            </a:r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69A3BD92-3C01-47A8-9766-F61E810C9F09}"/>
              </a:ext>
            </a:extLst>
          </p:cNvPr>
          <p:cNvSpPr/>
          <p:nvPr/>
        </p:nvSpPr>
        <p:spPr>
          <a:xfrm>
            <a:off x="8350107" y="0"/>
            <a:ext cx="5005675" cy="1063398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ACE3CEB-4F81-4451-9AF7-32CD802281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1F7B2863-0C71-44E4-B35C-FE38E9D4519D}"/>
              </a:ext>
            </a:extLst>
          </p:cNvPr>
          <p:cNvSpPr/>
          <p:nvPr/>
        </p:nvSpPr>
        <p:spPr>
          <a:xfrm rot="5400000">
            <a:off x="-13390" y="6887194"/>
            <a:ext cx="944511" cy="938538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71781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8">
            <a:extLst>
              <a:ext uri="{FF2B5EF4-FFF2-40B4-BE49-F238E27FC236}">
                <a16:creationId xmlns:a16="http://schemas.microsoft.com/office/drawing/2014/main" id="{C9226488-E9E8-4D9B-A9D9-BE2851731257}"/>
              </a:ext>
            </a:extLst>
          </p:cNvPr>
          <p:cNvSpPr/>
          <p:nvPr/>
        </p:nvSpPr>
        <p:spPr>
          <a:xfrm rot="5869970">
            <a:off x="19708276" y="7757842"/>
            <a:ext cx="3360899" cy="2847925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9390215" y="2603909"/>
            <a:ext cx="6175070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Our Service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4BA2CB9-877A-467B-9889-9AD59764E539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14</a:t>
            </a:r>
          </a:p>
        </p:txBody>
      </p:sp>
      <p:sp>
        <p:nvSpPr>
          <p:cNvPr id="47" name="Selana">
            <a:extLst>
              <a:ext uri="{FF2B5EF4-FFF2-40B4-BE49-F238E27FC236}">
                <a16:creationId xmlns:a16="http://schemas.microsoft.com/office/drawing/2014/main" id="{B2831013-2E74-4D5F-8DC1-20AAAB5D35D1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93989D-BDA6-4886-B66E-BC53881FA4CD}"/>
              </a:ext>
            </a:extLst>
          </p:cNvPr>
          <p:cNvSpPr/>
          <p:nvPr/>
        </p:nvSpPr>
        <p:spPr>
          <a:xfrm rot="10800000">
            <a:off x="16625455" y="3991707"/>
            <a:ext cx="5850058" cy="1242778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CC0A03AB-20B0-4490-9B43-1A87BF134D14}"/>
              </a:ext>
            </a:extLst>
          </p:cNvPr>
          <p:cNvSpPr txBox="1"/>
          <p:nvPr/>
        </p:nvSpPr>
        <p:spPr>
          <a:xfrm>
            <a:off x="1793253" y="10554757"/>
            <a:ext cx="6824274" cy="100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40282EA-610C-46EB-89FE-6D7596D08AD3}"/>
              </a:ext>
            </a:extLst>
          </p:cNvPr>
          <p:cNvSpPr/>
          <p:nvPr/>
        </p:nvSpPr>
        <p:spPr>
          <a:xfrm>
            <a:off x="1793253" y="9944122"/>
            <a:ext cx="621792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7EE5EBEB-5A50-44EE-BE74-B651BF8FE5A2}"/>
              </a:ext>
            </a:extLst>
          </p:cNvPr>
          <p:cNvSpPr txBox="1"/>
          <p:nvPr/>
        </p:nvSpPr>
        <p:spPr>
          <a:xfrm>
            <a:off x="12514465" y="10554757"/>
            <a:ext cx="6824274" cy="100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301FB1C-8563-49FA-BE76-53DFF38B70CF}"/>
              </a:ext>
            </a:extLst>
          </p:cNvPr>
          <p:cNvSpPr/>
          <p:nvPr/>
        </p:nvSpPr>
        <p:spPr>
          <a:xfrm>
            <a:off x="12514465" y="9901473"/>
            <a:ext cx="621792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3">
            <a:extLst>
              <a:ext uri="{FF2B5EF4-FFF2-40B4-BE49-F238E27FC236}">
                <a16:creationId xmlns:a16="http://schemas.microsoft.com/office/drawing/2014/main" id="{C50959F7-C6AB-419A-B2C9-A29F67FB7749}"/>
              </a:ext>
            </a:extLst>
          </p:cNvPr>
          <p:cNvSpPr/>
          <p:nvPr/>
        </p:nvSpPr>
        <p:spPr>
          <a:xfrm rot="10800000">
            <a:off x="-1" y="0"/>
            <a:ext cx="2881746" cy="2863523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059CA8D-3CEA-4388-B908-570B07F23C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EE2EEF-79E4-442A-B2DB-F07DE73AAC4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48655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>
            <a:extLst>
              <a:ext uri="{FF2B5EF4-FFF2-40B4-BE49-F238E27FC236}">
                <a16:creationId xmlns:a16="http://schemas.microsoft.com/office/drawing/2014/main" id="{CAE362A4-D4DE-4208-849C-4BE06A9E88C8}"/>
              </a:ext>
            </a:extLst>
          </p:cNvPr>
          <p:cNvSpPr/>
          <p:nvPr/>
        </p:nvSpPr>
        <p:spPr>
          <a:xfrm rot="5400000">
            <a:off x="6354223" y="2982063"/>
            <a:ext cx="7023142" cy="1491986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8">
            <a:extLst>
              <a:ext uri="{FF2B5EF4-FFF2-40B4-BE49-F238E27FC236}">
                <a16:creationId xmlns:a16="http://schemas.microsoft.com/office/drawing/2014/main" id="{C9226488-E9E8-4D9B-A9D9-BE2851731257}"/>
              </a:ext>
            </a:extLst>
          </p:cNvPr>
          <p:cNvSpPr/>
          <p:nvPr/>
        </p:nvSpPr>
        <p:spPr>
          <a:xfrm rot="5869970">
            <a:off x="12468231" y="5630708"/>
            <a:ext cx="7700385" cy="6525074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442457" y="3089684"/>
            <a:ext cx="6175070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Our Service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4BA2CB9-877A-467B-9889-9AD59764E539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15</a:t>
            </a:r>
          </a:p>
        </p:txBody>
      </p:sp>
      <p:sp>
        <p:nvSpPr>
          <p:cNvPr id="47" name="Selana">
            <a:extLst>
              <a:ext uri="{FF2B5EF4-FFF2-40B4-BE49-F238E27FC236}">
                <a16:creationId xmlns:a16="http://schemas.microsoft.com/office/drawing/2014/main" id="{B2831013-2E74-4D5F-8DC1-20AAAB5D35D1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40282EA-610C-46EB-89FE-6D7596D08AD3}"/>
              </a:ext>
            </a:extLst>
          </p:cNvPr>
          <p:cNvSpPr/>
          <p:nvPr/>
        </p:nvSpPr>
        <p:spPr>
          <a:xfrm>
            <a:off x="2601234" y="9567452"/>
            <a:ext cx="493776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B3B03D80-BF09-42B7-826A-8A2524E25CA7}"/>
              </a:ext>
            </a:extLst>
          </p:cNvPr>
          <p:cNvSpPr txBox="1"/>
          <p:nvPr/>
        </p:nvSpPr>
        <p:spPr>
          <a:xfrm>
            <a:off x="2601234" y="6725157"/>
            <a:ext cx="497126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0A9B994-5F72-4D2C-B02E-BBFD7B59C2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1033414-CBAB-404C-AA91-F61D17F2B1D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03AC544-B4CF-4B1A-B20C-D48352AFBB9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393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8">
            <a:extLst>
              <a:ext uri="{FF2B5EF4-FFF2-40B4-BE49-F238E27FC236}">
                <a16:creationId xmlns:a16="http://schemas.microsoft.com/office/drawing/2014/main" id="{C9226488-E9E8-4D9B-A9D9-BE2851731257}"/>
              </a:ext>
            </a:extLst>
          </p:cNvPr>
          <p:cNvSpPr/>
          <p:nvPr/>
        </p:nvSpPr>
        <p:spPr>
          <a:xfrm rot="487689">
            <a:off x="2227786" y="7054138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7730800" y="2320175"/>
            <a:ext cx="6175070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Our Service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B3B03D80-BF09-42B7-826A-8A2524E25CA7}"/>
              </a:ext>
            </a:extLst>
          </p:cNvPr>
          <p:cNvSpPr txBox="1"/>
          <p:nvPr/>
        </p:nvSpPr>
        <p:spPr>
          <a:xfrm>
            <a:off x="7693986" y="5199527"/>
            <a:ext cx="497126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BAC14D0-394E-4C9E-967E-A8FD18CF6755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16</a:t>
            </a:r>
          </a:p>
        </p:txBody>
      </p:sp>
      <p:sp>
        <p:nvSpPr>
          <p:cNvPr id="16" name="Selana">
            <a:extLst>
              <a:ext uri="{FF2B5EF4-FFF2-40B4-BE49-F238E27FC236}">
                <a16:creationId xmlns:a16="http://schemas.microsoft.com/office/drawing/2014/main" id="{999C6B6D-4B26-4ED5-8CAB-ABB30C5A1D47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D4B53D9-1B6A-438A-9736-91CC45B0D36F}"/>
              </a:ext>
            </a:extLst>
          </p:cNvPr>
          <p:cNvSpPr/>
          <p:nvPr/>
        </p:nvSpPr>
        <p:spPr>
          <a:xfrm>
            <a:off x="18524264" y="5199527"/>
            <a:ext cx="4092334" cy="5117296"/>
          </a:xfrm>
          <a:prstGeom prst="round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B4CA9CB-3BE0-4653-B28A-0073E7BAB75C}"/>
              </a:ext>
            </a:extLst>
          </p:cNvPr>
          <p:cNvSpPr txBox="1"/>
          <p:nvPr/>
        </p:nvSpPr>
        <p:spPr>
          <a:xfrm>
            <a:off x="18881544" y="7138085"/>
            <a:ext cx="3377773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3" name="Google Shape;504;p45">
            <a:extLst>
              <a:ext uri="{FF2B5EF4-FFF2-40B4-BE49-F238E27FC236}">
                <a16:creationId xmlns:a16="http://schemas.microsoft.com/office/drawing/2014/main" id="{C7D654BE-7AAA-4503-A19F-9DC833FC4412}"/>
              </a:ext>
            </a:extLst>
          </p:cNvPr>
          <p:cNvSpPr txBox="1"/>
          <p:nvPr/>
        </p:nvSpPr>
        <p:spPr>
          <a:xfrm>
            <a:off x="18082594" y="6197390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C450F2A-9DD9-443B-AC9F-2209A89AF75D}"/>
              </a:ext>
            </a:extLst>
          </p:cNvPr>
          <p:cNvSpPr/>
          <p:nvPr/>
        </p:nvSpPr>
        <p:spPr>
          <a:xfrm>
            <a:off x="13548590" y="5199527"/>
            <a:ext cx="4092334" cy="5117296"/>
          </a:xfrm>
          <a:prstGeom prst="round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B0828444-BF28-4741-9945-AD4FD6D74597}"/>
              </a:ext>
            </a:extLst>
          </p:cNvPr>
          <p:cNvSpPr txBox="1"/>
          <p:nvPr/>
        </p:nvSpPr>
        <p:spPr>
          <a:xfrm>
            <a:off x="13905870" y="7138085"/>
            <a:ext cx="3377773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0" name="Google Shape;504;p45">
            <a:extLst>
              <a:ext uri="{FF2B5EF4-FFF2-40B4-BE49-F238E27FC236}">
                <a16:creationId xmlns:a16="http://schemas.microsoft.com/office/drawing/2014/main" id="{56A57967-FD36-4252-AB23-ECBF36D862D1}"/>
              </a:ext>
            </a:extLst>
          </p:cNvPr>
          <p:cNvSpPr txBox="1"/>
          <p:nvPr/>
        </p:nvSpPr>
        <p:spPr>
          <a:xfrm>
            <a:off x="13106920" y="6197390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41" name="Rectangle 23">
            <a:extLst>
              <a:ext uri="{FF2B5EF4-FFF2-40B4-BE49-F238E27FC236}">
                <a16:creationId xmlns:a16="http://schemas.microsoft.com/office/drawing/2014/main" id="{D439DC55-A458-4560-BC14-A4A82E88EA49}"/>
              </a:ext>
            </a:extLst>
          </p:cNvPr>
          <p:cNvSpPr/>
          <p:nvPr/>
        </p:nvSpPr>
        <p:spPr>
          <a:xfrm>
            <a:off x="21779345" y="11127818"/>
            <a:ext cx="2604654" cy="2588182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1C9F3BE-BC94-482F-BB15-34C13D1CDC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63F829-4FA2-4352-9DD4-7E070DA6D3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050361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8894581" y="1765995"/>
            <a:ext cx="6671101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Our Program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B3B03D80-BF09-42B7-826A-8A2524E25CA7}"/>
              </a:ext>
            </a:extLst>
          </p:cNvPr>
          <p:cNvSpPr txBox="1"/>
          <p:nvPr/>
        </p:nvSpPr>
        <p:spPr>
          <a:xfrm>
            <a:off x="1153638" y="10503332"/>
            <a:ext cx="6521780" cy="100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BAC14D0-394E-4C9E-967E-A8FD18CF6755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17</a:t>
            </a:r>
          </a:p>
        </p:txBody>
      </p:sp>
      <p:sp>
        <p:nvSpPr>
          <p:cNvPr id="16" name="Selana">
            <a:extLst>
              <a:ext uri="{FF2B5EF4-FFF2-40B4-BE49-F238E27FC236}">
                <a16:creationId xmlns:a16="http://schemas.microsoft.com/office/drawing/2014/main" id="{999C6B6D-4B26-4ED5-8CAB-ABB30C5A1D47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33" name="Google Shape;504;p45">
            <a:extLst>
              <a:ext uri="{FF2B5EF4-FFF2-40B4-BE49-F238E27FC236}">
                <a16:creationId xmlns:a16="http://schemas.microsoft.com/office/drawing/2014/main" id="{C7D654BE-7AAA-4503-A19F-9DC833FC4412}"/>
              </a:ext>
            </a:extLst>
          </p:cNvPr>
          <p:cNvSpPr txBox="1"/>
          <p:nvPr/>
        </p:nvSpPr>
        <p:spPr>
          <a:xfrm>
            <a:off x="-208334" y="9838426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2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1B36D501-2990-4555-9938-9BB673B1C85E}"/>
              </a:ext>
            </a:extLst>
          </p:cNvPr>
          <p:cNvSpPr txBox="1"/>
          <p:nvPr/>
        </p:nvSpPr>
        <p:spPr>
          <a:xfrm>
            <a:off x="8648947" y="10503332"/>
            <a:ext cx="6521780" cy="100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4" name="Google Shape;504;p45">
            <a:extLst>
              <a:ext uri="{FF2B5EF4-FFF2-40B4-BE49-F238E27FC236}">
                <a16:creationId xmlns:a16="http://schemas.microsoft.com/office/drawing/2014/main" id="{49CB99A6-1799-4C5B-AA7A-CBDCA2D81D6B}"/>
              </a:ext>
            </a:extLst>
          </p:cNvPr>
          <p:cNvSpPr txBox="1"/>
          <p:nvPr/>
        </p:nvSpPr>
        <p:spPr>
          <a:xfrm>
            <a:off x="7286975" y="9838426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2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25FF86A3-1F2B-4F44-9FB6-D887E65E84C9}"/>
              </a:ext>
            </a:extLst>
          </p:cNvPr>
          <p:cNvSpPr txBox="1"/>
          <p:nvPr/>
        </p:nvSpPr>
        <p:spPr>
          <a:xfrm>
            <a:off x="16338514" y="10503332"/>
            <a:ext cx="6521780" cy="100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8" name="Google Shape;504;p45">
            <a:extLst>
              <a:ext uri="{FF2B5EF4-FFF2-40B4-BE49-F238E27FC236}">
                <a16:creationId xmlns:a16="http://schemas.microsoft.com/office/drawing/2014/main" id="{DED3248B-C313-4B27-B4D7-3A3CCEB16979}"/>
              </a:ext>
            </a:extLst>
          </p:cNvPr>
          <p:cNvSpPr txBox="1"/>
          <p:nvPr/>
        </p:nvSpPr>
        <p:spPr>
          <a:xfrm>
            <a:off x="14976542" y="9838426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3F4BA23B-720A-4064-B8F6-E3781DB531DD}"/>
              </a:ext>
            </a:extLst>
          </p:cNvPr>
          <p:cNvSpPr/>
          <p:nvPr/>
        </p:nvSpPr>
        <p:spPr>
          <a:xfrm>
            <a:off x="4798727" y="8113"/>
            <a:ext cx="4465772" cy="948702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61C6D5C5-2CB4-48FE-9E5C-C5A384DB533E}"/>
              </a:ext>
            </a:extLst>
          </p:cNvPr>
          <p:cNvSpPr/>
          <p:nvPr/>
        </p:nvSpPr>
        <p:spPr>
          <a:xfrm rot="10800000">
            <a:off x="18274608" y="12860624"/>
            <a:ext cx="4900332" cy="817234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B301D11-C277-461E-8710-D9DB26FD33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11E6CCE-2434-44DC-A210-F4F0B8B6D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FF667B6-C300-4DF5-B25D-F36E23FB3B9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134015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3673506" y="2217745"/>
            <a:ext cx="9236346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Desktop Preview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BAC14D0-394E-4C9E-967E-A8FD18CF6755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18</a:t>
            </a:r>
          </a:p>
        </p:txBody>
      </p:sp>
      <p:sp>
        <p:nvSpPr>
          <p:cNvPr id="16" name="Selana">
            <a:extLst>
              <a:ext uri="{FF2B5EF4-FFF2-40B4-BE49-F238E27FC236}">
                <a16:creationId xmlns:a16="http://schemas.microsoft.com/office/drawing/2014/main" id="{999C6B6D-4B26-4ED5-8CAB-ABB30C5A1D47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61C6D5C5-2CB4-48FE-9E5C-C5A384DB533E}"/>
              </a:ext>
            </a:extLst>
          </p:cNvPr>
          <p:cNvSpPr/>
          <p:nvPr/>
        </p:nvSpPr>
        <p:spPr>
          <a:xfrm rot="10800000">
            <a:off x="5354495" y="2327008"/>
            <a:ext cx="6800172" cy="1134072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C77054F-EB31-4DB0-90B8-B287E95E4CB6}"/>
              </a:ext>
            </a:extLst>
          </p:cNvPr>
          <p:cNvSpPr/>
          <p:nvPr/>
        </p:nvSpPr>
        <p:spPr>
          <a:xfrm>
            <a:off x="13539061" y="11417251"/>
            <a:ext cx="768096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1341F48-A85B-48BC-B029-CCF0881217C3}"/>
              </a:ext>
            </a:extLst>
          </p:cNvPr>
          <p:cNvSpPr txBox="1"/>
          <p:nvPr/>
        </p:nvSpPr>
        <p:spPr>
          <a:xfrm>
            <a:off x="13610519" y="9551725"/>
            <a:ext cx="7664992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71" name="Rectangle 23">
            <a:extLst>
              <a:ext uri="{FF2B5EF4-FFF2-40B4-BE49-F238E27FC236}">
                <a16:creationId xmlns:a16="http://schemas.microsoft.com/office/drawing/2014/main" id="{7F826BF9-82AE-4269-9347-8CE90A619D0E}"/>
              </a:ext>
            </a:extLst>
          </p:cNvPr>
          <p:cNvSpPr/>
          <p:nvPr/>
        </p:nvSpPr>
        <p:spPr>
          <a:xfrm rot="5400000">
            <a:off x="94371" y="10363500"/>
            <a:ext cx="3282246" cy="3485715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72" name="Rectangle 8">
            <a:extLst>
              <a:ext uri="{FF2B5EF4-FFF2-40B4-BE49-F238E27FC236}">
                <a16:creationId xmlns:a16="http://schemas.microsoft.com/office/drawing/2014/main" id="{F76F4606-743E-45EF-AF3D-B42AD6273BA2}"/>
              </a:ext>
            </a:extLst>
          </p:cNvPr>
          <p:cNvSpPr/>
          <p:nvPr/>
        </p:nvSpPr>
        <p:spPr>
          <a:xfrm rot="13329822">
            <a:off x="23252213" y="9985615"/>
            <a:ext cx="4240263" cy="3593071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B0B7093-ED7A-44EB-BA85-FDD07668C2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31" name="Google Shape;68;p12">
            <a:extLst>
              <a:ext uri="{FF2B5EF4-FFF2-40B4-BE49-F238E27FC236}">
                <a16:creationId xmlns:a16="http://schemas.microsoft.com/office/drawing/2014/main" id="{E7AC3EDE-42A8-469F-8C9E-17AFA93D474E}"/>
              </a:ext>
            </a:extLst>
          </p:cNvPr>
          <p:cNvGrpSpPr/>
          <p:nvPr/>
        </p:nvGrpSpPr>
        <p:grpSpPr>
          <a:xfrm>
            <a:off x="2527766" y="3243756"/>
            <a:ext cx="9664234" cy="7335775"/>
            <a:chOff x="0" y="57"/>
            <a:chExt cx="9664232" cy="7335774"/>
          </a:xfrm>
        </p:grpSpPr>
        <p:sp>
          <p:nvSpPr>
            <p:cNvPr id="32" name="Google Shape;69;p12">
              <a:extLst>
                <a:ext uri="{FF2B5EF4-FFF2-40B4-BE49-F238E27FC236}">
                  <a16:creationId xmlns:a16="http://schemas.microsoft.com/office/drawing/2014/main" id="{E55F58FA-85CC-4749-A5D1-968EB757D012}"/>
                </a:ext>
              </a:extLst>
            </p:cNvPr>
            <p:cNvSpPr/>
            <p:nvPr/>
          </p:nvSpPr>
          <p:spPr>
            <a:xfrm>
              <a:off x="3860412" y="6587410"/>
              <a:ext cx="1917830" cy="509630"/>
            </a:xfrm>
            <a:prstGeom prst="rect">
              <a:avLst/>
            </a:prstGeom>
            <a:solidFill>
              <a:srgbClr val="A0A0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" name="Google Shape;70;p12">
              <a:extLst>
                <a:ext uri="{FF2B5EF4-FFF2-40B4-BE49-F238E27FC236}">
                  <a16:creationId xmlns:a16="http://schemas.microsoft.com/office/drawing/2014/main" id="{A8840EDD-F8BF-43A4-8215-1845E53FB21B}"/>
                </a:ext>
              </a:extLst>
            </p:cNvPr>
            <p:cNvSpPr/>
            <p:nvPr/>
          </p:nvSpPr>
          <p:spPr>
            <a:xfrm flipH="1">
              <a:off x="5617133" y="6308025"/>
              <a:ext cx="799071" cy="97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2" h="20579" extrusionOk="0">
                  <a:moveTo>
                    <a:pt x="1660" y="17703"/>
                  </a:moveTo>
                  <a:cubicBezTo>
                    <a:pt x="2613" y="16916"/>
                    <a:pt x="5459" y="15149"/>
                    <a:pt x="6736" y="14129"/>
                  </a:cubicBezTo>
                  <a:cubicBezTo>
                    <a:pt x="8013" y="13109"/>
                    <a:pt x="8628" y="12357"/>
                    <a:pt x="9321" y="11584"/>
                  </a:cubicBezTo>
                  <a:cubicBezTo>
                    <a:pt x="10014" y="10810"/>
                    <a:pt x="10291" y="10462"/>
                    <a:pt x="10891" y="9490"/>
                  </a:cubicBezTo>
                  <a:cubicBezTo>
                    <a:pt x="11490" y="8518"/>
                    <a:pt x="12399" y="6964"/>
                    <a:pt x="12921" y="5753"/>
                  </a:cubicBezTo>
                  <a:cubicBezTo>
                    <a:pt x="13444" y="4541"/>
                    <a:pt x="13783" y="3021"/>
                    <a:pt x="14029" y="2221"/>
                  </a:cubicBezTo>
                  <a:cubicBezTo>
                    <a:pt x="14275" y="1420"/>
                    <a:pt x="14152" y="1188"/>
                    <a:pt x="14398" y="948"/>
                  </a:cubicBezTo>
                  <a:cubicBezTo>
                    <a:pt x="14644" y="708"/>
                    <a:pt x="14552" y="-955"/>
                    <a:pt x="15505" y="784"/>
                  </a:cubicBezTo>
                  <a:cubicBezTo>
                    <a:pt x="16459" y="2522"/>
                    <a:pt x="20352" y="8778"/>
                    <a:pt x="20121" y="11378"/>
                  </a:cubicBezTo>
                  <a:cubicBezTo>
                    <a:pt x="19891" y="13979"/>
                    <a:pt x="17321" y="15211"/>
                    <a:pt x="14121" y="16388"/>
                  </a:cubicBezTo>
                  <a:cubicBezTo>
                    <a:pt x="10921" y="17565"/>
                    <a:pt x="3091" y="17743"/>
                    <a:pt x="921" y="18441"/>
                  </a:cubicBezTo>
                  <a:cubicBezTo>
                    <a:pt x="-1248" y="19140"/>
                    <a:pt x="1090" y="20508"/>
                    <a:pt x="1105" y="20577"/>
                  </a:cubicBezTo>
                  <a:cubicBezTo>
                    <a:pt x="1121" y="20645"/>
                    <a:pt x="921" y="19330"/>
                    <a:pt x="1013" y="18852"/>
                  </a:cubicBezTo>
                  <a:cubicBezTo>
                    <a:pt x="1105" y="18373"/>
                    <a:pt x="706" y="18489"/>
                    <a:pt x="1660" y="17703"/>
                  </a:cubicBezTo>
                  <a:close/>
                </a:path>
              </a:pathLst>
            </a:custGeom>
            <a:solidFill>
              <a:srgbClr val="A0A0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6" name="Google Shape;71;p12">
              <a:extLst>
                <a:ext uri="{FF2B5EF4-FFF2-40B4-BE49-F238E27FC236}">
                  <a16:creationId xmlns:a16="http://schemas.microsoft.com/office/drawing/2014/main" id="{97FDF86C-69C0-44A2-8439-737275AD6655}"/>
                </a:ext>
              </a:extLst>
            </p:cNvPr>
            <p:cNvSpPr/>
            <p:nvPr/>
          </p:nvSpPr>
          <p:spPr>
            <a:xfrm>
              <a:off x="3243089" y="6355046"/>
              <a:ext cx="799072" cy="916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2" h="20579" extrusionOk="0">
                  <a:moveTo>
                    <a:pt x="1660" y="17703"/>
                  </a:moveTo>
                  <a:cubicBezTo>
                    <a:pt x="2613" y="16916"/>
                    <a:pt x="5459" y="15149"/>
                    <a:pt x="6736" y="14129"/>
                  </a:cubicBezTo>
                  <a:cubicBezTo>
                    <a:pt x="8013" y="13109"/>
                    <a:pt x="8628" y="12357"/>
                    <a:pt x="9321" y="11584"/>
                  </a:cubicBezTo>
                  <a:cubicBezTo>
                    <a:pt x="10014" y="10810"/>
                    <a:pt x="10291" y="10462"/>
                    <a:pt x="10891" y="9490"/>
                  </a:cubicBezTo>
                  <a:cubicBezTo>
                    <a:pt x="11490" y="8518"/>
                    <a:pt x="12399" y="6964"/>
                    <a:pt x="12921" y="5753"/>
                  </a:cubicBezTo>
                  <a:cubicBezTo>
                    <a:pt x="13444" y="4541"/>
                    <a:pt x="13783" y="3021"/>
                    <a:pt x="14029" y="2221"/>
                  </a:cubicBezTo>
                  <a:cubicBezTo>
                    <a:pt x="14275" y="1420"/>
                    <a:pt x="14152" y="1188"/>
                    <a:pt x="14398" y="948"/>
                  </a:cubicBezTo>
                  <a:cubicBezTo>
                    <a:pt x="14644" y="708"/>
                    <a:pt x="14552" y="-955"/>
                    <a:pt x="15505" y="784"/>
                  </a:cubicBezTo>
                  <a:cubicBezTo>
                    <a:pt x="16459" y="2522"/>
                    <a:pt x="20352" y="8778"/>
                    <a:pt x="20121" y="11378"/>
                  </a:cubicBezTo>
                  <a:cubicBezTo>
                    <a:pt x="19891" y="13979"/>
                    <a:pt x="17321" y="15211"/>
                    <a:pt x="14121" y="16388"/>
                  </a:cubicBezTo>
                  <a:cubicBezTo>
                    <a:pt x="10921" y="17565"/>
                    <a:pt x="3091" y="17743"/>
                    <a:pt x="921" y="18441"/>
                  </a:cubicBezTo>
                  <a:cubicBezTo>
                    <a:pt x="-1248" y="19140"/>
                    <a:pt x="1090" y="20508"/>
                    <a:pt x="1105" y="20577"/>
                  </a:cubicBezTo>
                  <a:cubicBezTo>
                    <a:pt x="1121" y="20645"/>
                    <a:pt x="921" y="19330"/>
                    <a:pt x="1013" y="18852"/>
                  </a:cubicBezTo>
                  <a:cubicBezTo>
                    <a:pt x="1105" y="18373"/>
                    <a:pt x="706" y="18489"/>
                    <a:pt x="1660" y="17703"/>
                  </a:cubicBezTo>
                  <a:close/>
                </a:path>
              </a:pathLst>
            </a:custGeom>
            <a:solidFill>
              <a:srgbClr val="A0A0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7" name="Google Shape;72;p12">
              <a:extLst>
                <a:ext uri="{FF2B5EF4-FFF2-40B4-BE49-F238E27FC236}">
                  <a16:creationId xmlns:a16="http://schemas.microsoft.com/office/drawing/2014/main" id="{211DD2C7-D89C-4B89-909C-CEAF863BA4AF}"/>
                </a:ext>
              </a:extLst>
            </p:cNvPr>
            <p:cNvSpPr/>
            <p:nvPr/>
          </p:nvSpPr>
          <p:spPr>
            <a:xfrm>
              <a:off x="3523672" y="6052927"/>
              <a:ext cx="174021" cy="50305"/>
            </a:xfrm>
            <a:prstGeom prst="rect">
              <a:avLst/>
            </a:prstGeom>
            <a:solidFill>
              <a:srgbClr val="A0A0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8" name="Google Shape;73;p12">
              <a:extLst>
                <a:ext uri="{FF2B5EF4-FFF2-40B4-BE49-F238E27FC236}">
                  <a16:creationId xmlns:a16="http://schemas.microsoft.com/office/drawing/2014/main" id="{0410A7EA-CA19-47D7-A35C-49E4F9CDF680}"/>
                </a:ext>
              </a:extLst>
            </p:cNvPr>
            <p:cNvSpPr/>
            <p:nvPr/>
          </p:nvSpPr>
          <p:spPr>
            <a:xfrm>
              <a:off x="3852361" y="6144952"/>
              <a:ext cx="1962236" cy="370096"/>
            </a:xfrm>
            <a:prstGeom prst="rect">
              <a:avLst/>
            </a:prstGeom>
            <a:solidFill>
              <a:srgbClr val="A0A0A0"/>
            </a:solidFill>
            <a:ln w="9525" cap="flat">
              <a:solidFill>
                <a:srgbClr val="66666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39" name="Google Shape;74;p12">
              <a:extLst>
                <a:ext uri="{FF2B5EF4-FFF2-40B4-BE49-F238E27FC236}">
                  <a16:creationId xmlns:a16="http://schemas.microsoft.com/office/drawing/2014/main" id="{EC06602D-4A9D-4ACF-B526-76F9F448B5C6}"/>
                </a:ext>
              </a:extLst>
            </p:cNvPr>
            <p:cNvGrpSpPr/>
            <p:nvPr/>
          </p:nvGrpSpPr>
          <p:grpSpPr>
            <a:xfrm>
              <a:off x="3673636" y="6779351"/>
              <a:ext cx="1" cy="12701"/>
              <a:chOff x="0" y="0"/>
              <a:chExt cx="0" cy="12700"/>
            </a:xfrm>
          </p:grpSpPr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1E895A14-AF0B-4BF3-A9D6-EC4802B9D5FC}"/>
                  </a:ext>
                </a:extLst>
              </p:cNvPr>
              <p:cNvSpPr/>
              <p:nvPr/>
            </p:nvSpPr>
            <p:spPr>
              <a:xfrm flipV="1">
                <a:off x="-1" y="0"/>
                <a:ext cx="2" cy="12700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8" name="Line">
                <a:extLst>
                  <a:ext uri="{FF2B5EF4-FFF2-40B4-BE49-F238E27FC236}">
                    <a16:creationId xmlns:a16="http://schemas.microsoft.com/office/drawing/2014/main" id="{1777882E-2347-49C9-AEF1-31083E6D4370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" cy="12700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grpSp>
          <p:nvGrpSpPr>
            <p:cNvPr id="40" name="Google Shape;75;p12">
              <a:extLst>
                <a:ext uri="{FF2B5EF4-FFF2-40B4-BE49-F238E27FC236}">
                  <a16:creationId xmlns:a16="http://schemas.microsoft.com/office/drawing/2014/main" id="{B5EFEDFC-42F2-4A97-9AA3-7B4D3E501819}"/>
                </a:ext>
              </a:extLst>
            </p:cNvPr>
            <p:cNvGrpSpPr/>
            <p:nvPr/>
          </p:nvGrpSpPr>
          <p:grpSpPr>
            <a:xfrm>
              <a:off x="3603713" y="6871804"/>
              <a:ext cx="4624" cy="13957"/>
              <a:chOff x="0" y="0"/>
              <a:chExt cx="4622" cy="13955"/>
            </a:xfrm>
          </p:grpSpPr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F14C5DB3-5C63-4D54-B548-B2E9672A2772}"/>
                  </a:ext>
                </a:extLst>
              </p:cNvPr>
              <p:cNvSpPr/>
              <p:nvPr/>
            </p:nvSpPr>
            <p:spPr>
              <a:xfrm flipV="1">
                <a:off x="0" y="-1"/>
                <a:ext cx="4623" cy="13957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3D5D7CE8-0729-475C-A6CC-07F36E15E384}"/>
                  </a:ext>
                </a:extLst>
              </p:cNvPr>
              <p:cNvSpPr/>
              <p:nvPr/>
            </p:nvSpPr>
            <p:spPr>
              <a:xfrm flipH="1">
                <a:off x="0" y="-1"/>
                <a:ext cx="4623" cy="13957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grpSp>
          <p:nvGrpSpPr>
            <p:cNvPr id="41" name="Google Shape;76;p12">
              <a:extLst>
                <a:ext uri="{FF2B5EF4-FFF2-40B4-BE49-F238E27FC236}">
                  <a16:creationId xmlns:a16="http://schemas.microsoft.com/office/drawing/2014/main" id="{4C7C7931-2496-4054-BC5C-BEC8E044CB4A}"/>
                </a:ext>
              </a:extLst>
            </p:cNvPr>
            <p:cNvGrpSpPr/>
            <p:nvPr/>
          </p:nvGrpSpPr>
          <p:grpSpPr>
            <a:xfrm>
              <a:off x="6049522" y="6870109"/>
              <a:ext cx="12701" cy="12675"/>
              <a:chOff x="0" y="0"/>
              <a:chExt cx="12699" cy="12674"/>
            </a:xfrm>
          </p:grpSpPr>
          <p:sp>
            <p:nvSpPr>
              <p:cNvPr id="63" name="Line">
                <a:extLst>
                  <a:ext uri="{FF2B5EF4-FFF2-40B4-BE49-F238E27FC236}">
                    <a16:creationId xmlns:a16="http://schemas.microsoft.com/office/drawing/2014/main" id="{E445CFA1-D9B4-422E-A964-BC61E1682E2F}"/>
                  </a:ext>
                </a:extLst>
              </p:cNvPr>
              <p:cNvSpPr/>
              <p:nvPr/>
            </p:nvSpPr>
            <p:spPr>
              <a:xfrm>
                <a:off x="0" y="0"/>
                <a:ext cx="12700" cy="12675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4" name="Line">
                <a:extLst>
                  <a:ext uri="{FF2B5EF4-FFF2-40B4-BE49-F238E27FC236}">
                    <a16:creationId xmlns:a16="http://schemas.microsoft.com/office/drawing/2014/main" id="{E7AA220D-56C8-458D-AFBF-87868FE17B00}"/>
                  </a:ext>
                </a:extLst>
              </p:cNvPr>
              <p:cNvSpPr/>
              <p:nvPr/>
            </p:nvSpPr>
            <p:spPr>
              <a:xfrm flipH="1" flipV="1">
                <a:off x="0" y="0"/>
                <a:ext cx="12700" cy="12675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grpSp>
          <p:nvGrpSpPr>
            <p:cNvPr id="42" name="Google Shape;77;p12">
              <a:extLst>
                <a:ext uri="{FF2B5EF4-FFF2-40B4-BE49-F238E27FC236}">
                  <a16:creationId xmlns:a16="http://schemas.microsoft.com/office/drawing/2014/main" id="{334D2F8B-CE19-495E-8441-98C9255FFE66}"/>
                </a:ext>
              </a:extLst>
            </p:cNvPr>
            <p:cNvGrpSpPr/>
            <p:nvPr/>
          </p:nvGrpSpPr>
          <p:grpSpPr>
            <a:xfrm>
              <a:off x="5990601" y="6783993"/>
              <a:ext cx="1" cy="12701"/>
              <a:chOff x="0" y="0"/>
              <a:chExt cx="0" cy="12700"/>
            </a:xfrm>
          </p:grpSpPr>
          <p:sp>
            <p:nvSpPr>
              <p:cNvPr id="61" name="Line">
                <a:extLst>
                  <a:ext uri="{FF2B5EF4-FFF2-40B4-BE49-F238E27FC236}">
                    <a16:creationId xmlns:a16="http://schemas.microsoft.com/office/drawing/2014/main" id="{206E8BBA-B77A-4F18-BDF2-D67A450F022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" cy="12700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2" name="Line">
                <a:extLst>
                  <a:ext uri="{FF2B5EF4-FFF2-40B4-BE49-F238E27FC236}">
                    <a16:creationId xmlns:a16="http://schemas.microsoft.com/office/drawing/2014/main" id="{CC6FEE8A-4BFA-4010-B470-B44DC0139D95}"/>
                  </a:ext>
                </a:extLst>
              </p:cNvPr>
              <p:cNvSpPr/>
              <p:nvPr/>
            </p:nvSpPr>
            <p:spPr>
              <a:xfrm flipV="1">
                <a:off x="0" y="0"/>
                <a:ext cx="1" cy="12700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3" name="Google Shape;78;p12">
              <a:extLst>
                <a:ext uri="{FF2B5EF4-FFF2-40B4-BE49-F238E27FC236}">
                  <a16:creationId xmlns:a16="http://schemas.microsoft.com/office/drawing/2014/main" id="{F28662FE-47E2-439E-96C9-E89E60CEF25F}"/>
                </a:ext>
              </a:extLst>
            </p:cNvPr>
            <p:cNvSpPr/>
            <p:nvPr/>
          </p:nvSpPr>
          <p:spPr>
            <a:xfrm>
              <a:off x="3212090" y="7020766"/>
              <a:ext cx="3240056" cy="195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8" y="0"/>
                  </a:moveTo>
                  <a:lnTo>
                    <a:pt x="1616" y="1014"/>
                  </a:lnTo>
                  <a:lnTo>
                    <a:pt x="1618" y="1014"/>
                  </a:lnTo>
                  <a:cubicBezTo>
                    <a:pt x="1648" y="663"/>
                    <a:pt x="1678" y="332"/>
                    <a:pt x="1708" y="0"/>
                  </a:cubicBezTo>
                  <a:close/>
                  <a:moveTo>
                    <a:pt x="19892" y="0"/>
                  </a:moveTo>
                  <a:cubicBezTo>
                    <a:pt x="19922" y="332"/>
                    <a:pt x="19952" y="663"/>
                    <a:pt x="19981" y="1014"/>
                  </a:cubicBezTo>
                  <a:lnTo>
                    <a:pt x="19984" y="1014"/>
                  </a:lnTo>
                  <a:lnTo>
                    <a:pt x="19892" y="0"/>
                  </a:lnTo>
                  <a:close/>
                  <a:moveTo>
                    <a:pt x="1618" y="1014"/>
                  </a:moveTo>
                  <a:cubicBezTo>
                    <a:pt x="1555" y="1748"/>
                    <a:pt x="1492" y="2552"/>
                    <a:pt x="1430" y="3591"/>
                  </a:cubicBezTo>
                  <a:lnTo>
                    <a:pt x="31" y="20573"/>
                  </a:lnTo>
                  <a:cubicBezTo>
                    <a:pt x="31" y="21090"/>
                    <a:pt x="0" y="21090"/>
                    <a:pt x="0" y="21600"/>
                  </a:cubicBezTo>
                  <a:lnTo>
                    <a:pt x="21600" y="21600"/>
                  </a:lnTo>
                  <a:lnTo>
                    <a:pt x="21538" y="20573"/>
                  </a:lnTo>
                  <a:lnTo>
                    <a:pt x="20139" y="3591"/>
                  </a:lnTo>
                  <a:cubicBezTo>
                    <a:pt x="20098" y="2552"/>
                    <a:pt x="20042" y="1748"/>
                    <a:pt x="19981" y="1014"/>
                  </a:cubicBezTo>
                  <a:close/>
                </a:path>
              </a:pathLst>
            </a:custGeom>
            <a:solidFill>
              <a:srgbClr val="B7B7B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4" name="Google Shape;79;p12">
              <a:extLst>
                <a:ext uri="{FF2B5EF4-FFF2-40B4-BE49-F238E27FC236}">
                  <a16:creationId xmlns:a16="http://schemas.microsoft.com/office/drawing/2014/main" id="{FE4E692B-08F0-4269-AF14-436F5B2582F1}"/>
                </a:ext>
              </a:extLst>
            </p:cNvPr>
            <p:cNvSpPr/>
            <p:nvPr/>
          </p:nvSpPr>
          <p:spPr>
            <a:xfrm>
              <a:off x="3720211" y="6104097"/>
              <a:ext cx="2219135" cy="600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5" y="0"/>
                  </a:moveTo>
                  <a:lnTo>
                    <a:pt x="726" y="13732"/>
                  </a:lnTo>
                  <a:cubicBezTo>
                    <a:pt x="590" y="16409"/>
                    <a:pt x="318" y="19089"/>
                    <a:pt x="0" y="21600"/>
                  </a:cubicBezTo>
                  <a:lnTo>
                    <a:pt x="46" y="21266"/>
                  </a:lnTo>
                  <a:lnTo>
                    <a:pt x="21558" y="21266"/>
                  </a:lnTo>
                  <a:cubicBezTo>
                    <a:pt x="21258" y="18852"/>
                    <a:pt x="21004" y="16291"/>
                    <a:pt x="20874" y="13732"/>
                  </a:cubicBezTo>
                  <a:lnTo>
                    <a:pt x="20510" y="1173"/>
                  </a:lnTo>
                  <a:cubicBezTo>
                    <a:pt x="18151" y="6364"/>
                    <a:pt x="15519" y="9711"/>
                    <a:pt x="12751" y="10884"/>
                  </a:cubicBezTo>
                  <a:cubicBezTo>
                    <a:pt x="12093" y="11094"/>
                    <a:pt x="11436" y="11197"/>
                    <a:pt x="10779" y="11197"/>
                  </a:cubicBezTo>
                  <a:cubicBezTo>
                    <a:pt x="8809" y="11197"/>
                    <a:pt x="6852" y="10257"/>
                    <a:pt x="4946" y="8373"/>
                  </a:cubicBezTo>
                  <a:cubicBezTo>
                    <a:pt x="3812" y="7536"/>
                    <a:pt x="2723" y="6029"/>
                    <a:pt x="1679" y="4018"/>
                  </a:cubicBezTo>
                  <a:cubicBezTo>
                    <a:pt x="1588" y="3852"/>
                    <a:pt x="1543" y="3516"/>
                    <a:pt x="1452" y="3182"/>
                  </a:cubicBezTo>
                  <a:cubicBezTo>
                    <a:pt x="1362" y="2848"/>
                    <a:pt x="1180" y="2177"/>
                    <a:pt x="1090" y="1675"/>
                  </a:cubicBezTo>
                  <a:lnTo>
                    <a:pt x="1135" y="0"/>
                  </a:lnTo>
                  <a:close/>
                  <a:moveTo>
                    <a:pt x="21558" y="21266"/>
                  </a:moveTo>
                  <a:cubicBezTo>
                    <a:pt x="21572" y="21378"/>
                    <a:pt x="21586" y="21490"/>
                    <a:pt x="21600" y="21600"/>
                  </a:cubicBezTo>
                  <a:cubicBezTo>
                    <a:pt x="21600" y="21434"/>
                    <a:pt x="21600" y="21266"/>
                    <a:pt x="21600" y="21266"/>
                  </a:cubicBezTo>
                  <a:close/>
                </a:path>
              </a:pathLst>
            </a:custGeom>
            <a:solidFill>
              <a:srgbClr val="A0A0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45" name="Google Shape;80;p12">
              <a:extLst>
                <a:ext uri="{FF2B5EF4-FFF2-40B4-BE49-F238E27FC236}">
                  <a16:creationId xmlns:a16="http://schemas.microsoft.com/office/drawing/2014/main" id="{C3E41C42-778D-44CF-9B4E-5E5338061FCE}"/>
                </a:ext>
              </a:extLst>
            </p:cNvPr>
            <p:cNvGrpSpPr/>
            <p:nvPr/>
          </p:nvGrpSpPr>
          <p:grpSpPr>
            <a:xfrm>
              <a:off x="6121143" y="6950869"/>
              <a:ext cx="18665" cy="18628"/>
              <a:chOff x="57" y="57"/>
              <a:chExt cx="18664" cy="18626"/>
            </a:xfrm>
          </p:grpSpPr>
          <p:sp>
            <p:nvSpPr>
              <p:cNvPr id="59" name="Line">
                <a:extLst>
                  <a:ext uri="{FF2B5EF4-FFF2-40B4-BE49-F238E27FC236}">
                    <a16:creationId xmlns:a16="http://schemas.microsoft.com/office/drawing/2014/main" id="{070D929B-C23E-4FD2-86F9-962F4267FBED}"/>
                  </a:ext>
                </a:extLst>
              </p:cNvPr>
              <p:cNvSpPr/>
              <p:nvPr/>
            </p:nvSpPr>
            <p:spPr>
              <a:xfrm flipH="1" flipV="1">
                <a:off x="57" y="57"/>
                <a:ext cx="18666" cy="18628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0" name="Line">
                <a:extLst>
                  <a:ext uri="{FF2B5EF4-FFF2-40B4-BE49-F238E27FC236}">
                    <a16:creationId xmlns:a16="http://schemas.microsoft.com/office/drawing/2014/main" id="{846B454A-AD90-4843-857F-5F668B11C6F3}"/>
                  </a:ext>
                </a:extLst>
              </p:cNvPr>
              <p:cNvSpPr/>
              <p:nvPr/>
            </p:nvSpPr>
            <p:spPr>
              <a:xfrm>
                <a:off x="57" y="57"/>
                <a:ext cx="18666" cy="18628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grpSp>
          <p:nvGrpSpPr>
            <p:cNvPr id="46" name="Google Shape;81;p12">
              <a:extLst>
                <a:ext uri="{FF2B5EF4-FFF2-40B4-BE49-F238E27FC236}">
                  <a16:creationId xmlns:a16="http://schemas.microsoft.com/office/drawing/2014/main" id="{C7C9D5B1-651A-4452-9775-93A3DC8DF83B}"/>
                </a:ext>
              </a:extLst>
            </p:cNvPr>
            <p:cNvGrpSpPr/>
            <p:nvPr/>
          </p:nvGrpSpPr>
          <p:grpSpPr>
            <a:xfrm>
              <a:off x="3524428" y="6950869"/>
              <a:ext cx="18665" cy="18628"/>
              <a:chOff x="0" y="57"/>
              <a:chExt cx="18664" cy="18626"/>
            </a:xfrm>
          </p:grpSpPr>
          <p:sp>
            <p:nvSpPr>
              <p:cNvPr id="57" name="Line">
                <a:extLst>
                  <a:ext uri="{FF2B5EF4-FFF2-40B4-BE49-F238E27FC236}">
                    <a16:creationId xmlns:a16="http://schemas.microsoft.com/office/drawing/2014/main" id="{85CC3045-E88C-4474-8F12-65391A913E30}"/>
                  </a:ext>
                </a:extLst>
              </p:cNvPr>
              <p:cNvSpPr/>
              <p:nvPr/>
            </p:nvSpPr>
            <p:spPr>
              <a:xfrm flipH="1">
                <a:off x="0" y="57"/>
                <a:ext cx="18665" cy="18628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58" name="Line">
                <a:extLst>
                  <a:ext uri="{FF2B5EF4-FFF2-40B4-BE49-F238E27FC236}">
                    <a16:creationId xmlns:a16="http://schemas.microsoft.com/office/drawing/2014/main" id="{81913247-18E2-4B13-A3A4-31BAB8416479}"/>
                  </a:ext>
                </a:extLst>
              </p:cNvPr>
              <p:cNvSpPr/>
              <p:nvPr/>
            </p:nvSpPr>
            <p:spPr>
              <a:xfrm flipV="1">
                <a:off x="0" y="57"/>
                <a:ext cx="18665" cy="18628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1400">
                    <a:solidFill>
                      <a:srgbClr val="333333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7" name="Google Shape;82;p12">
              <a:extLst>
                <a:ext uri="{FF2B5EF4-FFF2-40B4-BE49-F238E27FC236}">
                  <a16:creationId xmlns:a16="http://schemas.microsoft.com/office/drawing/2014/main" id="{663BED81-86BE-4357-AE1E-8D13208A0E8C}"/>
                </a:ext>
              </a:extLst>
            </p:cNvPr>
            <p:cNvSpPr/>
            <p:nvPr/>
          </p:nvSpPr>
          <p:spPr>
            <a:xfrm>
              <a:off x="3459188" y="6694986"/>
              <a:ext cx="2755165" cy="3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3" y="0"/>
                  </a:moveTo>
                  <a:lnTo>
                    <a:pt x="2046" y="599"/>
                  </a:lnTo>
                  <a:cubicBezTo>
                    <a:pt x="1937" y="2399"/>
                    <a:pt x="1791" y="4199"/>
                    <a:pt x="1681" y="5999"/>
                  </a:cubicBezTo>
                  <a:cubicBezTo>
                    <a:pt x="1535" y="8100"/>
                    <a:pt x="1352" y="9900"/>
                    <a:pt x="1206" y="11402"/>
                  </a:cubicBezTo>
                  <a:lnTo>
                    <a:pt x="1133" y="12302"/>
                  </a:lnTo>
                  <a:cubicBezTo>
                    <a:pt x="1023" y="13500"/>
                    <a:pt x="840" y="15002"/>
                    <a:pt x="694" y="16501"/>
                  </a:cubicBezTo>
                  <a:lnTo>
                    <a:pt x="548" y="17702"/>
                  </a:lnTo>
                  <a:cubicBezTo>
                    <a:pt x="402" y="18602"/>
                    <a:pt x="256" y="19800"/>
                    <a:pt x="73" y="21001"/>
                  </a:cubicBezTo>
                  <a:lnTo>
                    <a:pt x="0" y="21600"/>
                  </a:lnTo>
                  <a:lnTo>
                    <a:pt x="21600" y="21600"/>
                  </a:lnTo>
                  <a:lnTo>
                    <a:pt x="21490" y="21001"/>
                  </a:lnTo>
                  <a:cubicBezTo>
                    <a:pt x="21344" y="19800"/>
                    <a:pt x="21161" y="18602"/>
                    <a:pt x="21016" y="17702"/>
                  </a:cubicBezTo>
                  <a:lnTo>
                    <a:pt x="20869" y="16501"/>
                  </a:lnTo>
                  <a:cubicBezTo>
                    <a:pt x="20723" y="15002"/>
                    <a:pt x="20577" y="13500"/>
                    <a:pt x="20431" y="12001"/>
                  </a:cubicBezTo>
                  <a:lnTo>
                    <a:pt x="20358" y="11402"/>
                  </a:lnTo>
                  <a:cubicBezTo>
                    <a:pt x="20175" y="9900"/>
                    <a:pt x="20028" y="7799"/>
                    <a:pt x="19883" y="5999"/>
                  </a:cubicBezTo>
                  <a:cubicBezTo>
                    <a:pt x="19773" y="4199"/>
                    <a:pt x="19663" y="2399"/>
                    <a:pt x="19517" y="599"/>
                  </a:cubicBezTo>
                  <a:cubicBezTo>
                    <a:pt x="19517" y="599"/>
                    <a:pt x="19517" y="301"/>
                    <a:pt x="19517" y="0"/>
                  </a:cubicBezTo>
                  <a:close/>
                </a:path>
              </a:pathLst>
            </a:custGeom>
            <a:solidFill>
              <a:srgbClr val="A0A0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8" name="Google Shape;83;p12">
              <a:extLst>
                <a:ext uri="{FF2B5EF4-FFF2-40B4-BE49-F238E27FC236}">
                  <a16:creationId xmlns:a16="http://schemas.microsoft.com/office/drawing/2014/main" id="{835979ED-04C7-4F36-8A2D-4C1A3AA9990B}"/>
                </a:ext>
              </a:extLst>
            </p:cNvPr>
            <p:cNvSpPr/>
            <p:nvPr/>
          </p:nvSpPr>
          <p:spPr>
            <a:xfrm>
              <a:off x="3188801" y="7209879"/>
              <a:ext cx="3287026" cy="125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extrusionOk="0">
                  <a:moveTo>
                    <a:pt x="153" y="0"/>
                  </a:moveTo>
                  <a:cubicBezTo>
                    <a:pt x="61" y="1592"/>
                    <a:pt x="30" y="3195"/>
                    <a:pt x="0" y="5588"/>
                  </a:cubicBezTo>
                  <a:cubicBezTo>
                    <a:pt x="0" y="6379"/>
                    <a:pt x="0" y="7180"/>
                    <a:pt x="0" y="8773"/>
                  </a:cubicBezTo>
                  <a:cubicBezTo>
                    <a:pt x="30" y="15963"/>
                    <a:pt x="275" y="21541"/>
                    <a:pt x="581" y="21541"/>
                  </a:cubicBezTo>
                  <a:lnTo>
                    <a:pt x="21020" y="21541"/>
                  </a:lnTo>
                  <a:cubicBezTo>
                    <a:pt x="21036" y="21580"/>
                    <a:pt x="21051" y="21600"/>
                    <a:pt x="21066" y="21600"/>
                  </a:cubicBezTo>
                  <a:cubicBezTo>
                    <a:pt x="21379" y="21600"/>
                    <a:pt x="21600" y="13955"/>
                    <a:pt x="21571" y="5588"/>
                  </a:cubicBezTo>
                  <a:cubicBezTo>
                    <a:pt x="21540" y="3195"/>
                    <a:pt x="21479" y="1592"/>
                    <a:pt x="21418" y="0"/>
                  </a:cubicBezTo>
                  <a:close/>
                </a:path>
              </a:pathLst>
            </a:custGeom>
            <a:solidFill>
              <a:srgbClr val="81828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9" name="Google Shape;84;p12">
              <a:extLst>
                <a:ext uri="{FF2B5EF4-FFF2-40B4-BE49-F238E27FC236}">
                  <a16:creationId xmlns:a16="http://schemas.microsoft.com/office/drawing/2014/main" id="{7F0A8C07-8B41-4A53-9ED9-19F1693C5D62}"/>
                </a:ext>
              </a:extLst>
            </p:cNvPr>
            <p:cNvSpPr/>
            <p:nvPr/>
          </p:nvSpPr>
          <p:spPr>
            <a:xfrm>
              <a:off x="3617697" y="107030"/>
              <a:ext cx="6046536" cy="6308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67" y="0"/>
                  </a:moveTo>
                  <a:lnTo>
                    <a:pt x="21317" y="143"/>
                  </a:lnTo>
                  <a:cubicBezTo>
                    <a:pt x="21367" y="223"/>
                    <a:pt x="21400" y="335"/>
                    <a:pt x="21400" y="430"/>
                  </a:cubicBezTo>
                  <a:lnTo>
                    <a:pt x="21400" y="19754"/>
                  </a:lnTo>
                  <a:cubicBezTo>
                    <a:pt x="21400" y="20088"/>
                    <a:pt x="21117" y="20359"/>
                    <a:pt x="20767" y="20359"/>
                  </a:cubicBezTo>
                  <a:lnTo>
                    <a:pt x="200" y="20359"/>
                  </a:lnTo>
                  <a:lnTo>
                    <a:pt x="0" y="20534"/>
                  </a:lnTo>
                  <a:lnTo>
                    <a:pt x="783" y="20534"/>
                  </a:lnTo>
                  <a:lnTo>
                    <a:pt x="766" y="20694"/>
                  </a:lnTo>
                  <a:cubicBezTo>
                    <a:pt x="799" y="20741"/>
                    <a:pt x="849" y="20789"/>
                    <a:pt x="899" y="20837"/>
                  </a:cubicBezTo>
                  <a:lnTo>
                    <a:pt x="982" y="20933"/>
                  </a:lnTo>
                  <a:cubicBezTo>
                    <a:pt x="1366" y="21108"/>
                    <a:pt x="1765" y="21251"/>
                    <a:pt x="2182" y="21347"/>
                  </a:cubicBezTo>
                  <a:cubicBezTo>
                    <a:pt x="2878" y="21513"/>
                    <a:pt x="3593" y="21600"/>
                    <a:pt x="4313" y="21600"/>
                  </a:cubicBezTo>
                  <a:cubicBezTo>
                    <a:pt x="4557" y="21600"/>
                    <a:pt x="4801" y="21590"/>
                    <a:pt x="5046" y="21570"/>
                  </a:cubicBezTo>
                  <a:cubicBezTo>
                    <a:pt x="6062" y="21458"/>
                    <a:pt x="7028" y="21156"/>
                    <a:pt x="7910" y="20662"/>
                  </a:cubicBezTo>
                  <a:lnTo>
                    <a:pt x="7894" y="20534"/>
                  </a:lnTo>
                  <a:lnTo>
                    <a:pt x="20767" y="20534"/>
                  </a:lnTo>
                  <a:cubicBezTo>
                    <a:pt x="21217" y="20534"/>
                    <a:pt x="21600" y="20184"/>
                    <a:pt x="21600" y="19738"/>
                  </a:cubicBezTo>
                  <a:lnTo>
                    <a:pt x="21600" y="430"/>
                  </a:lnTo>
                  <a:cubicBezTo>
                    <a:pt x="21600" y="271"/>
                    <a:pt x="21550" y="128"/>
                    <a:pt x="2146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A0A0A0"/>
                </a:gs>
                <a:gs pos="12000">
                  <a:srgbClr val="919192"/>
                </a:gs>
                <a:gs pos="100000">
                  <a:srgbClr val="818284"/>
                </a:gs>
              </a:gsLst>
              <a:lin ang="16200038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0" name="Google Shape;85;p12">
              <a:extLst>
                <a:ext uri="{FF2B5EF4-FFF2-40B4-BE49-F238E27FC236}">
                  <a16:creationId xmlns:a16="http://schemas.microsoft.com/office/drawing/2014/main" id="{F86F4527-5F7D-4E2C-8C3E-E9AD320AE08F}"/>
                </a:ext>
              </a:extLst>
            </p:cNvPr>
            <p:cNvSpPr/>
            <p:nvPr/>
          </p:nvSpPr>
          <p:spPr>
            <a:xfrm>
              <a:off x="3673635" y="144284"/>
              <a:ext cx="5934661" cy="5908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32" y="0"/>
                  </a:moveTo>
                  <a:lnTo>
                    <a:pt x="20633" y="901"/>
                  </a:lnTo>
                  <a:lnTo>
                    <a:pt x="20633" y="20630"/>
                  </a:lnTo>
                  <a:lnTo>
                    <a:pt x="950" y="20630"/>
                  </a:lnTo>
                  <a:lnTo>
                    <a:pt x="0" y="21600"/>
                  </a:lnTo>
                  <a:lnTo>
                    <a:pt x="20955" y="21600"/>
                  </a:lnTo>
                  <a:cubicBezTo>
                    <a:pt x="21311" y="21600"/>
                    <a:pt x="21600" y="21294"/>
                    <a:pt x="21600" y="20937"/>
                  </a:cubicBezTo>
                  <a:lnTo>
                    <a:pt x="21600" y="323"/>
                  </a:lnTo>
                  <a:cubicBezTo>
                    <a:pt x="21600" y="204"/>
                    <a:pt x="21583" y="102"/>
                    <a:pt x="21532" y="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1" name="Google Shape;86;p12">
              <a:extLst>
                <a:ext uri="{FF2B5EF4-FFF2-40B4-BE49-F238E27FC236}">
                  <a16:creationId xmlns:a16="http://schemas.microsoft.com/office/drawing/2014/main" id="{4A8EC4C6-6B9E-41DB-AA4C-823470DBA1B8}"/>
                </a:ext>
              </a:extLst>
            </p:cNvPr>
            <p:cNvSpPr/>
            <p:nvPr/>
          </p:nvSpPr>
          <p:spPr>
            <a:xfrm>
              <a:off x="-1" y="57"/>
              <a:ext cx="9626900" cy="6103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23" y="0"/>
                  </a:moveTo>
                  <a:cubicBezTo>
                    <a:pt x="230" y="0"/>
                    <a:pt x="0" y="378"/>
                    <a:pt x="0" y="822"/>
                  </a:cubicBezTo>
                  <a:lnTo>
                    <a:pt x="0" y="20777"/>
                  </a:lnTo>
                  <a:cubicBezTo>
                    <a:pt x="0" y="21222"/>
                    <a:pt x="230" y="21600"/>
                    <a:pt x="523" y="21600"/>
                  </a:cubicBezTo>
                  <a:lnTo>
                    <a:pt x="8117" y="21600"/>
                  </a:lnTo>
                  <a:lnTo>
                    <a:pt x="8232" y="21419"/>
                  </a:lnTo>
                  <a:lnTo>
                    <a:pt x="523" y="21403"/>
                  </a:lnTo>
                  <a:cubicBezTo>
                    <a:pt x="303" y="21403"/>
                    <a:pt x="126" y="21107"/>
                    <a:pt x="126" y="20761"/>
                  </a:cubicBezTo>
                  <a:lnTo>
                    <a:pt x="126" y="822"/>
                  </a:lnTo>
                  <a:cubicBezTo>
                    <a:pt x="126" y="477"/>
                    <a:pt x="303" y="197"/>
                    <a:pt x="523" y="197"/>
                  </a:cubicBezTo>
                  <a:lnTo>
                    <a:pt x="21161" y="197"/>
                  </a:lnTo>
                  <a:cubicBezTo>
                    <a:pt x="21307" y="197"/>
                    <a:pt x="21443" y="313"/>
                    <a:pt x="21506" y="526"/>
                  </a:cubicBezTo>
                  <a:lnTo>
                    <a:pt x="21600" y="378"/>
                  </a:lnTo>
                  <a:cubicBezTo>
                    <a:pt x="21495" y="148"/>
                    <a:pt x="21339" y="0"/>
                    <a:pt x="21161" y="0"/>
                  </a:cubicBezTo>
                  <a:close/>
                </a:path>
              </a:pathLst>
            </a:custGeom>
            <a:solidFill>
              <a:srgbClr val="A5A6A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2" name="Google Shape;87;p12">
              <a:extLst>
                <a:ext uri="{FF2B5EF4-FFF2-40B4-BE49-F238E27FC236}">
                  <a16:creationId xmlns:a16="http://schemas.microsoft.com/office/drawing/2014/main" id="{E0FF78A2-3528-4321-8A15-72F149895DCC}"/>
                </a:ext>
              </a:extLst>
            </p:cNvPr>
            <p:cNvSpPr/>
            <p:nvPr/>
          </p:nvSpPr>
          <p:spPr>
            <a:xfrm>
              <a:off x="9299214" y="58139"/>
              <a:ext cx="306037" cy="305419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6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3" name="Google Shape;88;p12">
              <a:extLst>
                <a:ext uri="{FF2B5EF4-FFF2-40B4-BE49-F238E27FC236}">
                  <a16:creationId xmlns:a16="http://schemas.microsoft.com/office/drawing/2014/main" id="{9E1433D5-113E-4494-9AB6-DD7D5350F96F}"/>
                </a:ext>
              </a:extLst>
            </p:cNvPr>
            <p:cNvSpPr/>
            <p:nvPr/>
          </p:nvSpPr>
          <p:spPr>
            <a:xfrm>
              <a:off x="51262" y="55703"/>
              <a:ext cx="9533687" cy="5997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6" y="264"/>
                  </a:moveTo>
                  <a:cubicBezTo>
                    <a:pt x="10890" y="264"/>
                    <a:pt x="10953" y="339"/>
                    <a:pt x="10953" y="453"/>
                  </a:cubicBezTo>
                  <a:cubicBezTo>
                    <a:pt x="10953" y="554"/>
                    <a:pt x="10900" y="654"/>
                    <a:pt x="10826" y="654"/>
                  </a:cubicBezTo>
                  <a:cubicBezTo>
                    <a:pt x="10721" y="637"/>
                    <a:pt x="10668" y="436"/>
                    <a:pt x="10742" y="319"/>
                  </a:cubicBezTo>
                  <a:cubicBezTo>
                    <a:pt x="10766" y="281"/>
                    <a:pt x="10796" y="264"/>
                    <a:pt x="10826" y="264"/>
                  </a:cubicBezTo>
                  <a:close/>
                  <a:moveTo>
                    <a:pt x="394" y="0"/>
                  </a:moveTo>
                  <a:cubicBezTo>
                    <a:pt x="180" y="0"/>
                    <a:pt x="0" y="295"/>
                    <a:pt x="0" y="637"/>
                  </a:cubicBezTo>
                  <a:lnTo>
                    <a:pt x="0" y="20963"/>
                  </a:lnTo>
                  <a:cubicBezTo>
                    <a:pt x="11" y="21315"/>
                    <a:pt x="190" y="21600"/>
                    <a:pt x="412" y="21600"/>
                  </a:cubicBezTo>
                  <a:lnTo>
                    <a:pt x="8207" y="21600"/>
                  </a:lnTo>
                  <a:lnTo>
                    <a:pt x="8799" y="20645"/>
                  </a:lnTo>
                  <a:lnTo>
                    <a:pt x="602" y="20645"/>
                  </a:lnTo>
                  <a:lnTo>
                    <a:pt x="602" y="956"/>
                  </a:lnTo>
                  <a:lnTo>
                    <a:pt x="21051" y="956"/>
                  </a:lnTo>
                  <a:lnTo>
                    <a:pt x="21051" y="1207"/>
                  </a:lnTo>
                  <a:lnTo>
                    <a:pt x="21600" y="336"/>
                  </a:lnTo>
                  <a:cubicBezTo>
                    <a:pt x="21537" y="135"/>
                    <a:pt x="21399" y="1"/>
                    <a:pt x="21251" y="1"/>
                  </a:cubicBezTo>
                  <a:lnTo>
                    <a:pt x="412" y="1"/>
                  </a:lnTo>
                  <a:cubicBezTo>
                    <a:pt x="406" y="0"/>
                    <a:pt x="400" y="0"/>
                    <a:pt x="394" y="0"/>
                  </a:cubicBezTo>
                  <a:close/>
                </a:path>
              </a:pathLst>
            </a:custGeom>
            <a:solidFill>
              <a:srgbClr val="20202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4" name="Google Shape;89;p12">
              <a:extLst>
                <a:ext uri="{FF2B5EF4-FFF2-40B4-BE49-F238E27FC236}">
                  <a16:creationId xmlns:a16="http://schemas.microsoft.com/office/drawing/2014/main" id="{026363A2-F357-41C8-AB95-6164431C4FF3}"/>
                </a:ext>
              </a:extLst>
            </p:cNvPr>
            <p:cNvSpPr/>
            <p:nvPr/>
          </p:nvSpPr>
          <p:spPr>
            <a:xfrm>
              <a:off x="4777277" y="130327"/>
              <a:ext cx="108439" cy="103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610" h="21600" extrusionOk="0">
                  <a:moveTo>
                    <a:pt x="9456" y="2045"/>
                  </a:moveTo>
                  <a:cubicBezTo>
                    <a:pt x="13007" y="2045"/>
                    <a:pt x="16210" y="5496"/>
                    <a:pt x="16210" y="10668"/>
                  </a:cubicBezTo>
                  <a:cubicBezTo>
                    <a:pt x="16210" y="15514"/>
                    <a:pt x="13007" y="19399"/>
                    <a:pt x="9010" y="19399"/>
                  </a:cubicBezTo>
                  <a:cubicBezTo>
                    <a:pt x="2613" y="19399"/>
                    <a:pt x="213" y="9694"/>
                    <a:pt x="4210" y="4847"/>
                  </a:cubicBezTo>
                  <a:cubicBezTo>
                    <a:pt x="5807" y="2910"/>
                    <a:pt x="7681" y="2045"/>
                    <a:pt x="9456" y="2045"/>
                  </a:cubicBezTo>
                  <a:close/>
                  <a:moveTo>
                    <a:pt x="9010" y="0"/>
                  </a:moveTo>
                  <a:cubicBezTo>
                    <a:pt x="1007" y="0"/>
                    <a:pt x="-2990" y="11642"/>
                    <a:pt x="2613" y="18425"/>
                  </a:cubicBezTo>
                  <a:cubicBezTo>
                    <a:pt x="4408" y="20614"/>
                    <a:pt x="6709" y="21600"/>
                    <a:pt x="9000" y="21600"/>
                  </a:cubicBezTo>
                  <a:cubicBezTo>
                    <a:pt x="13830" y="21600"/>
                    <a:pt x="18610" y="17246"/>
                    <a:pt x="18610" y="10668"/>
                  </a:cubicBezTo>
                  <a:cubicBezTo>
                    <a:pt x="18610" y="4847"/>
                    <a:pt x="14613" y="0"/>
                    <a:pt x="901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5" name="Google Shape;90;p12">
              <a:extLst>
                <a:ext uri="{FF2B5EF4-FFF2-40B4-BE49-F238E27FC236}">
                  <a16:creationId xmlns:a16="http://schemas.microsoft.com/office/drawing/2014/main" id="{B3EEB04D-2252-4C14-AC55-B9352EF05744}"/>
                </a:ext>
              </a:extLst>
            </p:cNvPr>
            <p:cNvSpPr/>
            <p:nvPr/>
          </p:nvSpPr>
          <p:spPr>
            <a:xfrm>
              <a:off x="4792505" y="139614"/>
              <a:ext cx="79227" cy="83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162" y="0"/>
                  </a:moveTo>
                  <a:cubicBezTo>
                    <a:pt x="3813" y="0"/>
                    <a:pt x="0" y="4805"/>
                    <a:pt x="0" y="10800"/>
                  </a:cubicBezTo>
                  <a:cubicBezTo>
                    <a:pt x="0" y="16795"/>
                    <a:pt x="3813" y="21600"/>
                    <a:pt x="10162" y="21600"/>
                  </a:cubicBezTo>
                  <a:cubicBezTo>
                    <a:pt x="16511" y="21600"/>
                    <a:pt x="21600" y="16795"/>
                    <a:pt x="21600" y="10800"/>
                  </a:cubicBezTo>
                  <a:cubicBezTo>
                    <a:pt x="21600" y="4805"/>
                    <a:pt x="16511" y="0"/>
                    <a:pt x="10162" y="0"/>
                  </a:cubicBezTo>
                  <a:close/>
                </a:path>
              </a:pathLst>
            </a:custGeom>
            <a:solidFill>
              <a:srgbClr val="20202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6" name="Google Shape;91;p12">
              <a:extLst>
                <a:ext uri="{FF2B5EF4-FFF2-40B4-BE49-F238E27FC236}">
                  <a16:creationId xmlns:a16="http://schemas.microsoft.com/office/drawing/2014/main" id="{42123E17-5899-43FA-946D-128D132569BF}"/>
                </a:ext>
              </a:extLst>
            </p:cNvPr>
            <p:cNvSpPr/>
            <p:nvPr/>
          </p:nvSpPr>
          <p:spPr>
            <a:xfrm>
              <a:off x="3832359" y="6104080"/>
              <a:ext cx="2001240" cy="370096"/>
            </a:xfrm>
            <a:prstGeom prst="rect">
              <a:avLst/>
            </a:prstGeom>
            <a:gradFill flip="none" rotWithShape="1">
              <a:gsLst>
                <a:gs pos="0">
                  <a:srgbClr val="A0A0A0"/>
                </a:gs>
                <a:gs pos="36000">
                  <a:srgbClr val="919192"/>
                </a:gs>
                <a:gs pos="100000">
                  <a:srgbClr val="818284"/>
                </a:gs>
              </a:gsLst>
              <a:lin ang="16200038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73" name="Google Shape;746;p55">
            <a:extLst>
              <a:ext uri="{FF2B5EF4-FFF2-40B4-BE49-F238E27FC236}">
                <a16:creationId xmlns:a16="http://schemas.microsoft.com/office/drawing/2014/main" id="{E46B2C11-D5B9-48E1-8CD9-F8EEAE41B72C}"/>
              </a:ext>
            </a:extLst>
          </p:cNvPr>
          <p:cNvSpPr/>
          <p:nvPr/>
        </p:nvSpPr>
        <p:spPr>
          <a:xfrm>
            <a:off x="13625350" y="5079609"/>
            <a:ext cx="708739" cy="708739"/>
          </a:xfrm>
          <a:prstGeom prst="ellipse">
            <a:avLst/>
          </a:prstGeom>
          <a:solidFill>
            <a:srgbClr val="FF8C3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F0E8D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76" name="Google Shape;34;p3">
            <a:extLst>
              <a:ext uri="{FF2B5EF4-FFF2-40B4-BE49-F238E27FC236}">
                <a16:creationId xmlns:a16="http://schemas.microsoft.com/office/drawing/2014/main" id="{78460BD7-D2B6-4AB7-AEB7-250D3CCEA892}"/>
              </a:ext>
            </a:extLst>
          </p:cNvPr>
          <p:cNvSpPr/>
          <p:nvPr/>
        </p:nvSpPr>
        <p:spPr>
          <a:xfrm>
            <a:off x="13828200" y="5281874"/>
            <a:ext cx="286825" cy="2868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7" name="Google Shape;746;p55">
            <a:extLst>
              <a:ext uri="{FF2B5EF4-FFF2-40B4-BE49-F238E27FC236}">
                <a16:creationId xmlns:a16="http://schemas.microsoft.com/office/drawing/2014/main" id="{C37AAFEA-2C2E-4EC1-98BB-342B3CBC2981}"/>
              </a:ext>
            </a:extLst>
          </p:cNvPr>
          <p:cNvSpPr/>
          <p:nvPr/>
        </p:nvSpPr>
        <p:spPr>
          <a:xfrm>
            <a:off x="13608493" y="7205720"/>
            <a:ext cx="708739" cy="708739"/>
          </a:xfrm>
          <a:prstGeom prst="ellipse">
            <a:avLst/>
          </a:prstGeom>
          <a:solidFill>
            <a:srgbClr val="FF8C3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F0E8D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75" name="Google Shape;750;p55">
            <a:extLst>
              <a:ext uri="{FF2B5EF4-FFF2-40B4-BE49-F238E27FC236}">
                <a16:creationId xmlns:a16="http://schemas.microsoft.com/office/drawing/2014/main" id="{274D9964-4EEB-47E4-A644-F18D8C8146C1}"/>
              </a:ext>
            </a:extLst>
          </p:cNvPr>
          <p:cNvSpPr/>
          <p:nvPr/>
        </p:nvSpPr>
        <p:spPr>
          <a:xfrm>
            <a:off x="13796528" y="7432321"/>
            <a:ext cx="332668" cy="255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8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309A879-6741-4B4A-A1CE-2E8DFA4960E9}"/>
              </a:ext>
            </a:extLst>
          </p:cNvPr>
          <p:cNvSpPr txBox="1"/>
          <p:nvPr/>
        </p:nvSpPr>
        <p:spPr>
          <a:xfrm>
            <a:off x="14901033" y="5668309"/>
            <a:ext cx="6521780" cy="100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79" name="Google Shape;504;p45">
            <a:extLst>
              <a:ext uri="{FF2B5EF4-FFF2-40B4-BE49-F238E27FC236}">
                <a16:creationId xmlns:a16="http://schemas.microsoft.com/office/drawing/2014/main" id="{1AE7C0F0-579D-40E9-B89F-A5117A38849C}"/>
              </a:ext>
            </a:extLst>
          </p:cNvPr>
          <p:cNvSpPr txBox="1"/>
          <p:nvPr/>
        </p:nvSpPr>
        <p:spPr>
          <a:xfrm>
            <a:off x="13539061" y="5086530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8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01505542-D8AF-405B-BCC1-ACF720587B36}"/>
              </a:ext>
            </a:extLst>
          </p:cNvPr>
          <p:cNvSpPr txBox="1"/>
          <p:nvPr/>
        </p:nvSpPr>
        <p:spPr>
          <a:xfrm>
            <a:off x="14882146" y="7787499"/>
            <a:ext cx="6521780" cy="100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81" name="Google Shape;504;p45">
            <a:extLst>
              <a:ext uri="{FF2B5EF4-FFF2-40B4-BE49-F238E27FC236}">
                <a16:creationId xmlns:a16="http://schemas.microsoft.com/office/drawing/2014/main" id="{9AE17FB6-9FA4-4269-8827-151E1A7A66F2}"/>
              </a:ext>
            </a:extLst>
          </p:cNvPr>
          <p:cNvSpPr txBox="1"/>
          <p:nvPr/>
        </p:nvSpPr>
        <p:spPr>
          <a:xfrm>
            <a:off x="13520174" y="7205720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975556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>
            <a:extLst>
              <a:ext uri="{FF2B5EF4-FFF2-40B4-BE49-F238E27FC236}">
                <a16:creationId xmlns:a16="http://schemas.microsoft.com/office/drawing/2014/main" id="{8A20069D-D717-4014-895C-7A0980C88C90}"/>
              </a:ext>
            </a:extLst>
          </p:cNvPr>
          <p:cNvSpPr/>
          <p:nvPr/>
        </p:nvSpPr>
        <p:spPr>
          <a:xfrm rot="16200000">
            <a:off x="10172417" y="7700949"/>
            <a:ext cx="4989475" cy="832100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530117" y="5313338"/>
            <a:ext cx="5693549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Phone Preview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BAC14D0-394E-4C9E-967E-A8FD18CF6755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19</a:t>
            </a:r>
          </a:p>
        </p:txBody>
      </p:sp>
      <p:sp>
        <p:nvSpPr>
          <p:cNvPr id="16" name="Selana">
            <a:extLst>
              <a:ext uri="{FF2B5EF4-FFF2-40B4-BE49-F238E27FC236}">
                <a16:creationId xmlns:a16="http://schemas.microsoft.com/office/drawing/2014/main" id="{999C6B6D-4B26-4ED5-8CAB-ABB30C5A1D47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8" name="Google Shape;504;p45">
            <a:extLst>
              <a:ext uri="{FF2B5EF4-FFF2-40B4-BE49-F238E27FC236}">
                <a16:creationId xmlns:a16="http://schemas.microsoft.com/office/drawing/2014/main" id="{DED3248B-C313-4B27-B4D7-3A3CCEB16979}"/>
              </a:ext>
            </a:extLst>
          </p:cNvPr>
          <p:cNvSpPr txBox="1"/>
          <p:nvPr/>
        </p:nvSpPr>
        <p:spPr>
          <a:xfrm>
            <a:off x="13080952" y="3518843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61C6D5C5-2CB4-48FE-9E5C-C5A384DB533E}"/>
              </a:ext>
            </a:extLst>
          </p:cNvPr>
          <p:cNvSpPr/>
          <p:nvPr/>
        </p:nvSpPr>
        <p:spPr>
          <a:xfrm rot="5400000">
            <a:off x="5693166" y="5069900"/>
            <a:ext cx="4989475" cy="832100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C77054F-EB31-4DB0-90B8-B287E95E4CB6}"/>
              </a:ext>
            </a:extLst>
          </p:cNvPr>
          <p:cNvSpPr/>
          <p:nvPr/>
        </p:nvSpPr>
        <p:spPr>
          <a:xfrm>
            <a:off x="14487233" y="7637625"/>
            <a:ext cx="612648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1341F48-A85B-48BC-B029-CCF0881217C3}"/>
              </a:ext>
            </a:extLst>
          </p:cNvPr>
          <p:cNvSpPr txBox="1"/>
          <p:nvPr/>
        </p:nvSpPr>
        <p:spPr>
          <a:xfrm>
            <a:off x="14448249" y="4959569"/>
            <a:ext cx="6429651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71" name="Rectangle 23">
            <a:extLst>
              <a:ext uri="{FF2B5EF4-FFF2-40B4-BE49-F238E27FC236}">
                <a16:creationId xmlns:a16="http://schemas.microsoft.com/office/drawing/2014/main" id="{7F826BF9-82AE-4269-9347-8CE90A619D0E}"/>
              </a:ext>
            </a:extLst>
          </p:cNvPr>
          <p:cNvSpPr/>
          <p:nvPr/>
        </p:nvSpPr>
        <p:spPr>
          <a:xfrm>
            <a:off x="21474546" y="10752234"/>
            <a:ext cx="2881745" cy="2991476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82" name="Rectangle 3">
            <a:extLst>
              <a:ext uri="{FF2B5EF4-FFF2-40B4-BE49-F238E27FC236}">
                <a16:creationId xmlns:a16="http://schemas.microsoft.com/office/drawing/2014/main" id="{D6B545BD-7DF6-4DBD-ACE5-1299D3D807E5}"/>
              </a:ext>
            </a:extLst>
          </p:cNvPr>
          <p:cNvSpPr/>
          <p:nvPr/>
        </p:nvSpPr>
        <p:spPr>
          <a:xfrm rot="16200000">
            <a:off x="-2889299" y="12651212"/>
            <a:ext cx="6935190" cy="1156589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Google Shape;504;p45">
            <a:extLst>
              <a:ext uri="{FF2B5EF4-FFF2-40B4-BE49-F238E27FC236}">
                <a16:creationId xmlns:a16="http://schemas.microsoft.com/office/drawing/2014/main" id="{F839D967-451D-4E93-A548-57BDAE5B0AB9}"/>
              </a:ext>
            </a:extLst>
          </p:cNvPr>
          <p:cNvSpPr txBox="1"/>
          <p:nvPr/>
        </p:nvSpPr>
        <p:spPr>
          <a:xfrm>
            <a:off x="13080951" y="8837722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8A38FBF-D934-4452-AE03-10F831FCBAAF}"/>
              </a:ext>
            </a:extLst>
          </p:cNvPr>
          <p:cNvSpPr/>
          <p:nvPr/>
        </p:nvSpPr>
        <p:spPr>
          <a:xfrm>
            <a:off x="17381877" y="8747781"/>
            <a:ext cx="579250" cy="579250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9B2FE3C-8E0B-4A62-8B12-CBC04A466E78}"/>
              </a:ext>
            </a:extLst>
          </p:cNvPr>
          <p:cNvSpPr/>
          <p:nvPr/>
        </p:nvSpPr>
        <p:spPr>
          <a:xfrm>
            <a:off x="18113123" y="8739438"/>
            <a:ext cx="579250" cy="579250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596A7E4-8A7F-465A-A4A7-F490DBD8B289}"/>
              </a:ext>
            </a:extLst>
          </p:cNvPr>
          <p:cNvSpPr/>
          <p:nvPr/>
        </p:nvSpPr>
        <p:spPr>
          <a:xfrm>
            <a:off x="18840264" y="8739438"/>
            <a:ext cx="579250" cy="579250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A3E4E63-3080-47D1-9BD3-9EAF6AFDECD6}"/>
              </a:ext>
            </a:extLst>
          </p:cNvPr>
          <p:cNvSpPr/>
          <p:nvPr/>
        </p:nvSpPr>
        <p:spPr>
          <a:xfrm>
            <a:off x="19567405" y="8747781"/>
            <a:ext cx="579250" cy="5792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4A69686-EDC0-40E5-897C-936DFB4EF129}"/>
              </a:ext>
            </a:extLst>
          </p:cNvPr>
          <p:cNvSpPr/>
          <p:nvPr/>
        </p:nvSpPr>
        <p:spPr>
          <a:xfrm>
            <a:off x="20298651" y="8739438"/>
            <a:ext cx="579250" cy="5792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37" name="Google Shape;504;p45">
            <a:extLst>
              <a:ext uri="{FF2B5EF4-FFF2-40B4-BE49-F238E27FC236}">
                <a16:creationId xmlns:a16="http://schemas.microsoft.com/office/drawing/2014/main" id="{2BC108EC-3338-4C1D-8FAA-EC7FEA4E8007}"/>
              </a:ext>
            </a:extLst>
          </p:cNvPr>
          <p:cNvSpPr txBox="1"/>
          <p:nvPr/>
        </p:nvSpPr>
        <p:spPr>
          <a:xfrm>
            <a:off x="13080951" y="9989488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16DA986-2775-4429-88D6-0B783C929E73}"/>
              </a:ext>
            </a:extLst>
          </p:cNvPr>
          <p:cNvSpPr/>
          <p:nvPr/>
        </p:nvSpPr>
        <p:spPr>
          <a:xfrm>
            <a:off x="17381877" y="9899547"/>
            <a:ext cx="579250" cy="579250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50DBFF1-A4E5-4AE2-8D7B-15C8F310FC19}"/>
              </a:ext>
            </a:extLst>
          </p:cNvPr>
          <p:cNvSpPr/>
          <p:nvPr/>
        </p:nvSpPr>
        <p:spPr>
          <a:xfrm>
            <a:off x="18113123" y="9891204"/>
            <a:ext cx="579250" cy="579250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46C0CFA-4654-4A41-A6F9-FE12E978E23F}"/>
              </a:ext>
            </a:extLst>
          </p:cNvPr>
          <p:cNvSpPr/>
          <p:nvPr/>
        </p:nvSpPr>
        <p:spPr>
          <a:xfrm>
            <a:off x="18840264" y="9891204"/>
            <a:ext cx="579250" cy="579250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6E252E5-190F-4D7B-9FCB-FAAD66E7C85B}"/>
              </a:ext>
            </a:extLst>
          </p:cNvPr>
          <p:cNvSpPr/>
          <p:nvPr/>
        </p:nvSpPr>
        <p:spPr>
          <a:xfrm>
            <a:off x="19567405" y="9899547"/>
            <a:ext cx="579250" cy="579250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7B4F641-79D3-4D59-A860-666C4B559EC1}"/>
              </a:ext>
            </a:extLst>
          </p:cNvPr>
          <p:cNvSpPr/>
          <p:nvPr/>
        </p:nvSpPr>
        <p:spPr>
          <a:xfrm>
            <a:off x="20298651" y="9891204"/>
            <a:ext cx="579250" cy="5792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609B293-9238-498B-9069-AD27D8CF30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73" name="Google Shape;96;p13">
            <a:extLst>
              <a:ext uri="{FF2B5EF4-FFF2-40B4-BE49-F238E27FC236}">
                <a16:creationId xmlns:a16="http://schemas.microsoft.com/office/drawing/2014/main" id="{6C59D44E-0754-4B4A-A25B-52DAE05D2DEF}"/>
              </a:ext>
            </a:extLst>
          </p:cNvPr>
          <p:cNvGrpSpPr/>
          <p:nvPr/>
        </p:nvGrpSpPr>
        <p:grpSpPr>
          <a:xfrm>
            <a:off x="8381744" y="2742812"/>
            <a:ext cx="4089317" cy="8120162"/>
            <a:chOff x="0" y="0"/>
            <a:chExt cx="4089315" cy="8120161"/>
          </a:xfrm>
        </p:grpSpPr>
        <p:sp>
          <p:nvSpPr>
            <p:cNvPr id="74" name="Google Shape;97;p13">
              <a:extLst>
                <a:ext uri="{FF2B5EF4-FFF2-40B4-BE49-F238E27FC236}">
                  <a16:creationId xmlns:a16="http://schemas.microsoft.com/office/drawing/2014/main" id="{E593789A-7E6C-44E6-B50F-8B21A88A59C9}"/>
                </a:ext>
              </a:extLst>
            </p:cNvPr>
            <p:cNvSpPr/>
            <p:nvPr/>
          </p:nvSpPr>
          <p:spPr>
            <a:xfrm>
              <a:off x="0" y="-1"/>
              <a:ext cx="4089316" cy="8120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297" y="118"/>
                  </a:moveTo>
                  <a:cubicBezTo>
                    <a:pt x="20053" y="118"/>
                    <a:pt x="21482" y="835"/>
                    <a:pt x="21482" y="1715"/>
                  </a:cubicBezTo>
                  <a:lnTo>
                    <a:pt x="21482" y="19839"/>
                  </a:lnTo>
                  <a:cubicBezTo>
                    <a:pt x="21482" y="20720"/>
                    <a:pt x="20053" y="21437"/>
                    <a:pt x="18297" y="21437"/>
                  </a:cubicBezTo>
                  <a:lnTo>
                    <a:pt x="3348" y="21437"/>
                  </a:lnTo>
                  <a:cubicBezTo>
                    <a:pt x="1593" y="21437"/>
                    <a:pt x="163" y="20720"/>
                    <a:pt x="163" y="19839"/>
                  </a:cubicBezTo>
                  <a:lnTo>
                    <a:pt x="163" y="1715"/>
                  </a:lnTo>
                  <a:cubicBezTo>
                    <a:pt x="163" y="835"/>
                    <a:pt x="1593" y="118"/>
                    <a:pt x="3348" y="118"/>
                  </a:cubicBezTo>
                  <a:close/>
                  <a:moveTo>
                    <a:pt x="3185" y="0"/>
                  </a:moveTo>
                  <a:cubicBezTo>
                    <a:pt x="1430" y="0"/>
                    <a:pt x="0" y="717"/>
                    <a:pt x="0" y="1597"/>
                  </a:cubicBezTo>
                  <a:lnTo>
                    <a:pt x="0" y="20003"/>
                  </a:lnTo>
                  <a:cubicBezTo>
                    <a:pt x="0" y="20883"/>
                    <a:pt x="1430" y="21600"/>
                    <a:pt x="3185" y="21600"/>
                  </a:cubicBezTo>
                  <a:lnTo>
                    <a:pt x="18415" y="21600"/>
                  </a:lnTo>
                  <a:cubicBezTo>
                    <a:pt x="20170" y="21600"/>
                    <a:pt x="21600" y="20883"/>
                    <a:pt x="21600" y="20003"/>
                  </a:cubicBezTo>
                  <a:lnTo>
                    <a:pt x="21600" y="1597"/>
                  </a:lnTo>
                  <a:cubicBezTo>
                    <a:pt x="21600" y="717"/>
                    <a:pt x="20170" y="0"/>
                    <a:pt x="18415" y="0"/>
                  </a:cubicBezTo>
                  <a:close/>
                </a:path>
              </a:pathLst>
            </a:custGeom>
            <a:solidFill>
              <a:srgbClr val="81828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5" name="Google Shape;98;p13">
              <a:extLst>
                <a:ext uri="{FF2B5EF4-FFF2-40B4-BE49-F238E27FC236}">
                  <a16:creationId xmlns:a16="http://schemas.microsoft.com/office/drawing/2014/main" id="{67C542AE-744A-42AC-9990-DD4402AC9CD6}"/>
                </a:ext>
              </a:extLst>
            </p:cNvPr>
            <p:cNvSpPr/>
            <p:nvPr/>
          </p:nvSpPr>
          <p:spPr>
            <a:xfrm>
              <a:off x="1995842" y="7702204"/>
              <a:ext cx="104496" cy="100635"/>
            </a:xfrm>
            <a:prstGeom prst="rect">
              <a:avLst/>
            </a:prstGeom>
            <a:solidFill>
              <a:srgbClr val="01010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6" name="Google Shape;99;p13">
              <a:extLst>
                <a:ext uri="{FF2B5EF4-FFF2-40B4-BE49-F238E27FC236}">
                  <a16:creationId xmlns:a16="http://schemas.microsoft.com/office/drawing/2014/main" id="{84308876-9E2A-4EA0-87D3-2FB892EC08BD}"/>
                </a:ext>
              </a:extLst>
            </p:cNvPr>
            <p:cNvSpPr/>
            <p:nvPr/>
          </p:nvSpPr>
          <p:spPr>
            <a:xfrm>
              <a:off x="30852" y="44355"/>
              <a:ext cx="4036192" cy="801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87" y="896"/>
                  </a:moveTo>
                  <a:cubicBezTo>
                    <a:pt x="13077" y="896"/>
                    <a:pt x="13075" y="1044"/>
                    <a:pt x="12880" y="1044"/>
                  </a:cubicBezTo>
                  <a:cubicBezTo>
                    <a:pt x="12874" y="1044"/>
                    <a:pt x="12868" y="1044"/>
                    <a:pt x="12863" y="1044"/>
                  </a:cubicBezTo>
                  <a:lnTo>
                    <a:pt x="8554" y="1044"/>
                  </a:lnTo>
                  <a:cubicBezTo>
                    <a:pt x="8548" y="1044"/>
                    <a:pt x="8542" y="1044"/>
                    <a:pt x="8537" y="1044"/>
                  </a:cubicBezTo>
                  <a:cubicBezTo>
                    <a:pt x="8342" y="1044"/>
                    <a:pt x="8339" y="896"/>
                    <a:pt x="8529" y="896"/>
                  </a:cubicBezTo>
                  <a:cubicBezTo>
                    <a:pt x="8537" y="896"/>
                    <a:pt x="8545" y="896"/>
                    <a:pt x="8554" y="897"/>
                  </a:cubicBezTo>
                  <a:lnTo>
                    <a:pt x="12863" y="897"/>
                  </a:lnTo>
                  <a:cubicBezTo>
                    <a:pt x="12871" y="896"/>
                    <a:pt x="12880" y="896"/>
                    <a:pt x="12887" y="896"/>
                  </a:cubicBezTo>
                  <a:close/>
                  <a:moveTo>
                    <a:pt x="21022" y="1692"/>
                  </a:moveTo>
                  <a:lnTo>
                    <a:pt x="21022" y="19844"/>
                  </a:lnTo>
                  <a:lnTo>
                    <a:pt x="623" y="19844"/>
                  </a:lnTo>
                  <a:lnTo>
                    <a:pt x="623" y="1692"/>
                  </a:lnTo>
                  <a:close/>
                  <a:moveTo>
                    <a:pt x="4667" y="20584"/>
                  </a:moveTo>
                  <a:lnTo>
                    <a:pt x="4657" y="20639"/>
                  </a:lnTo>
                  <a:lnTo>
                    <a:pt x="3851" y="20639"/>
                  </a:lnTo>
                  <a:lnTo>
                    <a:pt x="3851" y="20584"/>
                  </a:lnTo>
                  <a:close/>
                  <a:moveTo>
                    <a:pt x="11121" y="20593"/>
                  </a:moveTo>
                  <a:cubicBezTo>
                    <a:pt x="11139" y="20593"/>
                    <a:pt x="11157" y="20602"/>
                    <a:pt x="11157" y="20616"/>
                  </a:cubicBezTo>
                  <a:lnTo>
                    <a:pt x="11157" y="20933"/>
                  </a:lnTo>
                  <a:cubicBezTo>
                    <a:pt x="11157" y="20943"/>
                    <a:pt x="11139" y="20952"/>
                    <a:pt x="11112" y="20952"/>
                  </a:cubicBezTo>
                  <a:lnTo>
                    <a:pt x="10479" y="20952"/>
                  </a:lnTo>
                  <a:cubicBezTo>
                    <a:pt x="10452" y="20952"/>
                    <a:pt x="10433" y="20943"/>
                    <a:pt x="10433" y="20933"/>
                  </a:cubicBezTo>
                  <a:lnTo>
                    <a:pt x="10433" y="20616"/>
                  </a:lnTo>
                  <a:cubicBezTo>
                    <a:pt x="10433" y="20602"/>
                    <a:pt x="10452" y="20593"/>
                    <a:pt x="10479" y="20593"/>
                  </a:cubicBezTo>
                  <a:close/>
                  <a:moveTo>
                    <a:pt x="16846" y="20571"/>
                  </a:moveTo>
                  <a:cubicBezTo>
                    <a:pt x="16858" y="20571"/>
                    <a:pt x="16869" y="20572"/>
                    <a:pt x="16878" y="20575"/>
                  </a:cubicBezTo>
                  <a:cubicBezTo>
                    <a:pt x="16897" y="20584"/>
                    <a:pt x="16897" y="20598"/>
                    <a:pt x="16878" y="20607"/>
                  </a:cubicBezTo>
                  <a:lnTo>
                    <a:pt x="16585" y="20754"/>
                  </a:lnTo>
                  <a:cubicBezTo>
                    <a:pt x="16567" y="20763"/>
                    <a:pt x="16558" y="20772"/>
                    <a:pt x="16558" y="20782"/>
                  </a:cubicBezTo>
                  <a:cubicBezTo>
                    <a:pt x="16558" y="20791"/>
                    <a:pt x="16567" y="20800"/>
                    <a:pt x="16585" y="20809"/>
                  </a:cubicBezTo>
                  <a:lnTo>
                    <a:pt x="16878" y="20956"/>
                  </a:lnTo>
                  <a:cubicBezTo>
                    <a:pt x="16897" y="20966"/>
                    <a:pt x="16897" y="20979"/>
                    <a:pt x="16878" y="20988"/>
                  </a:cubicBezTo>
                  <a:cubicBezTo>
                    <a:pt x="16869" y="20993"/>
                    <a:pt x="16858" y="20995"/>
                    <a:pt x="16846" y="20995"/>
                  </a:cubicBezTo>
                  <a:cubicBezTo>
                    <a:pt x="16835" y="20995"/>
                    <a:pt x="16823" y="20993"/>
                    <a:pt x="16814" y="20988"/>
                  </a:cubicBezTo>
                  <a:lnTo>
                    <a:pt x="16521" y="20841"/>
                  </a:lnTo>
                  <a:cubicBezTo>
                    <a:pt x="16493" y="20823"/>
                    <a:pt x="16475" y="20805"/>
                    <a:pt x="16475" y="20782"/>
                  </a:cubicBezTo>
                  <a:cubicBezTo>
                    <a:pt x="16475" y="20759"/>
                    <a:pt x="16493" y="20740"/>
                    <a:pt x="16521" y="20726"/>
                  </a:cubicBezTo>
                  <a:lnTo>
                    <a:pt x="16814" y="20575"/>
                  </a:lnTo>
                  <a:cubicBezTo>
                    <a:pt x="16823" y="20572"/>
                    <a:pt x="16835" y="20571"/>
                    <a:pt x="16846" y="20571"/>
                  </a:cubicBezTo>
                  <a:close/>
                  <a:moveTo>
                    <a:pt x="3227" y="0"/>
                  </a:moveTo>
                  <a:cubicBezTo>
                    <a:pt x="1448" y="0"/>
                    <a:pt x="0" y="726"/>
                    <a:pt x="0" y="1618"/>
                  </a:cubicBezTo>
                  <a:lnTo>
                    <a:pt x="0" y="19982"/>
                  </a:lnTo>
                  <a:cubicBezTo>
                    <a:pt x="0" y="20874"/>
                    <a:pt x="1448" y="21600"/>
                    <a:pt x="3227" y="21600"/>
                  </a:cubicBezTo>
                  <a:lnTo>
                    <a:pt x="18373" y="21600"/>
                  </a:lnTo>
                  <a:cubicBezTo>
                    <a:pt x="20151" y="21600"/>
                    <a:pt x="21600" y="20874"/>
                    <a:pt x="21600" y="19982"/>
                  </a:cubicBezTo>
                  <a:lnTo>
                    <a:pt x="21600" y="1618"/>
                  </a:lnTo>
                  <a:cubicBezTo>
                    <a:pt x="21600" y="726"/>
                    <a:pt x="20151" y="0"/>
                    <a:pt x="18373" y="0"/>
                  </a:cubicBezTo>
                  <a:close/>
                </a:path>
              </a:pathLst>
            </a:custGeom>
            <a:solidFill>
              <a:srgbClr val="01010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7" name="Google Shape;100;p13">
              <a:extLst>
                <a:ext uri="{FF2B5EF4-FFF2-40B4-BE49-F238E27FC236}">
                  <a16:creationId xmlns:a16="http://schemas.microsoft.com/office/drawing/2014/main" id="{0DF866FF-EF3E-49CC-B86D-CD534F07E881}"/>
                </a:ext>
              </a:extLst>
            </p:cNvPr>
            <p:cNvSpPr/>
            <p:nvPr/>
          </p:nvSpPr>
          <p:spPr>
            <a:xfrm>
              <a:off x="1598368" y="376709"/>
              <a:ext cx="866861" cy="5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extrusionOk="0">
                  <a:moveTo>
                    <a:pt x="640" y="0"/>
                  </a:moveTo>
                  <a:cubicBezTo>
                    <a:pt x="-225" y="0"/>
                    <a:pt x="-213" y="21600"/>
                    <a:pt x="675" y="21600"/>
                  </a:cubicBezTo>
                  <a:cubicBezTo>
                    <a:pt x="701" y="21600"/>
                    <a:pt x="727" y="21570"/>
                    <a:pt x="752" y="21539"/>
                  </a:cubicBezTo>
                  <a:lnTo>
                    <a:pt x="20399" y="21539"/>
                  </a:lnTo>
                  <a:cubicBezTo>
                    <a:pt x="20424" y="21570"/>
                    <a:pt x="20450" y="21600"/>
                    <a:pt x="20476" y="21600"/>
                  </a:cubicBezTo>
                  <a:cubicBezTo>
                    <a:pt x="21364" y="21600"/>
                    <a:pt x="21375" y="0"/>
                    <a:pt x="20511" y="0"/>
                  </a:cubicBezTo>
                  <a:cubicBezTo>
                    <a:pt x="20475" y="0"/>
                    <a:pt x="20438" y="46"/>
                    <a:pt x="20399" y="122"/>
                  </a:cubicBezTo>
                  <a:lnTo>
                    <a:pt x="752" y="122"/>
                  </a:lnTo>
                  <a:cubicBezTo>
                    <a:pt x="713" y="46"/>
                    <a:pt x="676" y="0"/>
                    <a:pt x="640" y="0"/>
                  </a:cubicBezTo>
                  <a:close/>
                </a:path>
              </a:pathLst>
            </a:custGeom>
            <a:solidFill>
              <a:srgbClr val="53535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8" name="Google Shape;101;p13">
              <a:extLst>
                <a:ext uri="{FF2B5EF4-FFF2-40B4-BE49-F238E27FC236}">
                  <a16:creationId xmlns:a16="http://schemas.microsoft.com/office/drawing/2014/main" id="{5C385BFF-E192-4A98-A162-07BA1BF21670}"/>
                </a:ext>
              </a:extLst>
            </p:cNvPr>
            <p:cNvSpPr/>
            <p:nvPr/>
          </p:nvSpPr>
          <p:spPr>
            <a:xfrm>
              <a:off x="748660" y="7681735"/>
              <a:ext cx="152471" cy="2047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9" name="Google Shape;102;p13">
              <a:extLst>
                <a:ext uri="{FF2B5EF4-FFF2-40B4-BE49-F238E27FC236}">
                  <a16:creationId xmlns:a16="http://schemas.microsoft.com/office/drawing/2014/main" id="{43AE02A4-5857-4086-B27F-4BC92760A707}"/>
                </a:ext>
              </a:extLst>
            </p:cNvPr>
            <p:cNvSpPr/>
            <p:nvPr/>
          </p:nvSpPr>
          <p:spPr>
            <a:xfrm>
              <a:off x="1980396" y="7685154"/>
              <a:ext cx="135349" cy="133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41" y="2768"/>
                  </a:moveTo>
                  <a:lnTo>
                    <a:pt x="19141" y="19103"/>
                  </a:lnTo>
                  <a:lnTo>
                    <a:pt x="2465" y="19103"/>
                  </a:lnTo>
                  <a:lnTo>
                    <a:pt x="2465" y="2768"/>
                  </a:lnTo>
                  <a:close/>
                  <a:moveTo>
                    <a:pt x="1369" y="0"/>
                  </a:moveTo>
                  <a:cubicBezTo>
                    <a:pt x="548" y="0"/>
                    <a:pt x="0" y="555"/>
                    <a:pt x="0" y="1381"/>
                  </a:cubicBezTo>
                  <a:lnTo>
                    <a:pt x="0" y="20490"/>
                  </a:lnTo>
                  <a:cubicBezTo>
                    <a:pt x="0" y="21045"/>
                    <a:pt x="548" y="21600"/>
                    <a:pt x="1369" y="21600"/>
                  </a:cubicBezTo>
                  <a:lnTo>
                    <a:pt x="20504" y="21600"/>
                  </a:lnTo>
                  <a:cubicBezTo>
                    <a:pt x="21052" y="21600"/>
                    <a:pt x="21600" y="21045"/>
                    <a:pt x="21600" y="20490"/>
                  </a:cubicBezTo>
                  <a:lnTo>
                    <a:pt x="21600" y="1381"/>
                  </a:lnTo>
                  <a:cubicBezTo>
                    <a:pt x="21600" y="555"/>
                    <a:pt x="21052" y="0"/>
                    <a:pt x="2050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0" name="Google Shape;103;p13">
              <a:extLst>
                <a:ext uri="{FF2B5EF4-FFF2-40B4-BE49-F238E27FC236}">
                  <a16:creationId xmlns:a16="http://schemas.microsoft.com/office/drawing/2014/main" id="{D8F91B13-8493-4CA5-A79F-61A9417AB1F2}"/>
                </a:ext>
              </a:extLst>
            </p:cNvPr>
            <p:cNvSpPr/>
            <p:nvPr/>
          </p:nvSpPr>
          <p:spPr>
            <a:xfrm>
              <a:off x="3110670" y="7677463"/>
              <a:ext cx="77086" cy="15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600" extrusionOk="0">
                  <a:moveTo>
                    <a:pt x="19079" y="0"/>
                  </a:moveTo>
                  <a:cubicBezTo>
                    <a:pt x="18545" y="0"/>
                    <a:pt x="17967" y="116"/>
                    <a:pt x="17497" y="349"/>
                  </a:cubicBezTo>
                  <a:lnTo>
                    <a:pt x="2462" y="8016"/>
                  </a:lnTo>
                  <a:cubicBezTo>
                    <a:pt x="580" y="8709"/>
                    <a:pt x="-350" y="9639"/>
                    <a:pt x="120" y="10803"/>
                  </a:cubicBezTo>
                  <a:cubicBezTo>
                    <a:pt x="-350" y="11961"/>
                    <a:pt x="580" y="12891"/>
                    <a:pt x="2462" y="13822"/>
                  </a:cubicBezTo>
                  <a:lnTo>
                    <a:pt x="17497" y="21251"/>
                  </a:lnTo>
                  <a:cubicBezTo>
                    <a:pt x="17967" y="21484"/>
                    <a:pt x="18545" y="21600"/>
                    <a:pt x="19133" y="21600"/>
                  </a:cubicBezTo>
                  <a:cubicBezTo>
                    <a:pt x="19721" y="21600"/>
                    <a:pt x="20309" y="21484"/>
                    <a:pt x="20780" y="21251"/>
                  </a:cubicBezTo>
                  <a:cubicBezTo>
                    <a:pt x="21250" y="20786"/>
                    <a:pt x="21250" y="20088"/>
                    <a:pt x="20780" y="19628"/>
                  </a:cubicBezTo>
                  <a:lnTo>
                    <a:pt x="5285" y="12193"/>
                  </a:lnTo>
                  <a:cubicBezTo>
                    <a:pt x="4815" y="11728"/>
                    <a:pt x="4344" y="11263"/>
                    <a:pt x="4344" y="10803"/>
                  </a:cubicBezTo>
                  <a:cubicBezTo>
                    <a:pt x="4344" y="10337"/>
                    <a:pt x="4815" y="9872"/>
                    <a:pt x="5285" y="9639"/>
                  </a:cubicBezTo>
                  <a:lnTo>
                    <a:pt x="20309" y="1978"/>
                  </a:lnTo>
                  <a:cubicBezTo>
                    <a:pt x="21250" y="1512"/>
                    <a:pt x="21250" y="814"/>
                    <a:pt x="20309" y="349"/>
                  </a:cubicBezTo>
                  <a:cubicBezTo>
                    <a:pt x="20074" y="116"/>
                    <a:pt x="19603" y="0"/>
                    <a:pt x="1907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8236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Off-page Connector 1">
            <a:extLst>
              <a:ext uri="{FF2B5EF4-FFF2-40B4-BE49-F238E27FC236}">
                <a16:creationId xmlns:a16="http://schemas.microsoft.com/office/drawing/2014/main" id="{856807B5-2287-4B88-8433-F19305338CC6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FF445373-59CC-4A15-8F74-017C630CB80A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1203C11-E952-4F19-9F53-3357055A5BFF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23A58-7D89-4C54-A9C6-D45DD467F139}"/>
              </a:ext>
            </a:extLst>
          </p:cNvPr>
          <p:cNvSpPr/>
          <p:nvPr/>
        </p:nvSpPr>
        <p:spPr>
          <a:xfrm>
            <a:off x="11300516" y="2213884"/>
            <a:ext cx="9288232" cy="9288232"/>
          </a:xfrm>
          <a:prstGeom prst="ellipse">
            <a:avLst/>
          </a:prstGeom>
          <a:solidFill>
            <a:srgbClr val="FF8C3E"/>
          </a:solidFill>
          <a:effectLst>
            <a:outerShdw blurRad="1270000" sx="95000" sy="95000" algn="ctr" rotWithShape="0">
              <a:srgbClr val="00206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695E1C7-D3F5-4623-8904-D212DB4E1BBF}"/>
              </a:ext>
            </a:extLst>
          </p:cNvPr>
          <p:cNvSpPr txBox="1"/>
          <p:nvPr/>
        </p:nvSpPr>
        <p:spPr>
          <a:xfrm>
            <a:off x="3699428" y="5994839"/>
            <a:ext cx="508435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11" name="Selana">
            <a:extLst>
              <a:ext uri="{FF2B5EF4-FFF2-40B4-BE49-F238E27FC236}">
                <a16:creationId xmlns:a16="http://schemas.microsoft.com/office/drawing/2014/main" id="{6EEF5C15-B6A0-429F-9246-E1EF0883844B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2" name="Selana">
            <a:extLst>
              <a:ext uri="{FF2B5EF4-FFF2-40B4-BE49-F238E27FC236}">
                <a16:creationId xmlns:a16="http://schemas.microsoft.com/office/drawing/2014/main" id="{2776357A-185A-4215-A942-40E7F53365DC}"/>
              </a:ext>
            </a:extLst>
          </p:cNvPr>
          <p:cNvSpPr txBox="1"/>
          <p:nvPr/>
        </p:nvSpPr>
        <p:spPr>
          <a:xfrm>
            <a:off x="2242103" y="2337206"/>
            <a:ext cx="6134982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Welcome To </a:t>
            </a:r>
          </a:p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Company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EA7FC1-3F7E-4DA8-8D46-B1F484C511A9}"/>
              </a:ext>
            </a:extLst>
          </p:cNvPr>
          <p:cNvSpPr/>
          <p:nvPr/>
        </p:nvSpPr>
        <p:spPr>
          <a:xfrm>
            <a:off x="6703125" y="-1502006"/>
            <a:ext cx="914400" cy="1052946"/>
          </a:xfrm>
          <a:prstGeom prst="rect">
            <a:avLst/>
          </a:prstGeom>
          <a:solidFill>
            <a:srgbClr val="FF3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94947D-DFAC-4091-B45D-9CD665AEB740}"/>
              </a:ext>
            </a:extLst>
          </p:cNvPr>
          <p:cNvSpPr/>
          <p:nvPr/>
        </p:nvSpPr>
        <p:spPr>
          <a:xfrm>
            <a:off x="18052868" y="11180752"/>
            <a:ext cx="6331131" cy="2551577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CBE1912D-7145-4444-B262-7CB46ADA9508}"/>
              </a:ext>
            </a:extLst>
          </p:cNvPr>
          <p:cNvSpPr/>
          <p:nvPr/>
        </p:nvSpPr>
        <p:spPr>
          <a:xfrm rot="10800000">
            <a:off x="0" y="-26126"/>
            <a:ext cx="4732206" cy="1907177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C39D90E-0DFC-4C7E-ADC6-2490B90C26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FEE220F1-00AE-4BD2-A5DF-22476DEDA35F}"/>
              </a:ext>
            </a:extLst>
          </p:cNvPr>
          <p:cNvSpPr txBox="1"/>
          <p:nvPr/>
        </p:nvSpPr>
        <p:spPr>
          <a:xfrm>
            <a:off x="3699428" y="8253130"/>
            <a:ext cx="508435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08549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3151206" y="2414857"/>
            <a:ext cx="5693549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Our Team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BAC14D0-394E-4C9E-967E-A8FD18CF6755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20</a:t>
            </a:r>
          </a:p>
        </p:txBody>
      </p:sp>
      <p:sp>
        <p:nvSpPr>
          <p:cNvPr id="16" name="Selana">
            <a:extLst>
              <a:ext uri="{FF2B5EF4-FFF2-40B4-BE49-F238E27FC236}">
                <a16:creationId xmlns:a16="http://schemas.microsoft.com/office/drawing/2014/main" id="{999C6B6D-4B26-4ED5-8CAB-ABB30C5A1D47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C77054F-EB31-4DB0-90B8-B287E95E4CB6}"/>
              </a:ext>
            </a:extLst>
          </p:cNvPr>
          <p:cNvSpPr/>
          <p:nvPr/>
        </p:nvSpPr>
        <p:spPr>
          <a:xfrm>
            <a:off x="3151206" y="5941049"/>
            <a:ext cx="493776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01D2EFD8-8C05-4D52-A119-B0EB2B299CAB}"/>
              </a:ext>
            </a:extLst>
          </p:cNvPr>
          <p:cNvSpPr txBox="1"/>
          <p:nvPr/>
        </p:nvSpPr>
        <p:spPr>
          <a:xfrm>
            <a:off x="3151206" y="6555717"/>
            <a:ext cx="497126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82" name="Rectangle 3">
            <a:extLst>
              <a:ext uri="{FF2B5EF4-FFF2-40B4-BE49-F238E27FC236}">
                <a16:creationId xmlns:a16="http://schemas.microsoft.com/office/drawing/2014/main" id="{D6B545BD-7DF6-4DBD-ACE5-1299D3D807E5}"/>
              </a:ext>
            </a:extLst>
          </p:cNvPr>
          <p:cNvSpPr/>
          <p:nvPr/>
        </p:nvSpPr>
        <p:spPr>
          <a:xfrm>
            <a:off x="14427476" y="10689620"/>
            <a:ext cx="5717033" cy="953436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569F37C6-3C0D-4FED-932E-2207C67C8C69}"/>
              </a:ext>
            </a:extLst>
          </p:cNvPr>
          <p:cNvSpPr txBox="1"/>
          <p:nvPr/>
        </p:nvSpPr>
        <p:spPr>
          <a:xfrm>
            <a:off x="3151206" y="9182613"/>
            <a:ext cx="497126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grpSp>
        <p:nvGrpSpPr>
          <p:cNvPr id="43" name="Group">
            <a:extLst>
              <a:ext uri="{FF2B5EF4-FFF2-40B4-BE49-F238E27FC236}">
                <a16:creationId xmlns:a16="http://schemas.microsoft.com/office/drawing/2014/main" id="{05578FF7-6CF0-4911-B825-5C2F16280388}"/>
              </a:ext>
            </a:extLst>
          </p:cNvPr>
          <p:cNvGrpSpPr/>
          <p:nvPr/>
        </p:nvGrpSpPr>
        <p:grpSpPr>
          <a:xfrm>
            <a:off x="10077391" y="10209328"/>
            <a:ext cx="3011885" cy="508001"/>
            <a:chOff x="0" y="0"/>
            <a:chExt cx="3011884" cy="508000"/>
          </a:xfrm>
          <a:solidFill>
            <a:srgbClr val="FF8C3E"/>
          </a:solidFill>
        </p:grpSpPr>
        <p:sp>
          <p:nvSpPr>
            <p:cNvPr id="44" name="Google Shape;27;p3">
              <a:extLst>
                <a:ext uri="{FF2B5EF4-FFF2-40B4-BE49-F238E27FC236}">
                  <a16:creationId xmlns:a16="http://schemas.microsoft.com/office/drawing/2014/main" id="{EB865655-3B7A-4BA7-AE4E-90EC39C78154}"/>
                </a:ext>
              </a:extLst>
            </p:cNvPr>
            <p:cNvSpPr/>
            <p:nvPr/>
          </p:nvSpPr>
          <p:spPr>
            <a:xfrm>
              <a:off x="2503884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484" y="4505"/>
                  </a:moveTo>
                  <a:lnTo>
                    <a:pt x="11727" y="4505"/>
                  </a:lnTo>
                  <a:cubicBezTo>
                    <a:pt x="9905" y="4505"/>
                    <a:pt x="9075" y="5272"/>
                    <a:pt x="9011" y="6774"/>
                  </a:cubicBezTo>
                  <a:lnTo>
                    <a:pt x="9011" y="9011"/>
                  </a:lnTo>
                  <a:lnTo>
                    <a:pt x="7221" y="9011"/>
                  </a:lnTo>
                  <a:lnTo>
                    <a:pt x="7221" y="10832"/>
                  </a:lnTo>
                  <a:lnTo>
                    <a:pt x="9011" y="10832"/>
                  </a:lnTo>
                  <a:lnTo>
                    <a:pt x="9011" y="17095"/>
                  </a:lnTo>
                  <a:lnTo>
                    <a:pt x="11695" y="17095"/>
                  </a:lnTo>
                  <a:lnTo>
                    <a:pt x="11695" y="10832"/>
                  </a:lnTo>
                  <a:lnTo>
                    <a:pt x="13292" y="10832"/>
                  </a:lnTo>
                  <a:lnTo>
                    <a:pt x="13484" y="9011"/>
                  </a:lnTo>
                  <a:lnTo>
                    <a:pt x="11695" y="9011"/>
                  </a:lnTo>
                  <a:lnTo>
                    <a:pt x="11695" y="7924"/>
                  </a:lnTo>
                  <a:cubicBezTo>
                    <a:pt x="11695" y="7445"/>
                    <a:pt x="11759" y="7253"/>
                    <a:pt x="12174" y="7221"/>
                  </a:cubicBezTo>
                  <a:lnTo>
                    <a:pt x="13484" y="7221"/>
                  </a:lnTo>
                  <a:lnTo>
                    <a:pt x="13484" y="4505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5" name="Google Shape;28;p3">
              <a:extLst>
                <a:ext uri="{FF2B5EF4-FFF2-40B4-BE49-F238E27FC236}">
                  <a16:creationId xmlns:a16="http://schemas.microsoft.com/office/drawing/2014/main" id="{84836C8C-A672-482D-ABA2-DA0C779E3ADC}"/>
                </a:ext>
              </a:extLst>
            </p:cNvPr>
            <p:cNvSpPr/>
            <p:nvPr/>
          </p:nvSpPr>
          <p:spPr>
            <a:xfrm>
              <a:off x="0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2142" y="4505"/>
                  </a:moveTo>
                  <a:lnTo>
                    <a:pt x="9458" y="4505"/>
                  </a:lnTo>
                  <a:cubicBezTo>
                    <a:pt x="8883" y="4505"/>
                    <a:pt x="8659" y="4537"/>
                    <a:pt x="8212" y="4537"/>
                  </a:cubicBezTo>
                  <a:cubicBezTo>
                    <a:pt x="6007" y="4633"/>
                    <a:pt x="4729" y="5847"/>
                    <a:pt x="4569" y="7988"/>
                  </a:cubicBezTo>
                  <a:lnTo>
                    <a:pt x="4537" y="8787"/>
                  </a:lnTo>
                  <a:cubicBezTo>
                    <a:pt x="4505" y="9075"/>
                    <a:pt x="4505" y="9394"/>
                    <a:pt x="4505" y="10033"/>
                  </a:cubicBezTo>
                  <a:lnTo>
                    <a:pt x="4505" y="12366"/>
                  </a:lnTo>
                  <a:cubicBezTo>
                    <a:pt x="4505" y="12781"/>
                    <a:pt x="4537" y="13005"/>
                    <a:pt x="4537" y="13388"/>
                  </a:cubicBezTo>
                  <a:cubicBezTo>
                    <a:pt x="4665" y="15689"/>
                    <a:pt x="5911" y="16935"/>
                    <a:pt x="8212" y="17063"/>
                  </a:cubicBezTo>
                  <a:lnTo>
                    <a:pt x="9138" y="17095"/>
                  </a:lnTo>
                  <a:cubicBezTo>
                    <a:pt x="9490" y="17095"/>
                    <a:pt x="9969" y="17095"/>
                    <a:pt x="10832" y="17095"/>
                  </a:cubicBezTo>
                  <a:lnTo>
                    <a:pt x="12366" y="17095"/>
                  </a:lnTo>
                  <a:cubicBezTo>
                    <a:pt x="12781" y="17095"/>
                    <a:pt x="13005" y="17063"/>
                    <a:pt x="13388" y="17063"/>
                  </a:cubicBezTo>
                  <a:cubicBezTo>
                    <a:pt x="15689" y="16935"/>
                    <a:pt x="16935" y="15689"/>
                    <a:pt x="17063" y="13388"/>
                  </a:cubicBezTo>
                  <a:lnTo>
                    <a:pt x="17095" y="12462"/>
                  </a:lnTo>
                  <a:cubicBezTo>
                    <a:pt x="17095" y="12110"/>
                    <a:pt x="17095" y="11631"/>
                    <a:pt x="17095" y="10832"/>
                  </a:cubicBezTo>
                  <a:lnTo>
                    <a:pt x="17095" y="9234"/>
                  </a:lnTo>
                  <a:cubicBezTo>
                    <a:pt x="17095" y="8819"/>
                    <a:pt x="17063" y="8595"/>
                    <a:pt x="17063" y="8212"/>
                  </a:cubicBezTo>
                  <a:cubicBezTo>
                    <a:pt x="16967" y="6007"/>
                    <a:pt x="15753" y="4729"/>
                    <a:pt x="13612" y="4569"/>
                  </a:cubicBezTo>
                  <a:lnTo>
                    <a:pt x="13069" y="4537"/>
                  </a:lnTo>
                  <a:cubicBezTo>
                    <a:pt x="12781" y="4537"/>
                    <a:pt x="12557" y="4505"/>
                    <a:pt x="12142" y="4505"/>
                  </a:cubicBezTo>
                  <a:close/>
                  <a:moveTo>
                    <a:pt x="13324" y="5688"/>
                  </a:moveTo>
                  <a:cubicBezTo>
                    <a:pt x="15050" y="5751"/>
                    <a:pt x="15849" y="6582"/>
                    <a:pt x="15912" y="8276"/>
                  </a:cubicBezTo>
                  <a:lnTo>
                    <a:pt x="15944" y="8915"/>
                  </a:lnTo>
                  <a:cubicBezTo>
                    <a:pt x="15944" y="9170"/>
                    <a:pt x="15944" y="9490"/>
                    <a:pt x="15944" y="10001"/>
                  </a:cubicBezTo>
                  <a:lnTo>
                    <a:pt x="15944" y="12142"/>
                  </a:lnTo>
                  <a:cubicBezTo>
                    <a:pt x="15944" y="12685"/>
                    <a:pt x="15944" y="12909"/>
                    <a:pt x="15912" y="13324"/>
                  </a:cubicBezTo>
                  <a:cubicBezTo>
                    <a:pt x="15849" y="15018"/>
                    <a:pt x="15050" y="15849"/>
                    <a:pt x="13324" y="15912"/>
                  </a:cubicBezTo>
                  <a:lnTo>
                    <a:pt x="12781" y="15944"/>
                  </a:lnTo>
                  <a:cubicBezTo>
                    <a:pt x="12525" y="15944"/>
                    <a:pt x="12206" y="15944"/>
                    <a:pt x="11599" y="15944"/>
                  </a:cubicBezTo>
                  <a:lnTo>
                    <a:pt x="9618" y="15944"/>
                  </a:lnTo>
                  <a:cubicBezTo>
                    <a:pt x="8979" y="15944"/>
                    <a:pt x="8723" y="15944"/>
                    <a:pt x="8276" y="15912"/>
                  </a:cubicBezTo>
                  <a:cubicBezTo>
                    <a:pt x="6614" y="15849"/>
                    <a:pt x="5815" y="15082"/>
                    <a:pt x="5688" y="13516"/>
                  </a:cubicBezTo>
                  <a:lnTo>
                    <a:pt x="5656" y="12845"/>
                  </a:lnTo>
                  <a:cubicBezTo>
                    <a:pt x="5656" y="12525"/>
                    <a:pt x="5656" y="12174"/>
                    <a:pt x="5656" y="11439"/>
                  </a:cubicBezTo>
                  <a:lnTo>
                    <a:pt x="5656" y="9490"/>
                  </a:lnTo>
                  <a:cubicBezTo>
                    <a:pt x="5656" y="8915"/>
                    <a:pt x="5656" y="8691"/>
                    <a:pt x="5688" y="8276"/>
                  </a:cubicBezTo>
                  <a:cubicBezTo>
                    <a:pt x="5751" y="6646"/>
                    <a:pt x="6486" y="5815"/>
                    <a:pt x="8084" y="5688"/>
                  </a:cubicBezTo>
                  <a:lnTo>
                    <a:pt x="8499" y="5688"/>
                  </a:lnTo>
                  <a:cubicBezTo>
                    <a:pt x="8883" y="5656"/>
                    <a:pt x="9170" y="5656"/>
                    <a:pt x="9969" y="5656"/>
                  </a:cubicBezTo>
                  <a:lnTo>
                    <a:pt x="12174" y="5656"/>
                  </a:lnTo>
                  <a:cubicBezTo>
                    <a:pt x="12685" y="5656"/>
                    <a:pt x="12909" y="5656"/>
                    <a:pt x="13324" y="5688"/>
                  </a:cubicBezTo>
                  <a:close/>
                  <a:moveTo>
                    <a:pt x="10832" y="7573"/>
                  </a:moveTo>
                  <a:cubicBezTo>
                    <a:pt x="9043" y="7573"/>
                    <a:pt x="7573" y="9043"/>
                    <a:pt x="7573" y="10832"/>
                  </a:cubicBezTo>
                  <a:cubicBezTo>
                    <a:pt x="7573" y="12589"/>
                    <a:pt x="9043" y="14027"/>
                    <a:pt x="10832" y="14027"/>
                  </a:cubicBezTo>
                  <a:cubicBezTo>
                    <a:pt x="12589" y="14027"/>
                    <a:pt x="14027" y="12557"/>
                    <a:pt x="14027" y="10832"/>
                  </a:cubicBezTo>
                  <a:cubicBezTo>
                    <a:pt x="14027" y="9043"/>
                    <a:pt x="12557" y="7573"/>
                    <a:pt x="10832" y="7573"/>
                  </a:cubicBezTo>
                  <a:close/>
                  <a:moveTo>
                    <a:pt x="10832" y="8723"/>
                  </a:moveTo>
                  <a:cubicBezTo>
                    <a:pt x="11950" y="8723"/>
                    <a:pt x="12877" y="9650"/>
                    <a:pt x="12877" y="10832"/>
                  </a:cubicBezTo>
                  <a:cubicBezTo>
                    <a:pt x="12877" y="11950"/>
                    <a:pt x="11982" y="12877"/>
                    <a:pt x="10832" y="12877"/>
                  </a:cubicBezTo>
                  <a:cubicBezTo>
                    <a:pt x="9650" y="12877"/>
                    <a:pt x="8723" y="11950"/>
                    <a:pt x="8723" y="10832"/>
                  </a:cubicBezTo>
                  <a:cubicBezTo>
                    <a:pt x="8723" y="9650"/>
                    <a:pt x="9650" y="8723"/>
                    <a:pt x="10832" y="8723"/>
                  </a:cubicBezTo>
                  <a:close/>
                  <a:moveTo>
                    <a:pt x="14155" y="6678"/>
                  </a:moveTo>
                  <a:cubicBezTo>
                    <a:pt x="13740" y="6678"/>
                    <a:pt x="13388" y="7030"/>
                    <a:pt x="13388" y="7445"/>
                  </a:cubicBezTo>
                  <a:cubicBezTo>
                    <a:pt x="13388" y="7860"/>
                    <a:pt x="13740" y="8212"/>
                    <a:pt x="14155" y="8212"/>
                  </a:cubicBezTo>
                  <a:cubicBezTo>
                    <a:pt x="14570" y="8212"/>
                    <a:pt x="14922" y="7860"/>
                    <a:pt x="14922" y="7445"/>
                  </a:cubicBezTo>
                  <a:cubicBezTo>
                    <a:pt x="14922" y="7030"/>
                    <a:pt x="14570" y="6678"/>
                    <a:pt x="14155" y="667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6" name="Google Shape;29;p3">
              <a:extLst>
                <a:ext uri="{FF2B5EF4-FFF2-40B4-BE49-F238E27FC236}">
                  <a16:creationId xmlns:a16="http://schemas.microsoft.com/office/drawing/2014/main" id="{F44CBEAB-4FEE-43CE-9732-F564235DD389}"/>
                </a:ext>
              </a:extLst>
            </p:cNvPr>
            <p:cNvSpPr/>
            <p:nvPr/>
          </p:nvSpPr>
          <p:spPr>
            <a:xfrm>
              <a:off x="834628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9011" y="9011"/>
                  </a:moveTo>
                  <a:lnTo>
                    <a:pt x="7221" y="9011"/>
                  </a:lnTo>
                  <a:lnTo>
                    <a:pt x="7221" y="14379"/>
                  </a:lnTo>
                  <a:lnTo>
                    <a:pt x="9011" y="14379"/>
                  </a:lnTo>
                  <a:lnTo>
                    <a:pt x="9011" y="9011"/>
                  </a:lnTo>
                  <a:close/>
                  <a:moveTo>
                    <a:pt x="15305" y="11375"/>
                  </a:moveTo>
                  <a:cubicBezTo>
                    <a:pt x="15305" y="8499"/>
                    <a:pt x="12589" y="8531"/>
                    <a:pt x="11727" y="9905"/>
                  </a:cubicBezTo>
                  <a:lnTo>
                    <a:pt x="11695" y="10001"/>
                  </a:lnTo>
                  <a:lnTo>
                    <a:pt x="11695" y="9011"/>
                  </a:lnTo>
                  <a:lnTo>
                    <a:pt x="9905" y="9011"/>
                  </a:lnTo>
                  <a:lnTo>
                    <a:pt x="9905" y="14379"/>
                  </a:lnTo>
                  <a:lnTo>
                    <a:pt x="11695" y="14379"/>
                  </a:lnTo>
                  <a:lnTo>
                    <a:pt x="11695" y="11822"/>
                  </a:lnTo>
                  <a:cubicBezTo>
                    <a:pt x="11695" y="10353"/>
                    <a:pt x="13388" y="10161"/>
                    <a:pt x="13484" y="11663"/>
                  </a:cubicBezTo>
                  <a:lnTo>
                    <a:pt x="13484" y="14379"/>
                  </a:lnTo>
                  <a:lnTo>
                    <a:pt x="15305" y="14379"/>
                  </a:lnTo>
                  <a:lnTo>
                    <a:pt x="15305" y="11375"/>
                  </a:lnTo>
                  <a:close/>
                  <a:moveTo>
                    <a:pt x="8116" y="6199"/>
                  </a:moveTo>
                  <a:cubicBezTo>
                    <a:pt x="7573" y="6199"/>
                    <a:pt x="7125" y="6646"/>
                    <a:pt x="7125" y="7221"/>
                  </a:cubicBezTo>
                  <a:cubicBezTo>
                    <a:pt x="7125" y="7764"/>
                    <a:pt x="7573" y="8212"/>
                    <a:pt x="8116" y="8212"/>
                  </a:cubicBezTo>
                  <a:cubicBezTo>
                    <a:pt x="8659" y="8212"/>
                    <a:pt x="9107" y="7764"/>
                    <a:pt x="9107" y="7221"/>
                  </a:cubicBezTo>
                  <a:cubicBezTo>
                    <a:pt x="9107" y="6646"/>
                    <a:pt x="8659" y="6199"/>
                    <a:pt x="8116" y="619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7" name="Google Shape;30;p3">
              <a:extLst>
                <a:ext uri="{FF2B5EF4-FFF2-40B4-BE49-F238E27FC236}">
                  <a16:creationId xmlns:a16="http://schemas.microsoft.com/office/drawing/2014/main" id="{8CF7CFD0-F997-4E05-9339-D698C2F1E100}"/>
                </a:ext>
              </a:extLst>
            </p:cNvPr>
            <p:cNvSpPr/>
            <p:nvPr/>
          </p:nvSpPr>
          <p:spPr>
            <a:xfrm>
              <a:off x="1669256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676" y="6135"/>
                  </a:moveTo>
                  <a:cubicBezTo>
                    <a:pt x="11982" y="6135"/>
                    <a:pt x="10800" y="7701"/>
                    <a:pt x="11151" y="9330"/>
                  </a:cubicBezTo>
                  <a:cubicBezTo>
                    <a:pt x="9011" y="9202"/>
                    <a:pt x="7125" y="8180"/>
                    <a:pt x="5847" y="6614"/>
                  </a:cubicBezTo>
                  <a:cubicBezTo>
                    <a:pt x="5144" y="7764"/>
                    <a:pt x="5496" y="9298"/>
                    <a:pt x="6646" y="10065"/>
                  </a:cubicBezTo>
                  <a:cubicBezTo>
                    <a:pt x="6199" y="10065"/>
                    <a:pt x="5815" y="9937"/>
                    <a:pt x="5464" y="9746"/>
                  </a:cubicBezTo>
                  <a:cubicBezTo>
                    <a:pt x="5432" y="10928"/>
                    <a:pt x="6295" y="12046"/>
                    <a:pt x="7541" y="12270"/>
                  </a:cubicBezTo>
                  <a:cubicBezTo>
                    <a:pt x="7189" y="12398"/>
                    <a:pt x="6774" y="12398"/>
                    <a:pt x="6359" y="12334"/>
                  </a:cubicBezTo>
                  <a:cubicBezTo>
                    <a:pt x="6710" y="13356"/>
                    <a:pt x="7669" y="14091"/>
                    <a:pt x="8787" y="14123"/>
                  </a:cubicBezTo>
                  <a:cubicBezTo>
                    <a:pt x="7701" y="14986"/>
                    <a:pt x="6327" y="15369"/>
                    <a:pt x="4953" y="15209"/>
                  </a:cubicBezTo>
                  <a:cubicBezTo>
                    <a:pt x="6103" y="15944"/>
                    <a:pt x="7477" y="16360"/>
                    <a:pt x="8915" y="16360"/>
                  </a:cubicBezTo>
                  <a:cubicBezTo>
                    <a:pt x="13708" y="16360"/>
                    <a:pt x="16424" y="12302"/>
                    <a:pt x="16264" y="8691"/>
                  </a:cubicBezTo>
                  <a:cubicBezTo>
                    <a:pt x="16743" y="8340"/>
                    <a:pt x="17191" y="7860"/>
                    <a:pt x="17542" y="7349"/>
                  </a:cubicBezTo>
                  <a:cubicBezTo>
                    <a:pt x="17063" y="7573"/>
                    <a:pt x="16583" y="7701"/>
                    <a:pt x="16040" y="7764"/>
                  </a:cubicBezTo>
                  <a:cubicBezTo>
                    <a:pt x="16583" y="7445"/>
                    <a:pt x="16999" y="6934"/>
                    <a:pt x="17191" y="6327"/>
                  </a:cubicBezTo>
                  <a:cubicBezTo>
                    <a:pt x="16679" y="6614"/>
                    <a:pt x="16136" y="6838"/>
                    <a:pt x="15561" y="6966"/>
                  </a:cubicBezTo>
                  <a:cubicBezTo>
                    <a:pt x="15082" y="6454"/>
                    <a:pt x="14411" y="6135"/>
                    <a:pt x="13676" y="613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sp>
        <p:nvSpPr>
          <p:cNvPr id="48" name="Rectangle 3">
            <a:extLst>
              <a:ext uri="{FF2B5EF4-FFF2-40B4-BE49-F238E27FC236}">
                <a16:creationId xmlns:a16="http://schemas.microsoft.com/office/drawing/2014/main" id="{84DA4A53-F313-4EAD-BED8-66A12FD34A9A}"/>
              </a:ext>
            </a:extLst>
          </p:cNvPr>
          <p:cNvSpPr/>
          <p:nvPr/>
        </p:nvSpPr>
        <p:spPr>
          <a:xfrm rot="16200000">
            <a:off x="-3807143" y="14104218"/>
            <a:ext cx="9138289" cy="1524002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C508F5C-001F-4B8A-ACE7-5AF75A5178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57E71E-B182-460B-AEB5-072EEAE2D5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300691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6292005" y="2414857"/>
            <a:ext cx="5693549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Our Team Member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BAC14D0-394E-4C9E-967E-A8FD18CF6755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21</a:t>
            </a:r>
          </a:p>
        </p:txBody>
      </p:sp>
      <p:sp>
        <p:nvSpPr>
          <p:cNvPr id="16" name="Selana">
            <a:extLst>
              <a:ext uri="{FF2B5EF4-FFF2-40B4-BE49-F238E27FC236}">
                <a16:creationId xmlns:a16="http://schemas.microsoft.com/office/drawing/2014/main" id="{999C6B6D-4B26-4ED5-8CAB-ABB30C5A1D47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C77054F-EB31-4DB0-90B8-B287E95E4CB6}"/>
              </a:ext>
            </a:extLst>
          </p:cNvPr>
          <p:cNvSpPr/>
          <p:nvPr/>
        </p:nvSpPr>
        <p:spPr>
          <a:xfrm>
            <a:off x="16292005" y="6966286"/>
            <a:ext cx="493776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01D2EFD8-8C05-4D52-A119-B0EB2B299CAB}"/>
              </a:ext>
            </a:extLst>
          </p:cNvPr>
          <p:cNvSpPr txBox="1"/>
          <p:nvPr/>
        </p:nvSpPr>
        <p:spPr>
          <a:xfrm>
            <a:off x="16292005" y="7580954"/>
            <a:ext cx="497126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84DA4A53-F313-4EAD-BED8-66A12FD34A9A}"/>
              </a:ext>
            </a:extLst>
          </p:cNvPr>
          <p:cNvSpPr/>
          <p:nvPr/>
        </p:nvSpPr>
        <p:spPr>
          <a:xfrm rot="5400000">
            <a:off x="-414530" y="10513312"/>
            <a:ext cx="4369980" cy="728786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1FD1E2A7-737C-4EBE-9F1C-894BFCD1AB80}"/>
              </a:ext>
            </a:extLst>
          </p:cNvPr>
          <p:cNvSpPr/>
          <p:nvPr/>
        </p:nvSpPr>
        <p:spPr>
          <a:xfrm>
            <a:off x="20449309" y="12146567"/>
            <a:ext cx="3934691" cy="1585762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AC8E06-D125-4583-A687-53D4F3D6E3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C8EDCB4-3AC8-454D-AA18-438E9559E44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1A6B3E-2BD1-4CC6-9E6B-D452BC328E30}"/>
              </a:ext>
            </a:extLst>
          </p:cNvPr>
          <p:cNvSpPr/>
          <p:nvPr/>
        </p:nvSpPr>
        <p:spPr>
          <a:xfrm>
            <a:off x="7644079" y="2154227"/>
            <a:ext cx="6126164" cy="4369978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">
            <a:extLst>
              <a:ext uri="{FF2B5EF4-FFF2-40B4-BE49-F238E27FC236}">
                <a16:creationId xmlns:a16="http://schemas.microsoft.com/office/drawing/2014/main" id="{05578FF7-6CF0-4911-B825-5C2F16280388}"/>
              </a:ext>
            </a:extLst>
          </p:cNvPr>
          <p:cNvGrpSpPr/>
          <p:nvPr/>
        </p:nvGrpSpPr>
        <p:grpSpPr>
          <a:xfrm>
            <a:off x="9368792" y="5596468"/>
            <a:ext cx="3011885" cy="508001"/>
            <a:chOff x="0" y="0"/>
            <a:chExt cx="3011884" cy="508000"/>
          </a:xfrm>
          <a:solidFill>
            <a:srgbClr val="FFF0CE"/>
          </a:solidFill>
        </p:grpSpPr>
        <p:sp>
          <p:nvSpPr>
            <p:cNvPr id="44" name="Google Shape;27;p3">
              <a:extLst>
                <a:ext uri="{FF2B5EF4-FFF2-40B4-BE49-F238E27FC236}">
                  <a16:creationId xmlns:a16="http://schemas.microsoft.com/office/drawing/2014/main" id="{EB865655-3B7A-4BA7-AE4E-90EC39C78154}"/>
                </a:ext>
              </a:extLst>
            </p:cNvPr>
            <p:cNvSpPr/>
            <p:nvPr/>
          </p:nvSpPr>
          <p:spPr>
            <a:xfrm>
              <a:off x="2503884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484" y="4505"/>
                  </a:moveTo>
                  <a:lnTo>
                    <a:pt x="11727" y="4505"/>
                  </a:lnTo>
                  <a:cubicBezTo>
                    <a:pt x="9905" y="4505"/>
                    <a:pt x="9075" y="5272"/>
                    <a:pt x="9011" y="6774"/>
                  </a:cubicBezTo>
                  <a:lnTo>
                    <a:pt x="9011" y="9011"/>
                  </a:lnTo>
                  <a:lnTo>
                    <a:pt x="7221" y="9011"/>
                  </a:lnTo>
                  <a:lnTo>
                    <a:pt x="7221" y="10832"/>
                  </a:lnTo>
                  <a:lnTo>
                    <a:pt x="9011" y="10832"/>
                  </a:lnTo>
                  <a:lnTo>
                    <a:pt x="9011" y="17095"/>
                  </a:lnTo>
                  <a:lnTo>
                    <a:pt x="11695" y="17095"/>
                  </a:lnTo>
                  <a:lnTo>
                    <a:pt x="11695" y="10832"/>
                  </a:lnTo>
                  <a:lnTo>
                    <a:pt x="13292" y="10832"/>
                  </a:lnTo>
                  <a:lnTo>
                    <a:pt x="13484" y="9011"/>
                  </a:lnTo>
                  <a:lnTo>
                    <a:pt x="11695" y="9011"/>
                  </a:lnTo>
                  <a:lnTo>
                    <a:pt x="11695" y="7924"/>
                  </a:lnTo>
                  <a:cubicBezTo>
                    <a:pt x="11695" y="7445"/>
                    <a:pt x="11759" y="7253"/>
                    <a:pt x="12174" y="7221"/>
                  </a:cubicBezTo>
                  <a:lnTo>
                    <a:pt x="13484" y="7221"/>
                  </a:lnTo>
                  <a:lnTo>
                    <a:pt x="13484" y="4505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5" name="Google Shape;28;p3">
              <a:extLst>
                <a:ext uri="{FF2B5EF4-FFF2-40B4-BE49-F238E27FC236}">
                  <a16:creationId xmlns:a16="http://schemas.microsoft.com/office/drawing/2014/main" id="{84836C8C-A672-482D-ABA2-DA0C779E3ADC}"/>
                </a:ext>
              </a:extLst>
            </p:cNvPr>
            <p:cNvSpPr/>
            <p:nvPr/>
          </p:nvSpPr>
          <p:spPr>
            <a:xfrm>
              <a:off x="0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2142" y="4505"/>
                  </a:moveTo>
                  <a:lnTo>
                    <a:pt x="9458" y="4505"/>
                  </a:lnTo>
                  <a:cubicBezTo>
                    <a:pt x="8883" y="4505"/>
                    <a:pt x="8659" y="4537"/>
                    <a:pt x="8212" y="4537"/>
                  </a:cubicBezTo>
                  <a:cubicBezTo>
                    <a:pt x="6007" y="4633"/>
                    <a:pt x="4729" y="5847"/>
                    <a:pt x="4569" y="7988"/>
                  </a:cubicBezTo>
                  <a:lnTo>
                    <a:pt x="4537" y="8787"/>
                  </a:lnTo>
                  <a:cubicBezTo>
                    <a:pt x="4505" y="9075"/>
                    <a:pt x="4505" y="9394"/>
                    <a:pt x="4505" y="10033"/>
                  </a:cubicBezTo>
                  <a:lnTo>
                    <a:pt x="4505" y="12366"/>
                  </a:lnTo>
                  <a:cubicBezTo>
                    <a:pt x="4505" y="12781"/>
                    <a:pt x="4537" y="13005"/>
                    <a:pt x="4537" y="13388"/>
                  </a:cubicBezTo>
                  <a:cubicBezTo>
                    <a:pt x="4665" y="15689"/>
                    <a:pt x="5911" y="16935"/>
                    <a:pt x="8212" y="17063"/>
                  </a:cubicBezTo>
                  <a:lnTo>
                    <a:pt x="9138" y="17095"/>
                  </a:lnTo>
                  <a:cubicBezTo>
                    <a:pt x="9490" y="17095"/>
                    <a:pt x="9969" y="17095"/>
                    <a:pt x="10832" y="17095"/>
                  </a:cubicBezTo>
                  <a:lnTo>
                    <a:pt x="12366" y="17095"/>
                  </a:lnTo>
                  <a:cubicBezTo>
                    <a:pt x="12781" y="17095"/>
                    <a:pt x="13005" y="17063"/>
                    <a:pt x="13388" y="17063"/>
                  </a:cubicBezTo>
                  <a:cubicBezTo>
                    <a:pt x="15689" y="16935"/>
                    <a:pt x="16935" y="15689"/>
                    <a:pt x="17063" y="13388"/>
                  </a:cubicBezTo>
                  <a:lnTo>
                    <a:pt x="17095" y="12462"/>
                  </a:lnTo>
                  <a:cubicBezTo>
                    <a:pt x="17095" y="12110"/>
                    <a:pt x="17095" y="11631"/>
                    <a:pt x="17095" y="10832"/>
                  </a:cubicBezTo>
                  <a:lnTo>
                    <a:pt x="17095" y="9234"/>
                  </a:lnTo>
                  <a:cubicBezTo>
                    <a:pt x="17095" y="8819"/>
                    <a:pt x="17063" y="8595"/>
                    <a:pt x="17063" y="8212"/>
                  </a:cubicBezTo>
                  <a:cubicBezTo>
                    <a:pt x="16967" y="6007"/>
                    <a:pt x="15753" y="4729"/>
                    <a:pt x="13612" y="4569"/>
                  </a:cubicBezTo>
                  <a:lnTo>
                    <a:pt x="13069" y="4537"/>
                  </a:lnTo>
                  <a:cubicBezTo>
                    <a:pt x="12781" y="4537"/>
                    <a:pt x="12557" y="4505"/>
                    <a:pt x="12142" y="4505"/>
                  </a:cubicBezTo>
                  <a:close/>
                  <a:moveTo>
                    <a:pt x="13324" y="5688"/>
                  </a:moveTo>
                  <a:cubicBezTo>
                    <a:pt x="15050" y="5751"/>
                    <a:pt x="15849" y="6582"/>
                    <a:pt x="15912" y="8276"/>
                  </a:cubicBezTo>
                  <a:lnTo>
                    <a:pt x="15944" y="8915"/>
                  </a:lnTo>
                  <a:cubicBezTo>
                    <a:pt x="15944" y="9170"/>
                    <a:pt x="15944" y="9490"/>
                    <a:pt x="15944" y="10001"/>
                  </a:cubicBezTo>
                  <a:lnTo>
                    <a:pt x="15944" y="12142"/>
                  </a:lnTo>
                  <a:cubicBezTo>
                    <a:pt x="15944" y="12685"/>
                    <a:pt x="15944" y="12909"/>
                    <a:pt x="15912" y="13324"/>
                  </a:cubicBezTo>
                  <a:cubicBezTo>
                    <a:pt x="15849" y="15018"/>
                    <a:pt x="15050" y="15849"/>
                    <a:pt x="13324" y="15912"/>
                  </a:cubicBezTo>
                  <a:lnTo>
                    <a:pt x="12781" y="15944"/>
                  </a:lnTo>
                  <a:cubicBezTo>
                    <a:pt x="12525" y="15944"/>
                    <a:pt x="12206" y="15944"/>
                    <a:pt x="11599" y="15944"/>
                  </a:cubicBezTo>
                  <a:lnTo>
                    <a:pt x="9618" y="15944"/>
                  </a:lnTo>
                  <a:cubicBezTo>
                    <a:pt x="8979" y="15944"/>
                    <a:pt x="8723" y="15944"/>
                    <a:pt x="8276" y="15912"/>
                  </a:cubicBezTo>
                  <a:cubicBezTo>
                    <a:pt x="6614" y="15849"/>
                    <a:pt x="5815" y="15082"/>
                    <a:pt x="5688" y="13516"/>
                  </a:cubicBezTo>
                  <a:lnTo>
                    <a:pt x="5656" y="12845"/>
                  </a:lnTo>
                  <a:cubicBezTo>
                    <a:pt x="5656" y="12525"/>
                    <a:pt x="5656" y="12174"/>
                    <a:pt x="5656" y="11439"/>
                  </a:cubicBezTo>
                  <a:lnTo>
                    <a:pt x="5656" y="9490"/>
                  </a:lnTo>
                  <a:cubicBezTo>
                    <a:pt x="5656" y="8915"/>
                    <a:pt x="5656" y="8691"/>
                    <a:pt x="5688" y="8276"/>
                  </a:cubicBezTo>
                  <a:cubicBezTo>
                    <a:pt x="5751" y="6646"/>
                    <a:pt x="6486" y="5815"/>
                    <a:pt x="8084" y="5688"/>
                  </a:cubicBezTo>
                  <a:lnTo>
                    <a:pt x="8499" y="5688"/>
                  </a:lnTo>
                  <a:cubicBezTo>
                    <a:pt x="8883" y="5656"/>
                    <a:pt x="9170" y="5656"/>
                    <a:pt x="9969" y="5656"/>
                  </a:cubicBezTo>
                  <a:lnTo>
                    <a:pt x="12174" y="5656"/>
                  </a:lnTo>
                  <a:cubicBezTo>
                    <a:pt x="12685" y="5656"/>
                    <a:pt x="12909" y="5656"/>
                    <a:pt x="13324" y="5688"/>
                  </a:cubicBezTo>
                  <a:close/>
                  <a:moveTo>
                    <a:pt x="10832" y="7573"/>
                  </a:moveTo>
                  <a:cubicBezTo>
                    <a:pt x="9043" y="7573"/>
                    <a:pt x="7573" y="9043"/>
                    <a:pt x="7573" y="10832"/>
                  </a:cubicBezTo>
                  <a:cubicBezTo>
                    <a:pt x="7573" y="12589"/>
                    <a:pt x="9043" y="14027"/>
                    <a:pt x="10832" y="14027"/>
                  </a:cubicBezTo>
                  <a:cubicBezTo>
                    <a:pt x="12589" y="14027"/>
                    <a:pt x="14027" y="12557"/>
                    <a:pt x="14027" y="10832"/>
                  </a:cubicBezTo>
                  <a:cubicBezTo>
                    <a:pt x="14027" y="9043"/>
                    <a:pt x="12557" y="7573"/>
                    <a:pt x="10832" y="7573"/>
                  </a:cubicBezTo>
                  <a:close/>
                  <a:moveTo>
                    <a:pt x="10832" y="8723"/>
                  </a:moveTo>
                  <a:cubicBezTo>
                    <a:pt x="11950" y="8723"/>
                    <a:pt x="12877" y="9650"/>
                    <a:pt x="12877" y="10832"/>
                  </a:cubicBezTo>
                  <a:cubicBezTo>
                    <a:pt x="12877" y="11950"/>
                    <a:pt x="11982" y="12877"/>
                    <a:pt x="10832" y="12877"/>
                  </a:cubicBezTo>
                  <a:cubicBezTo>
                    <a:pt x="9650" y="12877"/>
                    <a:pt x="8723" y="11950"/>
                    <a:pt x="8723" y="10832"/>
                  </a:cubicBezTo>
                  <a:cubicBezTo>
                    <a:pt x="8723" y="9650"/>
                    <a:pt x="9650" y="8723"/>
                    <a:pt x="10832" y="8723"/>
                  </a:cubicBezTo>
                  <a:close/>
                  <a:moveTo>
                    <a:pt x="14155" y="6678"/>
                  </a:moveTo>
                  <a:cubicBezTo>
                    <a:pt x="13740" y="6678"/>
                    <a:pt x="13388" y="7030"/>
                    <a:pt x="13388" y="7445"/>
                  </a:cubicBezTo>
                  <a:cubicBezTo>
                    <a:pt x="13388" y="7860"/>
                    <a:pt x="13740" y="8212"/>
                    <a:pt x="14155" y="8212"/>
                  </a:cubicBezTo>
                  <a:cubicBezTo>
                    <a:pt x="14570" y="8212"/>
                    <a:pt x="14922" y="7860"/>
                    <a:pt x="14922" y="7445"/>
                  </a:cubicBezTo>
                  <a:cubicBezTo>
                    <a:pt x="14922" y="7030"/>
                    <a:pt x="14570" y="6678"/>
                    <a:pt x="14155" y="667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6" name="Google Shape;29;p3">
              <a:extLst>
                <a:ext uri="{FF2B5EF4-FFF2-40B4-BE49-F238E27FC236}">
                  <a16:creationId xmlns:a16="http://schemas.microsoft.com/office/drawing/2014/main" id="{F44CBEAB-4FEE-43CE-9732-F564235DD389}"/>
                </a:ext>
              </a:extLst>
            </p:cNvPr>
            <p:cNvSpPr/>
            <p:nvPr/>
          </p:nvSpPr>
          <p:spPr>
            <a:xfrm>
              <a:off x="834628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9011" y="9011"/>
                  </a:moveTo>
                  <a:lnTo>
                    <a:pt x="7221" y="9011"/>
                  </a:lnTo>
                  <a:lnTo>
                    <a:pt x="7221" y="14379"/>
                  </a:lnTo>
                  <a:lnTo>
                    <a:pt x="9011" y="14379"/>
                  </a:lnTo>
                  <a:lnTo>
                    <a:pt x="9011" y="9011"/>
                  </a:lnTo>
                  <a:close/>
                  <a:moveTo>
                    <a:pt x="15305" y="11375"/>
                  </a:moveTo>
                  <a:cubicBezTo>
                    <a:pt x="15305" y="8499"/>
                    <a:pt x="12589" y="8531"/>
                    <a:pt x="11727" y="9905"/>
                  </a:cubicBezTo>
                  <a:lnTo>
                    <a:pt x="11695" y="10001"/>
                  </a:lnTo>
                  <a:lnTo>
                    <a:pt x="11695" y="9011"/>
                  </a:lnTo>
                  <a:lnTo>
                    <a:pt x="9905" y="9011"/>
                  </a:lnTo>
                  <a:lnTo>
                    <a:pt x="9905" y="14379"/>
                  </a:lnTo>
                  <a:lnTo>
                    <a:pt x="11695" y="14379"/>
                  </a:lnTo>
                  <a:lnTo>
                    <a:pt x="11695" y="11822"/>
                  </a:lnTo>
                  <a:cubicBezTo>
                    <a:pt x="11695" y="10353"/>
                    <a:pt x="13388" y="10161"/>
                    <a:pt x="13484" y="11663"/>
                  </a:cubicBezTo>
                  <a:lnTo>
                    <a:pt x="13484" y="14379"/>
                  </a:lnTo>
                  <a:lnTo>
                    <a:pt x="15305" y="14379"/>
                  </a:lnTo>
                  <a:lnTo>
                    <a:pt x="15305" y="11375"/>
                  </a:lnTo>
                  <a:close/>
                  <a:moveTo>
                    <a:pt x="8116" y="6199"/>
                  </a:moveTo>
                  <a:cubicBezTo>
                    <a:pt x="7573" y="6199"/>
                    <a:pt x="7125" y="6646"/>
                    <a:pt x="7125" y="7221"/>
                  </a:cubicBezTo>
                  <a:cubicBezTo>
                    <a:pt x="7125" y="7764"/>
                    <a:pt x="7573" y="8212"/>
                    <a:pt x="8116" y="8212"/>
                  </a:cubicBezTo>
                  <a:cubicBezTo>
                    <a:pt x="8659" y="8212"/>
                    <a:pt x="9107" y="7764"/>
                    <a:pt x="9107" y="7221"/>
                  </a:cubicBezTo>
                  <a:cubicBezTo>
                    <a:pt x="9107" y="6646"/>
                    <a:pt x="8659" y="6199"/>
                    <a:pt x="8116" y="619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7" name="Google Shape;30;p3">
              <a:extLst>
                <a:ext uri="{FF2B5EF4-FFF2-40B4-BE49-F238E27FC236}">
                  <a16:creationId xmlns:a16="http://schemas.microsoft.com/office/drawing/2014/main" id="{8CF7CFD0-F997-4E05-9339-D698C2F1E100}"/>
                </a:ext>
              </a:extLst>
            </p:cNvPr>
            <p:cNvSpPr/>
            <p:nvPr/>
          </p:nvSpPr>
          <p:spPr>
            <a:xfrm>
              <a:off x="1669256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676" y="6135"/>
                  </a:moveTo>
                  <a:cubicBezTo>
                    <a:pt x="11982" y="6135"/>
                    <a:pt x="10800" y="7701"/>
                    <a:pt x="11151" y="9330"/>
                  </a:cubicBezTo>
                  <a:cubicBezTo>
                    <a:pt x="9011" y="9202"/>
                    <a:pt x="7125" y="8180"/>
                    <a:pt x="5847" y="6614"/>
                  </a:cubicBezTo>
                  <a:cubicBezTo>
                    <a:pt x="5144" y="7764"/>
                    <a:pt x="5496" y="9298"/>
                    <a:pt x="6646" y="10065"/>
                  </a:cubicBezTo>
                  <a:cubicBezTo>
                    <a:pt x="6199" y="10065"/>
                    <a:pt x="5815" y="9937"/>
                    <a:pt x="5464" y="9746"/>
                  </a:cubicBezTo>
                  <a:cubicBezTo>
                    <a:pt x="5432" y="10928"/>
                    <a:pt x="6295" y="12046"/>
                    <a:pt x="7541" y="12270"/>
                  </a:cubicBezTo>
                  <a:cubicBezTo>
                    <a:pt x="7189" y="12398"/>
                    <a:pt x="6774" y="12398"/>
                    <a:pt x="6359" y="12334"/>
                  </a:cubicBezTo>
                  <a:cubicBezTo>
                    <a:pt x="6710" y="13356"/>
                    <a:pt x="7669" y="14091"/>
                    <a:pt x="8787" y="14123"/>
                  </a:cubicBezTo>
                  <a:cubicBezTo>
                    <a:pt x="7701" y="14986"/>
                    <a:pt x="6327" y="15369"/>
                    <a:pt x="4953" y="15209"/>
                  </a:cubicBezTo>
                  <a:cubicBezTo>
                    <a:pt x="6103" y="15944"/>
                    <a:pt x="7477" y="16360"/>
                    <a:pt x="8915" y="16360"/>
                  </a:cubicBezTo>
                  <a:cubicBezTo>
                    <a:pt x="13708" y="16360"/>
                    <a:pt x="16424" y="12302"/>
                    <a:pt x="16264" y="8691"/>
                  </a:cubicBezTo>
                  <a:cubicBezTo>
                    <a:pt x="16743" y="8340"/>
                    <a:pt x="17191" y="7860"/>
                    <a:pt x="17542" y="7349"/>
                  </a:cubicBezTo>
                  <a:cubicBezTo>
                    <a:pt x="17063" y="7573"/>
                    <a:pt x="16583" y="7701"/>
                    <a:pt x="16040" y="7764"/>
                  </a:cubicBezTo>
                  <a:cubicBezTo>
                    <a:pt x="16583" y="7445"/>
                    <a:pt x="16999" y="6934"/>
                    <a:pt x="17191" y="6327"/>
                  </a:cubicBezTo>
                  <a:cubicBezTo>
                    <a:pt x="16679" y="6614"/>
                    <a:pt x="16136" y="6838"/>
                    <a:pt x="15561" y="6966"/>
                  </a:cubicBezTo>
                  <a:cubicBezTo>
                    <a:pt x="15082" y="6454"/>
                    <a:pt x="14411" y="6135"/>
                    <a:pt x="13676" y="613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sp>
        <p:nvSpPr>
          <p:cNvPr id="2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86F51E62-0DB7-4C05-975A-70AA15BDCF14}"/>
              </a:ext>
            </a:extLst>
          </p:cNvPr>
          <p:cNvSpPr txBox="1"/>
          <p:nvPr/>
        </p:nvSpPr>
        <p:spPr>
          <a:xfrm>
            <a:off x="8693709" y="3586599"/>
            <a:ext cx="480179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7" name="Google Shape;504;p45">
            <a:extLst>
              <a:ext uri="{FF2B5EF4-FFF2-40B4-BE49-F238E27FC236}">
                <a16:creationId xmlns:a16="http://schemas.microsoft.com/office/drawing/2014/main" id="{7E94B1FC-1698-476B-925D-C40A1A466724}"/>
              </a:ext>
            </a:extLst>
          </p:cNvPr>
          <p:cNvSpPr txBox="1"/>
          <p:nvPr/>
        </p:nvSpPr>
        <p:spPr>
          <a:xfrm>
            <a:off x="7280431" y="2652260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8893C31-81C3-4FB2-8C17-A721DAAE9787}"/>
              </a:ext>
            </a:extLst>
          </p:cNvPr>
          <p:cNvSpPr/>
          <p:nvPr/>
        </p:nvSpPr>
        <p:spPr>
          <a:xfrm>
            <a:off x="7644079" y="7111913"/>
            <a:ext cx="6126164" cy="4369978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">
            <a:extLst>
              <a:ext uri="{FF2B5EF4-FFF2-40B4-BE49-F238E27FC236}">
                <a16:creationId xmlns:a16="http://schemas.microsoft.com/office/drawing/2014/main" id="{BED0B9CD-4B4D-4370-8294-B57F4A4532DF}"/>
              </a:ext>
            </a:extLst>
          </p:cNvPr>
          <p:cNvGrpSpPr/>
          <p:nvPr/>
        </p:nvGrpSpPr>
        <p:grpSpPr>
          <a:xfrm>
            <a:off x="9368792" y="10554154"/>
            <a:ext cx="3011885" cy="508001"/>
            <a:chOff x="0" y="0"/>
            <a:chExt cx="3011884" cy="508000"/>
          </a:xfrm>
          <a:solidFill>
            <a:srgbClr val="FFF0CE"/>
          </a:solidFill>
        </p:grpSpPr>
        <p:sp>
          <p:nvSpPr>
            <p:cNvPr id="30" name="Google Shape;27;p3">
              <a:extLst>
                <a:ext uri="{FF2B5EF4-FFF2-40B4-BE49-F238E27FC236}">
                  <a16:creationId xmlns:a16="http://schemas.microsoft.com/office/drawing/2014/main" id="{320BD9F9-2427-48AE-AE3B-9D07C8922B14}"/>
                </a:ext>
              </a:extLst>
            </p:cNvPr>
            <p:cNvSpPr/>
            <p:nvPr/>
          </p:nvSpPr>
          <p:spPr>
            <a:xfrm>
              <a:off x="2503884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484" y="4505"/>
                  </a:moveTo>
                  <a:lnTo>
                    <a:pt x="11727" y="4505"/>
                  </a:lnTo>
                  <a:cubicBezTo>
                    <a:pt x="9905" y="4505"/>
                    <a:pt x="9075" y="5272"/>
                    <a:pt x="9011" y="6774"/>
                  </a:cubicBezTo>
                  <a:lnTo>
                    <a:pt x="9011" y="9011"/>
                  </a:lnTo>
                  <a:lnTo>
                    <a:pt x="7221" y="9011"/>
                  </a:lnTo>
                  <a:lnTo>
                    <a:pt x="7221" y="10832"/>
                  </a:lnTo>
                  <a:lnTo>
                    <a:pt x="9011" y="10832"/>
                  </a:lnTo>
                  <a:lnTo>
                    <a:pt x="9011" y="17095"/>
                  </a:lnTo>
                  <a:lnTo>
                    <a:pt x="11695" y="17095"/>
                  </a:lnTo>
                  <a:lnTo>
                    <a:pt x="11695" y="10832"/>
                  </a:lnTo>
                  <a:lnTo>
                    <a:pt x="13292" y="10832"/>
                  </a:lnTo>
                  <a:lnTo>
                    <a:pt x="13484" y="9011"/>
                  </a:lnTo>
                  <a:lnTo>
                    <a:pt x="11695" y="9011"/>
                  </a:lnTo>
                  <a:lnTo>
                    <a:pt x="11695" y="7924"/>
                  </a:lnTo>
                  <a:cubicBezTo>
                    <a:pt x="11695" y="7445"/>
                    <a:pt x="11759" y="7253"/>
                    <a:pt x="12174" y="7221"/>
                  </a:cubicBezTo>
                  <a:lnTo>
                    <a:pt x="13484" y="7221"/>
                  </a:lnTo>
                  <a:lnTo>
                    <a:pt x="13484" y="4505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1" name="Google Shape;28;p3">
              <a:extLst>
                <a:ext uri="{FF2B5EF4-FFF2-40B4-BE49-F238E27FC236}">
                  <a16:creationId xmlns:a16="http://schemas.microsoft.com/office/drawing/2014/main" id="{6D1E5F24-4E5C-4AAD-B7A7-D7A4C590F715}"/>
                </a:ext>
              </a:extLst>
            </p:cNvPr>
            <p:cNvSpPr/>
            <p:nvPr/>
          </p:nvSpPr>
          <p:spPr>
            <a:xfrm>
              <a:off x="0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2142" y="4505"/>
                  </a:moveTo>
                  <a:lnTo>
                    <a:pt x="9458" y="4505"/>
                  </a:lnTo>
                  <a:cubicBezTo>
                    <a:pt x="8883" y="4505"/>
                    <a:pt x="8659" y="4537"/>
                    <a:pt x="8212" y="4537"/>
                  </a:cubicBezTo>
                  <a:cubicBezTo>
                    <a:pt x="6007" y="4633"/>
                    <a:pt x="4729" y="5847"/>
                    <a:pt x="4569" y="7988"/>
                  </a:cubicBezTo>
                  <a:lnTo>
                    <a:pt x="4537" y="8787"/>
                  </a:lnTo>
                  <a:cubicBezTo>
                    <a:pt x="4505" y="9075"/>
                    <a:pt x="4505" y="9394"/>
                    <a:pt x="4505" y="10033"/>
                  </a:cubicBezTo>
                  <a:lnTo>
                    <a:pt x="4505" y="12366"/>
                  </a:lnTo>
                  <a:cubicBezTo>
                    <a:pt x="4505" y="12781"/>
                    <a:pt x="4537" y="13005"/>
                    <a:pt x="4537" y="13388"/>
                  </a:cubicBezTo>
                  <a:cubicBezTo>
                    <a:pt x="4665" y="15689"/>
                    <a:pt x="5911" y="16935"/>
                    <a:pt x="8212" y="17063"/>
                  </a:cubicBezTo>
                  <a:lnTo>
                    <a:pt x="9138" y="17095"/>
                  </a:lnTo>
                  <a:cubicBezTo>
                    <a:pt x="9490" y="17095"/>
                    <a:pt x="9969" y="17095"/>
                    <a:pt x="10832" y="17095"/>
                  </a:cubicBezTo>
                  <a:lnTo>
                    <a:pt x="12366" y="17095"/>
                  </a:lnTo>
                  <a:cubicBezTo>
                    <a:pt x="12781" y="17095"/>
                    <a:pt x="13005" y="17063"/>
                    <a:pt x="13388" y="17063"/>
                  </a:cubicBezTo>
                  <a:cubicBezTo>
                    <a:pt x="15689" y="16935"/>
                    <a:pt x="16935" y="15689"/>
                    <a:pt x="17063" y="13388"/>
                  </a:cubicBezTo>
                  <a:lnTo>
                    <a:pt x="17095" y="12462"/>
                  </a:lnTo>
                  <a:cubicBezTo>
                    <a:pt x="17095" y="12110"/>
                    <a:pt x="17095" y="11631"/>
                    <a:pt x="17095" y="10832"/>
                  </a:cubicBezTo>
                  <a:lnTo>
                    <a:pt x="17095" y="9234"/>
                  </a:lnTo>
                  <a:cubicBezTo>
                    <a:pt x="17095" y="8819"/>
                    <a:pt x="17063" y="8595"/>
                    <a:pt x="17063" y="8212"/>
                  </a:cubicBezTo>
                  <a:cubicBezTo>
                    <a:pt x="16967" y="6007"/>
                    <a:pt x="15753" y="4729"/>
                    <a:pt x="13612" y="4569"/>
                  </a:cubicBezTo>
                  <a:lnTo>
                    <a:pt x="13069" y="4537"/>
                  </a:lnTo>
                  <a:cubicBezTo>
                    <a:pt x="12781" y="4537"/>
                    <a:pt x="12557" y="4505"/>
                    <a:pt x="12142" y="4505"/>
                  </a:cubicBezTo>
                  <a:close/>
                  <a:moveTo>
                    <a:pt x="13324" y="5688"/>
                  </a:moveTo>
                  <a:cubicBezTo>
                    <a:pt x="15050" y="5751"/>
                    <a:pt x="15849" y="6582"/>
                    <a:pt x="15912" y="8276"/>
                  </a:cubicBezTo>
                  <a:lnTo>
                    <a:pt x="15944" y="8915"/>
                  </a:lnTo>
                  <a:cubicBezTo>
                    <a:pt x="15944" y="9170"/>
                    <a:pt x="15944" y="9490"/>
                    <a:pt x="15944" y="10001"/>
                  </a:cubicBezTo>
                  <a:lnTo>
                    <a:pt x="15944" y="12142"/>
                  </a:lnTo>
                  <a:cubicBezTo>
                    <a:pt x="15944" y="12685"/>
                    <a:pt x="15944" y="12909"/>
                    <a:pt x="15912" y="13324"/>
                  </a:cubicBezTo>
                  <a:cubicBezTo>
                    <a:pt x="15849" y="15018"/>
                    <a:pt x="15050" y="15849"/>
                    <a:pt x="13324" y="15912"/>
                  </a:cubicBezTo>
                  <a:lnTo>
                    <a:pt x="12781" y="15944"/>
                  </a:lnTo>
                  <a:cubicBezTo>
                    <a:pt x="12525" y="15944"/>
                    <a:pt x="12206" y="15944"/>
                    <a:pt x="11599" y="15944"/>
                  </a:cubicBezTo>
                  <a:lnTo>
                    <a:pt x="9618" y="15944"/>
                  </a:lnTo>
                  <a:cubicBezTo>
                    <a:pt x="8979" y="15944"/>
                    <a:pt x="8723" y="15944"/>
                    <a:pt x="8276" y="15912"/>
                  </a:cubicBezTo>
                  <a:cubicBezTo>
                    <a:pt x="6614" y="15849"/>
                    <a:pt x="5815" y="15082"/>
                    <a:pt x="5688" y="13516"/>
                  </a:cubicBezTo>
                  <a:lnTo>
                    <a:pt x="5656" y="12845"/>
                  </a:lnTo>
                  <a:cubicBezTo>
                    <a:pt x="5656" y="12525"/>
                    <a:pt x="5656" y="12174"/>
                    <a:pt x="5656" y="11439"/>
                  </a:cubicBezTo>
                  <a:lnTo>
                    <a:pt x="5656" y="9490"/>
                  </a:lnTo>
                  <a:cubicBezTo>
                    <a:pt x="5656" y="8915"/>
                    <a:pt x="5656" y="8691"/>
                    <a:pt x="5688" y="8276"/>
                  </a:cubicBezTo>
                  <a:cubicBezTo>
                    <a:pt x="5751" y="6646"/>
                    <a:pt x="6486" y="5815"/>
                    <a:pt x="8084" y="5688"/>
                  </a:cubicBezTo>
                  <a:lnTo>
                    <a:pt x="8499" y="5688"/>
                  </a:lnTo>
                  <a:cubicBezTo>
                    <a:pt x="8883" y="5656"/>
                    <a:pt x="9170" y="5656"/>
                    <a:pt x="9969" y="5656"/>
                  </a:cubicBezTo>
                  <a:lnTo>
                    <a:pt x="12174" y="5656"/>
                  </a:lnTo>
                  <a:cubicBezTo>
                    <a:pt x="12685" y="5656"/>
                    <a:pt x="12909" y="5656"/>
                    <a:pt x="13324" y="5688"/>
                  </a:cubicBezTo>
                  <a:close/>
                  <a:moveTo>
                    <a:pt x="10832" y="7573"/>
                  </a:moveTo>
                  <a:cubicBezTo>
                    <a:pt x="9043" y="7573"/>
                    <a:pt x="7573" y="9043"/>
                    <a:pt x="7573" y="10832"/>
                  </a:cubicBezTo>
                  <a:cubicBezTo>
                    <a:pt x="7573" y="12589"/>
                    <a:pt x="9043" y="14027"/>
                    <a:pt x="10832" y="14027"/>
                  </a:cubicBezTo>
                  <a:cubicBezTo>
                    <a:pt x="12589" y="14027"/>
                    <a:pt x="14027" y="12557"/>
                    <a:pt x="14027" y="10832"/>
                  </a:cubicBezTo>
                  <a:cubicBezTo>
                    <a:pt x="14027" y="9043"/>
                    <a:pt x="12557" y="7573"/>
                    <a:pt x="10832" y="7573"/>
                  </a:cubicBezTo>
                  <a:close/>
                  <a:moveTo>
                    <a:pt x="10832" y="8723"/>
                  </a:moveTo>
                  <a:cubicBezTo>
                    <a:pt x="11950" y="8723"/>
                    <a:pt x="12877" y="9650"/>
                    <a:pt x="12877" y="10832"/>
                  </a:cubicBezTo>
                  <a:cubicBezTo>
                    <a:pt x="12877" y="11950"/>
                    <a:pt x="11982" y="12877"/>
                    <a:pt x="10832" y="12877"/>
                  </a:cubicBezTo>
                  <a:cubicBezTo>
                    <a:pt x="9650" y="12877"/>
                    <a:pt x="8723" y="11950"/>
                    <a:pt x="8723" y="10832"/>
                  </a:cubicBezTo>
                  <a:cubicBezTo>
                    <a:pt x="8723" y="9650"/>
                    <a:pt x="9650" y="8723"/>
                    <a:pt x="10832" y="8723"/>
                  </a:cubicBezTo>
                  <a:close/>
                  <a:moveTo>
                    <a:pt x="14155" y="6678"/>
                  </a:moveTo>
                  <a:cubicBezTo>
                    <a:pt x="13740" y="6678"/>
                    <a:pt x="13388" y="7030"/>
                    <a:pt x="13388" y="7445"/>
                  </a:cubicBezTo>
                  <a:cubicBezTo>
                    <a:pt x="13388" y="7860"/>
                    <a:pt x="13740" y="8212"/>
                    <a:pt x="14155" y="8212"/>
                  </a:cubicBezTo>
                  <a:cubicBezTo>
                    <a:pt x="14570" y="8212"/>
                    <a:pt x="14922" y="7860"/>
                    <a:pt x="14922" y="7445"/>
                  </a:cubicBezTo>
                  <a:cubicBezTo>
                    <a:pt x="14922" y="7030"/>
                    <a:pt x="14570" y="6678"/>
                    <a:pt x="14155" y="667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2" name="Google Shape;29;p3">
              <a:extLst>
                <a:ext uri="{FF2B5EF4-FFF2-40B4-BE49-F238E27FC236}">
                  <a16:creationId xmlns:a16="http://schemas.microsoft.com/office/drawing/2014/main" id="{E35D986C-D0AB-4833-AE18-8F86834E713C}"/>
                </a:ext>
              </a:extLst>
            </p:cNvPr>
            <p:cNvSpPr/>
            <p:nvPr/>
          </p:nvSpPr>
          <p:spPr>
            <a:xfrm>
              <a:off x="834628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9011" y="9011"/>
                  </a:moveTo>
                  <a:lnTo>
                    <a:pt x="7221" y="9011"/>
                  </a:lnTo>
                  <a:lnTo>
                    <a:pt x="7221" y="14379"/>
                  </a:lnTo>
                  <a:lnTo>
                    <a:pt x="9011" y="14379"/>
                  </a:lnTo>
                  <a:lnTo>
                    <a:pt x="9011" y="9011"/>
                  </a:lnTo>
                  <a:close/>
                  <a:moveTo>
                    <a:pt x="15305" y="11375"/>
                  </a:moveTo>
                  <a:cubicBezTo>
                    <a:pt x="15305" y="8499"/>
                    <a:pt x="12589" y="8531"/>
                    <a:pt x="11727" y="9905"/>
                  </a:cubicBezTo>
                  <a:lnTo>
                    <a:pt x="11695" y="10001"/>
                  </a:lnTo>
                  <a:lnTo>
                    <a:pt x="11695" y="9011"/>
                  </a:lnTo>
                  <a:lnTo>
                    <a:pt x="9905" y="9011"/>
                  </a:lnTo>
                  <a:lnTo>
                    <a:pt x="9905" y="14379"/>
                  </a:lnTo>
                  <a:lnTo>
                    <a:pt x="11695" y="14379"/>
                  </a:lnTo>
                  <a:lnTo>
                    <a:pt x="11695" y="11822"/>
                  </a:lnTo>
                  <a:cubicBezTo>
                    <a:pt x="11695" y="10353"/>
                    <a:pt x="13388" y="10161"/>
                    <a:pt x="13484" y="11663"/>
                  </a:cubicBezTo>
                  <a:lnTo>
                    <a:pt x="13484" y="14379"/>
                  </a:lnTo>
                  <a:lnTo>
                    <a:pt x="15305" y="14379"/>
                  </a:lnTo>
                  <a:lnTo>
                    <a:pt x="15305" y="11375"/>
                  </a:lnTo>
                  <a:close/>
                  <a:moveTo>
                    <a:pt x="8116" y="6199"/>
                  </a:moveTo>
                  <a:cubicBezTo>
                    <a:pt x="7573" y="6199"/>
                    <a:pt x="7125" y="6646"/>
                    <a:pt x="7125" y="7221"/>
                  </a:cubicBezTo>
                  <a:cubicBezTo>
                    <a:pt x="7125" y="7764"/>
                    <a:pt x="7573" y="8212"/>
                    <a:pt x="8116" y="8212"/>
                  </a:cubicBezTo>
                  <a:cubicBezTo>
                    <a:pt x="8659" y="8212"/>
                    <a:pt x="9107" y="7764"/>
                    <a:pt x="9107" y="7221"/>
                  </a:cubicBezTo>
                  <a:cubicBezTo>
                    <a:pt x="9107" y="6646"/>
                    <a:pt x="8659" y="6199"/>
                    <a:pt x="8116" y="619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3" name="Google Shape;30;p3">
              <a:extLst>
                <a:ext uri="{FF2B5EF4-FFF2-40B4-BE49-F238E27FC236}">
                  <a16:creationId xmlns:a16="http://schemas.microsoft.com/office/drawing/2014/main" id="{FD9C90B6-36F1-4824-9D7D-457E4D00A3FA}"/>
                </a:ext>
              </a:extLst>
            </p:cNvPr>
            <p:cNvSpPr/>
            <p:nvPr/>
          </p:nvSpPr>
          <p:spPr>
            <a:xfrm>
              <a:off x="1669256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676" y="6135"/>
                  </a:moveTo>
                  <a:cubicBezTo>
                    <a:pt x="11982" y="6135"/>
                    <a:pt x="10800" y="7701"/>
                    <a:pt x="11151" y="9330"/>
                  </a:cubicBezTo>
                  <a:cubicBezTo>
                    <a:pt x="9011" y="9202"/>
                    <a:pt x="7125" y="8180"/>
                    <a:pt x="5847" y="6614"/>
                  </a:cubicBezTo>
                  <a:cubicBezTo>
                    <a:pt x="5144" y="7764"/>
                    <a:pt x="5496" y="9298"/>
                    <a:pt x="6646" y="10065"/>
                  </a:cubicBezTo>
                  <a:cubicBezTo>
                    <a:pt x="6199" y="10065"/>
                    <a:pt x="5815" y="9937"/>
                    <a:pt x="5464" y="9746"/>
                  </a:cubicBezTo>
                  <a:cubicBezTo>
                    <a:pt x="5432" y="10928"/>
                    <a:pt x="6295" y="12046"/>
                    <a:pt x="7541" y="12270"/>
                  </a:cubicBezTo>
                  <a:cubicBezTo>
                    <a:pt x="7189" y="12398"/>
                    <a:pt x="6774" y="12398"/>
                    <a:pt x="6359" y="12334"/>
                  </a:cubicBezTo>
                  <a:cubicBezTo>
                    <a:pt x="6710" y="13356"/>
                    <a:pt x="7669" y="14091"/>
                    <a:pt x="8787" y="14123"/>
                  </a:cubicBezTo>
                  <a:cubicBezTo>
                    <a:pt x="7701" y="14986"/>
                    <a:pt x="6327" y="15369"/>
                    <a:pt x="4953" y="15209"/>
                  </a:cubicBezTo>
                  <a:cubicBezTo>
                    <a:pt x="6103" y="15944"/>
                    <a:pt x="7477" y="16360"/>
                    <a:pt x="8915" y="16360"/>
                  </a:cubicBezTo>
                  <a:cubicBezTo>
                    <a:pt x="13708" y="16360"/>
                    <a:pt x="16424" y="12302"/>
                    <a:pt x="16264" y="8691"/>
                  </a:cubicBezTo>
                  <a:cubicBezTo>
                    <a:pt x="16743" y="8340"/>
                    <a:pt x="17191" y="7860"/>
                    <a:pt x="17542" y="7349"/>
                  </a:cubicBezTo>
                  <a:cubicBezTo>
                    <a:pt x="17063" y="7573"/>
                    <a:pt x="16583" y="7701"/>
                    <a:pt x="16040" y="7764"/>
                  </a:cubicBezTo>
                  <a:cubicBezTo>
                    <a:pt x="16583" y="7445"/>
                    <a:pt x="16999" y="6934"/>
                    <a:pt x="17191" y="6327"/>
                  </a:cubicBezTo>
                  <a:cubicBezTo>
                    <a:pt x="16679" y="6614"/>
                    <a:pt x="16136" y="6838"/>
                    <a:pt x="15561" y="6966"/>
                  </a:cubicBezTo>
                  <a:cubicBezTo>
                    <a:pt x="15082" y="6454"/>
                    <a:pt x="14411" y="6135"/>
                    <a:pt x="13676" y="613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sp>
        <p:nvSpPr>
          <p:cNvPr id="3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339CD230-2953-4E2B-840B-252F46E0BDAA}"/>
              </a:ext>
            </a:extLst>
          </p:cNvPr>
          <p:cNvSpPr txBox="1"/>
          <p:nvPr/>
        </p:nvSpPr>
        <p:spPr>
          <a:xfrm>
            <a:off x="8693709" y="8544285"/>
            <a:ext cx="480179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5" name="Google Shape;504;p45">
            <a:extLst>
              <a:ext uri="{FF2B5EF4-FFF2-40B4-BE49-F238E27FC236}">
                <a16:creationId xmlns:a16="http://schemas.microsoft.com/office/drawing/2014/main" id="{EF4479E3-29A0-4FF3-BE6D-F84B24200981}"/>
              </a:ext>
            </a:extLst>
          </p:cNvPr>
          <p:cNvSpPr txBox="1"/>
          <p:nvPr/>
        </p:nvSpPr>
        <p:spPr>
          <a:xfrm>
            <a:off x="7280431" y="7609946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3524676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8">
            <a:extLst>
              <a:ext uri="{FF2B5EF4-FFF2-40B4-BE49-F238E27FC236}">
                <a16:creationId xmlns:a16="http://schemas.microsoft.com/office/drawing/2014/main" id="{5924F164-B410-49C3-8FEC-366A411117D5}"/>
              </a:ext>
            </a:extLst>
          </p:cNvPr>
          <p:cNvSpPr/>
          <p:nvPr/>
        </p:nvSpPr>
        <p:spPr>
          <a:xfrm rot="7989341">
            <a:off x="15521054" y="9535813"/>
            <a:ext cx="3422623" cy="290022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7560952" y="2026931"/>
            <a:ext cx="9671413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Our Team Member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BAC14D0-394E-4C9E-967E-A8FD18CF6755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22</a:t>
            </a:r>
          </a:p>
        </p:txBody>
      </p:sp>
      <p:sp>
        <p:nvSpPr>
          <p:cNvPr id="16" name="Selana">
            <a:extLst>
              <a:ext uri="{FF2B5EF4-FFF2-40B4-BE49-F238E27FC236}">
                <a16:creationId xmlns:a16="http://schemas.microsoft.com/office/drawing/2014/main" id="{999C6B6D-4B26-4ED5-8CAB-ABB30C5A1D47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C77054F-EB31-4DB0-90B8-B287E95E4CB6}"/>
              </a:ext>
            </a:extLst>
          </p:cNvPr>
          <p:cNvSpPr/>
          <p:nvPr/>
        </p:nvSpPr>
        <p:spPr>
          <a:xfrm>
            <a:off x="9683120" y="4825352"/>
            <a:ext cx="493776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01D2EFD8-8C05-4D52-A119-B0EB2B299CAB}"/>
              </a:ext>
            </a:extLst>
          </p:cNvPr>
          <p:cNvSpPr txBox="1"/>
          <p:nvPr/>
        </p:nvSpPr>
        <p:spPr>
          <a:xfrm>
            <a:off x="9683120" y="5440020"/>
            <a:ext cx="497126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84DA4A53-F313-4EAD-BED8-66A12FD34A9A}"/>
              </a:ext>
            </a:extLst>
          </p:cNvPr>
          <p:cNvSpPr/>
          <p:nvPr/>
        </p:nvSpPr>
        <p:spPr>
          <a:xfrm rot="16200000">
            <a:off x="20033833" y="7558392"/>
            <a:ext cx="5796277" cy="966651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8893C31-81C3-4FB2-8C17-A721DAAE9787}"/>
              </a:ext>
            </a:extLst>
          </p:cNvPr>
          <p:cNvSpPr/>
          <p:nvPr/>
        </p:nvSpPr>
        <p:spPr>
          <a:xfrm>
            <a:off x="9088918" y="7543685"/>
            <a:ext cx="6126164" cy="4369978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">
            <a:extLst>
              <a:ext uri="{FF2B5EF4-FFF2-40B4-BE49-F238E27FC236}">
                <a16:creationId xmlns:a16="http://schemas.microsoft.com/office/drawing/2014/main" id="{BED0B9CD-4B4D-4370-8294-B57F4A4532DF}"/>
              </a:ext>
            </a:extLst>
          </p:cNvPr>
          <p:cNvGrpSpPr/>
          <p:nvPr/>
        </p:nvGrpSpPr>
        <p:grpSpPr>
          <a:xfrm>
            <a:off x="10636649" y="10985926"/>
            <a:ext cx="3011885" cy="508001"/>
            <a:chOff x="0" y="0"/>
            <a:chExt cx="3011884" cy="508000"/>
          </a:xfrm>
          <a:solidFill>
            <a:srgbClr val="FFF0CE"/>
          </a:solidFill>
        </p:grpSpPr>
        <p:sp>
          <p:nvSpPr>
            <p:cNvPr id="30" name="Google Shape;27;p3">
              <a:extLst>
                <a:ext uri="{FF2B5EF4-FFF2-40B4-BE49-F238E27FC236}">
                  <a16:creationId xmlns:a16="http://schemas.microsoft.com/office/drawing/2014/main" id="{320BD9F9-2427-48AE-AE3B-9D07C8922B14}"/>
                </a:ext>
              </a:extLst>
            </p:cNvPr>
            <p:cNvSpPr/>
            <p:nvPr/>
          </p:nvSpPr>
          <p:spPr>
            <a:xfrm>
              <a:off x="2503884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484" y="4505"/>
                  </a:moveTo>
                  <a:lnTo>
                    <a:pt x="11727" y="4505"/>
                  </a:lnTo>
                  <a:cubicBezTo>
                    <a:pt x="9905" y="4505"/>
                    <a:pt x="9075" y="5272"/>
                    <a:pt x="9011" y="6774"/>
                  </a:cubicBezTo>
                  <a:lnTo>
                    <a:pt x="9011" y="9011"/>
                  </a:lnTo>
                  <a:lnTo>
                    <a:pt x="7221" y="9011"/>
                  </a:lnTo>
                  <a:lnTo>
                    <a:pt x="7221" y="10832"/>
                  </a:lnTo>
                  <a:lnTo>
                    <a:pt x="9011" y="10832"/>
                  </a:lnTo>
                  <a:lnTo>
                    <a:pt x="9011" y="17095"/>
                  </a:lnTo>
                  <a:lnTo>
                    <a:pt x="11695" y="17095"/>
                  </a:lnTo>
                  <a:lnTo>
                    <a:pt x="11695" y="10832"/>
                  </a:lnTo>
                  <a:lnTo>
                    <a:pt x="13292" y="10832"/>
                  </a:lnTo>
                  <a:lnTo>
                    <a:pt x="13484" y="9011"/>
                  </a:lnTo>
                  <a:lnTo>
                    <a:pt x="11695" y="9011"/>
                  </a:lnTo>
                  <a:lnTo>
                    <a:pt x="11695" y="7924"/>
                  </a:lnTo>
                  <a:cubicBezTo>
                    <a:pt x="11695" y="7445"/>
                    <a:pt x="11759" y="7253"/>
                    <a:pt x="12174" y="7221"/>
                  </a:cubicBezTo>
                  <a:lnTo>
                    <a:pt x="13484" y="7221"/>
                  </a:lnTo>
                  <a:lnTo>
                    <a:pt x="13484" y="4505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1" name="Google Shape;28;p3">
              <a:extLst>
                <a:ext uri="{FF2B5EF4-FFF2-40B4-BE49-F238E27FC236}">
                  <a16:creationId xmlns:a16="http://schemas.microsoft.com/office/drawing/2014/main" id="{6D1E5F24-4E5C-4AAD-B7A7-D7A4C590F715}"/>
                </a:ext>
              </a:extLst>
            </p:cNvPr>
            <p:cNvSpPr/>
            <p:nvPr/>
          </p:nvSpPr>
          <p:spPr>
            <a:xfrm>
              <a:off x="0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2142" y="4505"/>
                  </a:moveTo>
                  <a:lnTo>
                    <a:pt x="9458" y="4505"/>
                  </a:lnTo>
                  <a:cubicBezTo>
                    <a:pt x="8883" y="4505"/>
                    <a:pt x="8659" y="4537"/>
                    <a:pt x="8212" y="4537"/>
                  </a:cubicBezTo>
                  <a:cubicBezTo>
                    <a:pt x="6007" y="4633"/>
                    <a:pt x="4729" y="5847"/>
                    <a:pt x="4569" y="7988"/>
                  </a:cubicBezTo>
                  <a:lnTo>
                    <a:pt x="4537" y="8787"/>
                  </a:lnTo>
                  <a:cubicBezTo>
                    <a:pt x="4505" y="9075"/>
                    <a:pt x="4505" y="9394"/>
                    <a:pt x="4505" y="10033"/>
                  </a:cubicBezTo>
                  <a:lnTo>
                    <a:pt x="4505" y="12366"/>
                  </a:lnTo>
                  <a:cubicBezTo>
                    <a:pt x="4505" y="12781"/>
                    <a:pt x="4537" y="13005"/>
                    <a:pt x="4537" y="13388"/>
                  </a:cubicBezTo>
                  <a:cubicBezTo>
                    <a:pt x="4665" y="15689"/>
                    <a:pt x="5911" y="16935"/>
                    <a:pt x="8212" y="17063"/>
                  </a:cubicBezTo>
                  <a:lnTo>
                    <a:pt x="9138" y="17095"/>
                  </a:lnTo>
                  <a:cubicBezTo>
                    <a:pt x="9490" y="17095"/>
                    <a:pt x="9969" y="17095"/>
                    <a:pt x="10832" y="17095"/>
                  </a:cubicBezTo>
                  <a:lnTo>
                    <a:pt x="12366" y="17095"/>
                  </a:lnTo>
                  <a:cubicBezTo>
                    <a:pt x="12781" y="17095"/>
                    <a:pt x="13005" y="17063"/>
                    <a:pt x="13388" y="17063"/>
                  </a:cubicBezTo>
                  <a:cubicBezTo>
                    <a:pt x="15689" y="16935"/>
                    <a:pt x="16935" y="15689"/>
                    <a:pt x="17063" y="13388"/>
                  </a:cubicBezTo>
                  <a:lnTo>
                    <a:pt x="17095" y="12462"/>
                  </a:lnTo>
                  <a:cubicBezTo>
                    <a:pt x="17095" y="12110"/>
                    <a:pt x="17095" y="11631"/>
                    <a:pt x="17095" y="10832"/>
                  </a:cubicBezTo>
                  <a:lnTo>
                    <a:pt x="17095" y="9234"/>
                  </a:lnTo>
                  <a:cubicBezTo>
                    <a:pt x="17095" y="8819"/>
                    <a:pt x="17063" y="8595"/>
                    <a:pt x="17063" y="8212"/>
                  </a:cubicBezTo>
                  <a:cubicBezTo>
                    <a:pt x="16967" y="6007"/>
                    <a:pt x="15753" y="4729"/>
                    <a:pt x="13612" y="4569"/>
                  </a:cubicBezTo>
                  <a:lnTo>
                    <a:pt x="13069" y="4537"/>
                  </a:lnTo>
                  <a:cubicBezTo>
                    <a:pt x="12781" y="4537"/>
                    <a:pt x="12557" y="4505"/>
                    <a:pt x="12142" y="4505"/>
                  </a:cubicBezTo>
                  <a:close/>
                  <a:moveTo>
                    <a:pt x="13324" y="5688"/>
                  </a:moveTo>
                  <a:cubicBezTo>
                    <a:pt x="15050" y="5751"/>
                    <a:pt x="15849" y="6582"/>
                    <a:pt x="15912" y="8276"/>
                  </a:cubicBezTo>
                  <a:lnTo>
                    <a:pt x="15944" y="8915"/>
                  </a:lnTo>
                  <a:cubicBezTo>
                    <a:pt x="15944" y="9170"/>
                    <a:pt x="15944" y="9490"/>
                    <a:pt x="15944" y="10001"/>
                  </a:cubicBezTo>
                  <a:lnTo>
                    <a:pt x="15944" y="12142"/>
                  </a:lnTo>
                  <a:cubicBezTo>
                    <a:pt x="15944" y="12685"/>
                    <a:pt x="15944" y="12909"/>
                    <a:pt x="15912" y="13324"/>
                  </a:cubicBezTo>
                  <a:cubicBezTo>
                    <a:pt x="15849" y="15018"/>
                    <a:pt x="15050" y="15849"/>
                    <a:pt x="13324" y="15912"/>
                  </a:cubicBezTo>
                  <a:lnTo>
                    <a:pt x="12781" y="15944"/>
                  </a:lnTo>
                  <a:cubicBezTo>
                    <a:pt x="12525" y="15944"/>
                    <a:pt x="12206" y="15944"/>
                    <a:pt x="11599" y="15944"/>
                  </a:cubicBezTo>
                  <a:lnTo>
                    <a:pt x="9618" y="15944"/>
                  </a:lnTo>
                  <a:cubicBezTo>
                    <a:pt x="8979" y="15944"/>
                    <a:pt x="8723" y="15944"/>
                    <a:pt x="8276" y="15912"/>
                  </a:cubicBezTo>
                  <a:cubicBezTo>
                    <a:pt x="6614" y="15849"/>
                    <a:pt x="5815" y="15082"/>
                    <a:pt x="5688" y="13516"/>
                  </a:cubicBezTo>
                  <a:lnTo>
                    <a:pt x="5656" y="12845"/>
                  </a:lnTo>
                  <a:cubicBezTo>
                    <a:pt x="5656" y="12525"/>
                    <a:pt x="5656" y="12174"/>
                    <a:pt x="5656" y="11439"/>
                  </a:cubicBezTo>
                  <a:lnTo>
                    <a:pt x="5656" y="9490"/>
                  </a:lnTo>
                  <a:cubicBezTo>
                    <a:pt x="5656" y="8915"/>
                    <a:pt x="5656" y="8691"/>
                    <a:pt x="5688" y="8276"/>
                  </a:cubicBezTo>
                  <a:cubicBezTo>
                    <a:pt x="5751" y="6646"/>
                    <a:pt x="6486" y="5815"/>
                    <a:pt x="8084" y="5688"/>
                  </a:cubicBezTo>
                  <a:lnTo>
                    <a:pt x="8499" y="5688"/>
                  </a:lnTo>
                  <a:cubicBezTo>
                    <a:pt x="8883" y="5656"/>
                    <a:pt x="9170" y="5656"/>
                    <a:pt x="9969" y="5656"/>
                  </a:cubicBezTo>
                  <a:lnTo>
                    <a:pt x="12174" y="5656"/>
                  </a:lnTo>
                  <a:cubicBezTo>
                    <a:pt x="12685" y="5656"/>
                    <a:pt x="12909" y="5656"/>
                    <a:pt x="13324" y="5688"/>
                  </a:cubicBezTo>
                  <a:close/>
                  <a:moveTo>
                    <a:pt x="10832" y="7573"/>
                  </a:moveTo>
                  <a:cubicBezTo>
                    <a:pt x="9043" y="7573"/>
                    <a:pt x="7573" y="9043"/>
                    <a:pt x="7573" y="10832"/>
                  </a:cubicBezTo>
                  <a:cubicBezTo>
                    <a:pt x="7573" y="12589"/>
                    <a:pt x="9043" y="14027"/>
                    <a:pt x="10832" y="14027"/>
                  </a:cubicBezTo>
                  <a:cubicBezTo>
                    <a:pt x="12589" y="14027"/>
                    <a:pt x="14027" y="12557"/>
                    <a:pt x="14027" y="10832"/>
                  </a:cubicBezTo>
                  <a:cubicBezTo>
                    <a:pt x="14027" y="9043"/>
                    <a:pt x="12557" y="7573"/>
                    <a:pt x="10832" y="7573"/>
                  </a:cubicBezTo>
                  <a:close/>
                  <a:moveTo>
                    <a:pt x="10832" y="8723"/>
                  </a:moveTo>
                  <a:cubicBezTo>
                    <a:pt x="11950" y="8723"/>
                    <a:pt x="12877" y="9650"/>
                    <a:pt x="12877" y="10832"/>
                  </a:cubicBezTo>
                  <a:cubicBezTo>
                    <a:pt x="12877" y="11950"/>
                    <a:pt x="11982" y="12877"/>
                    <a:pt x="10832" y="12877"/>
                  </a:cubicBezTo>
                  <a:cubicBezTo>
                    <a:pt x="9650" y="12877"/>
                    <a:pt x="8723" y="11950"/>
                    <a:pt x="8723" y="10832"/>
                  </a:cubicBezTo>
                  <a:cubicBezTo>
                    <a:pt x="8723" y="9650"/>
                    <a:pt x="9650" y="8723"/>
                    <a:pt x="10832" y="8723"/>
                  </a:cubicBezTo>
                  <a:close/>
                  <a:moveTo>
                    <a:pt x="14155" y="6678"/>
                  </a:moveTo>
                  <a:cubicBezTo>
                    <a:pt x="13740" y="6678"/>
                    <a:pt x="13388" y="7030"/>
                    <a:pt x="13388" y="7445"/>
                  </a:cubicBezTo>
                  <a:cubicBezTo>
                    <a:pt x="13388" y="7860"/>
                    <a:pt x="13740" y="8212"/>
                    <a:pt x="14155" y="8212"/>
                  </a:cubicBezTo>
                  <a:cubicBezTo>
                    <a:pt x="14570" y="8212"/>
                    <a:pt x="14922" y="7860"/>
                    <a:pt x="14922" y="7445"/>
                  </a:cubicBezTo>
                  <a:cubicBezTo>
                    <a:pt x="14922" y="7030"/>
                    <a:pt x="14570" y="6678"/>
                    <a:pt x="14155" y="667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2" name="Google Shape;29;p3">
              <a:extLst>
                <a:ext uri="{FF2B5EF4-FFF2-40B4-BE49-F238E27FC236}">
                  <a16:creationId xmlns:a16="http://schemas.microsoft.com/office/drawing/2014/main" id="{E35D986C-D0AB-4833-AE18-8F86834E713C}"/>
                </a:ext>
              </a:extLst>
            </p:cNvPr>
            <p:cNvSpPr/>
            <p:nvPr/>
          </p:nvSpPr>
          <p:spPr>
            <a:xfrm>
              <a:off x="834628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9011" y="9011"/>
                  </a:moveTo>
                  <a:lnTo>
                    <a:pt x="7221" y="9011"/>
                  </a:lnTo>
                  <a:lnTo>
                    <a:pt x="7221" y="14379"/>
                  </a:lnTo>
                  <a:lnTo>
                    <a:pt x="9011" y="14379"/>
                  </a:lnTo>
                  <a:lnTo>
                    <a:pt x="9011" y="9011"/>
                  </a:lnTo>
                  <a:close/>
                  <a:moveTo>
                    <a:pt x="15305" y="11375"/>
                  </a:moveTo>
                  <a:cubicBezTo>
                    <a:pt x="15305" y="8499"/>
                    <a:pt x="12589" y="8531"/>
                    <a:pt x="11727" y="9905"/>
                  </a:cubicBezTo>
                  <a:lnTo>
                    <a:pt x="11695" y="10001"/>
                  </a:lnTo>
                  <a:lnTo>
                    <a:pt x="11695" y="9011"/>
                  </a:lnTo>
                  <a:lnTo>
                    <a:pt x="9905" y="9011"/>
                  </a:lnTo>
                  <a:lnTo>
                    <a:pt x="9905" y="14379"/>
                  </a:lnTo>
                  <a:lnTo>
                    <a:pt x="11695" y="14379"/>
                  </a:lnTo>
                  <a:lnTo>
                    <a:pt x="11695" y="11822"/>
                  </a:lnTo>
                  <a:cubicBezTo>
                    <a:pt x="11695" y="10353"/>
                    <a:pt x="13388" y="10161"/>
                    <a:pt x="13484" y="11663"/>
                  </a:cubicBezTo>
                  <a:lnTo>
                    <a:pt x="13484" y="14379"/>
                  </a:lnTo>
                  <a:lnTo>
                    <a:pt x="15305" y="14379"/>
                  </a:lnTo>
                  <a:lnTo>
                    <a:pt x="15305" y="11375"/>
                  </a:lnTo>
                  <a:close/>
                  <a:moveTo>
                    <a:pt x="8116" y="6199"/>
                  </a:moveTo>
                  <a:cubicBezTo>
                    <a:pt x="7573" y="6199"/>
                    <a:pt x="7125" y="6646"/>
                    <a:pt x="7125" y="7221"/>
                  </a:cubicBezTo>
                  <a:cubicBezTo>
                    <a:pt x="7125" y="7764"/>
                    <a:pt x="7573" y="8212"/>
                    <a:pt x="8116" y="8212"/>
                  </a:cubicBezTo>
                  <a:cubicBezTo>
                    <a:pt x="8659" y="8212"/>
                    <a:pt x="9107" y="7764"/>
                    <a:pt x="9107" y="7221"/>
                  </a:cubicBezTo>
                  <a:cubicBezTo>
                    <a:pt x="9107" y="6646"/>
                    <a:pt x="8659" y="6199"/>
                    <a:pt x="8116" y="619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3" name="Google Shape;30;p3">
              <a:extLst>
                <a:ext uri="{FF2B5EF4-FFF2-40B4-BE49-F238E27FC236}">
                  <a16:creationId xmlns:a16="http://schemas.microsoft.com/office/drawing/2014/main" id="{FD9C90B6-36F1-4824-9D7D-457E4D00A3FA}"/>
                </a:ext>
              </a:extLst>
            </p:cNvPr>
            <p:cNvSpPr/>
            <p:nvPr/>
          </p:nvSpPr>
          <p:spPr>
            <a:xfrm>
              <a:off x="1669256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676" y="6135"/>
                  </a:moveTo>
                  <a:cubicBezTo>
                    <a:pt x="11982" y="6135"/>
                    <a:pt x="10800" y="7701"/>
                    <a:pt x="11151" y="9330"/>
                  </a:cubicBezTo>
                  <a:cubicBezTo>
                    <a:pt x="9011" y="9202"/>
                    <a:pt x="7125" y="8180"/>
                    <a:pt x="5847" y="6614"/>
                  </a:cubicBezTo>
                  <a:cubicBezTo>
                    <a:pt x="5144" y="7764"/>
                    <a:pt x="5496" y="9298"/>
                    <a:pt x="6646" y="10065"/>
                  </a:cubicBezTo>
                  <a:cubicBezTo>
                    <a:pt x="6199" y="10065"/>
                    <a:pt x="5815" y="9937"/>
                    <a:pt x="5464" y="9746"/>
                  </a:cubicBezTo>
                  <a:cubicBezTo>
                    <a:pt x="5432" y="10928"/>
                    <a:pt x="6295" y="12046"/>
                    <a:pt x="7541" y="12270"/>
                  </a:cubicBezTo>
                  <a:cubicBezTo>
                    <a:pt x="7189" y="12398"/>
                    <a:pt x="6774" y="12398"/>
                    <a:pt x="6359" y="12334"/>
                  </a:cubicBezTo>
                  <a:cubicBezTo>
                    <a:pt x="6710" y="13356"/>
                    <a:pt x="7669" y="14091"/>
                    <a:pt x="8787" y="14123"/>
                  </a:cubicBezTo>
                  <a:cubicBezTo>
                    <a:pt x="7701" y="14986"/>
                    <a:pt x="6327" y="15369"/>
                    <a:pt x="4953" y="15209"/>
                  </a:cubicBezTo>
                  <a:cubicBezTo>
                    <a:pt x="6103" y="15944"/>
                    <a:pt x="7477" y="16360"/>
                    <a:pt x="8915" y="16360"/>
                  </a:cubicBezTo>
                  <a:cubicBezTo>
                    <a:pt x="13708" y="16360"/>
                    <a:pt x="16424" y="12302"/>
                    <a:pt x="16264" y="8691"/>
                  </a:cubicBezTo>
                  <a:cubicBezTo>
                    <a:pt x="16743" y="8340"/>
                    <a:pt x="17191" y="7860"/>
                    <a:pt x="17542" y="7349"/>
                  </a:cubicBezTo>
                  <a:cubicBezTo>
                    <a:pt x="17063" y="7573"/>
                    <a:pt x="16583" y="7701"/>
                    <a:pt x="16040" y="7764"/>
                  </a:cubicBezTo>
                  <a:cubicBezTo>
                    <a:pt x="16583" y="7445"/>
                    <a:pt x="16999" y="6934"/>
                    <a:pt x="17191" y="6327"/>
                  </a:cubicBezTo>
                  <a:cubicBezTo>
                    <a:pt x="16679" y="6614"/>
                    <a:pt x="16136" y="6838"/>
                    <a:pt x="15561" y="6966"/>
                  </a:cubicBezTo>
                  <a:cubicBezTo>
                    <a:pt x="15082" y="6454"/>
                    <a:pt x="14411" y="6135"/>
                    <a:pt x="13676" y="613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sp>
        <p:nvSpPr>
          <p:cNvPr id="3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339CD230-2953-4E2B-840B-252F46E0BDAA}"/>
              </a:ext>
            </a:extLst>
          </p:cNvPr>
          <p:cNvSpPr txBox="1"/>
          <p:nvPr/>
        </p:nvSpPr>
        <p:spPr>
          <a:xfrm>
            <a:off x="10138548" y="8976057"/>
            <a:ext cx="480179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5" name="Google Shape;504;p45">
            <a:extLst>
              <a:ext uri="{FF2B5EF4-FFF2-40B4-BE49-F238E27FC236}">
                <a16:creationId xmlns:a16="http://schemas.microsoft.com/office/drawing/2014/main" id="{EF4479E3-29A0-4FF3-BE6D-F84B24200981}"/>
              </a:ext>
            </a:extLst>
          </p:cNvPr>
          <p:cNvSpPr txBox="1"/>
          <p:nvPr/>
        </p:nvSpPr>
        <p:spPr>
          <a:xfrm>
            <a:off x="8725270" y="8041718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39" name="Rectangle 8">
            <a:extLst>
              <a:ext uri="{FF2B5EF4-FFF2-40B4-BE49-F238E27FC236}">
                <a16:creationId xmlns:a16="http://schemas.microsoft.com/office/drawing/2014/main" id="{1565974B-2CC5-4AA8-B4AA-964A47697A6F}"/>
              </a:ext>
            </a:extLst>
          </p:cNvPr>
          <p:cNvSpPr/>
          <p:nvPr/>
        </p:nvSpPr>
        <p:spPr>
          <a:xfrm rot="20960914">
            <a:off x="-3923716" y="10978424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5B2520-04B9-42CD-87EA-21F93D6806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ED3A55E-D6A2-4243-B5AF-2633010AB4A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635138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8">
            <a:extLst>
              <a:ext uri="{FF2B5EF4-FFF2-40B4-BE49-F238E27FC236}">
                <a16:creationId xmlns:a16="http://schemas.microsoft.com/office/drawing/2014/main" id="{8F91AE9F-D5EE-4EC0-9BD8-9BF6DF531CCA}"/>
              </a:ext>
            </a:extLst>
          </p:cNvPr>
          <p:cNvSpPr/>
          <p:nvPr/>
        </p:nvSpPr>
        <p:spPr>
          <a:xfrm rot="11849184">
            <a:off x="5132349" y="11271617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14907B55-FA70-4DDF-9EE1-C5C8982A55F7}"/>
              </a:ext>
            </a:extLst>
          </p:cNvPr>
          <p:cNvSpPr/>
          <p:nvPr/>
        </p:nvSpPr>
        <p:spPr>
          <a:xfrm rot="11849184">
            <a:off x="13785472" y="3215828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395837" y="2026931"/>
            <a:ext cx="9671413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Images Gallery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C77054F-EB31-4DB0-90B8-B287E95E4CB6}"/>
              </a:ext>
            </a:extLst>
          </p:cNvPr>
          <p:cNvSpPr/>
          <p:nvPr/>
        </p:nvSpPr>
        <p:spPr>
          <a:xfrm>
            <a:off x="2395837" y="4825352"/>
            <a:ext cx="612648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01D2EFD8-8C05-4D52-A119-B0EB2B299CAB}"/>
              </a:ext>
            </a:extLst>
          </p:cNvPr>
          <p:cNvSpPr txBox="1"/>
          <p:nvPr/>
        </p:nvSpPr>
        <p:spPr>
          <a:xfrm>
            <a:off x="2395836" y="5440020"/>
            <a:ext cx="6329433" cy="100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84DA4A53-F313-4EAD-BED8-66A12FD34A9A}"/>
              </a:ext>
            </a:extLst>
          </p:cNvPr>
          <p:cNvSpPr/>
          <p:nvPr/>
        </p:nvSpPr>
        <p:spPr>
          <a:xfrm rot="16200000">
            <a:off x="20549450" y="9819836"/>
            <a:ext cx="5796277" cy="966651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79BD395-CB9F-46AB-815C-A80F947B7588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23</a:t>
            </a:r>
          </a:p>
        </p:txBody>
      </p:sp>
      <p:sp>
        <p:nvSpPr>
          <p:cNvPr id="27" name="Selana">
            <a:extLst>
              <a:ext uri="{FF2B5EF4-FFF2-40B4-BE49-F238E27FC236}">
                <a16:creationId xmlns:a16="http://schemas.microsoft.com/office/drawing/2014/main" id="{BB12861B-CE16-4A07-8883-4D6F6AC6D8F4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42" name="Rectangle 23">
            <a:extLst>
              <a:ext uri="{FF2B5EF4-FFF2-40B4-BE49-F238E27FC236}">
                <a16:creationId xmlns:a16="http://schemas.microsoft.com/office/drawing/2014/main" id="{16AA8D7B-F623-4B7B-85B5-296A672E54CA}"/>
              </a:ext>
            </a:extLst>
          </p:cNvPr>
          <p:cNvSpPr/>
          <p:nvPr/>
        </p:nvSpPr>
        <p:spPr>
          <a:xfrm rot="10800000">
            <a:off x="0" y="0"/>
            <a:ext cx="2105418" cy="2092104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FE81C08-2315-444C-A902-33CED0F836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B79B8B-574E-47C8-BA4E-6A3041B1043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EA29051-CEE4-46E7-9E0A-C877E2B400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75A1737-7B4F-49C1-BDBF-8460BD16737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122648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>
            <a:extLst>
              <a:ext uri="{FF2B5EF4-FFF2-40B4-BE49-F238E27FC236}">
                <a16:creationId xmlns:a16="http://schemas.microsoft.com/office/drawing/2014/main" id="{95421418-D93E-417E-AABC-BA1ADDF62638}"/>
              </a:ext>
            </a:extLst>
          </p:cNvPr>
          <p:cNvSpPr/>
          <p:nvPr/>
        </p:nvSpPr>
        <p:spPr>
          <a:xfrm rot="3678504">
            <a:off x="4236421" y="1682894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8F91AE9F-D5EE-4EC0-9BD8-9BF6DF531CCA}"/>
              </a:ext>
            </a:extLst>
          </p:cNvPr>
          <p:cNvSpPr/>
          <p:nvPr/>
        </p:nvSpPr>
        <p:spPr>
          <a:xfrm rot="11849184">
            <a:off x="214964" y="5601025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14907B55-FA70-4DDF-9EE1-C5C8982A55F7}"/>
              </a:ext>
            </a:extLst>
          </p:cNvPr>
          <p:cNvSpPr/>
          <p:nvPr/>
        </p:nvSpPr>
        <p:spPr>
          <a:xfrm rot="11849184">
            <a:off x="13786044" y="9624950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0181379" y="1342488"/>
            <a:ext cx="9671413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Images Gallery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C77054F-EB31-4DB0-90B8-B287E95E4CB6}"/>
              </a:ext>
            </a:extLst>
          </p:cNvPr>
          <p:cNvSpPr/>
          <p:nvPr/>
        </p:nvSpPr>
        <p:spPr>
          <a:xfrm>
            <a:off x="10940199" y="5427916"/>
            <a:ext cx="3971443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01D2EFD8-8C05-4D52-A119-B0EB2B299CAB}"/>
              </a:ext>
            </a:extLst>
          </p:cNvPr>
          <p:cNvSpPr txBox="1"/>
          <p:nvPr/>
        </p:nvSpPr>
        <p:spPr>
          <a:xfrm>
            <a:off x="10940199" y="6042584"/>
            <a:ext cx="410300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84DA4A53-F313-4EAD-BED8-66A12FD34A9A}"/>
              </a:ext>
            </a:extLst>
          </p:cNvPr>
          <p:cNvSpPr/>
          <p:nvPr/>
        </p:nvSpPr>
        <p:spPr>
          <a:xfrm rot="10800000">
            <a:off x="16741318" y="3131494"/>
            <a:ext cx="5796277" cy="966651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79BD395-CB9F-46AB-815C-A80F947B7588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24</a:t>
            </a:r>
          </a:p>
        </p:txBody>
      </p:sp>
      <p:sp>
        <p:nvSpPr>
          <p:cNvPr id="27" name="Selana">
            <a:extLst>
              <a:ext uri="{FF2B5EF4-FFF2-40B4-BE49-F238E27FC236}">
                <a16:creationId xmlns:a16="http://schemas.microsoft.com/office/drawing/2014/main" id="{BB12861B-CE16-4A07-8883-4D6F6AC6D8F4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A1CB032-BEF9-434B-848B-CB62D57E85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19DE5A-E3F7-4759-824D-80E7E626BA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7BCB31D-E0EA-4132-BAE7-B0673376777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022132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276900" y="1737291"/>
            <a:ext cx="6051649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Infographic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84DA4A53-F313-4EAD-BED8-66A12FD34A9A}"/>
              </a:ext>
            </a:extLst>
          </p:cNvPr>
          <p:cNvSpPr/>
          <p:nvPr/>
        </p:nvSpPr>
        <p:spPr>
          <a:xfrm>
            <a:off x="-79785" y="-12650"/>
            <a:ext cx="5796277" cy="966651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79BD395-CB9F-46AB-815C-A80F947B7588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25</a:t>
            </a:r>
          </a:p>
        </p:txBody>
      </p:sp>
      <p:sp>
        <p:nvSpPr>
          <p:cNvPr id="27" name="Selana">
            <a:extLst>
              <a:ext uri="{FF2B5EF4-FFF2-40B4-BE49-F238E27FC236}">
                <a16:creationId xmlns:a16="http://schemas.microsoft.com/office/drawing/2014/main" id="{BB12861B-CE16-4A07-8883-4D6F6AC6D8F4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0" name="Google Shape;744;p55">
            <a:extLst>
              <a:ext uri="{FF2B5EF4-FFF2-40B4-BE49-F238E27FC236}">
                <a16:creationId xmlns:a16="http://schemas.microsoft.com/office/drawing/2014/main" id="{FD126DC8-DECA-47AB-8C85-BE4CF49647A9}"/>
              </a:ext>
            </a:extLst>
          </p:cNvPr>
          <p:cNvSpPr/>
          <p:nvPr/>
        </p:nvSpPr>
        <p:spPr>
          <a:xfrm>
            <a:off x="2184396" y="4342850"/>
            <a:ext cx="22199604" cy="2050019"/>
          </a:xfrm>
          <a:prstGeom prst="rect">
            <a:avLst/>
          </a:prstGeom>
          <a:solidFill>
            <a:srgbClr val="FFF0C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F0E8D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28" name="Google Shape;746;p55">
            <a:extLst>
              <a:ext uri="{FF2B5EF4-FFF2-40B4-BE49-F238E27FC236}">
                <a16:creationId xmlns:a16="http://schemas.microsoft.com/office/drawing/2014/main" id="{1ADAFB45-B070-4B7C-B71B-6C8BC70F08A4}"/>
              </a:ext>
            </a:extLst>
          </p:cNvPr>
          <p:cNvSpPr/>
          <p:nvPr/>
        </p:nvSpPr>
        <p:spPr>
          <a:xfrm>
            <a:off x="4781787" y="3769910"/>
            <a:ext cx="3195899" cy="3195899"/>
          </a:xfrm>
          <a:prstGeom prst="ellipse">
            <a:avLst/>
          </a:prstGeom>
          <a:solidFill>
            <a:srgbClr val="FF8C3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F0E8D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29" name="Google Shape;749;p55">
            <a:extLst>
              <a:ext uri="{FF2B5EF4-FFF2-40B4-BE49-F238E27FC236}">
                <a16:creationId xmlns:a16="http://schemas.microsoft.com/office/drawing/2014/main" id="{623DF4D4-388A-49DC-9420-06B696FADA40}"/>
              </a:ext>
            </a:extLst>
          </p:cNvPr>
          <p:cNvSpPr/>
          <p:nvPr/>
        </p:nvSpPr>
        <p:spPr>
          <a:xfrm>
            <a:off x="19513679" y="3767659"/>
            <a:ext cx="3200403" cy="3200403"/>
          </a:xfrm>
          <a:prstGeom prst="ellipse">
            <a:avLst/>
          </a:prstGeom>
          <a:solidFill>
            <a:srgbClr val="FF8C3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F0E8D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30" name="Google Shape;750;p55">
            <a:extLst>
              <a:ext uri="{FF2B5EF4-FFF2-40B4-BE49-F238E27FC236}">
                <a16:creationId xmlns:a16="http://schemas.microsoft.com/office/drawing/2014/main" id="{5A2B61FB-85BE-48FC-8F5D-62E09652286E}"/>
              </a:ext>
            </a:extLst>
          </p:cNvPr>
          <p:cNvSpPr/>
          <p:nvPr/>
        </p:nvSpPr>
        <p:spPr>
          <a:xfrm>
            <a:off x="20669379" y="5024168"/>
            <a:ext cx="889002" cy="6828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17" y="14015"/>
                </a:moveTo>
                <a:cubicBezTo>
                  <a:pt x="3790" y="15298"/>
                  <a:pt x="4076" y="16196"/>
                  <a:pt x="4559" y="16895"/>
                </a:cubicBezTo>
                <a:cubicBezTo>
                  <a:pt x="5043" y="17594"/>
                  <a:pt x="5724" y="18093"/>
                  <a:pt x="6889" y="18577"/>
                </a:cubicBezTo>
                <a:cubicBezTo>
                  <a:pt x="8822" y="20117"/>
                  <a:pt x="10009" y="21600"/>
                  <a:pt x="10800" y="21600"/>
                </a:cubicBezTo>
                <a:cubicBezTo>
                  <a:pt x="11591" y="21600"/>
                  <a:pt x="12778" y="20117"/>
                  <a:pt x="14711" y="19091"/>
                </a:cubicBezTo>
                <a:cubicBezTo>
                  <a:pt x="15876" y="18349"/>
                  <a:pt x="16260" y="17979"/>
                  <a:pt x="16453" y="17416"/>
                </a:cubicBezTo>
                <a:cubicBezTo>
                  <a:pt x="16645" y="16852"/>
                  <a:pt x="16645" y="16097"/>
                  <a:pt x="17040" y="14585"/>
                </a:cubicBezTo>
                <a:cubicBezTo>
                  <a:pt x="13920" y="16581"/>
                  <a:pt x="12360" y="17579"/>
                  <a:pt x="11580" y="18078"/>
                </a:cubicBezTo>
                <a:cubicBezTo>
                  <a:pt x="10800" y="18577"/>
                  <a:pt x="10800" y="18577"/>
                  <a:pt x="10800" y="18577"/>
                </a:cubicBezTo>
                <a:lnTo>
                  <a:pt x="3417" y="14015"/>
                </a:lnTo>
                <a:close/>
                <a:moveTo>
                  <a:pt x="21303" y="6943"/>
                </a:moveTo>
                <a:cubicBezTo>
                  <a:pt x="16623" y="3664"/>
                  <a:pt x="14283" y="2025"/>
                  <a:pt x="13113" y="1205"/>
                </a:cubicBezTo>
                <a:cubicBezTo>
                  <a:pt x="11943" y="385"/>
                  <a:pt x="11943" y="385"/>
                  <a:pt x="11943" y="385"/>
                </a:cubicBezTo>
                <a:cubicBezTo>
                  <a:pt x="11767" y="128"/>
                  <a:pt x="11382" y="0"/>
                  <a:pt x="10943" y="0"/>
                </a:cubicBezTo>
                <a:cubicBezTo>
                  <a:pt x="10503" y="0"/>
                  <a:pt x="10009" y="128"/>
                  <a:pt x="9613" y="385"/>
                </a:cubicBezTo>
                <a:cubicBezTo>
                  <a:pt x="4955" y="3664"/>
                  <a:pt x="2626" y="5304"/>
                  <a:pt x="1461" y="6123"/>
                </a:cubicBezTo>
                <a:cubicBezTo>
                  <a:pt x="297" y="6943"/>
                  <a:pt x="297" y="6943"/>
                  <a:pt x="297" y="6943"/>
                </a:cubicBezTo>
                <a:cubicBezTo>
                  <a:pt x="99" y="7200"/>
                  <a:pt x="0" y="7457"/>
                  <a:pt x="0" y="7777"/>
                </a:cubicBezTo>
                <a:cubicBezTo>
                  <a:pt x="0" y="8098"/>
                  <a:pt x="99" y="8483"/>
                  <a:pt x="297" y="8996"/>
                </a:cubicBezTo>
                <a:cubicBezTo>
                  <a:pt x="4955" y="12276"/>
                  <a:pt x="7284" y="13915"/>
                  <a:pt x="8449" y="14735"/>
                </a:cubicBezTo>
                <a:cubicBezTo>
                  <a:pt x="9613" y="15555"/>
                  <a:pt x="9613" y="15555"/>
                  <a:pt x="9613" y="15555"/>
                </a:cubicBezTo>
                <a:cubicBezTo>
                  <a:pt x="10009" y="15812"/>
                  <a:pt x="10503" y="15940"/>
                  <a:pt x="10943" y="15940"/>
                </a:cubicBezTo>
                <a:cubicBezTo>
                  <a:pt x="11382" y="15940"/>
                  <a:pt x="11767" y="15812"/>
                  <a:pt x="11943" y="15555"/>
                </a:cubicBezTo>
                <a:cubicBezTo>
                  <a:pt x="14887" y="13274"/>
                  <a:pt x="16359" y="12133"/>
                  <a:pt x="17095" y="11563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4711" y="9994"/>
                  <a:pt x="13151" y="9495"/>
                  <a:pt x="12371" y="9246"/>
                </a:cubicBezTo>
                <a:cubicBezTo>
                  <a:pt x="11591" y="8996"/>
                  <a:pt x="11591" y="8996"/>
                  <a:pt x="11591" y="8996"/>
                </a:cubicBezTo>
                <a:cubicBezTo>
                  <a:pt x="11196" y="8996"/>
                  <a:pt x="11196" y="9453"/>
                  <a:pt x="10800" y="9453"/>
                </a:cubicBezTo>
                <a:cubicBezTo>
                  <a:pt x="9613" y="9453"/>
                  <a:pt x="8822" y="8483"/>
                  <a:pt x="8822" y="7457"/>
                </a:cubicBezTo>
                <a:cubicBezTo>
                  <a:pt x="8822" y="6943"/>
                  <a:pt x="9613" y="5974"/>
                  <a:pt x="10800" y="5974"/>
                </a:cubicBezTo>
                <a:cubicBezTo>
                  <a:pt x="11591" y="5974"/>
                  <a:pt x="12382" y="6430"/>
                  <a:pt x="12778" y="6943"/>
                </a:cubicBezTo>
                <a:cubicBezTo>
                  <a:pt x="16074" y="8455"/>
                  <a:pt x="17722" y="9210"/>
                  <a:pt x="18546" y="9588"/>
                </a:cubicBezTo>
                <a:cubicBezTo>
                  <a:pt x="19370" y="9966"/>
                  <a:pt x="19370" y="9966"/>
                  <a:pt x="19370" y="9966"/>
                </a:cubicBezTo>
                <a:cubicBezTo>
                  <a:pt x="20336" y="9481"/>
                  <a:pt x="20820" y="9239"/>
                  <a:pt x="21062" y="9118"/>
                </a:cubicBezTo>
                <a:cubicBezTo>
                  <a:pt x="21303" y="8996"/>
                  <a:pt x="21303" y="8996"/>
                  <a:pt x="21303" y="8996"/>
                </a:cubicBezTo>
                <a:cubicBezTo>
                  <a:pt x="21501" y="8483"/>
                  <a:pt x="21600" y="8098"/>
                  <a:pt x="21600" y="7777"/>
                </a:cubicBezTo>
                <a:cubicBezTo>
                  <a:pt x="21600" y="7457"/>
                  <a:pt x="21501" y="7200"/>
                  <a:pt x="21303" y="6943"/>
                </a:cubicBezTo>
                <a:close/>
                <a:moveTo>
                  <a:pt x="18579" y="19604"/>
                </a:moveTo>
                <a:cubicBezTo>
                  <a:pt x="18381" y="19861"/>
                  <a:pt x="18677" y="20117"/>
                  <a:pt x="19073" y="20117"/>
                </a:cubicBezTo>
                <a:cubicBezTo>
                  <a:pt x="19469" y="20117"/>
                  <a:pt x="19963" y="19861"/>
                  <a:pt x="20161" y="19091"/>
                </a:cubicBezTo>
                <a:cubicBezTo>
                  <a:pt x="20336" y="15555"/>
                  <a:pt x="20139" y="13274"/>
                  <a:pt x="19897" y="11876"/>
                </a:cubicBezTo>
                <a:cubicBezTo>
                  <a:pt x="19655" y="10479"/>
                  <a:pt x="19370" y="9966"/>
                  <a:pt x="19370" y="9966"/>
                </a:cubicBezTo>
                <a:cubicBezTo>
                  <a:pt x="18601" y="10479"/>
                  <a:pt x="18216" y="10736"/>
                  <a:pt x="18024" y="10864"/>
                </a:cubicBezTo>
                <a:cubicBezTo>
                  <a:pt x="17832" y="10992"/>
                  <a:pt x="17832" y="10992"/>
                  <a:pt x="17832" y="10992"/>
                </a:cubicBezTo>
                <a:cubicBezTo>
                  <a:pt x="17832" y="10992"/>
                  <a:pt x="18216" y="11377"/>
                  <a:pt x="18502" y="12646"/>
                </a:cubicBezTo>
                <a:cubicBezTo>
                  <a:pt x="18787" y="13915"/>
                  <a:pt x="18974" y="16068"/>
                  <a:pt x="18579" y="19604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1" name="Google Shape;752;p55">
            <a:extLst>
              <a:ext uri="{FF2B5EF4-FFF2-40B4-BE49-F238E27FC236}">
                <a16:creationId xmlns:a16="http://schemas.microsoft.com/office/drawing/2014/main" id="{C21B6993-0339-4B4C-930D-E9B795C6F8B6}"/>
              </a:ext>
            </a:extLst>
          </p:cNvPr>
          <p:cNvSpPr/>
          <p:nvPr/>
        </p:nvSpPr>
        <p:spPr>
          <a:xfrm>
            <a:off x="14601547" y="3767659"/>
            <a:ext cx="3200403" cy="3200403"/>
          </a:xfrm>
          <a:prstGeom prst="ellipse">
            <a:avLst/>
          </a:prstGeom>
          <a:solidFill>
            <a:srgbClr val="FF8C3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F0E8D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32" name="Google Shape;753;p55">
            <a:extLst>
              <a:ext uri="{FF2B5EF4-FFF2-40B4-BE49-F238E27FC236}">
                <a16:creationId xmlns:a16="http://schemas.microsoft.com/office/drawing/2014/main" id="{0C8CDAF1-618E-4D11-BE01-B5553944F435}"/>
              </a:ext>
            </a:extLst>
          </p:cNvPr>
          <p:cNvSpPr/>
          <p:nvPr/>
        </p:nvSpPr>
        <p:spPr>
          <a:xfrm>
            <a:off x="15757246" y="4927853"/>
            <a:ext cx="889002" cy="8755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388" y="7232"/>
                </a:moveTo>
                <a:lnTo>
                  <a:pt x="5810" y="7232"/>
                </a:lnTo>
                <a:cubicBezTo>
                  <a:pt x="6653" y="6322"/>
                  <a:pt x="7497" y="5508"/>
                  <a:pt x="8715" y="4646"/>
                </a:cubicBezTo>
                <a:lnTo>
                  <a:pt x="8715" y="4215"/>
                </a:lnTo>
                <a:cubicBezTo>
                  <a:pt x="8715" y="3784"/>
                  <a:pt x="8715" y="3784"/>
                  <a:pt x="8715" y="3353"/>
                </a:cubicBezTo>
                <a:cubicBezTo>
                  <a:pt x="7497" y="2538"/>
                  <a:pt x="6232" y="2107"/>
                  <a:pt x="5013" y="1245"/>
                </a:cubicBezTo>
                <a:cubicBezTo>
                  <a:pt x="4170" y="2107"/>
                  <a:pt x="2905" y="2969"/>
                  <a:pt x="2062" y="4215"/>
                </a:cubicBezTo>
                <a:cubicBezTo>
                  <a:pt x="2905" y="5508"/>
                  <a:pt x="3327" y="6322"/>
                  <a:pt x="4170" y="7232"/>
                </a:cubicBezTo>
                <a:cubicBezTo>
                  <a:pt x="4592" y="7232"/>
                  <a:pt x="5013" y="7232"/>
                  <a:pt x="5388" y="7232"/>
                </a:cubicBezTo>
                <a:close/>
                <a:moveTo>
                  <a:pt x="2905" y="9339"/>
                </a:moveTo>
                <a:cubicBezTo>
                  <a:pt x="2905" y="8908"/>
                  <a:pt x="2905" y="8908"/>
                  <a:pt x="3327" y="8477"/>
                </a:cubicBezTo>
                <a:cubicBezTo>
                  <a:pt x="2530" y="7663"/>
                  <a:pt x="1640" y="6753"/>
                  <a:pt x="1218" y="5939"/>
                </a:cubicBezTo>
                <a:cubicBezTo>
                  <a:pt x="422" y="7232"/>
                  <a:pt x="0" y="8908"/>
                  <a:pt x="0" y="10584"/>
                </a:cubicBezTo>
                <a:cubicBezTo>
                  <a:pt x="0" y="12740"/>
                  <a:pt x="422" y="14847"/>
                  <a:pt x="1640" y="16092"/>
                </a:cubicBezTo>
                <a:cubicBezTo>
                  <a:pt x="2062" y="14416"/>
                  <a:pt x="2530" y="12309"/>
                  <a:pt x="3327" y="10584"/>
                </a:cubicBezTo>
                <a:cubicBezTo>
                  <a:pt x="3327" y="10584"/>
                  <a:pt x="2905" y="9770"/>
                  <a:pt x="2905" y="9339"/>
                </a:cubicBezTo>
                <a:close/>
                <a:moveTo>
                  <a:pt x="10777" y="1676"/>
                </a:moveTo>
                <a:cubicBezTo>
                  <a:pt x="11198" y="1676"/>
                  <a:pt x="12042" y="2107"/>
                  <a:pt x="12463" y="2538"/>
                </a:cubicBezTo>
                <a:cubicBezTo>
                  <a:pt x="13682" y="1676"/>
                  <a:pt x="14947" y="1676"/>
                  <a:pt x="16212" y="1245"/>
                </a:cubicBezTo>
                <a:cubicBezTo>
                  <a:pt x="14525" y="383"/>
                  <a:pt x="12885" y="0"/>
                  <a:pt x="10777" y="0"/>
                </a:cubicBezTo>
                <a:cubicBezTo>
                  <a:pt x="9558" y="0"/>
                  <a:pt x="8293" y="0"/>
                  <a:pt x="7075" y="383"/>
                </a:cubicBezTo>
                <a:cubicBezTo>
                  <a:pt x="7872" y="814"/>
                  <a:pt x="8715" y="1676"/>
                  <a:pt x="9558" y="2107"/>
                </a:cubicBezTo>
                <a:cubicBezTo>
                  <a:pt x="9980" y="2107"/>
                  <a:pt x="10355" y="1676"/>
                  <a:pt x="10777" y="1676"/>
                </a:cubicBezTo>
                <a:close/>
                <a:moveTo>
                  <a:pt x="14103" y="12740"/>
                </a:moveTo>
                <a:cubicBezTo>
                  <a:pt x="14525" y="12309"/>
                  <a:pt x="14525" y="12309"/>
                  <a:pt x="14947" y="11878"/>
                </a:cubicBezTo>
                <a:cubicBezTo>
                  <a:pt x="14103" y="9770"/>
                  <a:pt x="12885" y="8046"/>
                  <a:pt x="11620" y="6322"/>
                </a:cubicBezTo>
                <a:cubicBezTo>
                  <a:pt x="11620" y="6322"/>
                  <a:pt x="11198" y="6322"/>
                  <a:pt x="10777" y="6322"/>
                </a:cubicBezTo>
                <a:cubicBezTo>
                  <a:pt x="10355" y="6322"/>
                  <a:pt x="9980" y="6322"/>
                  <a:pt x="9558" y="5939"/>
                </a:cubicBezTo>
                <a:cubicBezTo>
                  <a:pt x="8715" y="6753"/>
                  <a:pt x="7872" y="7232"/>
                  <a:pt x="7075" y="8046"/>
                </a:cubicBezTo>
                <a:cubicBezTo>
                  <a:pt x="7497" y="8477"/>
                  <a:pt x="7497" y="8908"/>
                  <a:pt x="7497" y="9339"/>
                </a:cubicBezTo>
                <a:cubicBezTo>
                  <a:pt x="7497" y="9770"/>
                  <a:pt x="7497" y="9770"/>
                  <a:pt x="7497" y="10201"/>
                </a:cubicBezTo>
                <a:cubicBezTo>
                  <a:pt x="9558" y="11447"/>
                  <a:pt x="11620" y="12309"/>
                  <a:pt x="14103" y="12740"/>
                </a:cubicBezTo>
                <a:close/>
                <a:moveTo>
                  <a:pt x="17008" y="15661"/>
                </a:moveTo>
                <a:cubicBezTo>
                  <a:pt x="17008" y="16092"/>
                  <a:pt x="17008" y="16954"/>
                  <a:pt x="17008" y="17385"/>
                </a:cubicBezTo>
                <a:cubicBezTo>
                  <a:pt x="17008" y="17816"/>
                  <a:pt x="17008" y="18631"/>
                  <a:pt x="17008" y="19493"/>
                </a:cubicBezTo>
                <a:cubicBezTo>
                  <a:pt x="18695" y="18199"/>
                  <a:pt x="20335" y="16092"/>
                  <a:pt x="20756" y="13985"/>
                </a:cubicBezTo>
                <a:cubicBezTo>
                  <a:pt x="19960" y="14416"/>
                  <a:pt x="19117" y="14416"/>
                  <a:pt x="18273" y="14416"/>
                </a:cubicBezTo>
                <a:cubicBezTo>
                  <a:pt x="18273" y="15278"/>
                  <a:pt x="17852" y="15661"/>
                  <a:pt x="17008" y="15661"/>
                </a:cubicBezTo>
                <a:close/>
                <a:moveTo>
                  <a:pt x="13682" y="14416"/>
                </a:moveTo>
                <a:cubicBezTo>
                  <a:pt x="11198" y="13985"/>
                  <a:pt x="8715" y="12740"/>
                  <a:pt x="6653" y="11447"/>
                </a:cubicBezTo>
                <a:cubicBezTo>
                  <a:pt x="6232" y="11447"/>
                  <a:pt x="5810" y="11878"/>
                  <a:pt x="5388" y="11878"/>
                </a:cubicBezTo>
                <a:cubicBezTo>
                  <a:pt x="5013" y="11878"/>
                  <a:pt x="5013" y="11878"/>
                  <a:pt x="5013" y="11447"/>
                </a:cubicBezTo>
                <a:cubicBezTo>
                  <a:pt x="3701" y="13554"/>
                  <a:pt x="3327" y="15661"/>
                  <a:pt x="2905" y="18199"/>
                </a:cubicBezTo>
                <a:cubicBezTo>
                  <a:pt x="4170" y="19062"/>
                  <a:pt x="5388" y="20355"/>
                  <a:pt x="6653" y="20786"/>
                </a:cubicBezTo>
                <a:cubicBezTo>
                  <a:pt x="8293" y="18199"/>
                  <a:pt x="10777" y="15661"/>
                  <a:pt x="13682" y="14416"/>
                </a:cubicBezTo>
                <a:close/>
                <a:moveTo>
                  <a:pt x="17852" y="2538"/>
                </a:moveTo>
                <a:cubicBezTo>
                  <a:pt x="16212" y="2969"/>
                  <a:pt x="14525" y="3353"/>
                  <a:pt x="12885" y="3784"/>
                </a:cubicBezTo>
                <a:lnTo>
                  <a:pt x="13260" y="4215"/>
                </a:lnTo>
                <a:cubicBezTo>
                  <a:pt x="13260" y="4646"/>
                  <a:pt x="12885" y="4646"/>
                  <a:pt x="12885" y="5077"/>
                </a:cubicBezTo>
                <a:cubicBezTo>
                  <a:pt x="14525" y="6753"/>
                  <a:pt x="15368" y="8908"/>
                  <a:pt x="16212" y="11447"/>
                </a:cubicBezTo>
                <a:cubicBezTo>
                  <a:pt x="17008" y="11447"/>
                  <a:pt x="17852" y="11878"/>
                  <a:pt x="18273" y="12740"/>
                </a:cubicBezTo>
                <a:cubicBezTo>
                  <a:pt x="19538" y="12740"/>
                  <a:pt x="20335" y="12740"/>
                  <a:pt x="21178" y="12309"/>
                </a:cubicBezTo>
                <a:cubicBezTo>
                  <a:pt x="21600" y="11878"/>
                  <a:pt x="21600" y="11015"/>
                  <a:pt x="21600" y="10584"/>
                </a:cubicBezTo>
                <a:cubicBezTo>
                  <a:pt x="21600" y="7663"/>
                  <a:pt x="19960" y="4646"/>
                  <a:pt x="17852" y="2538"/>
                </a:cubicBezTo>
                <a:close/>
                <a:moveTo>
                  <a:pt x="14947" y="15661"/>
                </a:moveTo>
                <a:cubicBezTo>
                  <a:pt x="12042" y="16954"/>
                  <a:pt x="9980" y="18631"/>
                  <a:pt x="8293" y="21217"/>
                </a:cubicBezTo>
                <a:cubicBezTo>
                  <a:pt x="9137" y="21600"/>
                  <a:pt x="9980" y="21600"/>
                  <a:pt x="10777" y="21600"/>
                </a:cubicBezTo>
                <a:cubicBezTo>
                  <a:pt x="12463" y="21600"/>
                  <a:pt x="13682" y="21217"/>
                  <a:pt x="15368" y="20786"/>
                </a:cubicBezTo>
                <a:cubicBezTo>
                  <a:pt x="15368" y="19493"/>
                  <a:pt x="15790" y="18199"/>
                  <a:pt x="15790" y="17385"/>
                </a:cubicBezTo>
                <a:cubicBezTo>
                  <a:pt x="15790" y="16954"/>
                  <a:pt x="15790" y="16523"/>
                  <a:pt x="15368" y="16092"/>
                </a:cubicBezTo>
                <a:cubicBezTo>
                  <a:pt x="15368" y="15661"/>
                  <a:pt x="14947" y="15661"/>
                  <a:pt x="14947" y="15661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Google Shape;755;p55">
            <a:extLst>
              <a:ext uri="{FF2B5EF4-FFF2-40B4-BE49-F238E27FC236}">
                <a16:creationId xmlns:a16="http://schemas.microsoft.com/office/drawing/2014/main" id="{8875FC1C-3207-456A-B316-19EDA8638C00}"/>
              </a:ext>
            </a:extLst>
          </p:cNvPr>
          <p:cNvSpPr/>
          <p:nvPr/>
        </p:nvSpPr>
        <p:spPr>
          <a:xfrm>
            <a:off x="9689415" y="3767659"/>
            <a:ext cx="3200403" cy="3200403"/>
          </a:xfrm>
          <a:prstGeom prst="ellipse">
            <a:avLst/>
          </a:prstGeom>
          <a:solidFill>
            <a:srgbClr val="FF8C3E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6200">
                <a:solidFill>
                  <a:srgbClr val="F0E8D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37" name="Google Shape;33;p3">
            <a:extLst>
              <a:ext uri="{FF2B5EF4-FFF2-40B4-BE49-F238E27FC236}">
                <a16:creationId xmlns:a16="http://schemas.microsoft.com/office/drawing/2014/main" id="{1B0F7180-3893-46F6-90BF-A23137C561C4}"/>
              </a:ext>
            </a:extLst>
          </p:cNvPr>
          <p:cNvSpPr/>
          <p:nvPr/>
        </p:nvSpPr>
        <p:spPr>
          <a:xfrm>
            <a:off x="10851862" y="4930104"/>
            <a:ext cx="875509" cy="8755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19" y="0"/>
                </a:moveTo>
                <a:cubicBezTo>
                  <a:pt x="16766" y="0"/>
                  <a:pt x="21600" y="4834"/>
                  <a:pt x="21600" y="10819"/>
                </a:cubicBezTo>
                <a:cubicBezTo>
                  <a:pt x="21600" y="16766"/>
                  <a:pt x="16766" y="21600"/>
                  <a:pt x="10819" y="21600"/>
                </a:cubicBezTo>
                <a:cubicBezTo>
                  <a:pt x="4834" y="21600"/>
                  <a:pt x="0" y="16766"/>
                  <a:pt x="0" y="10819"/>
                </a:cubicBezTo>
                <a:cubicBezTo>
                  <a:pt x="0" y="4834"/>
                  <a:pt x="4834" y="0"/>
                  <a:pt x="10819" y="0"/>
                </a:cubicBezTo>
                <a:close/>
                <a:moveTo>
                  <a:pt x="11280" y="4412"/>
                </a:moveTo>
                <a:cubicBezTo>
                  <a:pt x="11126" y="4028"/>
                  <a:pt x="10589" y="3990"/>
                  <a:pt x="10359" y="4335"/>
                </a:cubicBezTo>
                <a:lnTo>
                  <a:pt x="10320" y="4412"/>
                </a:lnTo>
                <a:lnTo>
                  <a:pt x="8747" y="8172"/>
                </a:lnTo>
                <a:lnTo>
                  <a:pt x="4681" y="8517"/>
                </a:lnTo>
                <a:cubicBezTo>
                  <a:pt x="4259" y="8556"/>
                  <a:pt x="4067" y="9054"/>
                  <a:pt x="4335" y="9400"/>
                </a:cubicBezTo>
                <a:lnTo>
                  <a:pt x="4374" y="9438"/>
                </a:lnTo>
                <a:lnTo>
                  <a:pt x="7443" y="12085"/>
                </a:lnTo>
                <a:lnTo>
                  <a:pt x="6522" y="16037"/>
                </a:lnTo>
                <a:cubicBezTo>
                  <a:pt x="6407" y="16459"/>
                  <a:pt x="6867" y="16804"/>
                  <a:pt x="7251" y="16651"/>
                </a:cubicBezTo>
                <a:lnTo>
                  <a:pt x="7328" y="16612"/>
                </a:lnTo>
                <a:lnTo>
                  <a:pt x="10819" y="14502"/>
                </a:lnTo>
                <a:lnTo>
                  <a:pt x="14272" y="16612"/>
                </a:lnTo>
                <a:cubicBezTo>
                  <a:pt x="14656" y="16843"/>
                  <a:pt x="15116" y="16536"/>
                  <a:pt x="15078" y="16114"/>
                </a:cubicBezTo>
                <a:lnTo>
                  <a:pt x="15078" y="16037"/>
                </a:lnTo>
                <a:lnTo>
                  <a:pt x="14157" y="12047"/>
                </a:lnTo>
                <a:lnTo>
                  <a:pt x="17188" y="9438"/>
                </a:lnTo>
                <a:cubicBezTo>
                  <a:pt x="17533" y="9169"/>
                  <a:pt x="17418" y="8632"/>
                  <a:pt x="16996" y="8517"/>
                </a:cubicBezTo>
                <a:lnTo>
                  <a:pt x="16919" y="8479"/>
                </a:lnTo>
                <a:lnTo>
                  <a:pt x="12853" y="8134"/>
                </a:lnTo>
                <a:lnTo>
                  <a:pt x="11280" y="4412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" name="Google Shape;34;p3">
            <a:extLst>
              <a:ext uri="{FF2B5EF4-FFF2-40B4-BE49-F238E27FC236}">
                <a16:creationId xmlns:a16="http://schemas.microsoft.com/office/drawing/2014/main" id="{A2ED24FE-F358-46CB-B638-2ADF40DDE17E}"/>
              </a:ext>
            </a:extLst>
          </p:cNvPr>
          <p:cNvSpPr/>
          <p:nvPr/>
        </p:nvSpPr>
        <p:spPr>
          <a:xfrm>
            <a:off x="5996490" y="4984612"/>
            <a:ext cx="766493" cy="7664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09" y="11995"/>
                </a:moveTo>
                <a:cubicBezTo>
                  <a:pt x="9092" y="11995"/>
                  <a:pt x="9605" y="12508"/>
                  <a:pt x="9605" y="13191"/>
                </a:cubicBezTo>
                <a:lnTo>
                  <a:pt x="9605" y="20405"/>
                </a:lnTo>
                <a:cubicBezTo>
                  <a:pt x="9605" y="21045"/>
                  <a:pt x="9092" y="21600"/>
                  <a:pt x="8409" y="21600"/>
                </a:cubicBezTo>
                <a:lnTo>
                  <a:pt x="1195" y="21600"/>
                </a:lnTo>
                <a:cubicBezTo>
                  <a:pt x="555" y="21600"/>
                  <a:pt x="0" y="21045"/>
                  <a:pt x="0" y="20405"/>
                </a:cubicBezTo>
                <a:lnTo>
                  <a:pt x="0" y="13191"/>
                </a:lnTo>
                <a:cubicBezTo>
                  <a:pt x="0" y="12508"/>
                  <a:pt x="555" y="11995"/>
                  <a:pt x="1195" y="11995"/>
                </a:cubicBezTo>
                <a:lnTo>
                  <a:pt x="8409" y="11995"/>
                </a:lnTo>
                <a:close/>
                <a:moveTo>
                  <a:pt x="16776" y="11995"/>
                </a:moveTo>
                <a:lnTo>
                  <a:pt x="16947" y="11995"/>
                </a:lnTo>
                <a:cubicBezTo>
                  <a:pt x="17459" y="12038"/>
                  <a:pt x="17929" y="12508"/>
                  <a:pt x="17972" y="13062"/>
                </a:cubicBezTo>
                <a:lnTo>
                  <a:pt x="17972" y="15581"/>
                </a:lnTo>
                <a:lnTo>
                  <a:pt x="20405" y="15581"/>
                </a:lnTo>
                <a:cubicBezTo>
                  <a:pt x="21002" y="15581"/>
                  <a:pt x="21515" y="16051"/>
                  <a:pt x="21600" y="16648"/>
                </a:cubicBezTo>
                <a:lnTo>
                  <a:pt x="21600" y="16947"/>
                </a:lnTo>
                <a:cubicBezTo>
                  <a:pt x="21515" y="17459"/>
                  <a:pt x="21088" y="17929"/>
                  <a:pt x="20533" y="17972"/>
                </a:cubicBezTo>
                <a:lnTo>
                  <a:pt x="17972" y="17972"/>
                </a:lnTo>
                <a:lnTo>
                  <a:pt x="17972" y="20405"/>
                </a:lnTo>
                <a:cubicBezTo>
                  <a:pt x="17972" y="21002"/>
                  <a:pt x="17545" y="21515"/>
                  <a:pt x="16947" y="21600"/>
                </a:cubicBezTo>
                <a:lnTo>
                  <a:pt x="16648" y="21600"/>
                </a:lnTo>
                <a:cubicBezTo>
                  <a:pt x="16093" y="21515"/>
                  <a:pt x="15666" y="21088"/>
                  <a:pt x="15581" y="20533"/>
                </a:cubicBezTo>
                <a:lnTo>
                  <a:pt x="15581" y="17972"/>
                </a:lnTo>
                <a:lnTo>
                  <a:pt x="13191" y="17972"/>
                </a:lnTo>
                <a:cubicBezTo>
                  <a:pt x="12550" y="17972"/>
                  <a:pt x="12038" y="17545"/>
                  <a:pt x="11995" y="16947"/>
                </a:cubicBezTo>
                <a:lnTo>
                  <a:pt x="11995" y="16648"/>
                </a:lnTo>
                <a:cubicBezTo>
                  <a:pt x="12038" y="16093"/>
                  <a:pt x="12508" y="15666"/>
                  <a:pt x="13062" y="15581"/>
                </a:cubicBezTo>
                <a:lnTo>
                  <a:pt x="15581" y="15581"/>
                </a:lnTo>
                <a:lnTo>
                  <a:pt x="15581" y="13191"/>
                </a:lnTo>
                <a:cubicBezTo>
                  <a:pt x="15581" y="12550"/>
                  <a:pt x="16051" y="12038"/>
                  <a:pt x="16648" y="11995"/>
                </a:cubicBezTo>
                <a:lnTo>
                  <a:pt x="16776" y="11995"/>
                </a:lnTo>
                <a:close/>
                <a:moveTo>
                  <a:pt x="8409" y="0"/>
                </a:moveTo>
                <a:cubicBezTo>
                  <a:pt x="9092" y="0"/>
                  <a:pt x="9605" y="555"/>
                  <a:pt x="9605" y="1195"/>
                </a:cubicBezTo>
                <a:lnTo>
                  <a:pt x="9605" y="8409"/>
                </a:lnTo>
                <a:cubicBezTo>
                  <a:pt x="9605" y="9092"/>
                  <a:pt x="9092" y="9605"/>
                  <a:pt x="8409" y="9605"/>
                </a:cubicBezTo>
                <a:lnTo>
                  <a:pt x="1195" y="9605"/>
                </a:lnTo>
                <a:cubicBezTo>
                  <a:pt x="555" y="9605"/>
                  <a:pt x="0" y="9092"/>
                  <a:pt x="0" y="8409"/>
                </a:cubicBezTo>
                <a:lnTo>
                  <a:pt x="0" y="1195"/>
                </a:lnTo>
                <a:cubicBezTo>
                  <a:pt x="0" y="555"/>
                  <a:pt x="555" y="0"/>
                  <a:pt x="1195" y="0"/>
                </a:cubicBezTo>
                <a:lnTo>
                  <a:pt x="8409" y="0"/>
                </a:lnTo>
                <a:close/>
                <a:moveTo>
                  <a:pt x="20405" y="0"/>
                </a:moveTo>
                <a:cubicBezTo>
                  <a:pt x="21045" y="0"/>
                  <a:pt x="21600" y="555"/>
                  <a:pt x="21600" y="1195"/>
                </a:cubicBezTo>
                <a:lnTo>
                  <a:pt x="21600" y="8409"/>
                </a:lnTo>
                <a:cubicBezTo>
                  <a:pt x="21600" y="9092"/>
                  <a:pt x="21045" y="9605"/>
                  <a:pt x="20405" y="9605"/>
                </a:cubicBezTo>
                <a:lnTo>
                  <a:pt x="13191" y="9605"/>
                </a:lnTo>
                <a:cubicBezTo>
                  <a:pt x="12508" y="9605"/>
                  <a:pt x="11995" y="9092"/>
                  <a:pt x="11995" y="8409"/>
                </a:cubicBezTo>
                <a:lnTo>
                  <a:pt x="11995" y="1195"/>
                </a:lnTo>
                <a:cubicBezTo>
                  <a:pt x="11995" y="555"/>
                  <a:pt x="12508" y="0"/>
                  <a:pt x="13191" y="0"/>
                </a:cubicBezTo>
                <a:lnTo>
                  <a:pt x="20405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93000"/>
              </a:lnSpc>
              <a:def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53E59B1-725C-4621-910E-2954A9FF0CB6}"/>
              </a:ext>
            </a:extLst>
          </p:cNvPr>
          <p:cNvSpPr txBox="1"/>
          <p:nvPr/>
        </p:nvSpPr>
        <p:spPr>
          <a:xfrm>
            <a:off x="4492601" y="10285875"/>
            <a:ext cx="410300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0" name="Google Shape;504;p45">
            <a:extLst>
              <a:ext uri="{FF2B5EF4-FFF2-40B4-BE49-F238E27FC236}">
                <a16:creationId xmlns:a16="http://schemas.microsoft.com/office/drawing/2014/main" id="{D72DFE20-2E2C-4BF5-AD64-F432435DFC13}"/>
              </a:ext>
            </a:extLst>
          </p:cNvPr>
          <p:cNvSpPr txBox="1"/>
          <p:nvPr/>
        </p:nvSpPr>
        <p:spPr>
          <a:xfrm>
            <a:off x="4651602" y="9640032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Info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5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8B0E8095-D064-4B45-B38E-A7776F2F5B0A}"/>
              </a:ext>
            </a:extLst>
          </p:cNvPr>
          <p:cNvSpPr txBox="1"/>
          <p:nvPr/>
        </p:nvSpPr>
        <p:spPr>
          <a:xfrm>
            <a:off x="9372739" y="9092608"/>
            <a:ext cx="410300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52" name="Google Shape;504;p45">
            <a:extLst>
              <a:ext uri="{FF2B5EF4-FFF2-40B4-BE49-F238E27FC236}">
                <a16:creationId xmlns:a16="http://schemas.microsoft.com/office/drawing/2014/main" id="{FEF9CB44-4F81-4812-AD84-08F4F19432EC}"/>
              </a:ext>
            </a:extLst>
          </p:cNvPr>
          <p:cNvSpPr txBox="1"/>
          <p:nvPr/>
        </p:nvSpPr>
        <p:spPr>
          <a:xfrm>
            <a:off x="9531740" y="8446765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Info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1D4E043-17E0-47F9-A922-A80CF742E086}"/>
              </a:ext>
            </a:extLst>
          </p:cNvPr>
          <p:cNvCxnSpPr/>
          <p:nvPr/>
        </p:nvCxnSpPr>
        <p:spPr>
          <a:xfrm>
            <a:off x="6287402" y="7340867"/>
            <a:ext cx="0" cy="20116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295B5E8-F3C1-4307-8F1D-718F26CE9B3B}"/>
              </a:ext>
            </a:extLst>
          </p:cNvPr>
          <p:cNvSpPr txBox="1"/>
          <p:nvPr/>
        </p:nvSpPr>
        <p:spPr>
          <a:xfrm>
            <a:off x="14526839" y="10285875"/>
            <a:ext cx="410300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3" name="Google Shape;504;p45">
            <a:extLst>
              <a:ext uri="{FF2B5EF4-FFF2-40B4-BE49-F238E27FC236}">
                <a16:creationId xmlns:a16="http://schemas.microsoft.com/office/drawing/2014/main" id="{0D04815B-8684-49AE-BB2D-D7374C58BCCA}"/>
              </a:ext>
            </a:extLst>
          </p:cNvPr>
          <p:cNvSpPr txBox="1"/>
          <p:nvPr/>
        </p:nvSpPr>
        <p:spPr>
          <a:xfrm>
            <a:off x="14685840" y="9640032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Info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509D8C2-56BC-4635-8071-808EA46F18C6}"/>
              </a:ext>
            </a:extLst>
          </p:cNvPr>
          <p:cNvCxnSpPr/>
          <p:nvPr/>
        </p:nvCxnSpPr>
        <p:spPr>
          <a:xfrm>
            <a:off x="16321640" y="7340867"/>
            <a:ext cx="0" cy="20116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F9284D4-698B-46C4-99CE-36785A4DB2DD}"/>
              </a:ext>
            </a:extLst>
          </p:cNvPr>
          <p:cNvCxnSpPr/>
          <p:nvPr/>
        </p:nvCxnSpPr>
        <p:spPr>
          <a:xfrm>
            <a:off x="11233475" y="7400731"/>
            <a:ext cx="0" cy="6400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92FDEFD-6CD4-4CB2-8776-0AFB7152D37C}"/>
              </a:ext>
            </a:extLst>
          </p:cNvPr>
          <p:cNvSpPr txBox="1"/>
          <p:nvPr/>
        </p:nvSpPr>
        <p:spPr>
          <a:xfrm>
            <a:off x="19366319" y="9092608"/>
            <a:ext cx="410300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60" name="Google Shape;504;p45">
            <a:extLst>
              <a:ext uri="{FF2B5EF4-FFF2-40B4-BE49-F238E27FC236}">
                <a16:creationId xmlns:a16="http://schemas.microsoft.com/office/drawing/2014/main" id="{AF6486E5-9DB5-409E-B1CE-E3DA2B0F3CF5}"/>
              </a:ext>
            </a:extLst>
          </p:cNvPr>
          <p:cNvSpPr txBox="1"/>
          <p:nvPr/>
        </p:nvSpPr>
        <p:spPr>
          <a:xfrm>
            <a:off x="19525320" y="8446765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Info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11F404D-9609-4C49-BBE1-A2305B6F295B}"/>
              </a:ext>
            </a:extLst>
          </p:cNvPr>
          <p:cNvCxnSpPr/>
          <p:nvPr/>
        </p:nvCxnSpPr>
        <p:spPr>
          <a:xfrm>
            <a:off x="21227055" y="7400731"/>
            <a:ext cx="0" cy="6400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439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276900" y="1727352"/>
            <a:ext cx="6051649" cy="154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Diagram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84DA4A53-F313-4EAD-BED8-66A12FD34A9A}"/>
              </a:ext>
            </a:extLst>
          </p:cNvPr>
          <p:cNvSpPr/>
          <p:nvPr/>
        </p:nvSpPr>
        <p:spPr>
          <a:xfrm>
            <a:off x="8897961" y="-12650"/>
            <a:ext cx="5796277" cy="966651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79BD395-CB9F-46AB-815C-A80F947B7588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26</a:t>
            </a:r>
          </a:p>
        </p:txBody>
      </p:sp>
      <p:sp>
        <p:nvSpPr>
          <p:cNvPr id="27" name="Selana">
            <a:extLst>
              <a:ext uri="{FF2B5EF4-FFF2-40B4-BE49-F238E27FC236}">
                <a16:creationId xmlns:a16="http://schemas.microsoft.com/office/drawing/2014/main" id="{BB12861B-CE16-4A07-8883-4D6F6AC6D8F4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graphicFrame>
        <p:nvGraphicFramePr>
          <p:cNvPr id="41" name="2D Column Chart">
            <a:extLst>
              <a:ext uri="{FF2B5EF4-FFF2-40B4-BE49-F238E27FC236}">
                <a16:creationId xmlns:a16="http://schemas.microsoft.com/office/drawing/2014/main" id="{2E2B3785-E2E8-4DD6-B6F1-2E4310F0D1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8810112"/>
              </p:ext>
            </p:extLst>
          </p:nvPr>
        </p:nvGraphicFramePr>
        <p:xfrm>
          <a:off x="13479677" y="2689636"/>
          <a:ext cx="9436223" cy="6668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" name="Rectangle 42">
            <a:extLst>
              <a:ext uri="{FF2B5EF4-FFF2-40B4-BE49-F238E27FC236}">
                <a16:creationId xmlns:a16="http://schemas.microsoft.com/office/drawing/2014/main" id="{4E689B20-F5F7-4580-8660-8A718EDC7264}"/>
              </a:ext>
            </a:extLst>
          </p:cNvPr>
          <p:cNvSpPr/>
          <p:nvPr/>
        </p:nvSpPr>
        <p:spPr>
          <a:xfrm>
            <a:off x="14011694" y="9624605"/>
            <a:ext cx="493776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7140F237-E89C-4A04-A66D-12128351456A}"/>
              </a:ext>
            </a:extLst>
          </p:cNvPr>
          <p:cNvSpPr txBox="1"/>
          <p:nvPr/>
        </p:nvSpPr>
        <p:spPr>
          <a:xfrm>
            <a:off x="13994942" y="9999092"/>
            <a:ext cx="497126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59" name="Rectangle 23">
            <a:extLst>
              <a:ext uri="{FF2B5EF4-FFF2-40B4-BE49-F238E27FC236}">
                <a16:creationId xmlns:a16="http://schemas.microsoft.com/office/drawing/2014/main" id="{44FB4317-EBE6-4B9C-870A-10AFD8476E3E}"/>
              </a:ext>
            </a:extLst>
          </p:cNvPr>
          <p:cNvSpPr/>
          <p:nvPr/>
        </p:nvSpPr>
        <p:spPr>
          <a:xfrm>
            <a:off x="19701164" y="11845049"/>
            <a:ext cx="4682836" cy="1887280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15" name="Google Shape;1879;p175">
            <a:extLst>
              <a:ext uri="{FF2B5EF4-FFF2-40B4-BE49-F238E27FC236}">
                <a16:creationId xmlns:a16="http://schemas.microsoft.com/office/drawing/2014/main" id="{8C6E3A88-8BC8-42AC-99D6-24462FF65319}"/>
              </a:ext>
            </a:extLst>
          </p:cNvPr>
          <p:cNvSpPr/>
          <p:nvPr/>
        </p:nvSpPr>
        <p:spPr>
          <a:xfrm>
            <a:off x="2032061" y="4064405"/>
            <a:ext cx="5102614" cy="5996590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6" name="Google Shape;1880;p175">
            <a:extLst>
              <a:ext uri="{FF2B5EF4-FFF2-40B4-BE49-F238E27FC236}">
                <a16:creationId xmlns:a16="http://schemas.microsoft.com/office/drawing/2014/main" id="{7FBC4674-66BE-40C8-8C9D-ECB3D89D7E5D}"/>
              </a:ext>
            </a:extLst>
          </p:cNvPr>
          <p:cNvSpPr txBox="1"/>
          <p:nvPr/>
        </p:nvSpPr>
        <p:spPr>
          <a:xfrm>
            <a:off x="2603234" y="4664863"/>
            <a:ext cx="27742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FFFFFF"/>
                </a:solidFill>
                <a:latin typeface="Proza Libre ExtraBold" panose="02000503060000020004" pitchFamily="2" charset="0"/>
                <a:ea typeface="Montserrat Black"/>
                <a:cs typeface="Montserrat Black"/>
                <a:sym typeface="Montserrat Black"/>
              </a:rPr>
              <a:t>Graphic data</a:t>
            </a:r>
            <a:endParaRPr sz="1400" b="0" i="0" u="none" strike="noStrike" cap="none" dirty="0">
              <a:solidFill>
                <a:srgbClr val="000000"/>
              </a:solidFill>
              <a:latin typeface="Proza Libre ExtraBold" panose="02000503060000020004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881;p175">
            <a:extLst>
              <a:ext uri="{FF2B5EF4-FFF2-40B4-BE49-F238E27FC236}">
                <a16:creationId xmlns:a16="http://schemas.microsoft.com/office/drawing/2014/main" id="{038A86EA-8CD0-48D2-91A4-7C30F9DEB4A6}"/>
              </a:ext>
            </a:extLst>
          </p:cNvPr>
          <p:cNvSpPr txBox="1"/>
          <p:nvPr/>
        </p:nvSpPr>
        <p:spPr>
          <a:xfrm>
            <a:off x="2603234" y="5517202"/>
            <a:ext cx="3960269" cy="133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 dirty="0">
                <a:solidFill>
                  <a:srgbClr val="FFFFFF"/>
                </a:solidFill>
                <a:latin typeface="Rubik" pitchFamily="2" charset="-79"/>
                <a:ea typeface="Lato"/>
                <a:cs typeface="Rubik" pitchFamily="2" charset="-79"/>
                <a:sym typeface="Lato"/>
              </a:rPr>
              <a:t>It's your first one, and your hands are already sweating at the thought of having to speak in front of a crowd.</a:t>
            </a:r>
            <a:endParaRPr sz="1400" b="0" i="0" u="none" strike="noStrike" cap="none" dirty="0">
              <a:solidFill>
                <a:srgbClr val="000000"/>
              </a:solidFill>
              <a:latin typeface="Rubik" pitchFamily="2" charset="-79"/>
              <a:ea typeface="Arial"/>
              <a:cs typeface="Rubik" pitchFamily="2" charset="-79"/>
              <a:sym typeface="Arial"/>
            </a:endParaRPr>
          </a:p>
        </p:txBody>
      </p:sp>
      <p:sp>
        <p:nvSpPr>
          <p:cNvPr id="18" name="Google Shape;1882;p175">
            <a:extLst>
              <a:ext uri="{FF2B5EF4-FFF2-40B4-BE49-F238E27FC236}">
                <a16:creationId xmlns:a16="http://schemas.microsoft.com/office/drawing/2014/main" id="{31F776BE-FEE8-498A-A69A-00A8EEF310B1}"/>
              </a:ext>
            </a:extLst>
          </p:cNvPr>
          <p:cNvSpPr txBox="1"/>
          <p:nvPr/>
        </p:nvSpPr>
        <p:spPr>
          <a:xfrm>
            <a:off x="2603234" y="8144184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0" i="0" u="none" strike="noStrike" cap="none">
                <a:solidFill>
                  <a:srgbClr val="FFFFFF"/>
                </a:solidFill>
                <a:latin typeface="Rubik" pitchFamily="2" charset="-79"/>
                <a:ea typeface="Montserrat Black"/>
                <a:cs typeface="Rubik" pitchFamily="2" charset="-79"/>
                <a:sym typeface="Montserrat Black"/>
              </a:rPr>
              <a:t>489+</a:t>
            </a:r>
            <a:endParaRPr sz="1400" b="0" i="0" u="none" strike="noStrike" cap="none">
              <a:solidFill>
                <a:srgbClr val="000000"/>
              </a:solidFill>
              <a:latin typeface="Rubik" pitchFamily="2" charset="-79"/>
              <a:ea typeface="Arial"/>
              <a:cs typeface="Rubik" pitchFamily="2" charset="-79"/>
              <a:sym typeface="Arial"/>
            </a:endParaRPr>
          </a:p>
        </p:txBody>
      </p:sp>
      <p:sp>
        <p:nvSpPr>
          <p:cNvPr id="19" name="Google Shape;1883;p175">
            <a:extLst>
              <a:ext uri="{FF2B5EF4-FFF2-40B4-BE49-F238E27FC236}">
                <a16:creationId xmlns:a16="http://schemas.microsoft.com/office/drawing/2014/main" id="{6C0BB4F7-2335-4B28-B709-F40104A5EAF1}"/>
              </a:ext>
            </a:extLst>
          </p:cNvPr>
          <p:cNvSpPr txBox="1"/>
          <p:nvPr/>
        </p:nvSpPr>
        <p:spPr>
          <a:xfrm>
            <a:off x="2603234" y="9082786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rgbClr val="FFFFFF"/>
                </a:solidFill>
                <a:latin typeface="Rubik" pitchFamily="2" charset="-79"/>
                <a:ea typeface="Lato"/>
                <a:cs typeface="Rubik" pitchFamily="2" charset="-79"/>
                <a:sym typeface="Lato"/>
              </a:rPr>
              <a:t>Growth number</a:t>
            </a:r>
            <a:endParaRPr sz="1400" b="0" i="0" u="none" strike="noStrike" cap="none">
              <a:solidFill>
                <a:srgbClr val="000000"/>
              </a:solidFill>
              <a:latin typeface="Rubik" pitchFamily="2" charset="-79"/>
              <a:ea typeface="Arial"/>
              <a:cs typeface="Rubik" pitchFamily="2" charset="-79"/>
              <a:sym typeface="Arial"/>
            </a:endParaRPr>
          </a:p>
        </p:txBody>
      </p:sp>
      <p:sp>
        <p:nvSpPr>
          <p:cNvPr id="20" name="Google Shape;1884;p175">
            <a:extLst>
              <a:ext uri="{FF2B5EF4-FFF2-40B4-BE49-F238E27FC236}">
                <a16:creationId xmlns:a16="http://schemas.microsoft.com/office/drawing/2014/main" id="{F99723CB-1B2E-4666-A02D-4E8BFAC2E8DA}"/>
              </a:ext>
            </a:extLst>
          </p:cNvPr>
          <p:cNvSpPr/>
          <p:nvPr/>
        </p:nvSpPr>
        <p:spPr>
          <a:xfrm>
            <a:off x="7852495" y="4064405"/>
            <a:ext cx="5102614" cy="5996590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Rubik" pitchFamily="2" charset="-79"/>
              <a:ea typeface="Montserrat Black"/>
              <a:cs typeface="Rubik" pitchFamily="2" charset="-79"/>
              <a:sym typeface="Montserrat Black"/>
            </a:endParaRPr>
          </a:p>
        </p:txBody>
      </p:sp>
      <p:sp>
        <p:nvSpPr>
          <p:cNvPr id="22" name="Google Shape;1885;p175">
            <a:extLst>
              <a:ext uri="{FF2B5EF4-FFF2-40B4-BE49-F238E27FC236}">
                <a16:creationId xmlns:a16="http://schemas.microsoft.com/office/drawing/2014/main" id="{00C4DC9A-E3C9-4D15-901B-7B1453C56F32}"/>
              </a:ext>
            </a:extLst>
          </p:cNvPr>
          <p:cNvSpPr txBox="1"/>
          <p:nvPr/>
        </p:nvSpPr>
        <p:spPr>
          <a:xfrm>
            <a:off x="8423668" y="4664863"/>
            <a:ext cx="27742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chemeClr val="bg1"/>
                </a:solidFill>
                <a:latin typeface="Proza Libre ExtraBold" panose="02000503060000020004" pitchFamily="2" charset="0"/>
                <a:ea typeface="Montserrat Black"/>
                <a:cs typeface="Montserrat Black"/>
                <a:sym typeface="Montserrat Black"/>
              </a:rPr>
              <a:t>Graphic data</a:t>
            </a:r>
            <a:endParaRPr sz="1400" b="0" i="0" u="none" strike="noStrike" cap="none" dirty="0">
              <a:solidFill>
                <a:schemeClr val="bg1"/>
              </a:solidFill>
              <a:latin typeface="Proza Libre ExtraBold" panose="02000503060000020004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28" name="Google Shape;1886;p175">
            <a:extLst>
              <a:ext uri="{FF2B5EF4-FFF2-40B4-BE49-F238E27FC236}">
                <a16:creationId xmlns:a16="http://schemas.microsoft.com/office/drawing/2014/main" id="{9EAE4BBA-A08C-45CF-9676-E0E4A81EC6A3}"/>
              </a:ext>
            </a:extLst>
          </p:cNvPr>
          <p:cNvSpPr txBox="1"/>
          <p:nvPr/>
        </p:nvSpPr>
        <p:spPr>
          <a:xfrm>
            <a:off x="8423668" y="5517202"/>
            <a:ext cx="3960269" cy="133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 dirty="0">
                <a:solidFill>
                  <a:schemeClr val="bg1"/>
                </a:solidFill>
                <a:latin typeface="Rubik" pitchFamily="2" charset="-79"/>
                <a:ea typeface="Lato"/>
                <a:cs typeface="Rubik" pitchFamily="2" charset="-79"/>
                <a:sym typeface="Lato"/>
              </a:rPr>
              <a:t>It's your first one, and your hands are already sweating at the thought of having to speak in front of a crowd.</a:t>
            </a:r>
            <a:endParaRPr sz="1400" b="0" i="0" u="none" strike="noStrike" cap="none" dirty="0">
              <a:solidFill>
                <a:schemeClr val="bg1"/>
              </a:solidFill>
              <a:latin typeface="Rubik" pitchFamily="2" charset="-79"/>
              <a:ea typeface="Arial"/>
              <a:cs typeface="Rubik" pitchFamily="2" charset="-79"/>
              <a:sym typeface="Arial"/>
            </a:endParaRPr>
          </a:p>
        </p:txBody>
      </p:sp>
      <p:sp>
        <p:nvSpPr>
          <p:cNvPr id="29" name="Google Shape;1887;p175">
            <a:extLst>
              <a:ext uri="{FF2B5EF4-FFF2-40B4-BE49-F238E27FC236}">
                <a16:creationId xmlns:a16="http://schemas.microsoft.com/office/drawing/2014/main" id="{4ACD5903-0F57-45DA-854E-405113DB060F}"/>
              </a:ext>
            </a:extLst>
          </p:cNvPr>
          <p:cNvSpPr txBox="1"/>
          <p:nvPr/>
        </p:nvSpPr>
        <p:spPr>
          <a:xfrm>
            <a:off x="8423668" y="8144184"/>
            <a:ext cx="2180182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0" i="0" u="none" strike="noStrike" cap="none">
                <a:solidFill>
                  <a:schemeClr val="bg1"/>
                </a:solidFill>
                <a:latin typeface="Rubik" pitchFamily="2" charset="-79"/>
                <a:ea typeface="Montserrat Black"/>
                <a:cs typeface="Rubik" pitchFamily="2" charset="-79"/>
                <a:sym typeface="Montserrat Black"/>
              </a:rPr>
              <a:t>2522+</a:t>
            </a:r>
            <a:endParaRPr sz="1400" b="0" i="0" u="none" strike="noStrike" cap="none">
              <a:solidFill>
                <a:schemeClr val="bg1"/>
              </a:solidFill>
              <a:latin typeface="Rubik" pitchFamily="2" charset="-79"/>
              <a:ea typeface="Arial"/>
              <a:cs typeface="Rubik" pitchFamily="2" charset="-79"/>
              <a:sym typeface="Arial"/>
            </a:endParaRPr>
          </a:p>
        </p:txBody>
      </p:sp>
      <p:sp>
        <p:nvSpPr>
          <p:cNvPr id="30" name="Google Shape;1888;p175">
            <a:extLst>
              <a:ext uri="{FF2B5EF4-FFF2-40B4-BE49-F238E27FC236}">
                <a16:creationId xmlns:a16="http://schemas.microsoft.com/office/drawing/2014/main" id="{3F3E272A-FCC0-4EF0-A02D-06F9B218BFFC}"/>
              </a:ext>
            </a:extLst>
          </p:cNvPr>
          <p:cNvSpPr txBox="1"/>
          <p:nvPr/>
        </p:nvSpPr>
        <p:spPr>
          <a:xfrm>
            <a:off x="8423668" y="9082786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Growth number</a:t>
            </a:r>
            <a:endParaRPr sz="1400" b="0" i="0" u="none" strike="noStrike" cap="none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10889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782050" y="2401975"/>
            <a:ext cx="14325174" cy="2313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Our Company in Number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84DA4A53-F313-4EAD-BED8-66A12FD34A9A}"/>
              </a:ext>
            </a:extLst>
          </p:cNvPr>
          <p:cNvSpPr/>
          <p:nvPr/>
        </p:nvSpPr>
        <p:spPr>
          <a:xfrm rot="16200000">
            <a:off x="-1240530" y="2207180"/>
            <a:ext cx="2977645" cy="496585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79BD395-CB9F-46AB-815C-A80F947B7588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27</a:t>
            </a:r>
          </a:p>
        </p:txBody>
      </p:sp>
      <p:sp>
        <p:nvSpPr>
          <p:cNvPr id="27" name="Selana">
            <a:extLst>
              <a:ext uri="{FF2B5EF4-FFF2-40B4-BE49-F238E27FC236}">
                <a16:creationId xmlns:a16="http://schemas.microsoft.com/office/drawing/2014/main" id="{BB12861B-CE16-4A07-8883-4D6F6AC6D8F4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3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BF20095-B60F-41DD-A32B-5B87CD3F1300}"/>
              </a:ext>
            </a:extLst>
          </p:cNvPr>
          <p:cNvSpPr txBox="1"/>
          <p:nvPr/>
        </p:nvSpPr>
        <p:spPr>
          <a:xfrm>
            <a:off x="1772718" y="9681716"/>
            <a:ext cx="410300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1" name="Google Shape;504;p45">
            <a:extLst>
              <a:ext uri="{FF2B5EF4-FFF2-40B4-BE49-F238E27FC236}">
                <a16:creationId xmlns:a16="http://schemas.microsoft.com/office/drawing/2014/main" id="{9F2570C0-E746-4B65-A5A9-B2F03922FD6C}"/>
              </a:ext>
            </a:extLst>
          </p:cNvPr>
          <p:cNvSpPr txBox="1"/>
          <p:nvPr/>
        </p:nvSpPr>
        <p:spPr>
          <a:xfrm>
            <a:off x="1931719" y="9035873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Chart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3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C2A4CABF-8171-4FB4-AFDA-D1E0967F29D4}"/>
              </a:ext>
            </a:extLst>
          </p:cNvPr>
          <p:cNvSpPr txBox="1"/>
          <p:nvPr/>
        </p:nvSpPr>
        <p:spPr>
          <a:xfrm>
            <a:off x="6611491" y="9681716"/>
            <a:ext cx="410300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3" name="Google Shape;504;p45">
            <a:extLst>
              <a:ext uri="{FF2B5EF4-FFF2-40B4-BE49-F238E27FC236}">
                <a16:creationId xmlns:a16="http://schemas.microsoft.com/office/drawing/2014/main" id="{17FD0ABD-8079-4DED-AD6F-2A33343827CC}"/>
              </a:ext>
            </a:extLst>
          </p:cNvPr>
          <p:cNvSpPr txBox="1"/>
          <p:nvPr/>
        </p:nvSpPr>
        <p:spPr>
          <a:xfrm>
            <a:off x="6770492" y="9035873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Chart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3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2EC3470-ABC5-4451-9FB7-ED7149D948F5}"/>
              </a:ext>
            </a:extLst>
          </p:cNvPr>
          <p:cNvSpPr txBox="1"/>
          <p:nvPr/>
        </p:nvSpPr>
        <p:spPr>
          <a:xfrm>
            <a:off x="11301518" y="9677923"/>
            <a:ext cx="4103006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5" name="Google Shape;504;p45">
            <a:extLst>
              <a:ext uri="{FF2B5EF4-FFF2-40B4-BE49-F238E27FC236}">
                <a16:creationId xmlns:a16="http://schemas.microsoft.com/office/drawing/2014/main" id="{6EB37F68-2393-4C24-B05F-3B9EBA97E0E9}"/>
              </a:ext>
            </a:extLst>
          </p:cNvPr>
          <p:cNvSpPr txBox="1"/>
          <p:nvPr/>
        </p:nvSpPr>
        <p:spPr>
          <a:xfrm>
            <a:off x="11460519" y="9032080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Chart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grpSp>
        <p:nvGrpSpPr>
          <p:cNvPr id="39" name="Group">
            <a:extLst>
              <a:ext uri="{FF2B5EF4-FFF2-40B4-BE49-F238E27FC236}">
                <a16:creationId xmlns:a16="http://schemas.microsoft.com/office/drawing/2014/main" id="{4E31B80E-064F-48E1-B098-1BB003A4DF59}"/>
              </a:ext>
            </a:extLst>
          </p:cNvPr>
          <p:cNvGrpSpPr/>
          <p:nvPr/>
        </p:nvGrpSpPr>
        <p:grpSpPr>
          <a:xfrm>
            <a:off x="11783557" y="5267751"/>
            <a:ext cx="2991490" cy="2991489"/>
            <a:chOff x="0" y="0"/>
            <a:chExt cx="2991488" cy="2991488"/>
          </a:xfrm>
        </p:grpSpPr>
        <p:graphicFrame>
          <p:nvGraphicFramePr>
            <p:cNvPr id="40" name="2D Donut Chart">
              <a:extLst>
                <a:ext uri="{FF2B5EF4-FFF2-40B4-BE49-F238E27FC236}">
                  <a16:creationId xmlns:a16="http://schemas.microsoft.com/office/drawing/2014/main" id="{2C42E011-F8D0-4A96-8B54-40C1BC9367B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43192375"/>
                </p:ext>
              </p:extLst>
            </p:nvPr>
          </p:nvGraphicFramePr>
          <p:xfrm>
            <a:off x="0" y="0"/>
            <a:ext cx="2991488" cy="2991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4" name="80%">
              <a:extLst>
                <a:ext uri="{FF2B5EF4-FFF2-40B4-BE49-F238E27FC236}">
                  <a16:creationId xmlns:a16="http://schemas.microsoft.com/office/drawing/2014/main" id="{3C2EF951-D728-4946-BAF4-155D9DBE98DA}"/>
                </a:ext>
              </a:extLst>
            </p:cNvPr>
            <p:cNvSpPr txBox="1"/>
            <p:nvPr/>
          </p:nvSpPr>
          <p:spPr>
            <a:xfrm>
              <a:off x="970720" y="1159810"/>
              <a:ext cx="1659644" cy="6718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rPr dirty="0">
                  <a:solidFill>
                    <a:schemeClr val="bg1"/>
                  </a:solidFill>
                </a:rPr>
                <a:t>80%</a:t>
              </a:r>
            </a:p>
          </p:txBody>
        </p:sp>
      </p:grpSp>
      <p:grpSp>
        <p:nvGrpSpPr>
          <p:cNvPr id="45" name="Group">
            <a:extLst>
              <a:ext uri="{FF2B5EF4-FFF2-40B4-BE49-F238E27FC236}">
                <a16:creationId xmlns:a16="http://schemas.microsoft.com/office/drawing/2014/main" id="{4EF9EF90-31AA-4FF2-A284-50B7E6754443}"/>
              </a:ext>
            </a:extLst>
          </p:cNvPr>
          <p:cNvGrpSpPr/>
          <p:nvPr/>
        </p:nvGrpSpPr>
        <p:grpSpPr>
          <a:xfrm>
            <a:off x="7164393" y="5267751"/>
            <a:ext cx="2997201" cy="2997201"/>
            <a:chOff x="0" y="0"/>
            <a:chExt cx="2997200" cy="2997200"/>
          </a:xfrm>
        </p:grpSpPr>
        <p:graphicFrame>
          <p:nvGraphicFramePr>
            <p:cNvPr id="47" name="2D Donut Chart">
              <a:extLst>
                <a:ext uri="{FF2B5EF4-FFF2-40B4-BE49-F238E27FC236}">
                  <a16:creationId xmlns:a16="http://schemas.microsoft.com/office/drawing/2014/main" id="{5223D8D1-695C-4FA6-B9BC-41076F5479D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23892510"/>
                </p:ext>
              </p:extLst>
            </p:nvPr>
          </p:nvGraphicFramePr>
          <p:xfrm>
            <a:off x="0" y="0"/>
            <a:ext cx="2997200" cy="299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9" name="70%">
              <a:extLst>
                <a:ext uri="{FF2B5EF4-FFF2-40B4-BE49-F238E27FC236}">
                  <a16:creationId xmlns:a16="http://schemas.microsoft.com/office/drawing/2014/main" id="{063ECCE9-F3EE-47A5-846A-2D00D3F1B59A}"/>
                </a:ext>
              </a:extLst>
            </p:cNvPr>
            <p:cNvSpPr txBox="1"/>
            <p:nvPr/>
          </p:nvSpPr>
          <p:spPr>
            <a:xfrm>
              <a:off x="992150" y="1162025"/>
              <a:ext cx="1567080" cy="6731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rPr dirty="0">
                  <a:solidFill>
                    <a:schemeClr val="bg1"/>
                  </a:solidFill>
                </a:rPr>
                <a:t>70%</a:t>
              </a:r>
            </a:p>
          </p:txBody>
        </p:sp>
      </p:grpSp>
      <p:grpSp>
        <p:nvGrpSpPr>
          <p:cNvPr id="50" name="Group">
            <a:extLst>
              <a:ext uri="{FF2B5EF4-FFF2-40B4-BE49-F238E27FC236}">
                <a16:creationId xmlns:a16="http://schemas.microsoft.com/office/drawing/2014/main" id="{44C200E1-ED38-448B-B738-56409BC13EAF}"/>
              </a:ext>
            </a:extLst>
          </p:cNvPr>
          <p:cNvGrpSpPr/>
          <p:nvPr/>
        </p:nvGrpSpPr>
        <p:grpSpPr>
          <a:xfrm>
            <a:off x="2325620" y="5270895"/>
            <a:ext cx="2997201" cy="2997201"/>
            <a:chOff x="0" y="0"/>
            <a:chExt cx="2997200" cy="2997200"/>
          </a:xfrm>
        </p:grpSpPr>
        <p:graphicFrame>
          <p:nvGraphicFramePr>
            <p:cNvPr id="51" name="2D Donut Chart">
              <a:extLst>
                <a:ext uri="{FF2B5EF4-FFF2-40B4-BE49-F238E27FC236}">
                  <a16:creationId xmlns:a16="http://schemas.microsoft.com/office/drawing/2014/main" id="{8218B37D-5169-466B-9FF8-05FD6487B78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56025211"/>
                </p:ext>
              </p:extLst>
            </p:nvPr>
          </p:nvGraphicFramePr>
          <p:xfrm>
            <a:off x="0" y="0"/>
            <a:ext cx="2997200" cy="2997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52" name="35%">
              <a:extLst>
                <a:ext uri="{FF2B5EF4-FFF2-40B4-BE49-F238E27FC236}">
                  <a16:creationId xmlns:a16="http://schemas.microsoft.com/office/drawing/2014/main" id="{A220F95D-82E6-48FC-87DA-7A1561D50806}"/>
                </a:ext>
              </a:extLst>
            </p:cNvPr>
            <p:cNvSpPr txBox="1"/>
            <p:nvPr/>
          </p:nvSpPr>
          <p:spPr>
            <a:xfrm>
              <a:off x="883830" y="1162025"/>
              <a:ext cx="1451212" cy="6731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>
                <a:defRPr sz="4800"/>
              </a:lvl1pPr>
            </a:lstStyle>
            <a:p>
              <a:r>
                <a:rPr dirty="0">
                  <a:solidFill>
                    <a:schemeClr val="bg1"/>
                  </a:solidFill>
                </a:rPr>
                <a:t>35%</a:t>
              </a:r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D25164B2-D093-423B-B9FF-E328A1FFF6D5}"/>
              </a:ext>
            </a:extLst>
          </p:cNvPr>
          <p:cNvSpPr/>
          <p:nvPr/>
        </p:nvSpPr>
        <p:spPr>
          <a:xfrm>
            <a:off x="18093805" y="9523804"/>
            <a:ext cx="579250" cy="5792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36" name="Google Shape;504;p45">
            <a:extLst>
              <a:ext uri="{FF2B5EF4-FFF2-40B4-BE49-F238E27FC236}">
                <a16:creationId xmlns:a16="http://schemas.microsoft.com/office/drawing/2014/main" id="{4E4A6846-2225-4789-8316-3B621954376D}"/>
              </a:ext>
            </a:extLst>
          </p:cNvPr>
          <p:cNvSpPr txBox="1"/>
          <p:nvPr/>
        </p:nvSpPr>
        <p:spPr>
          <a:xfrm>
            <a:off x="17642709" y="9592069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Description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4ED6A6E-D86E-4559-B778-0229FAA58970}"/>
              </a:ext>
            </a:extLst>
          </p:cNvPr>
          <p:cNvSpPr/>
          <p:nvPr/>
        </p:nvSpPr>
        <p:spPr>
          <a:xfrm>
            <a:off x="18093805" y="10449981"/>
            <a:ext cx="579250" cy="579250"/>
          </a:xfrm>
          <a:prstGeom prst="ellipse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41" name="Google Shape;504;p45">
            <a:extLst>
              <a:ext uri="{FF2B5EF4-FFF2-40B4-BE49-F238E27FC236}">
                <a16:creationId xmlns:a16="http://schemas.microsoft.com/office/drawing/2014/main" id="{B76B17E1-134A-4A24-9CAB-8F2A4E75C076}"/>
              </a:ext>
            </a:extLst>
          </p:cNvPr>
          <p:cNvSpPr txBox="1"/>
          <p:nvPr/>
        </p:nvSpPr>
        <p:spPr>
          <a:xfrm>
            <a:off x="17642709" y="10518246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Description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9575AA5-8947-4BDF-97A2-7750FF85DFB8}"/>
              </a:ext>
            </a:extLst>
          </p:cNvPr>
          <p:cNvSpPr/>
          <p:nvPr/>
        </p:nvSpPr>
        <p:spPr>
          <a:xfrm>
            <a:off x="18093805" y="11445443"/>
            <a:ext cx="579250" cy="579250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43" name="Google Shape;504;p45">
            <a:extLst>
              <a:ext uri="{FF2B5EF4-FFF2-40B4-BE49-F238E27FC236}">
                <a16:creationId xmlns:a16="http://schemas.microsoft.com/office/drawing/2014/main" id="{42E7E621-3B9A-4E5C-A021-2E3A68C1FBD7}"/>
              </a:ext>
            </a:extLst>
          </p:cNvPr>
          <p:cNvSpPr txBox="1"/>
          <p:nvPr/>
        </p:nvSpPr>
        <p:spPr>
          <a:xfrm>
            <a:off x="17642709" y="11485279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Description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7C69AC6-4238-4B86-98A1-344DAF845A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6788374"/>
              </p:ext>
            </p:extLst>
          </p:nvPr>
        </p:nvGraphicFramePr>
        <p:xfrm>
          <a:off x="14222408" y="1514552"/>
          <a:ext cx="10696663" cy="7131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84670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8">
            <a:extLst>
              <a:ext uri="{FF2B5EF4-FFF2-40B4-BE49-F238E27FC236}">
                <a16:creationId xmlns:a16="http://schemas.microsoft.com/office/drawing/2014/main" id="{9EC0AFE6-65F2-4333-B0F5-112955A7F774}"/>
              </a:ext>
            </a:extLst>
          </p:cNvPr>
          <p:cNvSpPr/>
          <p:nvPr/>
        </p:nvSpPr>
        <p:spPr>
          <a:xfrm rot="7876320">
            <a:off x="16308404" y="5480022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77973A52-B393-4B07-BDE0-0C958E4BCD58}"/>
              </a:ext>
            </a:extLst>
          </p:cNvPr>
          <p:cNvSpPr/>
          <p:nvPr/>
        </p:nvSpPr>
        <p:spPr>
          <a:xfrm rot="7876320">
            <a:off x="13057786" y="2615157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CFC787D-1257-4955-90AE-6E1EC55B4C45}"/>
              </a:ext>
            </a:extLst>
          </p:cNvPr>
          <p:cNvSpPr/>
          <p:nvPr/>
        </p:nvSpPr>
        <p:spPr>
          <a:xfrm>
            <a:off x="13630539" y="2672326"/>
            <a:ext cx="7599345" cy="7599345"/>
          </a:xfrm>
          <a:prstGeom prst="ellipse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405971" y="2429684"/>
            <a:ext cx="4597683" cy="2313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Asia Map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79BD395-CB9F-46AB-815C-A80F947B7588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28</a:t>
            </a:r>
          </a:p>
        </p:txBody>
      </p:sp>
      <p:sp>
        <p:nvSpPr>
          <p:cNvPr id="27" name="Selana">
            <a:extLst>
              <a:ext uri="{FF2B5EF4-FFF2-40B4-BE49-F238E27FC236}">
                <a16:creationId xmlns:a16="http://schemas.microsoft.com/office/drawing/2014/main" id="{BB12861B-CE16-4A07-8883-4D6F6AC6D8F4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022B83-C3F9-45C6-A29E-3E5787C0F1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4160" y="3984508"/>
            <a:ext cx="5665150" cy="4974980"/>
          </a:xfrm>
          <a:prstGeom prst="rect">
            <a:avLst/>
          </a:prstGeom>
        </p:spPr>
      </p:pic>
      <p:sp>
        <p:nvSpPr>
          <p:cNvPr id="29" name="Google Shape;504;p45">
            <a:extLst>
              <a:ext uri="{FF2B5EF4-FFF2-40B4-BE49-F238E27FC236}">
                <a16:creationId xmlns:a16="http://schemas.microsoft.com/office/drawing/2014/main" id="{54F985EB-4878-4884-95AB-B53C2A4810C2}"/>
              </a:ext>
            </a:extLst>
          </p:cNvPr>
          <p:cNvSpPr txBox="1"/>
          <p:nvPr/>
        </p:nvSpPr>
        <p:spPr>
          <a:xfrm>
            <a:off x="928134" y="5171128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CE1B246-3029-40FC-9C21-BBF9944296D2}"/>
              </a:ext>
            </a:extLst>
          </p:cNvPr>
          <p:cNvSpPr/>
          <p:nvPr/>
        </p:nvSpPr>
        <p:spPr>
          <a:xfrm>
            <a:off x="2306714" y="9680240"/>
            <a:ext cx="4937760" cy="4571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B099666E-C7E3-4B97-B4A0-C020BC5EEFAE}"/>
              </a:ext>
            </a:extLst>
          </p:cNvPr>
          <p:cNvSpPr txBox="1"/>
          <p:nvPr/>
        </p:nvSpPr>
        <p:spPr>
          <a:xfrm>
            <a:off x="2307957" y="6477346"/>
            <a:ext cx="4971264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43" name="Rectangle 23">
            <a:extLst>
              <a:ext uri="{FF2B5EF4-FFF2-40B4-BE49-F238E27FC236}">
                <a16:creationId xmlns:a16="http://schemas.microsoft.com/office/drawing/2014/main" id="{77A9F437-2106-4E32-B5B7-E0D8EC0B8E11}"/>
              </a:ext>
            </a:extLst>
          </p:cNvPr>
          <p:cNvSpPr/>
          <p:nvPr/>
        </p:nvSpPr>
        <p:spPr>
          <a:xfrm rot="10800000">
            <a:off x="-1" y="0"/>
            <a:ext cx="2689332" cy="2672326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874A326D-98E0-4D8A-A4B9-A94541D77B4C}"/>
              </a:ext>
            </a:extLst>
          </p:cNvPr>
          <p:cNvSpPr/>
          <p:nvPr/>
        </p:nvSpPr>
        <p:spPr>
          <a:xfrm rot="10800000">
            <a:off x="11111344" y="12953741"/>
            <a:ext cx="4497215" cy="750005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84C68BA-9142-418F-81E7-8D87757C79A6}"/>
              </a:ext>
            </a:extLst>
          </p:cNvPr>
          <p:cNvSpPr/>
          <p:nvPr/>
        </p:nvSpPr>
        <p:spPr>
          <a:xfrm>
            <a:off x="8491252" y="6115829"/>
            <a:ext cx="579250" cy="579250"/>
          </a:xfrm>
          <a:prstGeom prst="ellipse">
            <a:avLst/>
          </a:prstGeom>
          <a:solidFill>
            <a:srgbClr val="33B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18" name="Google Shape;504;p45">
            <a:extLst>
              <a:ext uri="{FF2B5EF4-FFF2-40B4-BE49-F238E27FC236}">
                <a16:creationId xmlns:a16="http://schemas.microsoft.com/office/drawing/2014/main" id="{E9F65F87-67AD-4231-A4CD-C389892E7300}"/>
              </a:ext>
            </a:extLst>
          </p:cNvPr>
          <p:cNvSpPr txBox="1"/>
          <p:nvPr/>
        </p:nvSpPr>
        <p:spPr>
          <a:xfrm>
            <a:off x="8040156" y="6184094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Description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0D79BAF-BEB4-45F0-9EFB-B1C9280B0ED6}"/>
              </a:ext>
            </a:extLst>
          </p:cNvPr>
          <p:cNvSpPr/>
          <p:nvPr/>
        </p:nvSpPr>
        <p:spPr>
          <a:xfrm>
            <a:off x="8491252" y="7042006"/>
            <a:ext cx="579250" cy="579250"/>
          </a:xfrm>
          <a:prstGeom prst="ellipse">
            <a:avLst/>
          </a:prstGeom>
          <a:solidFill>
            <a:srgbClr val="4CC4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20" name="Google Shape;504;p45">
            <a:extLst>
              <a:ext uri="{FF2B5EF4-FFF2-40B4-BE49-F238E27FC236}">
                <a16:creationId xmlns:a16="http://schemas.microsoft.com/office/drawing/2014/main" id="{AA298CE3-41B8-4AC9-8BCD-20C4CF305B29}"/>
              </a:ext>
            </a:extLst>
          </p:cNvPr>
          <p:cNvSpPr txBox="1"/>
          <p:nvPr/>
        </p:nvSpPr>
        <p:spPr>
          <a:xfrm>
            <a:off x="8040156" y="7110271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Description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39BB639-5F1F-4D57-8E67-0D818AF39B65}"/>
              </a:ext>
            </a:extLst>
          </p:cNvPr>
          <p:cNvSpPr/>
          <p:nvPr/>
        </p:nvSpPr>
        <p:spPr>
          <a:xfrm>
            <a:off x="8491252" y="8037468"/>
            <a:ext cx="579250" cy="579250"/>
          </a:xfrm>
          <a:prstGeom prst="ellipse">
            <a:avLst/>
          </a:prstGeom>
          <a:solidFill>
            <a:srgbClr val="395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28" name="Google Shape;504;p45">
            <a:extLst>
              <a:ext uri="{FF2B5EF4-FFF2-40B4-BE49-F238E27FC236}">
                <a16:creationId xmlns:a16="http://schemas.microsoft.com/office/drawing/2014/main" id="{0B70D913-28C5-425A-A073-4B6A70B7FD05}"/>
              </a:ext>
            </a:extLst>
          </p:cNvPr>
          <p:cNvSpPr txBox="1"/>
          <p:nvPr/>
        </p:nvSpPr>
        <p:spPr>
          <a:xfrm>
            <a:off x="8040156" y="8077304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Description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D2F4C0F-99AB-4BEE-88B5-4F901C966D8E}"/>
              </a:ext>
            </a:extLst>
          </p:cNvPr>
          <p:cNvSpPr/>
          <p:nvPr/>
        </p:nvSpPr>
        <p:spPr>
          <a:xfrm>
            <a:off x="8473938" y="5117254"/>
            <a:ext cx="579250" cy="579250"/>
          </a:xfrm>
          <a:prstGeom prst="ellipse">
            <a:avLst/>
          </a:prstGeom>
          <a:solidFill>
            <a:srgbClr val="2C94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Proza Libre" panose="02000503060000020004" pitchFamily="2" charset="0"/>
            </a:endParaRPr>
          </a:p>
        </p:txBody>
      </p:sp>
      <p:sp>
        <p:nvSpPr>
          <p:cNvPr id="31" name="Google Shape;504;p45">
            <a:extLst>
              <a:ext uri="{FF2B5EF4-FFF2-40B4-BE49-F238E27FC236}">
                <a16:creationId xmlns:a16="http://schemas.microsoft.com/office/drawing/2014/main" id="{C47CF2BD-321D-4832-B7F6-C0B2BDCE09B8}"/>
              </a:ext>
            </a:extLst>
          </p:cNvPr>
          <p:cNvSpPr txBox="1"/>
          <p:nvPr/>
        </p:nvSpPr>
        <p:spPr>
          <a:xfrm>
            <a:off x="8022842" y="5185519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Description</a:t>
            </a:r>
            <a:endParaRPr dirty="0">
              <a:solidFill>
                <a:schemeClr val="bg1"/>
              </a:solidFill>
              <a:latin typeface="Proza Libre" panose="02000503060000020004" pitchFamily="2" charset="0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9548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3">
            <a:extLst>
              <a:ext uri="{FF2B5EF4-FFF2-40B4-BE49-F238E27FC236}">
                <a16:creationId xmlns:a16="http://schemas.microsoft.com/office/drawing/2014/main" id="{41426E18-28C9-4123-8022-286ECA4738ED}"/>
              </a:ext>
            </a:extLst>
          </p:cNvPr>
          <p:cNvSpPr/>
          <p:nvPr/>
        </p:nvSpPr>
        <p:spPr>
          <a:xfrm rot="10800000">
            <a:off x="15524087" y="2476494"/>
            <a:ext cx="4619396" cy="770381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56DF07-D9BB-4546-A1A6-7BB71EDFC4DB}"/>
              </a:ext>
            </a:extLst>
          </p:cNvPr>
          <p:cNvSpPr/>
          <p:nvPr/>
        </p:nvSpPr>
        <p:spPr>
          <a:xfrm>
            <a:off x="0" y="6677891"/>
            <a:ext cx="11179448" cy="703810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441990" y="3948948"/>
            <a:ext cx="7175041" cy="2313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Keep Contact</a:t>
            </a:r>
          </a:p>
        </p:txBody>
      </p:sp>
      <p:sp>
        <p:nvSpPr>
          <p:cNvPr id="2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1F272E2A-874D-402D-A5C6-59EF517DE535}"/>
              </a:ext>
            </a:extLst>
          </p:cNvPr>
          <p:cNvSpPr txBox="1"/>
          <p:nvPr/>
        </p:nvSpPr>
        <p:spPr>
          <a:xfrm>
            <a:off x="753550" y="8162160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9" name="Google Shape;781;p57">
            <a:extLst>
              <a:ext uri="{FF2B5EF4-FFF2-40B4-BE49-F238E27FC236}">
                <a16:creationId xmlns:a16="http://schemas.microsoft.com/office/drawing/2014/main" id="{1F07C92E-7ACF-49A4-88D3-489AB6E35B0F}"/>
              </a:ext>
            </a:extLst>
          </p:cNvPr>
          <p:cNvSpPr txBox="1"/>
          <p:nvPr/>
        </p:nvSpPr>
        <p:spPr>
          <a:xfrm>
            <a:off x="-541929" y="7304075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Phone</a:t>
            </a:r>
          </a:p>
        </p:txBody>
      </p:sp>
      <p:sp>
        <p:nvSpPr>
          <p:cNvPr id="36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771717B1-A7B2-4D1B-96B0-D60925A505AF}"/>
              </a:ext>
            </a:extLst>
          </p:cNvPr>
          <p:cNvSpPr txBox="1"/>
          <p:nvPr/>
        </p:nvSpPr>
        <p:spPr>
          <a:xfrm>
            <a:off x="753549" y="11504008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7" name="Google Shape;781;p57">
            <a:extLst>
              <a:ext uri="{FF2B5EF4-FFF2-40B4-BE49-F238E27FC236}">
                <a16:creationId xmlns:a16="http://schemas.microsoft.com/office/drawing/2014/main" id="{0F07142E-CA16-4747-8630-5ED7DC2FE815}"/>
              </a:ext>
            </a:extLst>
          </p:cNvPr>
          <p:cNvSpPr txBox="1"/>
          <p:nvPr/>
        </p:nvSpPr>
        <p:spPr>
          <a:xfrm>
            <a:off x="-541930" y="10645923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Email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98E1BF6B-6990-41F6-99CC-6F9E6D1F914D}"/>
              </a:ext>
            </a:extLst>
          </p:cNvPr>
          <p:cNvSpPr txBox="1"/>
          <p:nvPr/>
        </p:nvSpPr>
        <p:spPr>
          <a:xfrm>
            <a:off x="6336522" y="8162160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1" name="Google Shape;781;p57">
            <a:extLst>
              <a:ext uri="{FF2B5EF4-FFF2-40B4-BE49-F238E27FC236}">
                <a16:creationId xmlns:a16="http://schemas.microsoft.com/office/drawing/2014/main" id="{336E7EA3-E209-4AE9-BBBE-A53364638A48}"/>
              </a:ext>
            </a:extLst>
          </p:cNvPr>
          <p:cNvSpPr txBox="1"/>
          <p:nvPr/>
        </p:nvSpPr>
        <p:spPr>
          <a:xfrm>
            <a:off x="5041043" y="7304075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Address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2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26BB19D0-7D9B-43BD-A126-EF28CAD67B0B}"/>
              </a:ext>
            </a:extLst>
          </p:cNvPr>
          <p:cNvSpPr txBox="1"/>
          <p:nvPr/>
        </p:nvSpPr>
        <p:spPr>
          <a:xfrm>
            <a:off x="6336521" y="11504008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3" name="Google Shape;781;p57">
            <a:extLst>
              <a:ext uri="{FF2B5EF4-FFF2-40B4-BE49-F238E27FC236}">
                <a16:creationId xmlns:a16="http://schemas.microsoft.com/office/drawing/2014/main" id="{DCDD099D-964F-4E82-B5EC-3391518299E6}"/>
              </a:ext>
            </a:extLst>
          </p:cNvPr>
          <p:cNvSpPr txBox="1"/>
          <p:nvPr/>
        </p:nvSpPr>
        <p:spPr>
          <a:xfrm>
            <a:off x="5041042" y="10645923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Website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0CEEA2-6CF6-4CF4-A3A3-4051C47A9742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29</a:t>
            </a:r>
          </a:p>
        </p:txBody>
      </p:sp>
      <p:sp>
        <p:nvSpPr>
          <p:cNvPr id="54" name="Selana">
            <a:extLst>
              <a:ext uri="{FF2B5EF4-FFF2-40B4-BE49-F238E27FC236}">
                <a16:creationId xmlns:a16="http://schemas.microsoft.com/office/drawing/2014/main" id="{E19629D7-1CCB-431A-9137-EF091E98E9E3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F2806BF-439B-43CC-AABC-54517B56CD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9D38B01-16C3-485D-BD75-70739003BC5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7" name="Flowchart: Off-page Connector 56">
            <a:extLst>
              <a:ext uri="{FF2B5EF4-FFF2-40B4-BE49-F238E27FC236}">
                <a16:creationId xmlns:a16="http://schemas.microsoft.com/office/drawing/2014/main" id="{7DF5EBD4-31CC-431E-AF7A-BD6AB5BD4645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Arrow: Chevron 57">
            <a:extLst>
              <a:ext uri="{FF2B5EF4-FFF2-40B4-BE49-F238E27FC236}">
                <a16:creationId xmlns:a16="http://schemas.microsoft.com/office/drawing/2014/main" id="{989FE885-236D-4552-8C14-74EE1765CE2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2" name="Group">
            <a:extLst>
              <a:ext uri="{FF2B5EF4-FFF2-40B4-BE49-F238E27FC236}">
                <a16:creationId xmlns:a16="http://schemas.microsoft.com/office/drawing/2014/main" id="{0E96D6BC-8EBF-4761-B605-BE5BBEEE4E56}"/>
              </a:ext>
            </a:extLst>
          </p:cNvPr>
          <p:cNvGrpSpPr/>
          <p:nvPr/>
        </p:nvGrpSpPr>
        <p:grpSpPr>
          <a:xfrm>
            <a:off x="15524088" y="11812625"/>
            <a:ext cx="5439654" cy="917482"/>
            <a:chOff x="0" y="0"/>
            <a:chExt cx="3011884" cy="508000"/>
          </a:xfrm>
          <a:solidFill>
            <a:srgbClr val="FF8C3E"/>
          </a:solidFill>
        </p:grpSpPr>
        <p:sp>
          <p:nvSpPr>
            <p:cNvPr id="23" name="Google Shape;27;p3">
              <a:extLst>
                <a:ext uri="{FF2B5EF4-FFF2-40B4-BE49-F238E27FC236}">
                  <a16:creationId xmlns:a16="http://schemas.microsoft.com/office/drawing/2014/main" id="{504A901D-5D98-4A2E-BEC4-7CBF80CEDCF3}"/>
                </a:ext>
              </a:extLst>
            </p:cNvPr>
            <p:cNvSpPr/>
            <p:nvPr/>
          </p:nvSpPr>
          <p:spPr>
            <a:xfrm>
              <a:off x="2503884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484" y="4505"/>
                  </a:moveTo>
                  <a:lnTo>
                    <a:pt x="11727" y="4505"/>
                  </a:lnTo>
                  <a:cubicBezTo>
                    <a:pt x="9905" y="4505"/>
                    <a:pt x="9075" y="5272"/>
                    <a:pt x="9011" y="6774"/>
                  </a:cubicBezTo>
                  <a:lnTo>
                    <a:pt x="9011" y="9011"/>
                  </a:lnTo>
                  <a:lnTo>
                    <a:pt x="7221" y="9011"/>
                  </a:lnTo>
                  <a:lnTo>
                    <a:pt x="7221" y="10832"/>
                  </a:lnTo>
                  <a:lnTo>
                    <a:pt x="9011" y="10832"/>
                  </a:lnTo>
                  <a:lnTo>
                    <a:pt x="9011" y="17095"/>
                  </a:lnTo>
                  <a:lnTo>
                    <a:pt x="11695" y="17095"/>
                  </a:lnTo>
                  <a:lnTo>
                    <a:pt x="11695" y="10832"/>
                  </a:lnTo>
                  <a:lnTo>
                    <a:pt x="13292" y="10832"/>
                  </a:lnTo>
                  <a:lnTo>
                    <a:pt x="13484" y="9011"/>
                  </a:lnTo>
                  <a:lnTo>
                    <a:pt x="11695" y="9011"/>
                  </a:lnTo>
                  <a:lnTo>
                    <a:pt x="11695" y="7924"/>
                  </a:lnTo>
                  <a:cubicBezTo>
                    <a:pt x="11695" y="7445"/>
                    <a:pt x="11759" y="7253"/>
                    <a:pt x="12174" y="7221"/>
                  </a:cubicBezTo>
                  <a:lnTo>
                    <a:pt x="13484" y="7221"/>
                  </a:lnTo>
                  <a:lnTo>
                    <a:pt x="13484" y="4505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24" name="Google Shape;28;p3">
              <a:extLst>
                <a:ext uri="{FF2B5EF4-FFF2-40B4-BE49-F238E27FC236}">
                  <a16:creationId xmlns:a16="http://schemas.microsoft.com/office/drawing/2014/main" id="{104EB34E-5BA4-4600-93DE-B4858BC4C19C}"/>
                </a:ext>
              </a:extLst>
            </p:cNvPr>
            <p:cNvSpPr/>
            <p:nvPr/>
          </p:nvSpPr>
          <p:spPr>
            <a:xfrm>
              <a:off x="0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2142" y="4505"/>
                  </a:moveTo>
                  <a:lnTo>
                    <a:pt x="9458" y="4505"/>
                  </a:lnTo>
                  <a:cubicBezTo>
                    <a:pt x="8883" y="4505"/>
                    <a:pt x="8659" y="4537"/>
                    <a:pt x="8212" y="4537"/>
                  </a:cubicBezTo>
                  <a:cubicBezTo>
                    <a:pt x="6007" y="4633"/>
                    <a:pt x="4729" y="5847"/>
                    <a:pt x="4569" y="7988"/>
                  </a:cubicBezTo>
                  <a:lnTo>
                    <a:pt x="4537" y="8787"/>
                  </a:lnTo>
                  <a:cubicBezTo>
                    <a:pt x="4505" y="9075"/>
                    <a:pt x="4505" y="9394"/>
                    <a:pt x="4505" y="10033"/>
                  </a:cubicBezTo>
                  <a:lnTo>
                    <a:pt x="4505" y="12366"/>
                  </a:lnTo>
                  <a:cubicBezTo>
                    <a:pt x="4505" y="12781"/>
                    <a:pt x="4537" y="13005"/>
                    <a:pt x="4537" y="13388"/>
                  </a:cubicBezTo>
                  <a:cubicBezTo>
                    <a:pt x="4665" y="15689"/>
                    <a:pt x="5911" y="16935"/>
                    <a:pt x="8212" y="17063"/>
                  </a:cubicBezTo>
                  <a:lnTo>
                    <a:pt x="9138" y="17095"/>
                  </a:lnTo>
                  <a:cubicBezTo>
                    <a:pt x="9490" y="17095"/>
                    <a:pt x="9969" y="17095"/>
                    <a:pt x="10832" y="17095"/>
                  </a:cubicBezTo>
                  <a:lnTo>
                    <a:pt x="12366" y="17095"/>
                  </a:lnTo>
                  <a:cubicBezTo>
                    <a:pt x="12781" y="17095"/>
                    <a:pt x="13005" y="17063"/>
                    <a:pt x="13388" y="17063"/>
                  </a:cubicBezTo>
                  <a:cubicBezTo>
                    <a:pt x="15689" y="16935"/>
                    <a:pt x="16935" y="15689"/>
                    <a:pt x="17063" y="13388"/>
                  </a:cubicBezTo>
                  <a:lnTo>
                    <a:pt x="17095" y="12462"/>
                  </a:lnTo>
                  <a:cubicBezTo>
                    <a:pt x="17095" y="12110"/>
                    <a:pt x="17095" y="11631"/>
                    <a:pt x="17095" y="10832"/>
                  </a:cubicBezTo>
                  <a:lnTo>
                    <a:pt x="17095" y="9234"/>
                  </a:lnTo>
                  <a:cubicBezTo>
                    <a:pt x="17095" y="8819"/>
                    <a:pt x="17063" y="8595"/>
                    <a:pt x="17063" y="8212"/>
                  </a:cubicBezTo>
                  <a:cubicBezTo>
                    <a:pt x="16967" y="6007"/>
                    <a:pt x="15753" y="4729"/>
                    <a:pt x="13612" y="4569"/>
                  </a:cubicBezTo>
                  <a:lnTo>
                    <a:pt x="13069" y="4537"/>
                  </a:lnTo>
                  <a:cubicBezTo>
                    <a:pt x="12781" y="4537"/>
                    <a:pt x="12557" y="4505"/>
                    <a:pt x="12142" y="4505"/>
                  </a:cubicBezTo>
                  <a:close/>
                  <a:moveTo>
                    <a:pt x="13324" y="5688"/>
                  </a:moveTo>
                  <a:cubicBezTo>
                    <a:pt x="15050" y="5751"/>
                    <a:pt x="15849" y="6582"/>
                    <a:pt x="15912" y="8276"/>
                  </a:cubicBezTo>
                  <a:lnTo>
                    <a:pt x="15944" y="8915"/>
                  </a:lnTo>
                  <a:cubicBezTo>
                    <a:pt x="15944" y="9170"/>
                    <a:pt x="15944" y="9490"/>
                    <a:pt x="15944" y="10001"/>
                  </a:cubicBezTo>
                  <a:lnTo>
                    <a:pt x="15944" y="12142"/>
                  </a:lnTo>
                  <a:cubicBezTo>
                    <a:pt x="15944" y="12685"/>
                    <a:pt x="15944" y="12909"/>
                    <a:pt x="15912" y="13324"/>
                  </a:cubicBezTo>
                  <a:cubicBezTo>
                    <a:pt x="15849" y="15018"/>
                    <a:pt x="15050" y="15849"/>
                    <a:pt x="13324" y="15912"/>
                  </a:cubicBezTo>
                  <a:lnTo>
                    <a:pt x="12781" y="15944"/>
                  </a:lnTo>
                  <a:cubicBezTo>
                    <a:pt x="12525" y="15944"/>
                    <a:pt x="12206" y="15944"/>
                    <a:pt x="11599" y="15944"/>
                  </a:cubicBezTo>
                  <a:lnTo>
                    <a:pt x="9618" y="15944"/>
                  </a:lnTo>
                  <a:cubicBezTo>
                    <a:pt x="8979" y="15944"/>
                    <a:pt x="8723" y="15944"/>
                    <a:pt x="8276" y="15912"/>
                  </a:cubicBezTo>
                  <a:cubicBezTo>
                    <a:pt x="6614" y="15849"/>
                    <a:pt x="5815" y="15082"/>
                    <a:pt x="5688" y="13516"/>
                  </a:cubicBezTo>
                  <a:lnTo>
                    <a:pt x="5656" y="12845"/>
                  </a:lnTo>
                  <a:cubicBezTo>
                    <a:pt x="5656" y="12525"/>
                    <a:pt x="5656" y="12174"/>
                    <a:pt x="5656" y="11439"/>
                  </a:cubicBezTo>
                  <a:lnTo>
                    <a:pt x="5656" y="9490"/>
                  </a:lnTo>
                  <a:cubicBezTo>
                    <a:pt x="5656" y="8915"/>
                    <a:pt x="5656" y="8691"/>
                    <a:pt x="5688" y="8276"/>
                  </a:cubicBezTo>
                  <a:cubicBezTo>
                    <a:pt x="5751" y="6646"/>
                    <a:pt x="6486" y="5815"/>
                    <a:pt x="8084" y="5688"/>
                  </a:cubicBezTo>
                  <a:lnTo>
                    <a:pt x="8499" y="5688"/>
                  </a:lnTo>
                  <a:cubicBezTo>
                    <a:pt x="8883" y="5656"/>
                    <a:pt x="9170" y="5656"/>
                    <a:pt x="9969" y="5656"/>
                  </a:cubicBezTo>
                  <a:lnTo>
                    <a:pt x="12174" y="5656"/>
                  </a:lnTo>
                  <a:cubicBezTo>
                    <a:pt x="12685" y="5656"/>
                    <a:pt x="12909" y="5656"/>
                    <a:pt x="13324" y="5688"/>
                  </a:cubicBezTo>
                  <a:close/>
                  <a:moveTo>
                    <a:pt x="10832" y="7573"/>
                  </a:moveTo>
                  <a:cubicBezTo>
                    <a:pt x="9043" y="7573"/>
                    <a:pt x="7573" y="9043"/>
                    <a:pt x="7573" y="10832"/>
                  </a:cubicBezTo>
                  <a:cubicBezTo>
                    <a:pt x="7573" y="12589"/>
                    <a:pt x="9043" y="14027"/>
                    <a:pt x="10832" y="14027"/>
                  </a:cubicBezTo>
                  <a:cubicBezTo>
                    <a:pt x="12589" y="14027"/>
                    <a:pt x="14027" y="12557"/>
                    <a:pt x="14027" y="10832"/>
                  </a:cubicBezTo>
                  <a:cubicBezTo>
                    <a:pt x="14027" y="9043"/>
                    <a:pt x="12557" y="7573"/>
                    <a:pt x="10832" y="7573"/>
                  </a:cubicBezTo>
                  <a:close/>
                  <a:moveTo>
                    <a:pt x="10832" y="8723"/>
                  </a:moveTo>
                  <a:cubicBezTo>
                    <a:pt x="11950" y="8723"/>
                    <a:pt x="12877" y="9650"/>
                    <a:pt x="12877" y="10832"/>
                  </a:cubicBezTo>
                  <a:cubicBezTo>
                    <a:pt x="12877" y="11950"/>
                    <a:pt x="11982" y="12877"/>
                    <a:pt x="10832" y="12877"/>
                  </a:cubicBezTo>
                  <a:cubicBezTo>
                    <a:pt x="9650" y="12877"/>
                    <a:pt x="8723" y="11950"/>
                    <a:pt x="8723" y="10832"/>
                  </a:cubicBezTo>
                  <a:cubicBezTo>
                    <a:pt x="8723" y="9650"/>
                    <a:pt x="9650" y="8723"/>
                    <a:pt x="10832" y="8723"/>
                  </a:cubicBezTo>
                  <a:close/>
                  <a:moveTo>
                    <a:pt x="14155" y="6678"/>
                  </a:moveTo>
                  <a:cubicBezTo>
                    <a:pt x="13740" y="6678"/>
                    <a:pt x="13388" y="7030"/>
                    <a:pt x="13388" y="7445"/>
                  </a:cubicBezTo>
                  <a:cubicBezTo>
                    <a:pt x="13388" y="7860"/>
                    <a:pt x="13740" y="8212"/>
                    <a:pt x="14155" y="8212"/>
                  </a:cubicBezTo>
                  <a:cubicBezTo>
                    <a:pt x="14570" y="8212"/>
                    <a:pt x="14922" y="7860"/>
                    <a:pt x="14922" y="7445"/>
                  </a:cubicBezTo>
                  <a:cubicBezTo>
                    <a:pt x="14922" y="7030"/>
                    <a:pt x="14570" y="6678"/>
                    <a:pt x="14155" y="667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27" name="Google Shape;29;p3">
              <a:extLst>
                <a:ext uri="{FF2B5EF4-FFF2-40B4-BE49-F238E27FC236}">
                  <a16:creationId xmlns:a16="http://schemas.microsoft.com/office/drawing/2014/main" id="{6A9D263D-FDC4-4F84-BD6A-641F5A80F2F0}"/>
                </a:ext>
              </a:extLst>
            </p:cNvPr>
            <p:cNvSpPr/>
            <p:nvPr/>
          </p:nvSpPr>
          <p:spPr>
            <a:xfrm>
              <a:off x="834628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9011" y="9011"/>
                  </a:moveTo>
                  <a:lnTo>
                    <a:pt x="7221" y="9011"/>
                  </a:lnTo>
                  <a:lnTo>
                    <a:pt x="7221" y="14379"/>
                  </a:lnTo>
                  <a:lnTo>
                    <a:pt x="9011" y="14379"/>
                  </a:lnTo>
                  <a:lnTo>
                    <a:pt x="9011" y="9011"/>
                  </a:lnTo>
                  <a:close/>
                  <a:moveTo>
                    <a:pt x="15305" y="11375"/>
                  </a:moveTo>
                  <a:cubicBezTo>
                    <a:pt x="15305" y="8499"/>
                    <a:pt x="12589" y="8531"/>
                    <a:pt x="11727" y="9905"/>
                  </a:cubicBezTo>
                  <a:lnTo>
                    <a:pt x="11695" y="10001"/>
                  </a:lnTo>
                  <a:lnTo>
                    <a:pt x="11695" y="9011"/>
                  </a:lnTo>
                  <a:lnTo>
                    <a:pt x="9905" y="9011"/>
                  </a:lnTo>
                  <a:lnTo>
                    <a:pt x="9905" y="14379"/>
                  </a:lnTo>
                  <a:lnTo>
                    <a:pt x="11695" y="14379"/>
                  </a:lnTo>
                  <a:lnTo>
                    <a:pt x="11695" y="11822"/>
                  </a:lnTo>
                  <a:cubicBezTo>
                    <a:pt x="11695" y="10353"/>
                    <a:pt x="13388" y="10161"/>
                    <a:pt x="13484" y="11663"/>
                  </a:cubicBezTo>
                  <a:lnTo>
                    <a:pt x="13484" y="14379"/>
                  </a:lnTo>
                  <a:lnTo>
                    <a:pt x="15305" y="14379"/>
                  </a:lnTo>
                  <a:lnTo>
                    <a:pt x="15305" y="11375"/>
                  </a:lnTo>
                  <a:close/>
                  <a:moveTo>
                    <a:pt x="8116" y="6199"/>
                  </a:moveTo>
                  <a:cubicBezTo>
                    <a:pt x="7573" y="6199"/>
                    <a:pt x="7125" y="6646"/>
                    <a:pt x="7125" y="7221"/>
                  </a:cubicBezTo>
                  <a:cubicBezTo>
                    <a:pt x="7125" y="7764"/>
                    <a:pt x="7573" y="8212"/>
                    <a:pt x="8116" y="8212"/>
                  </a:cubicBezTo>
                  <a:cubicBezTo>
                    <a:pt x="8659" y="8212"/>
                    <a:pt x="9107" y="7764"/>
                    <a:pt x="9107" y="7221"/>
                  </a:cubicBezTo>
                  <a:cubicBezTo>
                    <a:pt x="9107" y="6646"/>
                    <a:pt x="8659" y="6199"/>
                    <a:pt x="8116" y="619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0" name="Google Shape;30;p3">
              <a:extLst>
                <a:ext uri="{FF2B5EF4-FFF2-40B4-BE49-F238E27FC236}">
                  <a16:creationId xmlns:a16="http://schemas.microsoft.com/office/drawing/2014/main" id="{4457319B-6FCD-447A-A3B0-5724FB49580A}"/>
                </a:ext>
              </a:extLst>
            </p:cNvPr>
            <p:cNvSpPr/>
            <p:nvPr/>
          </p:nvSpPr>
          <p:spPr>
            <a:xfrm>
              <a:off x="1669256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676" y="6135"/>
                  </a:moveTo>
                  <a:cubicBezTo>
                    <a:pt x="11982" y="6135"/>
                    <a:pt x="10800" y="7701"/>
                    <a:pt x="11151" y="9330"/>
                  </a:cubicBezTo>
                  <a:cubicBezTo>
                    <a:pt x="9011" y="9202"/>
                    <a:pt x="7125" y="8180"/>
                    <a:pt x="5847" y="6614"/>
                  </a:cubicBezTo>
                  <a:cubicBezTo>
                    <a:pt x="5144" y="7764"/>
                    <a:pt x="5496" y="9298"/>
                    <a:pt x="6646" y="10065"/>
                  </a:cubicBezTo>
                  <a:cubicBezTo>
                    <a:pt x="6199" y="10065"/>
                    <a:pt x="5815" y="9937"/>
                    <a:pt x="5464" y="9746"/>
                  </a:cubicBezTo>
                  <a:cubicBezTo>
                    <a:pt x="5432" y="10928"/>
                    <a:pt x="6295" y="12046"/>
                    <a:pt x="7541" y="12270"/>
                  </a:cubicBezTo>
                  <a:cubicBezTo>
                    <a:pt x="7189" y="12398"/>
                    <a:pt x="6774" y="12398"/>
                    <a:pt x="6359" y="12334"/>
                  </a:cubicBezTo>
                  <a:cubicBezTo>
                    <a:pt x="6710" y="13356"/>
                    <a:pt x="7669" y="14091"/>
                    <a:pt x="8787" y="14123"/>
                  </a:cubicBezTo>
                  <a:cubicBezTo>
                    <a:pt x="7701" y="14986"/>
                    <a:pt x="6327" y="15369"/>
                    <a:pt x="4953" y="15209"/>
                  </a:cubicBezTo>
                  <a:cubicBezTo>
                    <a:pt x="6103" y="15944"/>
                    <a:pt x="7477" y="16360"/>
                    <a:pt x="8915" y="16360"/>
                  </a:cubicBezTo>
                  <a:cubicBezTo>
                    <a:pt x="13708" y="16360"/>
                    <a:pt x="16424" y="12302"/>
                    <a:pt x="16264" y="8691"/>
                  </a:cubicBezTo>
                  <a:cubicBezTo>
                    <a:pt x="16743" y="8340"/>
                    <a:pt x="17191" y="7860"/>
                    <a:pt x="17542" y="7349"/>
                  </a:cubicBezTo>
                  <a:cubicBezTo>
                    <a:pt x="17063" y="7573"/>
                    <a:pt x="16583" y="7701"/>
                    <a:pt x="16040" y="7764"/>
                  </a:cubicBezTo>
                  <a:cubicBezTo>
                    <a:pt x="16583" y="7445"/>
                    <a:pt x="16999" y="6934"/>
                    <a:pt x="17191" y="6327"/>
                  </a:cubicBezTo>
                  <a:cubicBezTo>
                    <a:pt x="16679" y="6614"/>
                    <a:pt x="16136" y="6838"/>
                    <a:pt x="15561" y="6966"/>
                  </a:cubicBezTo>
                  <a:cubicBezTo>
                    <a:pt x="15082" y="6454"/>
                    <a:pt x="14411" y="6135"/>
                    <a:pt x="13676" y="613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67681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9FB73261-B80D-4E19-B08D-2CE0EFAFE5F4}"/>
              </a:ext>
            </a:extLst>
          </p:cNvPr>
          <p:cNvSpPr/>
          <p:nvPr/>
        </p:nvSpPr>
        <p:spPr>
          <a:xfrm rot="20547925">
            <a:off x="4217987" y="4602688"/>
            <a:ext cx="7647635" cy="7647635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965CB10-A0CA-4327-8DB7-8BED0AACC8FC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3</a:t>
            </a:r>
          </a:p>
        </p:txBody>
      </p:sp>
      <p:sp>
        <p:nvSpPr>
          <p:cNvPr id="33" name="Selana">
            <a:extLst>
              <a:ext uri="{FF2B5EF4-FFF2-40B4-BE49-F238E27FC236}">
                <a16:creationId xmlns:a16="http://schemas.microsoft.com/office/drawing/2014/main" id="{8EB7EC94-5590-4EA7-85CA-81B69FB14A24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38" name="Selana">
            <a:extLst>
              <a:ext uri="{FF2B5EF4-FFF2-40B4-BE49-F238E27FC236}">
                <a16:creationId xmlns:a16="http://schemas.microsoft.com/office/drawing/2014/main" id="{C6C4485C-8739-48AB-9C6B-4670DF4465EF}"/>
              </a:ext>
            </a:extLst>
          </p:cNvPr>
          <p:cNvSpPr txBox="1"/>
          <p:nvPr/>
        </p:nvSpPr>
        <p:spPr>
          <a:xfrm>
            <a:off x="15978206" y="3478582"/>
            <a:ext cx="6134982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About Our</a:t>
            </a:r>
          </a:p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Company</a:t>
            </a:r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28B70D74-3138-41AE-9CB5-E442317AAAE1}"/>
              </a:ext>
            </a:extLst>
          </p:cNvPr>
          <p:cNvSpPr/>
          <p:nvPr/>
        </p:nvSpPr>
        <p:spPr>
          <a:xfrm rot="10800000">
            <a:off x="0" y="0"/>
            <a:ext cx="3370217" cy="3348904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id="{3F5E2CAA-A979-49F5-8851-04DDCBE11667}"/>
              </a:ext>
            </a:extLst>
          </p:cNvPr>
          <p:cNvSpPr/>
          <p:nvPr/>
        </p:nvSpPr>
        <p:spPr>
          <a:xfrm>
            <a:off x="18993394" y="8359484"/>
            <a:ext cx="5390606" cy="5356516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4B5F0F-EDC8-498F-A5B7-3A986E0595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08C28D0-B2BB-4D8C-88E4-02E22F101B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944A3E2-270E-40CC-833D-B8AD19F0A8E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4B2395-9AC0-4AB3-9348-04BC5B3EAEF0}"/>
              </a:ext>
            </a:extLst>
          </p:cNvPr>
          <p:cNvSpPr/>
          <p:nvPr/>
        </p:nvSpPr>
        <p:spPr>
          <a:xfrm rot="20547925">
            <a:off x="6023219" y="6574734"/>
            <a:ext cx="3971435" cy="3971435"/>
          </a:xfrm>
          <a:prstGeom prst="ellipse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08A18F6-7B8B-4E3A-8BAD-D154D784DC15}"/>
              </a:ext>
            </a:extLst>
          </p:cNvPr>
          <p:cNvSpPr/>
          <p:nvPr/>
        </p:nvSpPr>
        <p:spPr>
          <a:xfrm rot="2026261">
            <a:off x="7238885" y="7800623"/>
            <a:ext cx="1537877" cy="1537877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Off-page Connector 22">
            <a:extLst>
              <a:ext uri="{FF2B5EF4-FFF2-40B4-BE49-F238E27FC236}">
                <a16:creationId xmlns:a16="http://schemas.microsoft.com/office/drawing/2014/main" id="{D63CFFE9-1687-4236-AEA7-5522444B7820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Chevron 23">
            <a:extLst>
              <a:ext uri="{FF2B5EF4-FFF2-40B4-BE49-F238E27FC236}">
                <a16:creationId xmlns:a16="http://schemas.microsoft.com/office/drawing/2014/main" id="{4F19A554-621F-41EE-A8F1-51763C8AD06E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8A617AAA-4343-4D87-9BCC-6FDAA9F260B5}"/>
              </a:ext>
            </a:extLst>
          </p:cNvPr>
          <p:cNvSpPr txBox="1"/>
          <p:nvPr/>
        </p:nvSpPr>
        <p:spPr>
          <a:xfrm>
            <a:off x="16737174" y="7631438"/>
            <a:ext cx="508435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10472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40C748-3DFF-4389-BDFB-EA8B984E9A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56DF07-D9BB-4546-A1A6-7BB71EDFC4DB}"/>
              </a:ext>
            </a:extLst>
          </p:cNvPr>
          <p:cNvSpPr/>
          <p:nvPr/>
        </p:nvSpPr>
        <p:spPr>
          <a:xfrm>
            <a:off x="12138797" y="3946518"/>
            <a:ext cx="11179448" cy="703810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3605769" y="10258082"/>
            <a:ext cx="7175041" cy="2313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Keep Contact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1F272E2A-874D-402D-A5C6-59EF517DE535}"/>
              </a:ext>
            </a:extLst>
          </p:cNvPr>
          <p:cNvSpPr txBox="1"/>
          <p:nvPr/>
        </p:nvSpPr>
        <p:spPr>
          <a:xfrm>
            <a:off x="12892347" y="5430787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9" name="Google Shape;781;p57">
            <a:extLst>
              <a:ext uri="{FF2B5EF4-FFF2-40B4-BE49-F238E27FC236}">
                <a16:creationId xmlns:a16="http://schemas.microsoft.com/office/drawing/2014/main" id="{1F07C92E-7ACF-49A4-88D3-489AB6E35B0F}"/>
              </a:ext>
            </a:extLst>
          </p:cNvPr>
          <p:cNvSpPr txBox="1"/>
          <p:nvPr/>
        </p:nvSpPr>
        <p:spPr>
          <a:xfrm>
            <a:off x="11596868" y="4572702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Phone</a:t>
            </a:r>
          </a:p>
        </p:txBody>
      </p:sp>
      <p:sp>
        <p:nvSpPr>
          <p:cNvPr id="36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771717B1-A7B2-4D1B-96B0-D60925A505AF}"/>
              </a:ext>
            </a:extLst>
          </p:cNvPr>
          <p:cNvSpPr txBox="1"/>
          <p:nvPr/>
        </p:nvSpPr>
        <p:spPr>
          <a:xfrm>
            <a:off x="12892346" y="8772635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7" name="Google Shape;781;p57">
            <a:extLst>
              <a:ext uri="{FF2B5EF4-FFF2-40B4-BE49-F238E27FC236}">
                <a16:creationId xmlns:a16="http://schemas.microsoft.com/office/drawing/2014/main" id="{0F07142E-CA16-4747-8630-5ED7DC2FE815}"/>
              </a:ext>
            </a:extLst>
          </p:cNvPr>
          <p:cNvSpPr txBox="1"/>
          <p:nvPr/>
        </p:nvSpPr>
        <p:spPr>
          <a:xfrm>
            <a:off x="11596867" y="7914550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Email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98E1BF6B-6990-41F6-99CC-6F9E6D1F914D}"/>
              </a:ext>
            </a:extLst>
          </p:cNvPr>
          <p:cNvSpPr txBox="1"/>
          <p:nvPr/>
        </p:nvSpPr>
        <p:spPr>
          <a:xfrm>
            <a:off x="18475319" y="5430787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1" name="Google Shape;781;p57">
            <a:extLst>
              <a:ext uri="{FF2B5EF4-FFF2-40B4-BE49-F238E27FC236}">
                <a16:creationId xmlns:a16="http://schemas.microsoft.com/office/drawing/2014/main" id="{336E7EA3-E209-4AE9-BBBE-A53364638A48}"/>
              </a:ext>
            </a:extLst>
          </p:cNvPr>
          <p:cNvSpPr txBox="1"/>
          <p:nvPr/>
        </p:nvSpPr>
        <p:spPr>
          <a:xfrm>
            <a:off x="17179840" y="4572702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Address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2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26BB19D0-7D9B-43BD-A126-EF28CAD67B0B}"/>
              </a:ext>
            </a:extLst>
          </p:cNvPr>
          <p:cNvSpPr txBox="1"/>
          <p:nvPr/>
        </p:nvSpPr>
        <p:spPr>
          <a:xfrm>
            <a:off x="18475318" y="8772635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3" name="Google Shape;781;p57">
            <a:extLst>
              <a:ext uri="{FF2B5EF4-FFF2-40B4-BE49-F238E27FC236}">
                <a16:creationId xmlns:a16="http://schemas.microsoft.com/office/drawing/2014/main" id="{DCDD099D-964F-4E82-B5EC-3391518299E6}"/>
              </a:ext>
            </a:extLst>
          </p:cNvPr>
          <p:cNvSpPr txBox="1"/>
          <p:nvPr/>
        </p:nvSpPr>
        <p:spPr>
          <a:xfrm>
            <a:off x="17179839" y="7914550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Website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0CEEA2-6CF6-4CF4-A3A3-4051C47A9742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30</a:t>
            </a:r>
          </a:p>
        </p:txBody>
      </p:sp>
      <p:sp>
        <p:nvSpPr>
          <p:cNvPr id="54" name="Selana">
            <a:extLst>
              <a:ext uri="{FF2B5EF4-FFF2-40B4-BE49-F238E27FC236}">
                <a16:creationId xmlns:a16="http://schemas.microsoft.com/office/drawing/2014/main" id="{E19629D7-1CCB-431A-9137-EF091E98E9E3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0BA881B0-81B8-4376-9E34-486F8500FADC}"/>
              </a:ext>
            </a:extLst>
          </p:cNvPr>
          <p:cNvSpPr/>
          <p:nvPr/>
        </p:nvSpPr>
        <p:spPr>
          <a:xfrm rot="20960914">
            <a:off x="-3019533" y="10808135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FC35E97-D43C-4B58-95F1-8331C2CEE435}"/>
              </a:ext>
            </a:extLst>
          </p:cNvPr>
          <p:cNvSpPr/>
          <p:nvPr/>
        </p:nvSpPr>
        <p:spPr>
          <a:xfrm>
            <a:off x="15973192" y="39415"/>
            <a:ext cx="4735799" cy="1006066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">
            <a:extLst>
              <a:ext uri="{FF2B5EF4-FFF2-40B4-BE49-F238E27FC236}">
                <a16:creationId xmlns:a16="http://schemas.microsoft.com/office/drawing/2014/main" id="{C78D6066-097C-4F7B-8550-891CADE26E9F}"/>
              </a:ext>
            </a:extLst>
          </p:cNvPr>
          <p:cNvGrpSpPr/>
          <p:nvPr/>
        </p:nvGrpSpPr>
        <p:grpSpPr>
          <a:xfrm>
            <a:off x="4893770" y="8360038"/>
            <a:ext cx="4892486" cy="825193"/>
            <a:chOff x="0" y="0"/>
            <a:chExt cx="3011884" cy="508000"/>
          </a:xfrm>
          <a:solidFill>
            <a:srgbClr val="FF8C3E"/>
          </a:solidFill>
        </p:grpSpPr>
        <p:sp>
          <p:nvSpPr>
            <p:cNvPr id="30" name="Google Shape;27;p3">
              <a:extLst>
                <a:ext uri="{FF2B5EF4-FFF2-40B4-BE49-F238E27FC236}">
                  <a16:creationId xmlns:a16="http://schemas.microsoft.com/office/drawing/2014/main" id="{61E9CE7B-5244-4A1B-9DE0-F1D6E2A84880}"/>
                </a:ext>
              </a:extLst>
            </p:cNvPr>
            <p:cNvSpPr/>
            <p:nvPr/>
          </p:nvSpPr>
          <p:spPr>
            <a:xfrm>
              <a:off x="2503884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484" y="4505"/>
                  </a:moveTo>
                  <a:lnTo>
                    <a:pt x="11727" y="4505"/>
                  </a:lnTo>
                  <a:cubicBezTo>
                    <a:pt x="9905" y="4505"/>
                    <a:pt x="9075" y="5272"/>
                    <a:pt x="9011" y="6774"/>
                  </a:cubicBezTo>
                  <a:lnTo>
                    <a:pt x="9011" y="9011"/>
                  </a:lnTo>
                  <a:lnTo>
                    <a:pt x="7221" y="9011"/>
                  </a:lnTo>
                  <a:lnTo>
                    <a:pt x="7221" y="10832"/>
                  </a:lnTo>
                  <a:lnTo>
                    <a:pt x="9011" y="10832"/>
                  </a:lnTo>
                  <a:lnTo>
                    <a:pt x="9011" y="17095"/>
                  </a:lnTo>
                  <a:lnTo>
                    <a:pt x="11695" y="17095"/>
                  </a:lnTo>
                  <a:lnTo>
                    <a:pt x="11695" y="10832"/>
                  </a:lnTo>
                  <a:lnTo>
                    <a:pt x="13292" y="10832"/>
                  </a:lnTo>
                  <a:lnTo>
                    <a:pt x="13484" y="9011"/>
                  </a:lnTo>
                  <a:lnTo>
                    <a:pt x="11695" y="9011"/>
                  </a:lnTo>
                  <a:lnTo>
                    <a:pt x="11695" y="7924"/>
                  </a:lnTo>
                  <a:cubicBezTo>
                    <a:pt x="11695" y="7445"/>
                    <a:pt x="11759" y="7253"/>
                    <a:pt x="12174" y="7221"/>
                  </a:cubicBezTo>
                  <a:lnTo>
                    <a:pt x="13484" y="7221"/>
                  </a:lnTo>
                  <a:lnTo>
                    <a:pt x="13484" y="4505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1" name="Google Shape;28;p3">
              <a:extLst>
                <a:ext uri="{FF2B5EF4-FFF2-40B4-BE49-F238E27FC236}">
                  <a16:creationId xmlns:a16="http://schemas.microsoft.com/office/drawing/2014/main" id="{1497FB37-879B-49E8-A8D9-F1F0E3BE121B}"/>
                </a:ext>
              </a:extLst>
            </p:cNvPr>
            <p:cNvSpPr/>
            <p:nvPr/>
          </p:nvSpPr>
          <p:spPr>
            <a:xfrm>
              <a:off x="0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2142" y="4505"/>
                  </a:moveTo>
                  <a:lnTo>
                    <a:pt x="9458" y="4505"/>
                  </a:lnTo>
                  <a:cubicBezTo>
                    <a:pt x="8883" y="4505"/>
                    <a:pt x="8659" y="4537"/>
                    <a:pt x="8212" y="4537"/>
                  </a:cubicBezTo>
                  <a:cubicBezTo>
                    <a:pt x="6007" y="4633"/>
                    <a:pt x="4729" y="5847"/>
                    <a:pt x="4569" y="7988"/>
                  </a:cubicBezTo>
                  <a:lnTo>
                    <a:pt x="4537" y="8787"/>
                  </a:lnTo>
                  <a:cubicBezTo>
                    <a:pt x="4505" y="9075"/>
                    <a:pt x="4505" y="9394"/>
                    <a:pt x="4505" y="10033"/>
                  </a:cubicBezTo>
                  <a:lnTo>
                    <a:pt x="4505" y="12366"/>
                  </a:lnTo>
                  <a:cubicBezTo>
                    <a:pt x="4505" y="12781"/>
                    <a:pt x="4537" y="13005"/>
                    <a:pt x="4537" y="13388"/>
                  </a:cubicBezTo>
                  <a:cubicBezTo>
                    <a:pt x="4665" y="15689"/>
                    <a:pt x="5911" y="16935"/>
                    <a:pt x="8212" y="17063"/>
                  </a:cubicBezTo>
                  <a:lnTo>
                    <a:pt x="9138" y="17095"/>
                  </a:lnTo>
                  <a:cubicBezTo>
                    <a:pt x="9490" y="17095"/>
                    <a:pt x="9969" y="17095"/>
                    <a:pt x="10832" y="17095"/>
                  </a:cubicBezTo>
                  <a:lnTo>
                    <a:pt x="12366" y="17095"/>
                  </a:lnTo>
                  <a:cubicBezTo>
                    <a:pt x="12781" y="17095"/>
                    <a:pt x="13005" y="17063"/>
                    <a:pt x="13388" y="17063"/>
                  </a:cubicBezTo>
                  <a:cubicBezTo>
                    <a:pt x="15689" y="16935"/>
                    <a:pt x="16935" y="15689"/>
                    <a:pt x="17063" y="13388"/>
                  </a:cubicBezTo>
                  <a:lnTo>
                    <a:pt x="17095" y="12462"/>
                  </a:lnTo>
                  <a:cubicBezTo>
                    <a:pt x="17095" y="12110"/>
                    <a:pt x="17095" y="11631"/>
                    <a:pt x="17095" y="10832"/>
                  </a:cubicBezTo>
                  <a:lnTo>
                    <a:pt x="17095" y="9234"/>
                  </a:lnTo>
                  <a:cubicBezTo>
                    <a:pt x="17095" y="8819"/>
                    <a:pt x="17063" y="8595"/>
                    <a:pt x="17063" y="8212"/>
                  </a:cubicBezTo>
                  <a:cubicBezTo>
                    <a:pt x="16967" y="6007"/>
                    <a:pt x="15753" y="4729"/>
                    <a:pt x="13612" y="4569"/>
                  </a:cubicBezTo>
                  <a:lnTo>
                    <a:pt x="13069" y="4537"/>
                  </a:lnTo>
                  <a:cubicBezTo>
                    <a:pt x="12781" y="4537"/>
                    <a:pt x="12557" y="4505"/>
                    <a:pt x="12142" y="4505"/>
                  </a:cubicBezTo>
                  <a:close/>
                  <a:moveTo>
                    <a:pt x="13324" y="5688"/>
                  </a:moveTo>
                  <a:cubicBezTo>
                    <a:pt x="15050" y="5751"/>
                    <a:pt x="15849" y="6582"/>
                    <a:pt x="15912" y="8276"/>
                  </a:cubicBezTo>
                  <a:lnTo>
                    <a:pt x="15944" y="8915"/>
                  </a:lnTo>
                  <a:cubicBezTo>
                    <a:pt x="15944" y="9170"/>
                    <a:pt x="15944" y="9490"/>
                    <a:pt x="15944" y="10001"/>
                  </a:cubicBezTo>
                  <a:lnTo>
                    <a:pt x="15944" y="12142"/>
                  </a:lnTo>
                  <a:cubicBezTo>
                    <a:pt x="15944" y="12685"/>
                    <a:pt x="15944" y="12909"/>
                    <a:pt x="15912" y="13324"/>
                  </a:cubicBezTo>
                  <a:cubicBezTo>
                    <a:pt x="15849" y="15018"/>
                    <a:pt x="15050" y="15849"/>
                    <a:pt x="13324" y="15912"/>
                  </a:cubicBezTo>
                  <a:lnTo>
                    <a:pt x="12781" y="15944"/>
                  </a:lnTo>
                  <a:cubicBezTo>
                    <a:pt x="12525" y="15944"/>
                    <a:pt x="12206" y="15944"/>
                    <a:pt x="11599" y="15944"/>
                  </a:cubicBezTo>
                  <a:lnTo>
                    <a:pt x="9618" y="15944"/>
                  </a:lnTo>
                  <a:cubicBezTo>
                    <a:pt x="8979" y="15944"/>
                    <a:pt x="8723" y="15944"/>
                    <a:pt x="8276" y="15912"/>
                  </a:cubicBezTo>
                  <a:cubicBezTo>
                    <a:pt x="6614" y="15849"/>
                    <a:pt x="5815" y="15082"/>
                    <a:pt x="5688" y="13516"/>
                  </a:cubicBezTo>
                  <a:lnTo>
                    <a:pt x="5656" y="12845"/>
                  </a:lnTo>
                  <a:cubicBezTo>
                    <a:pt x="5656" y="12525"/>
                    <a:pt x="5656" y="12174"/>
                    <a:pt x="5656" y="11439"/>
                  </a:cubicBezTo>
                  <a:lnTo>
                    <a:pt x="5656" y="9490"/>
                  </a:lnTo>
                  <a:cubicBezTo>
                    <a:pt x="5656" y="8915"/>
                    <a:pt x="5656" y="8691"/>
                    <a:pt x="5688" y="8276"/>
                  </a:cubicBezTo>
                  <a:cubicBezTo>
                    <a:pt x="5751" y="6646"/>
                    <a:pt x="6486" y="5815"/>
                    <a:pt x="8084" y="5688"/>
                  </a:cubicBezTo>
                  <a:lnTo>
                    <a:pt x="8499" y="5688"/>
                  </a:lnTo>
                  <a:cubicBezTo>
                    <a:pt x="8883" y="5656"/>
                    <a:pt x="9170" y="5656"/>
                    <a:pt x="9969" y="5656"/>
                  </a:cubicBezTo>
                  <a:lnTo>
                    <a:pt x="12174" y="5656"/>
                  </a:lnTo>
                  <a:cubicBezTo>
                    <a:pt x="12685" y="5656"/>
                    <a:pt x="12909" y="5656"/>
                    <a:pt x="13324" y="5688"/>
                  </a:cubicBezTo>
                  <a:close/>
                  <a:moveTo>
                    <a:pt x="10832" y="7573"/>
                  </a:moveTo>
                  <a:cubicBezTo>
                    <a:pt x="9043" y="7573"/>
                    <a:pt x="7573" y="9043"/>
                    <a:pt x="7573" y="10832"/>
                  </a:cubicBezTo>
                  <a:cubicBezTo>
                    <a:pt x="7573" y="12589"/>
                    <a:pt x="9043" y="14027"/>
                    <a:pt x="10832" y="14027"/>
                  </a:cubicBezTo>
                  <a:cubicBezTo>
                    <a:pt x="12589" y="14027"/>
                    <a:pt x="14027" y="12557"/>
                    <a:pt x="14027" y="10832"/>
                  </a:cubicBezTo>
                  <a:cubicBezTo>
                    <a:pt x="14027" y="9043"/>
                    <a:pt x="12557" y="7573"/>
                    <a:pt x="10832" y="7573"/>
                  </a:cubicBezTo>
                  <a:close/>
                  <a:moveTo>
                    <a:pt x="10832" y="8723"/>
                  </a:moveTo>
                  <a:cubicBezTo>
                    <a:pt x="11950" y="8723"/>
                    <a:pt x="12877" y="9650"/>
                    <a:pt x="12877" y="10832"/>
                  </a:cubicBezTo>
                  <a:cubicBezTo>
                    <a:pt x="12877" y="11950"/>
                    <a:pt x="11982" y="12877"/>
                    <a:pt x="10832" y="12877"/>
                  </a:cubicBezTo>
                  <a:cubicBezTo>
                    <a:pt x="9650" y="12877"/>
                    <a:pt x="8723" y="11950"/>
                    <a:pt x="8723" y="10832"/>
                  </a:cubicBezTo>
                  <a:cubicBezTo>
                    <a:pt x="8723" y="9650"/>
                    <a:pt x="9650" y="8723"/>
                    <a:pt x="10832" y="8723"/>
                  </a:cubicBezTo>
                  <a:close/>
                  <a:moveTo>
                    <a:pt x="14155" y="6678"/>
                  </a:moveTo>
                  <a:cubicBezTo>
                    <a:pt x="13740" y="6678"/>
                    <a:pt x="13388" y="7030"/>
                    <a:pt x="13388" y="7445"/>
                  </a:cubicBezTo>
                  <a:cubicBezTo>
                    <a:pt x="13388" y="7860"/>
                    <a:pt x="13740" y="8212"/>
                    <a:pt x="14155" y="8212"/>
                  </a:cubicBezTo>
                  <a:cubicBezTo>
                    <a:pt x="14570" y="8212"/>
                    <a:pt x="14922" y="7860"/>
                    <a:pt x="14922" y="7445"/>
                  </a:cubicBezTo>
                  <a:cubicBezTo>
                    <a:pt x="14922" y="7030"/>
                    <a:pt x="14570" y="6678"/>
                    <a:pt x="14155" y="667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2" name="Google Shape;29;p3">
              <a:extLst>
                <a:ext uri="{FF2B5EF4-FFF2-40B4-BE49-F238E27FC236}">
                  <a16:creationId xmlns:a16="http://schemas.microsoft.com/office/drawing/2014/main" id="{D4CF5C0C-84F5-4489-9C1B-B8BEC3DD0078}"/>
                </a:ext>
              </a:extLst>
            </p:cNvPr>
            <p:cNvSpPr/>
            <p:nvPr/>
          </p:nvSpPr>
          <p:spPr>
            <a:xfrm>
              <a:off x="834628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9011" y="9011"/>
                  </a:moveTo>
                  <a:lnTo>
                    <a:pt x="7221" y="9011"/>
                  </a:lnTo>
                  <a:lnTo>
                    <a:pt x="7221" y="14379"/>
                  </a:lnTo>
                  <a:lnTo>
                    <a:pt x="9011" y="14379"/>
                  </a:lnTo>
                  <a:lnTo>
                    <a:pt x="9011" y="9011"/>
                  </a:lnTo>
                  <a:close/>
                  <a:moveTo>
                    <a:pt x="15305" y="11375"/>
                  </a:moveTo>
                  <a:cubicBezTo>
                    <a:pt x="15305" y="8499"/>
                    <a:pt x="12589" y="8531"/>
                    <a:pt x="11727" y="9905"/>
                  </a:cubicBezTo>
                  <a:lnTo>
                    <a:pt x="11695" y="10001"/>
                  </a:lnTo>
                  <a:lnTo>
                    <a:pt x="11695" y="9011"/>
                  </a:lnTo>
                  <a:lnTo>
                    <a:pt x="9905" y="9011"/>
                  </a:lnTo>
                  <a:lnTo>
                    <a:pt x="9905" y="14379"/>
                  </a:lnTo>
                  <a:lnTo>
                    <a:pt x="11695" y="14379"/>
                  </a:lnTo>
                  <a:lnTo>
                    <a:pt x="11695" y="11822"/>
                  </a:lnTo>
                  <a:cubicBezTo>
                    <a:pt x="11695" y="10353"/>
                    <a:pt x="13388" y="10161"/>
                    <a:pt x="13484" y="11663"/>
                  </a:cubicBezTo>
                  <a:lnTo>
                    <a:pt x="13484" y="14379"/>
                  </a:lnTo>
                  <a:lnTo>
                    <a:pt x="15305" y="14379"/>
                  </a:lnTo>
                  <a:lnTo>
                    <a:pt x="15305" y="11375"/>
                  </a:lnTo>
                  <a:close/>
                  <a:moveTo>
                    <a:pt x="8116" y="6199"/>
                  </a:moveTo>
                  <a:cubicBezTo>
                    <a:pt x="7573" y="6199"/>
                    <a:pt x="7125" y="6646"/>
                    <a:pt x="7125" y="7221"/>
                  </a:cubicBezTo>
                  <a:cubicBezTo>
                    <a:pt x="7125" y="7764"/>
                    <a:pt x="7573" y="8212"/>
                    <a:pt x="8116" y="8212"/>
                  </a:cubicBezTo>
                  <a:cubicBezTo>
                    <a:pt x="8659" y="8212"/>
                    <a:pt x="9107" y="7764"/>
                    <a:pt x="9107" y="7221"/>
                  </a:cubicBezTo>
                  <a:cubicBezTo>
                    <a:pt x="9107" y="6646"/>
                    <a:pt x="8659" y="6199"/>
                    <a:pt x="8116" y="619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33" name="Google Shape;30;p3">
              <a:extLst>
                <a:ext uri="{FF2B5EF4-FFF2-40B4-BE49-F238E27FC236}">
                  <a16:creationId xmlns:a16="http://schemas.microsoft.com/office/drawing/2014/main" id="{E7D0430A-4532-453B-A189-7EF09373E113}"/>
                </a:ext>
              </a:extLst>
            </p:cNvPr>
            <p:cNvSpPr/>
            <p:nvPr/>
          </p:nvSpPr>
          <p:spPr>
            <a:xfrm>
              <a:off x="1669256" y="0"/>
              <a:ext cx="50800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2" y="0"/>
                  </a:moveTo>
                  <a:cubicBezTo>
                    <a:pt x="16743" y="0"/>
                    <a:pt x="21600" y="4857"/>
                    <a:pt x="21600" y="10832"/>
                  </a:cubicBezTo>
                  <a:cubicBezTo>
                    <a:pt x="21600" y="16775"/>
                    <a:pt x="16775" y="21600"/>
                    <a:pt x="10832" y="21600"/>
                  </a:cubicBezTo>
                  <a:cubicBezTo>
                    <a:pt x="4857" y="21600"/>
                    <a:pt x="0" y="16775"/>
                    <a:pt x="0" y="10832"/>
                  </a:cubicBezTo>
                  <a:cubicBezTo>
                    <a:pt x="0" y="4857"/>
                    <a:pt x="4857" y="0"/>
                    <a:pt x="10832" y="0"/>
                  </a:cubicBezTo>
                  <a:close/>
                  <a:moveTo>
                    <a:pt x="13676" y="6135"/>
                  </a:moveTo>
                  <a:cubicBezTo>
                    <a:pt x="11982" y="6135"/>
                    <a:pt x="10800" y="7701"/>
                    <a:pt x="11151" y="9330"/>
                  </a:cubicBezTo>
                  <a:cubicBezTo>
                    <a:pt x="9011" y="9202"/>
                    <a:pt x="7125" y="8180"/>
                    <a:pt x="5847" y="6614"/>
                  </a:cubicBezTo>
                  <a:cubicBezTo>
                    <a:pt x="5144" y="7764"/>
                    <a:pt x="5496" y="9298"/>
                    <a:pt x="6646" y="10065"/>
                  </a:cubicBezTo>
                  <a:cubicBezTo>
                    <a:pt x="6199" y="10065"/>
                    <a:pt x="5815" y="9937"/>
                    <a:pt x="5464" y="9746"/>
                  </a:cubicBezTo>
                  <a:cubicBezTo>
                    <a:pt x="5432" y="10928"/>
                    <a:pt x="6295" y="12046"/>
                    <a:pt x="7541" y="12270"/>
                  </a:cubicBezTo>
                  <a:cubicBezTo>
                    <a:pt x="7189" y="12398"/>
                    <a:pt x="6774" y="12398"/>
                    <a:pt x="6359" y="12334"/>
                  </a:cubicBezTo>
                  <a:cubicBezTo>
                    <a:pt x="6710" y="13356"/>
                    <a:pt x="7669" y="14091"/>
                    <a:pt x="8787" y="14123"/>
                  </a:cubicBezTo>
                  <a:cubicBezTo>
                    <a:pt x="7701" y="14986"/>
                    <a:pt x="6327" y="15369"/>
                    <a:pt x="4953" y="15209"/>
                  </a:cubicBezTo>
                  <a:cubicBezTo>
                    <a:pt x="6103" y="15944"/>
                    <a:pt x="7477" y="16360"/>
                    <a:pt x="8915" y="16360"/>
                  </a:cubicBezTo>
                  <a:cubicBezTo>
                    <a:pt x="13708" y="16360"/>
                    <a:pt x="16424" y="12302"/>
                    <a:pt x="16264" y="8691"/>
                  </a:cubicBezTo>
                  <a:cubicBezTo>
                    <a:pt x="16743" y="8340"/>
                    <a:pt x="17191" y="7860"/>
                    <a:pt x="17542" y="7349"/>
                  </a:cubicBezTo>
                  <a:cubicBezTo>
                    <a:pt x="17063" y="7573"/>
                    <a:pt x="16583" y="7701"/>
                    <a:pt x="16040" y="7764"/>
                  </a:cubicBezTo>
                  <a:cubicBezTo>
                    <a:pt x="16583" y="7445"/>
                    <a:pt x="16999" y="6934"/>
                    <a:pt x="17191" y="6327"/>
                  </a:cubicBezTo>
                  <a:cubicBezTo>
                    <a:pt x="16679" y="6614"/>
                    <a:pt x="16136" y="6838"/>
                    <a:pt x="15561" y="6966"/>
                  </a:cubicBezTo>
                  <a:cubicBezTo>
                    <a:pt x="15082" y="6454"/>
                    <a:pt x="14411" y="6135"/>
                    <a:pt x="13676" y="613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 defTabSz="821531">
                <a:defRPr sz="30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424320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8">
            <a:extLst>
              <a:ext uri="{FF2B5EF4-FFF2-40B4-BE49-F238E27FC236}">
                <a16:creationId xmlns:a16="http://schemas.microsoft.com/office/drawing/2014/main" id="{672E5B64-22E7-41F1-8E2D-8EEBFACC64B7}"/>
              </a:ext>
            </a:extLst>
          </p:cNvPr>
          <p:cNvSpPr/>
          <p:nvPr/>
        </p:nvSpPr>
        <p:spPr>
          <a:xfrm rot="12373730">
            <a:off x="5403142" y="4928052"/>
            <a:ext cx="5494233" cy="465564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4100910" y="2550421"/>
            <a:ext cx="7175041" cy="2313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Keep Contact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0CEEA2-6CF6-4CF4-A3A3-4051C47A9742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31</a:t>
            </a:r>
          </a:p>
        </p:txBody>
      </p:sp>
      <p:sp>
        <p:nvSpPr>
          <p:cNvPr id="54" name="Selana">
            <a:extLst>
              <a:ext uri="{FF2B5EF4-FFF2-40B4-BE49-F238E27FC236}">
                <a16:creationId xmlns:a16="http://schemas.microsoft.com/office/drawing/2014/main" id="{E19629D7-1CCB-431A-9137-EF091E98E9E3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FC35E97-D43C-4B58-95F1-8331C2CEE435}"/>
              </a:ext>
            </a:extLst>
          </p:cNvPr>
          <p:cNvSpPr/>
          <p:nvPr/>
        </p:nvSpPr>
        <p:spPr>
          <a:xfrm>
            <a:off x="1619938" y="12340440"/>
            <a:ext cx="4735799" cy="1006066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E67FC35-E4E0-4C9A-8389-7C241FA035E1}"/>
              </a:ext>
            </a:extLst>
          </p:cNvPr>
          <p:cNvSpPr txBox="1"/>
          <p:nvPr/>
        </p:nvSpPr>
        <p:spPr>
          <a:xfrm>
            <a:off x="2499132" y="1734291"/>
            <a:ext cx="2842032" cy="4189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219BD5-4ED5-41B2-9804-A9EC71AE08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20CBC11-E9CC-4F62-8C75-B87E7E14F03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56DF07-D9BB-4546-A1A6-7BB71EDFC4DB}"/>
              </a:ext>
            </a:extLst>
          </p:cNvPr>
          <p:cNvSpPr/>
          <p:nvPr/>
        </p:nvSpPr>
        <p:spPr>
          <a:xfrm>
            <a:off x="11584615" y="4805671"/>
            <a:ext cx="11179448" cy="703810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1F272E2A-874D-402D-A5C6-59EF517DE535}"/>
              </a:ext>
            </a:extLst>
          </p:cNvPr>
          <p:cNvSpPr txBox="1"/>
          <p:nvPr/>
        </p:nvSpPr>
        <p:spPr>
          <a:xfrm>
            <a:off x="12338165" y="6289940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9" name="Google Shape;781;p57">
            <a:extLst>
              <a:ext uri="{FF2B5EF4-FFF2-40B4-BE49-F238E27FC236}">
                <a16:creationId xmlns:a16="http://schemas.microsoft.com/office/drawing/2014/main" id="{1F07C92E-7ACF-49A4-88D3-489AB6E35B0F}"/>
              </a:ext>
            </a:extLst>
          </p:cNvPr>
          <p:cNvSpPr txBox="1"/>
          <p:nvPr/>
        </p:nvSpPr>
        <p:spPr>
          <a:xfrm>
            <a:off x="11042686" y="5431855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Phone</a:t>
            </a:r>
          </a:p>
        </p:txBody>
      </p:sp>
      <p:sp>
        <p:nvSpPr>
          <p:cNvPr id="36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771717B1-A7B2-4D1B-96B0-D60925A505AF}"/>
              </a:ext>
            </a:extLst>
          </p:cNvPr>
          <p:cNvSpPr txBox="1"/>
          <p:nvPr/>
        </p:nvSpPr>
        <p:spPr>
          <a:xfrm>
            <a:off x="12338164" y="9631788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7" name="Google Shape;781;p57">
            <a:extLst>
              <a:ext uri="{FF2B5EF4-FFF2-40B4-BE49-F238E27FC236}">
                <a16:creationId xmlns:a16="http://schemas.microsoft.com/office/drawing/2014/main" id="{0F07142E-CA16-4747-8630-5ED7DC2FE815}"/>
              </a:ext>
            </a:extLst>
          </p:cNvPr>
          <p:cNvSpPr txBox="1"/>
          <p:nvPr/>
        </p:nvSpPr>
        <p:spPr>
          <a:xfrm>
            <a:off x="11042685" y="8773703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Email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98E1BF6B-6990-41F6-99CC-6F9E6D1F914D}"/>
              </a:ext>
            </a:extLst>
          </p:cNvPr>
          <p:cNvSpPr txBox="1"/>
          <p:nvPr/>
        </p:nvSpPr>
        <p:spPr>
          <a:xfrm>
            <a:off x="17921137" y="6289940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1" name="Google Shape;781;p57">
            <a:extLst>
              <a:ext uri="{FF2B5EF4-FFF2-40B4-BE49-F238E27FC236}">
                <a16:creationId xmlns:a16="http://schemas.microsoft.com/office/drawing/2014/main" id="{336E7EA3-E209-4AE9-BBBE-A53364638A48}"/>
              </a:ext>
            </a:extLst>
          </p:cNvPr>
          <p:cNvSpPr txBox="1"/>
          <p:nvPr/>
        </p:nvSpPr>
        <p:spPr>
          <a:xfrm>
            <a:off x="16625658" y="5431855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Address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2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26BB19D0-7D9B-43BD-A126-EF28CAD67B0B}"/>
              </a:ext>
            </a:extLst>
          </p:cNvPr>
          <p:cNvSpPr txBox="1"/>
          <p:nvPr/>
        </p:nvSpPr>
        <p:spPr>
          <a:xfrm>
            <a:off x="17921136" y="9631788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3" name="Google Shape;781;p57">
            <a:extLst>
              <a:ext uri="{FF2B5EF4-FFF2-40B4-BE49-F238E27FC236}">
                <a16:creationId xmlns:a16="http://schemas.microsoft.com/office/drawing/2014/main" id="{DCDD099D-964F-4E82-B5EC-3391518299E6}"/>
              </a:ext>
            </a:extLst>
          </p:cNvPr>
          <p:cNvSpPr txBox="1"/>
          <p:nvPr/>
        </p:nvSpPr>
        <p:spPr>
          <a:xfrm>
            <a:off x="16625657" y="8773703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Website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19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4626961-700B-446B-A9AB-0BAE325744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19828A91-20D4-4A79-A13A-326A1883C9B1}"/>
              </a:ext>
            </a:extLst>
          </p:cNvPr>
          <p:cNvSpPr/>
          <p:nvPr/>
        </p:nvSpPr>
        <p:spPr>
          <a:xfrm rot="5400000">
            <a:off x="20739478" y="1191744"/>
            <a:ext cx="6044395" cy="1284062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56DF07-D9BB-4546-A1A6-7BB71EDFC4DB}"/>
              </a:ext>
            </a:extLst>
          </p:cNvPr>
          <p:cNvSpPr/>
          <p:nvPr/>
        </p:nvSpPr>
        <p:spPr>
          <a:xfrm>
            <a:off x="6602276" y="6677891"/>
            <a:ext cx="11179448" cy="7038109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0448268" y="3313651"/>
            <a:ext cx="7175041" cy="2313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Keep Contact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1F272E2A-874D-402D-A5C6-59EF517DE535}"/>
              </a:ext>
            </a:extLst>
          </p:cNvPr>
          <p:cNvSpPr txBox="1"/>
          <p:nvPr/>
        </p:nvSpPr>
        <p:spPr>
          <a:xfrm>
            <a:off x="7355826" y="8162160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9" name="Google Shape;781;p57">
            <a:extLst>
              <a:ext uri="{FF2B5EF4-FFF2-40B4-BE49-F238E27FC236}">
                <a16:creationId xmlns:a16="http://schemas.microsoft.com/office/drawing/2014/main" id="{1F07C92E-7ACF-49A4-88D3-489AB6E35B0F}"/>
              </a:ext>
            </a:extLst>
          </p:cNvPr>
          <p:cNvSpPr txBox="1"/>
          <p:nvPr/>
        </p:nvSpPr>
        <p:spPr>
          <a:xfrm>
            <a:off x="6060347" y="7304075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Phone</a:t>
            </a:r>
          </a:p>
        </p:txBody>
      </p:sp>
      <p:sp>
        <p:nvSpPr>
          <p:cNvPr id="36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771717B1-A7B2-4D1B-96B0-D60925A505AF}"/>
              </a:ext>
            </a:extLst>
          </p:cNvPr>
          <p:cNvSpPr txBox="1"/>
          <p:nvPr/>
        </p:nvSpPr>
        <p:spPr>
          <a:xfrm>
            <a:off x="7355825" y="11504008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37" name="Google Shape;781;p57">
            <a:extLst>
              <a:ext uri="{FF2B5EF4-FFF2-40B4-BE49-F238E27FC236}">
                <a16:creationId xmlns:a16="http://schemas.microsoft.com/office/drawing/2014/main" id="{0F07142E-CA16-4747-8630-5ED7DC2FE815}"/>
              </a:ext>
            </a:extLst>
          </p:cNvPr>
          <p:cNvSpPr txBox="1"/>
          <p:nvPr/>
        </p:nvSpPr>
        <p:spPr>
          <a:xfrm>
            <a:off x="6060346" y="10645923"/>
            <a:ext cx="2590959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Email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8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98E1BF6B-6990-41F6-99CC-6F9E6D1F914D}"/>
              </a:ext>
            </a:extLst>
          </p:cNvPr>
          <p:cNvSpPr txBox="1"/>
          <p:nvPr/>
        </p:nvSpPr>
        <p:spPr>
          <a:xfrm>
            <a:off x="12938798" y="8162160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</a:t>
            </a:r>
            <a:r>
              <a:rPr lang="en-US"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</a:t>
            </a: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</a:p>
        </p:txBody>
      </p:sp>
      <p:sp>
        <p:nvSpPr>
          <p:cNvPr id="41" name="Google Shape;781;p57">
            <a:extLst>
              <a:ext uri="{FF2B5EF4-FFF2-40B4-BE49-F238E27FC236}">
                <a16:creationId xmlns:a16="http://schemas.microsoft.com/office/drawing/2014/main" id="{336E7EA3-E209-4AE9-BBBE-A53364638A48}"/>
              </a:ext>
            </a:extLst>
          </p:cNvPr>
          <p:cNvSpPr txBox="1"/>
          <p:nvPr/>
        </p:nvSpPr>
        <p:spPr>
          <a:xfrm>
            <a:off x="11643319" y="7304075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Address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2" name="Lorem Ipsum has been the industry's standard dummy text ever since the 1500s, when an unknown printer.">
            <a:extLst>
              <a:ext uri="{FF2B5EF4-FFF2-40B4-BE49-F238E27FC236}">
                <a16:creationId xmlns:a16="http://schemas.microsoft.com/office/drawing/2014/main" id="{26BB19D0-7D9B-43BD-A126-EF28CAD67B0B}"/>
              </a:ext>
            </a:extLst>
          </p:cNvPr>
          <p:cNvSpPr txBox="1"/>
          <p:nvPr/>
        </p:nvSpPr>
        <p:spPr>
          <a:xfrm>
            <a:off x="12938797" y="11504008"/>
            <a:ext cx="4488780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>
                    <a:lumMod val="95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43" name="Google Shape;781;p57">
            <a:extLst>
              <a:ext uri="{FF2B5EF4-FFF2-40B4-BE49-F238E27FC236}">
                <a16:creationId xmlns:a16="http://schemas.microsoft.com/office/drawing/2014/main" id="{DCDD099D-964F-4E82-B5EC-3391518299E6}"/>
              </a:ext>
            </a:extLst>
          </p:cNvPr>
          <p:cNvSpPr txBox="1"/>
          <p:nvPr/>
        </p:nvSpPr>
        <p:spPr>
          <a:xfrm>
            <a:off x="11643318" y="10645923"/>
            <a:ext cx="352915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Website</a:t>
            </a:r>
            <a:endParaRPr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0CEEA2-6CF6-4CF4-A3A3-4051C47A9742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32</a:t>
            </a:r>
          </a:p>
        </p:txBody>
      </p:sp>
      <p:sp>
        <p:nvSpPr>
          <p:cNvPr id="54" name="Selana">
            <a:extLst>
              <a:ext uri="{FF2B5EF4-FFF2-40B4-BE49-F238E27FC236}">
                <a16:creationId xmlns:a16="http://schemas.microsoft.com/office/drawing/2014/main" id="{E19629D7-1CCB-431A-9137-EF091E98E9E3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FC35E97-D43C-4B58-95F1-8331C2CEE435}"/>
              </a:ext>
            </a:extLst>
          </p:cNvPr>
          <p:cNvSpPr/>
          <p:nvPr/>
        </p:nvSpPr>
        <p:spPr>
          <a:xfrm>
            <a:off x="17135092" y="0"/>
            <a:ext cx="4735799" cy="1006066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E67FC35-E4E0-4C9A-8389-7C241FA035E1}"/>
              </a:ext>
            </a:extLst>
          </p:cNvPr>
          <p:cNvSpPr txBox="1"/>
          <p:nvPr/>
        </p:nvSpPr>
        <p:spPr>
          <a:xfrm>
            <a:off x="19172584" y="7304075"/>
            <a:ext cx="3825962" cy="312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93506ED4-6E7F-4E67-A6CD-BC2EB725A91B}"/>
              </a:ext>
            </a:extLst>
          </p:cNvPr>
          <p:cNvSpPr/>
          <p:nvPr/>
        </p:nvSpPr>
        <p:spPr>
          <a:xfrm rot="16200000">
            <a:off x="-1069605" y="12227815"/>
            <a:ext cx="2712041" cy="576142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669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>
            <a:extLst>
              <a:ext uri="{FF2B5EF4-FFF2-40B4-BE49-F238E27FC236}">
                <a16:creationId xmlns:a16="http://schemas.microsoft.com/office/drawing/2014/main" id="{19828A91-20D4-4A79-A13A-326A1883C9B1}"/>
              </a:ext>
            </a:extLst>
          </p:cNvPr>
          <p:cNvSpPr/>
          <p:nvPr/>
        </p:nvSpPr>
        <p:spPr>
          <a:xfrm rot="5400000">
            <a:off x="-813482" y="10672197"/>
            <a:ext cx="5012505" cy="1064849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0CEEA2-6CF6-4CF4-A3A3-4051C47A9742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33</a:t>
            </a:r>
          </a:p>
        </p:txBody>
      </p:sp>
      <p:sp>
        <p:nvSpPr>
          <p:cNvPr id="54" name="Selana">
            <a:extLst>
              <a:ext uri="{FF2B5EF4-FFF2-40B4-BE49-F238E27FC236}">
                <a16:creationId xmlns:a16="http://schemas.microsoft.com/office/drawing/2014/main" id="{E19629D7-1CCB-431A-9137-EF091E98E9E3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47A4FA-2256-4E26-900A-0B574E131B4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3" name="Selana">
            <a:extLst>
              <a:ext uri="{FF2B5EF4-FFF2-40B4-BE49-F238E27FC236}">
                <a16:creationId xmlns:a16="http://schemas.microsoft.com/office/drawing/2014/main" id="{442142F9-CD9E-4782-8C76-5B90A2B44401}"/>
              </a:ext>
            </a:extLst>
          </p:cNvPr>
          <p:cNvSpPr txBox="1"/>
          <p:nvPr/>
        </p:nvSpPr>
        <p:spPr>
          <a:xfrm>
            <a:off x="10475977" y="5878388"/>
            <a:ext cx="5068823" cy="1412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The Break</a:t>
            </a:r>
          </a:p>
        </p:txBody>
      </p:sp>
      <p:sp>
        <p:nvSpPr>
          <p:cNvPr id="34" name="Flowchart: Off-page Connector 33">
            <a:extLst>
              <a:ext uri="{FF2B5EF4-FFF2-40B4-BE49-F238E27FC236}">
                <a16:creationId xmlns:a16="http://schemas.microsoft.com/office/drawing/2014/main" id="{15DBE697-04FD-4D45-955B-E277EF1B14DD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Chevron 34">
            <a:extLst>
              <a:ext uri="{FF2B5EF4-FFF2-40B4-BE49-F238E27FC236}">
                <a16:creationId xmlns:a16="http://schemas.microsoft.com/office/drawing/2014/main" id="{E4E48B34-5F07-4350-B529-2D888E8CCD20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Google Shape;787;p56">
            <a:extLst>
              <a:ext uri="{FF2B5EF4-FFF2-40B4-BE49-F238E27FC236}">
                <a16:creationId xmlns:a16="http://schemas.microsoft.com/office/drawing/2014/main" id="{E62A3DA1-D157-458C-BD10-136ADF1BF344}"/>
              </a:ext>
            </a:extLst>
          </p:cNvPr>
          <p:cNvSpPr txBox="1"/>
          <p:nvPr/>
        </p:nvSpPr>
        <p:spPr>
          <a:xfrm>
            <a:off x="9583912" y="8990279"/>
            <a:ext cx="6376523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sz="2300" dirty="0">
                <a:latin typeface="Rubik" pitchFamily="2" charset="-79"/>
                <a:cs typeface="Rubik" pitchFamily="2" charset="-79"/>
              </a:rPr>
              <a:t>Maybe it's your first one, and your hands are already sweating at the thought of having to speak in front of a crowd.</a:t>
            </a:r>
          </a:p>
        </p:txBody>
      </p:sp>
    </p:spTree>
    <p:extLst>
      <p:ext uri="{BB962C8B-B14F-4D97-AF65-F5344CB8AC3E}">
        <p14:creationId xmlns:p14="http://schemas.microsoft.com/office/powerpoint/2010/main" val="23906447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>
            <a:extLst>
              <a:ext uri="{FF2B5EF4-FFF2-40B4-BE49-F238E27FC236}">
                <a16:creationId xmlns:a16="http://schemas.microsoft.com/office/drawing/2014/main" id="{19828A91-20D4-4A79-A13A-326A1883C9B1}"/>
              </a:ext>
            </a:extLst>
          </p:cNvPr>
          <p:cNvSpPr/>
          <p:nvPr/>
        </p:nvSpPr>
        <p:spPr>
          <a:xfrm rot="5400000">
            <a:off x="5404365" y="5836928"/>
            <a:ext cx="5205949" cy="1105944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934481" y="8520752"/>
            <a:ext cx="5068823" cy="1412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The Break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0CEEA2-6CF6-4CF4-A3A3-4051C47A9742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34</a:t>
            </a:r>
          </a:p>
        </p:txBody>
      </p:sp>
      <p:sp>
        <p:nvSpPr>
          <p:cNvPr id="54" name="Selana">
            <a:extLst>
              <a:ext uri="{FF2B5EF4-FFF2-40B4-BE49-F238E27FC236}">
                <a16:creationId xmlns:a16="http://schemas.microsoft.com/office/drawing/2014/main" id="{E19629D7-1CCB-431A-9137-EF091E98E9E3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30" name="Google Shape;787;p56">
            <a:extLst>
              <a:ext uri="{FF2B5EF4-FFF2-40B4-BE49-F238E27FC236}">
                <a16:creationId xmlns:a16="http://schemas.microsoft.com/office/drawing/2014/main" id="{9DA88C20-7CFA-445B-AF5E-C01CB606CB62}"/>
              </a:ext>
            </a:extLst>
          </p:cNvPr>
          <p:cNvSpPr txBox="1"/>
          <p:nvPr/>
        </p:nvSpPr>
        <p:spPr>
          <a:xfrm>
            <a:off x="1077845" y="10950035"/>
            <a:ext cx="6376523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sz="2300" dirty="0">
                <a:latin typeface="Rubik" pitchFamily="2" charset="-79"/>
                <a:cs typeface="Rubik" pitchFamily="2" charset="-79"/>
              </a:rPr>
              <a:t>Maybe it's your first one, and your hands are already sweating at the thought of having to speak in front of a crowd.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E6B12B4-AD45-439D-94F3-2481EFC301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Flowchart: Off-page Connector 13">
            <a:extLst>
              <a:ext uri="{FF2B5EF4-FFF2-40B4-BE49-F238E27FC236}">
                <a16:creationId xmlns:a16="http://schemas.microsoft.com/office/drawing/2014/main" id="{28D292C8-7095-4838-9085-E88F2B0374D5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A957F5E4-9F7C-4896-9C04-254E1D9C1BD2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Google Shape;211;p28">
            <a:extLst>
              <a:ext uri="{FF2B5EF4-FFF2-40B4-BE49-F238E27FC236}">
                <a16:creationId xmlns:a16="http://schemas.microsoft.com/office/drawing/2014/main" id="{66008548-9BC3-47A3-A390-8656FFCEEA3D}"/>
              </a:ext>
            </a:extLst>
          </p:cNvPr>
          <p:cNvSpPr txBox="1"/>
          <p:nvPr/>
        </p:nvSpPr>
        <p:spPr>
          <a:xfrm>
            <a:off x="10164171" y="8024330"/>
            <a:ext cx="13652320" cy="4856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13" tIns="91413" rIns="91413" bIns="91413" anchor="ctr">
            <a:spAutoFit/>
          </a:bodyPr>
          <a:lstStyle>
            <a:lvl1pPr>
              <a:defRPr sz="7300">
                <a:solidFill>
                  <a:srgbClr val="535353"/>
                </a:solidFill>
                <a:latin typeface="Merriweather Italic"/>
                <a:ea typeface="Merriweather Italic"/>
                <a:cs typeface="Merriweather Italic"/>
                <a:sym typeface="Merriweather Italic"/>
              </a:defRPr>
            </a:lvl1pPr>
          </a:lstStyle>
          <a:p>
            <a:r>
              <a:rPr dirty="0">
                <a:solidFill>
                  <a:srgbClr val="FF8C3E"/>
                </a:solidFill>
              </a:rPr>
              <a:t>“This is a quote. Words full of wisdom that someone important said and can make the reader get inspired.”</a:t>
            </a:r>
          </a:p>
        </p:txBody>
      </p:sp>
    </p:spTree>
    <p:extLst>
      <p:ext uri="{BB962C8B-B14F-4D97-AF65-F5344CB8AC3E}">
        <p14:creationId xmlns:p14="http://schemas.microsoft.com/office/powerpoint/2010/main" val="24776378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>
            <a:extLst>
              <a:ext uri="{FF2B5EF4-FFF2-40B4-BE49-F238E27FC236}">
                <a16:creationId xmlns:a16="http://schemas.microsoft.com/office/drawing/2014/main" id="{DFED0B18-6E54-4B66-AB92-0C16D8303C43}"/>
              </a:ext>
            </a:extLst>
          </p:cNvPr>
          <p:cNvSpPr/>
          <p:nvPr/>
        </p:nvSpPr>
        <p:spPr>
          <a:xfrm rot="16200000">
            <a:off x="8079618" y="10214426"/>
            <a:ext cx="3202129" cy="1243567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53839F11-83E6-4CED-A056-646A12BB15EC}"/>
              </a:ext>
            </a:extLst>
          </p:cNvPr>
          <p:cNvSpPr/>
          <p:nvPr/>
        </p:nvSpPr>
        <p:spPr>
          <a:xfrm rot="10492270">
            <a:off x="2539261" y="5616703"/>
            <a:ext cx="3202129" cy="1243567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7B010F78-B388-4047-8192-CB29719E794F}"/>
              </a:ext>
            </a:extLst>
          </p:cNvPr>
          <p:cNvSpPr/>
          <p:nvPr/>
        </p:nvSpPr>
        <p:spPr>
          <a:xfrm rot="5400000">
            <a:off x="14500090" y="4737368"/>
            <a:ext cx="16304183" cy="3463636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0688319" y="5112533"/>
            <a:ext cx="5068823" cy="1412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The Break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0CEEA2-6CF6-4CF4-A3A3-4051C47A9742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35</a:t>
            </a:r>
          </a:p>
        </p:txBody>
      </p:sp>
      <p:sp>
        <p:nvSpPr>
          <p:cNvPr id="54" name="Selana">
            <a:extLst>
              <a:ext uri="{FF2B5EF4-FFF2-40B4-BE49-F238E27FC236}">
                <a16:creationId xmlns:a16="http://schemas.microsoft.com/office/drawing/2014/main" id="{E19629D7-1CCB-431A-9137-EF091E98E9E3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30" name="Google Shape;787;p56">
            <a:extLst>
              <a:ext uri="{FF2B5EF4-FFF2-40B4-BE49-F238E27FC236}">
                <a16:creationId xmlns:a16="http://schemas.microsoft.com/office/drawing/2014/main" id="{9DA88C20-7CFA-445B-AF5E-C01CB606CB62}"/>
              </a:ext>
            </a:extLst>
          </p:cNvPr>
          <p:cNvSpPr txBox="1"/>
          <p:nvPr/>
        </p:nvSpPr>
        <p:spPr>
          <a:xfrm>
            <a:off x="9831683" y="7541816"/>
            <a:ext cx="6376523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sz="2300" dirty="0">
                <a:latin typeface="Rubik" pitchFamily="2" charset="-79"/>
                <a:cs typeface="Rubik" pitchFamily="2" charset="-79"/>
              </a:rPr>
              <a:t>Maybe it's your first one, and your hands are already sweating at the thought of having to speak in front of a crowd.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B65F1B72-A06F-4C8A-91BE-F1C011858378}"/>
              </a:ext>
            </a:extLst>
          </p:cNvPr>
          <p:cNvSpPr/>
          <p:nvPr/>
        </p:nvSpPr>
        <p:spPr>
          <a:xfrm rot="20960914">
            <a:off x="-2091593" y="6696898"/>
            <a:ext cx="11833281" cy="10027164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9FB2DDA6-F056-466B-8947-4AC2F806EE5A}"/>
              </a:ext>
            </a:extLst>
          </p:cNvPr>
          <p:cNvSpPr/>
          <p:nvPr/>
        </p:nvSpPr>
        <p:spPr>
          <a:xfrm>
            <a:off x="11113500" y="0"/>
            <a:ext cx="10173811" cy="2161309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2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3">
            <a:extLst>
              <a:ext uri="{FF2B5EF4-FFF2-40B4-BE49-F238E27FC236}">
                <a16:creationId xmlns:a16="http://schemas.microsoft.com/office/drawing/2014/main" id="{0A98EEF9-7F1B-4B9B-AC57-60ECD3278A0E}"/>
              </a:ext>
            </a:extLst>
          </p:cNvPr>
          <p:cNvSpPr/>
          <p:nvPr/>
        </p:nvSpPr>
        <p:spPr>
          <a:xfrm>
            <a:off x="17739360" y="11054402"/>
            <a:ext cx="6644640" cy="2677927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75ACDAC-8499-4F4A-86C7-D40FDC0FD436}"/>
              </a:ext>
            </a:extLst>
          </p:cNvPr>
          <p:cNvSpPr/>
          <p:nvPr/>
        </p:nvSpPr>
        <p:spPr>
          <a:xfrm>
            <a:off x="4400997" y="5307726"/>
            <a:ext cx="12275862" cy="607330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EA3AA31-EE1A-41EB-9228-43837D3C9EB5}"/>
              </a:ext>
            </a:extLst>
          </p:cNvPr>
          <p:cNvSpPr/>
          <p:nvPr/>
        </p:nvSpPr>
        <p:spPr>
          <a:xfrm>
            <a:off x="7500567" y="4626857"/>
            <a:ext cx="13691518" cy="71137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D6E275F-CC2D-4D77-911E-31E0F042655B}"/>
              </a:ext>
            </a:extLst>
          </p:cNvPr>
          <p:cNvSpPr/>
          <p:nvPr/>
        </p:nvSpPr>
        <p:spPr>
          <a:xfrm>
            <a:off x="4954250" y="5819598"/>
            <a:ext cx="4092334" cy="5117296"/>
          </a:xfrm>
          <a:prstGeom prst="round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695E1C7-D3F5-4623-8904-D212DB4E1BBF}"/>
              </a:ext>
            </a:extLst>
          </p:cNvPr>
          <p:cNvSpPr txBox="1"/>
          <p:nvPr/>
        </p:nvSpPr>
        <p:spPr>
          <a:xfrm>
            <a:off x="5311530" y="7758156"/>
            <a:ext cx="3377773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19" name="Google Shape;504;p45">
            <a:extLst>
              <a:ext uri="{FF2B5EF4-FFF2-40B4-BE49-F238E27FC236}">
                <a16:creationId xmlns:a16="http://schemas.microsoft.com/office/drawing/2014/main" id="{3415A3F6-63E9-4106-8F9E-D6F120696E6B}"/>
              </a:ext>
            </a:extLst>
          </p:cNvPr>
          <p:cNvSpPr txBox="1"/>
          <p:nvPr/>
        </p:nvSpPr>
        <p:spPr>
          <a:xfrm>
            <a:off x="4512580" y="6817461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19D429B-3ED4-41FA-B4B0-CF2C4D246489}"/>
              </a:ext>
            </a:extLst>
          </p:cNvPr>
          <p:cNvSpPr/>
          <p:nvPr/>
        </p:nvSpPr>
        <p:spPr>
          <a:xfrm>
            <a:off x="10175330" y="5819598"/>
            <a:ext cx="4092334" cy="5117296"/>
          </a:xfrm>
          <a:prstGeom prst="round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A25C325-2C60-488B-81CD-C6FD03A630B7}"/>
              </a:ext>
            </a:extLst>
          </p:cNvPr>
          <p:cNvSpPr txBox="1"/>
          <p:nvPr/>
        </p:nvSpPr>
        <p:spPr>
          <a:xfrm>
            <a:off x="10532610" y="7758156"/>
            <a:ext cx="3377773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5" name="Google Shape;504;p45">
            <a:extLst>
              <a:ext uri="{FF2B5EF4-FFF2-40B4-BE49-F238E27FC236}">
                <a16:creationId xmlns:a16="http://schemas.microsoft.com/office/drawing/2014/main" id="{5C0C68BE-7A5B-4471-90C5-78A3D3F92CC4}"/>
              </a:ext>
            </a:extLst>
          </p:cNvPr>
          <p:cNvSpPr txBox="1"/>
          <p:nvPr/>
        </p:nvSpPr>
        <p:spPr>
          <a:xfrm>
            <a:off x="9733660" y="6817461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15C0E9-5E6D-450E-93EB-098BD1C4363F}"/>
              </a:ext>
            </a:extLst>
          </p:cNvPr>
          <p:cNvSpPr/>
          <p:nvPr/>
        </p:nvSpPr>
        <p:spPr>
          <a:xfrm>
            <a:off x="15396410" y="5819598"/>
            <a:ext cx="4092334" cy="5117296"/>
          </a:xfrm>
          <a:prstGeom prst="round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25C3E57-9DA7-4302-AA13-132635B1A959}"/>
              </a:ext>
            </a:extLst>
          </p:cNvPr>
          <p:cNvSpPr txBox="1"/>
          <p:nvPr/>
        </p:nvSpPr>
        <p:spPr>
          <a:xfrm>
            <a:off x="15753690" y="7758156"/>
            <a:ext cx="3377773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28" name="Google Shape;504;p45">
            <a:extLst>
              <a:ext uri="{FF2B5EF4-FFF2-40B4-BE49-F238E27FC236}">
                <a16:creationId xmlns:a16="http://schemas.microsoft.com/office/drawing/2014/main" id="{E2F64D0C-E918-4804-A8D7-2C578F7BE514}"/>
              </a:ext>
            </a:extLst>
          </p:cNvPr>
          <p:cNvSpPr txBox="1"/>
          <p:nvPr/>
        </p:nvSpPr>
        <p:spPr>
          <a:xfrm>
            <a:off x="14954740" y="6817461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35" name="Flowchart: Off-page Connector 34">
            <a:extLst>
              <a:ext uri="{FF2B5EF4-FFF2-40B4-BE49-F238E27FC236}">
                <a16:creationId xmlns:a16="http://schemas.microsoft.com/office/drawing/2014/main" id="{5DFE8E84-90C9-4174-9BB3-DDF148966842}"/>
              </a:ext>
            </a:extLst>
          </p:cNvPr>
          <p:cNvSpPr/>
          <p:nvPr/>
        </p:nvSpPr>
        <p:spPr>
          <a:xfrm>
            <a:off x="22702684" y="0"/>
            <a:ext cx="1681316" cy="1681316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Chevron 35">
            <a:extLst>
              <a:ext uri="{FF2B5EF4-FFF2-40B4-BE49-F238E27FC236}">
                <a16:creationId xmlns:a16="http://schemas.microsoft.com/office/drawing/2014/main" id="{792D3A09-D90F-4D81-AD36-5755E19DE597}"/>
              </a:ext>
            </a:extLst>
          </p:cNvPr>
          <p:cNvSpPr/>
          <p:nvPr/>
        </p:nvSpPr>
        <p:spPr>
          <a:xfrm>
            <a:off x="23240997" y="378811"/>
            <a:ext cx="671054" cy="646201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AE8673B-7977-47F7-A2CC-4C548677ECBE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4</a:t>
            </a:r>
          </a:p>
        </p:txBody>
      </p:sp>
      <p:sp>
        <p:nvSpPr>
          <p:cNvPr id="38" name="Selana">
            <a:extLst>
              <a:ext uri="{FF2B5EF4-FFF2-40B4-BE49-F238E27FC236}">
                <a16:creationId xmlns:a16="http://schemas.microsoft.com/office/drawing/2014/main" id="{30F0E513-A870-40E6-A02E-06521CDFD119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40" name="Selana">
            <a:extLst>
              <a:ext uri="{FF2B5EF4-FFF2-40B4-BE49-F238E27FC236}">
                <a16:creationId xmlns:a16="http://schemas.microsoft.com/office/drawing/2014/main" id="{44AE46FB-AE7A-4DFD-9198-21830CD98273}"/>
              </a:ext>
            </a:extLst>
          </p:cNvPr>
          <p:cNvSpPr txBox="1"/>
          <p:nvPr/>
        </p:nvSpPr>
        <p:spPr>
          <a:xfrm>
            <a:off x="2312130" y="2384287"/>
            <a:ext cx="6134982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About Our</a:t>
            </a:r>
          </a:p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Company</a:t>
            </a:r>
          </a:p>
        </p:txBody>
      </p:sp>
      <p:sp>
        <p:nvSpPr>
          <p:cNvPr id="43" name="Rectangle 23">
            <a:extLst>
              <a:ext uri="{FF2B5EF4-FFF2-40B4-BE49-F238E27FC236}">
                <a16:creationId xmlns:a16="http://schemas.microsoft.com/office/drawing/2014/main" id="{301EE82F-9112-4D1A-817D-844FF1DF7E02}"/>
              </a:ext>
            </a:extLst>
          </p:cNvPr>
          <p:cNvSpPr/>
          <p:nvPr/>
        </p:nvSpPr>
        <p:spPr>
          <a:xfrm rot="10800000">
            <a:off x="0" y="0"/>
            <a:ext cx="3448594" cy="1389855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0495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3">
            <a:extLst>
              <a:ext uri="{FF2B5EF4-FFF2-40B4-BE49-F238E27FC236}">
                <a16:creationId xmlns:a16="http://schemas.microsoft.com/office/drawing/2014/main" id="{3B0CD074-C265-4141-9D33-AFB44C358D4C}"/>
              </a:ext>
            </a:extLst>
          </p:cNvPr>
          <p:cNvSpPr/>
          <p:nvPr/>
        </p:nvSpPr>
        <p:spPr>
          <a:xfrm>
            <a:off x="11991703" y="8737977"/>
            <a:ext cx="12392297" cy="4994351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0" name="Selana">
            <a:extLst>
              <a:ext uri="{FF2B5EF4-FFF2-40B4-BE49-F238E27FC236}">
                <a16:creationId xmlns:a16="http://schemas.microsoft.com/office/drawing/2014/main" id="{559F49AF-C4D8-4D7D-B548-58F654B803E5}"/>
              </a:ext>
            </a:extLst>
          </p:cNvPr>
          <p:cNvSpPr txBox="1"/>
          <p:nvPr/>
        </p:nvSpPr>
        <p:spPr>
          <a:xfrm>
            <a:off x="2289740" y="2351542"/>
            <a:ext cx="6134982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About Us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B4EC792-54B0-4532-9316-6296B18583BA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5</a:t>
            </a:r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AE344596-75F3-4DB9-B6D4-4F7D115B2F2B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3617ABEF-F87F-47D7-92C0-1875025CD42E}"/>
              </a:ext>
            </a:extLst>
          </p:cNvPr>
          <p:cNvSpPr/>
          <p:nvPr/>
        </p:nvSpPr>
        <p:spPr>
          <a:xfrm rot="10800000">
            <a:off x="0" y="0"/>
            <a:ext cx="2955856" cy="2937164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AA94F24-73CA-4D03-BEFA-8772ACB6DC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D6E275F-CC2D-4D77-911E-31E0F042655B}"/>
              </a:ext>
            </a:extLst>
          </p:cNvPr>
          <p:cNvSpPr/>
          <p:nvPr/>
        </p:nvSpPr>
        <p:spPr>
          <a:xfrm>
            <a:off x="12938194" y="4978023"/>
            <a:ext cx="4092334" cy="5117296"/>
          </a:xfrm>
          <a:prstGeom prst="round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695E1C7-D3F5-4623-8904-D212DB4E1BBF}"/>
              </a:ext>
            </a:extLst>
          </p:cNvPr>
          <p:cNvSpPr txBox="1"/>
          <p:nvPr/>
        </p:nvSpPr>
        <p:spPr>
          <a:xfrm>
            <a:off x="13295474" y="6916581"/>
            <a:ext cx="3377773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 algn="ctr"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</a:p>
        </p:txBody>
      </p:sp>
      <p:sp>
        <p:nvSpPr>
          <p:cNvPr id="19" name="Google Shape;504;p45">
            <a:extLst>
              <a:ext uri="{FF2B5EF4-FFF2-40B4-BE49-F238E27FC236}">
                <a16:creationId xmlns:a16="http://schemas.microsoft.com/office/drawing/2014/main" id="{3415A3F6-63E9-4106-8F9E-D6F120696E6B}"/>
              </a:ext>
            </a:extLst>
          </p:cNvPr>
          <p:cNvSpPr txBox="1"/>
          <p:nvPr/>
        </p:nvSpPr>
        <p:spPr>
          <a:xfrm>
            <a:off x="12496524" y="5975886"/>
            <a:ext cx="417672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>
              <a:defRPr sz="2800" b="1">
                <a:latin typeface="Proza Libre"/>
                <a:ea typeface="Proza Libre"/>
                <a:cs typeface="Proza Libre"/>
                <a:sym typeface="Proza Libre"/>
              </a:defRPr>
            </a:pPr>
            <a:r>
              <a:rPr dirty="0">
                <a:solidFill>
                  <a:schemeClr val="bg1"/>
                </a:solidFill>
                <a:latin typeface="Proza Libre" panose="02000503060000020004" pitchFamily="2" charset="0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732A6B88-FBA6-4C60-9DD1-FF1299BB314F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Chevron 28">
            <a:extLst>
              <a:ext uri="{FF2B5EF4-FFF2-40B4-BE49-F238E27FC236}">
                <a16:creationId xmlns:a16="http://schemas.microsoft.com/office/drawing/2014/main" id="{15FAAC02-81EE-4DFA-9CE0-76ED942CEDF2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4D6934C5-316D-42F6-9BC8-746D0CD395B7}"/>
              </a:ext>
            </a:extLst>
          </p:cNvPr>
          <p:cNvSpPr txBox="1"/>
          <p:nvPr/>
        </p:nvSpPr>
        <p:spPr>
          <a:xfrm>
            <a:off x="4136386" y="4889552"/>
            <a:ext cx="508435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22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E8C3229-0CFF-47BA-8A57-EB7A63D7FCF8}"/>
              </a:ext>
            </a:extLst>
          </p:cNvPr>
          <p:cNvSpPr txBox="1"/>
          <p:nvPr/>
        </p:nvSpPr>
        <p:spPr>
          <a:xfrm>
            <a:off x="4136386" y="7147843"/>
            <a:ext cx="508435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23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F52D29F6-F135-411B-B30E-CCAEFFAAA9D9}"/>
              </a:ext>
            </a:extLst>
          </p:cNvPr>
          <p:cNvSpPr txBox="1"/>
          <p:nvPr/>
        </p:nvSpPr>
        <p:spPr>
          <a:xfrm>
            <a:off x="4207136" y="9406134"/>
            <a:ext cx="508435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31178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C3A1E53D-8E97-4F00-AB76-C6FA33DE8712}"/>
              </a:ext>
            </a:extLst>
          </p:cNvPr>
          <p:cNvSpPr/>
          <p:nvPr/>
        </p:nvSpPr>
        <p:spPr>
          <a:xfrm rot="6311956">
            <a:off x="7357383" y="9343231"/>
            <a:ext cx="5998959" cy="5083337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B7C2AD-56C9-47D2-95F6-38DF932713CD}"/>
              </a:ext>
            </a:extLst>
          </p:cNvPr>
          <p:cNvSpPr/>
          <p:nvPr/>
        </p:nvSpPr>
        <p:spPr>
          <a:xfrm>
            <a:off x="2217555" y="3456466"/>
            <a:ext cx="6351680" cy="5382222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05F8A98C-8F4C-4D65-B1EC-D952F07C9950}"/>
              </a:ext>
            </a:extLst>
          </p:cNvPr>
          <p:cNvSpPr/>
          <p:nvPr/>
        </p:nvSpPr>
        <p:spPr>
          <a:xfrm rot="10800000">
            <a:off x="0" y="0"/>
            <a:ext cx="3448594" cy="1389855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91D474F-4E7E-49CB-BECF-2199C7A0989F}"/>
              </a:ext>
            </a:extLst>
          </p:cNvPr>
          <p:cNvSpPr/>
          <p:nvPr/>
        </p:nvSpPr>
        <p:spPr>
          <a:xfrm>
            <a:off x="-446825" y="4875580"/>
            <a:ext cx="12708196" cy="9151130"/>
          </a:xfrm>
          <a:custGeom>
            <a:avLst/>
            <a:gdLst>
              <a:gd name="connsiteX0" fmla="*/ 0 w 11814550"/>
              <a:gd name="connsiteY0" fmla="*/ 0 h 8507618"/>
              <a:gd name="connsiteX1" fmla="*/ 3673440 w 11814550"/>
              <a:gd name="connsiteY1" fmla="*/ 0 h 8507618"/>
              <a:gd name="connsiteX2" fmla="*/ 5781369 w 11814550"/>
              <a:gd name="connsiteY2" fmla="*/ 0 h 8507618"/>
              <a:gd name="connsiteX3" fmla="*/ 7743995 w 11814550"/>
              <a:gd name="connsiteY3" fmla="*/ 0 h 8507618"/>
              <a:gd name="connsiteX4" fmla="*/ 11814550 w 11814550"/>
              <a:gd name="connsiteY4" fmla="*/ 4253809 h 8507618"/>
              <a:gd name="connsiteX5" fmla="*/ 7743995 w 11814550"/>
              <a:gd name="connsiteY5" fmla="*/ 8507618 h 8507618"/>
              <a:gd name="connsiteX6" fmla="*/ 5781369 w 11814550"/>
              <a:gd name="connsiteY6" fmla="*/ 8507618 h 8507618"/>
              <a:gd name="connsiteX7" fmla="*/ 5781369 w 11814550"/>
              <a:gd name="connsiteY7" fmla="*/ 8507618 h 8507618"/>
              <a:gd name="connsiteX8" fmla="*/ 0 w 11814550"/>
              <a:gd name="connsiteY8" fmla="*/ 8507618 h 850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14550" h="8507618">
                <a:moveTo>
                  <a:pt x="0" y="0"/>
                </a:moveTo>
                <a:lnTo>
                  <a:pt x="3673440" y="0"/>
                </a:lnTo>
                <a:lnTo>
                  <a:pt x="5781369" y="0"/>
                </a:lnTo>
                <a:lnTo>
                  <a:pt x="7743995" y="0"/>
                </a:lnTo>
                <a:cubicBezTo>
                  <a:pt x="9992100" y="0"/>
                  <a:pt x="11814550" y="1904495"/>
                  <a:pt x="11814550" y="4253809"/>
                </a:cubicBezTo>
                <a:cubicBezTo>
                  <a:pt x="11814550" y="6603123"/>
                  <a:pt x="9992100" y="8507618"/>
                  <a:pt x="7743995" y="8507618"/>
                </a:cubicBezTo>
                <a:lnTo>
                  <a:pt x="5781369" y="8507618"/>
                </a:lnTo>
                <a:lnTo>
                  <a:pt x="5781369" y="8507618"/>
                </a:lnTo>
                <a:lnTo>
                  <a:pt x="0" y="8507618"/>
                </a:lnTo>
                <a:close/>
              </a:path>
            </a:pathLst>
          </a:custGeom>
          <a:noFill/>
          <a:ln w="127000">
            <a:solidFill>
              <a:srgbClr val="FFF0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A0ACB85-1C96-4603-BD41-0336E261A212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6</a:t>
            </a:r>
          </a:p>
        </p:txBody>
      </p:sp>
      <p:sp>
        <p:nvSpPr>
          <p:cNvPr id="20" name="Selana">
            <a:extLst>
              <a:ext uri="{FF2B5EF4-FFF2-40B4-BE49-F238E27FC236}">
                <a16:creationId xmlns:a16="http://schemas.microsoft.com/office/drawing/2014/main" id="{35482D1E-A7B9-411E-BCCE-CC988EF662D1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14201575" y="2324839"/>
            <a:ext cx="6134982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About Us</a:t>
            </a:r>
          </a:p>
        </p:txBody>
      </p:sp>
      <p:sp>
        <p:nvSpPr>
          <p:cNvPr id="27" name="Rectangle 23">
            <a:extLst>
              <a:ext uri="{FF2B5EF4-FFF2-40B4-BE49-F238E27FC236}">
                <a16:creationId xmlns:a16="http://schemas.microsoft.com/office/drawing/2014/main" id="{4E104870-1045-46D3-A28C-3EE8A2CC57C1}"/>
              </a:ext>
            </a:extLst>
          </p:cNvPr>
          <p:cNvSpPr/>
          <p:nvPr/>
        </p:nvSpPr>
        <p:spPr>
          <a:xfrm>
            <a:off x="20796068" y="10150759"/>
            <a:ext cx="3587931" cy="3565241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AE74C7C-D46C-4A65-8B7B-76DD50A79E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6641617D-0B55-4C36-8D87-CC40B021226C}"/>
              </a:ext>
            </a:extLst>
          </p:cNvPr>
          <p:cNvSpPr txBox="1"/>
          <p:nvPr/>
        </p:nvSpPr>
        <p:spPr>
          <a:xfrm>
            <a:off x="15599652" y="5526810"/>
            <a:ext cx="5238551" cy="206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17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380AA2A-E45B-4BA3-81FE-0B65CF75A329}"/>
              </a:ext>
            </a:extLst>
          </p:cNvPr>
          <p:cNvSpPr txBox="1"/>
          <p:nvPr/>
        </p:nvSpPr>
        <p:spPr>
          <a:xfrm>
            <a:off x="15599652" y="8486965"/>
            <a:ext cx="5084354" cy="1534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when an unknown.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5029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1A81823-A12D-4D6F-9FDF-A18D43093E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689E721-CBB9-42E6-9679-D2E8B598D1F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C7263E-AA4D-4F09-A09C-118878B84731}"/>
              </a:ext>
            </a:extLst>
          </p:cNvPr>
          <p:cNvSpPr/>
          <p:nvPr/>
        </p:nvSpPr>
        <p:spPr>
          <a:xfrm>
            <a:off x="3702063" y="4028030"/>
            <a:ext cx="4869979" cy="1534716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05F8A98C-8F4C-4D65-B1EC-D952F07C9950}"/>
              </a:ext>
            </a:extLst>
          </p:cNvPr>
          <p:cNvSpPr/>
          <p:nvPr/>
        </p:nvSpPr>
        <p:spPr>
          <a:xfrm rot="10800000">
            <a:off x="0" y="0"/>
            <a:ext cx="3448594" cy="1389855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4153989">
                <a:moveTo>
                  <a:pt x="3648596" y="2325188"/>
                </a:moveTo>
                <a:cubicBezTo>
                  <a:pt x="6537108" y="2856412"/>
                  <a:pt x="6006264" y="383177"/>
                  <a:pt x="7402538" y="0"/>
                </a:cubicBezTo>
                <a:lnTo>
                  <a:pt x="7402538" y="4153989"/>
                </a:lnTo>
                <a:lnTo>
                  <a:pt x="0" y="4134394"/>
                </a:lnTo>
                <a:cubicBezTo>
                  <a:pt x="928831" y="3078479"/>
                  <a:pt x="1776254" y="1924593"/>
                  <a:pt x="3648596" y="2325188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7639530" y="1609381"/>
            <a:ext cx="9215775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Vision and Mission</a:t>
            </a:r>
          </a:p>
        </p:txBody>
      </p:sp>
      <p:sp>
        <p:nvSpPr>
          <p:cNvPr id="27" name="Rectangle 23">
            <a:extLst>
              <a:ext uri="{FF2B5EF4-FFF2-40B4-BE49-F238E27FC236}">
                <a16:creationId xmlns:a16="http://schemas.microsoft.com/office/drawing/2014/main" id="{4E104870-1045-46D3-A28C-3EE8A2CC57C1}"/>
              </a:ext>
            </a:extLst>
          </p:cNvPr>
          <p:cNvSpPr/>
          <p:nvPr/>
        </p:nvSpPr>
        <p:spPr>
          <a:xfrm>
            <a:off x="20521898" y="9878323"/>
            <a:ext cx="3862101" cy="3837677"/>
          </a:xfrm>
          <a:custGeom>
            <a:avLst/>
            <a:gdLst>
              <a:gd name="connsiteX0" fmla="*/ 0 w 6670766"/>
              <a:gd name="connsiteY0" fmla="*/ 0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0 w 6670766"/>
              <a:gd name="connsiteY4" fmla="*/ 0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481943 w 6670766"/>
              <a:gd name="connsiteY0" fmla="*/ 1149531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481943 w 6670766"/>
              <a:gd name="connsiteY4" fmla="*/ 1149531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560320 w 6670766"/>
              <a:gd name="connsiteY0" fmla="*/ 1358537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560320 w 6670766"/>
              <a:gd name="connsiteY4" fmla="*/ 1358537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2916824 w 6670766"/>
              <a:gd name="connsiteY0" fmla="*/ 2325188 h 4153989"/>
              <a:gd name="connsiteX1" fmla="*/ 6670766 w 6670766"/>
              <a:gd name="connsiteY1" fmla="*/ 0 h 4153989"/>
              <a:gd name="connsiteX2" fmla="*/ 6670766 w 6670766"/>
              <a:gd name="connsiteY2" fmla="*/ 4153989 h 4153989"/>
              <a:gd name="connsiteX3" fmla="*/ 0 w 6670766"/>
              <a:gd name="connsiteY3" fmla="*/ 4153989 h 4153989"/>
              <a:gd name="connsiteX4" fmla="*/ 2916824 w 6670766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4624291 w 8378233"/>
              <a:gd name="connsiteY0" fmla="*/ 2325188 h 4153989"/>
              <a:gd name="connsiteX1" fmla="*/ 8378233 w 8378233"/>
              <a:gd name="connsiteY1" fmla="*/ 0 h 4153989"/>
              <a:gd name="connsiteX2" fmla="*/ 8378233 w 8378233"/>
              <a:gd name="connsiteY2" fmla="*/ 4153989 h 4153989"/>
              <a:gd name="connsiteX3" fmla="*/ 0 w 8378233"/>
              <a:gd name="connsiteY3" fmla="*/ 4101737 h 4153989"/>
              <a:gd name="connsiteX4" fmla="*/ 4624291 w 8378233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01737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2325188 h 4153989"/>
              <a:gd name="connsiteX1" fmla="*/ 7402538 w 7402538"/>
              <a:gd name="connsiteY1" fmla="*/ 0 h 4153989"/>
              <a:gd name="connsiteX2" fmla="*/ 7402538 w 7402538"/>
              <a:gd name="connsiteY2" fmla="*/ 4153989 h 4153989"/>
              <a:gd name="connsiteX3" fmla="*/ 0 w 7402538"/>
              <a:gd name="connsiteY3" fmla="*/ 4134394 h 4153989"/>
              <a:gd name="connsiteX4" fmla="*/ 3648596 w 7402538"/>
              <a:gd name="connsiteY4" fmla="*/ 2325188 h 4153989"/>
              <a:gd name="connsiteX0" fmla="*/ 3648596 w 7402538"/>
              <a:gd name="connsiteY0" fmla="*/ 8413152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3648596 w 7402538"/>
              <a:gd name="connsiteY4" fmla="*/ 8413152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028800 w 7402538"/>
              <a:gd name="connsiteY0" fmla="*/ 7777887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028800 w 7402538"/>
              <a:gd name="connsiteY4" fmla="*/ 7777887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  <a:gd name="connsiteX0" fmla="*/ 4637126 w 7402538"/>
              <a:gd name="connsiteY0" fmla="*/ 6507356 h 10241953"/>
              <a:gd name="connsiteX1" fmla="*/ 7402538 w 7402538"/>
              <a:gd name="connsiteY1" fmla="*/ 0 h 10241953"/>
              <a:gd name="connsiteX2" fmla="*/ 7402538 w 7402538"/>
              <a:gd name="connsiteY2" fmla="*/ 10241953 h 10241953"/>
              <a:gd name="connsiteX3" fmla="*/ 0 w 7402538"/>
              <a:gd name="connsiteY3" fmla="*/ 10222358 h 10241953"/>
              <a:gd name="connsiteX4" fmla="*/ 4637126 w 7402538"/>
              <a:gd name="connsiteY4" fmla="*/ 6507356 h 102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538" h="10241953">
                <a:moveTo>
                  <a:pt x="4637126" y="6507356"/>
                </a:moveTo>
                <a:cubicBezTo>
                  <a:pt x="7791781" y="5238661"/>
                  <a:pt x="6374091" y="1791607"/>
                  <a:pt x="7402538" y="0"/>
                </a:cubicBezTo>
                <a:lnTo>
                  <a:pt x="7402538" y="10241953"/>
                </a:lnTo>
                <a:lnTo>
                  <a:pt x="0" y="10222358"/>
                </a:lnTo>
                <a:cubicBezTo>
                  <a:pt x="928831" y="9166443"/>
                  <a:pt x="1434070" y="7377291"/>
                  <a:pt x="4637126" y="6507356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6641617D-0B55-4C36-8D87-CC40B021226C}"/>
              </a:ext>
            </a:extLst>
          </p:cNvPr>
          <p:cNvSpPr txBox="1"/>
          <p:nvPr/>
        </p:nvSpPr>
        <p:spPr>
          <a:xfrm>
            <a:off x="4061739" y="4232943"/>
            <a:ext cx="486997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BA31670-0B13-42D4-824E-1DEF7F714ADC}"/>
              </a:ext>
            </a:extLst>
          </p:cNvPr>
          <p:cNvSpPr/>
          <p:nvPr/>
        </p:nvSpPr>
        <p:spPr>
          <a:xfrm>
            <a:off x="2338098" y="4149605"/>
            <a:ext cx="804658" cy="804658"/>
          </a:xfrm>
          <a:prstGeom prst="ellipse">
            <a:avLst/>
          </a:prstGeom>
          <a:solidFill>
            <a:srgbClr val="FF8C3E"/>
          </a:solidFill>
          <a:ln>
            <a:solidFill>
              <a:srgbClr val="FFF0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9BCEB7-F603-422A-A0A0-FD58B288D098}"/>
              </a:ext>
            </a:extLst>
          </p:cNvPr>
          <p:cNvSpPr/>
          <p:nvPr/>
        </p:nvSpPr>
        <p:spPr>
          <a:xfrm>
            <a:off x="3702063" y="4028030"/>
            <a:ext cx="45719" cy="1534716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E1C3BE5-F429-4D7F-9DCB-2736EAAA7F6E}"/>
              </a:ext>
            </a:extLst>
          </p:cNvPr>
          <p:cNvSpPr/>
          <p:nvPr/>
        </p:nvSpPr>
        <p:spPr>
          <a:xfrm>
            <a:off x="3699407" y="6018157"/>
            <a:ext cx="4869979" cy="1534716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05804C23-3853-42E1-887A-67E31CDA325F}"/>
              </a:ext>
            </a:extLst>
          </p:cNvPr>
          <p:cNvSpPr txBox="1"/>
          <p:nvPr/>
        </p:nvSpPr>
        <p:spPr>
          <a:xfrm>
            <a:off x="4059083" y="6223070"/>
            <a:ext cx="486997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C6D9F03-172C-4515-B36A-A724A9537C20}"/>
              </a:ext>
            </a:extLst>
          </p:cNvPr>
          <p:cNvSpPr/>
          <p:nvPr/>
        </p:nvSpPr>
        <p:spPr>
          <a:xfrm>
            <a:off x="2335442" y="6139732"/>
            <a:ext cx="804658" cy="804658"/>
          </a:xfrm>
          <a:prstGeom prst="ellipse">
            <a:avLst/>
          </a:prstGeom>
          <a:solidFill>
            <a:srgbClr val="FF8C3E"/>
          </a:solidFill>
          <a:ln>
            <a:solidFill>
              <a:srgbClr val="FFF0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977C2D8-E651-43EE-8B3F-3D1C57D3AD90}"/>
              </a:ext>
            </a:extLst>
          </p:cNvPr>
          <p:cNvSpPr/>
          <p:nvPr/>
        </p:nvSpPr>
        <p:spPr>
          <a:xfrm>
            <a:off x="3699407" y="6018157"/>
            <a:ext cx="45719" cy="1534716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AD7218A-5D71-42C8-AB18-243B0F3F1DB6}"/>
              </a:ext>
            </a:extLst>
          </p:cNvPr>
          <p:cNvSpPr/>
          <p:nvPr/>
        </p:nvSpPr>
        <p:spPr>
          <a:xfrm>
            <a:off x="10804467" y="9878323"/>
            <a:ext cx="4869979" cy="1534716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F28C9A2E-BB09-49E3-9299-FFFC57441427}"/>
              </a:ext>
            </a:extLst>
          </p:cNvPr>
          <p:cNvSpPr txBox="1"/>
          <p:nvPr/>
        </p:nvSpPr>
        <p:spPr>
          <a:xfrm>
            <a:off x="11164143" y="10083236"/>
            <a:ext cx="486997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B14A4F9-7094-45E9-A5A0-3D449C7E2909}"/>
              </a:ext>
            </a:extLst>
          </p:cNvPr>
          <p:cNvSpPr/>
          <p:nvPr/>
        </p:nvSpPr>
        <p:spPr>
          <a:xfrm>
            <a:off x="9440502" y="9999898"/>
            <a:ext cx="804658" cy="804658"/>
          </a:xfrm>
          <a:prstGeom prst="ellipse">
            <a:avLst/>
          </a:prstGeom>
          <a:solidFill>
            <a:srgbClr val="FF8C3E"/>
          </a:solidFill>
          <a:ln>
            <a:solidFill>
              <a:srgbClr val="FFF0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D64D446-EBEB-4C19-9685-A6B73319A408}"/>
              </a:ext>
            </a:extLst>
          </p:cNvPr>
          <p:cNvSpPr/>
          <p:nvPr/>
        </p:nvSpPr>
        <p:spPr>
          <a:xfrm>
            <a:off x="10804467" y="9878323"/>
            <a:ext cx="45719" cy="1534716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5C92119-C093-4B03-B2EE-E3835D1F791C}"/>
              </a:ext>
            </a:extLst>
          </p:cNvPr>
          <p:cNvSpPr/>
          <p:nvPr/>
        </p:nvSpPr>
        <p:spPr>
          <a:xfrm>
            <a:off x="18219270" y="9903440"/>
            <a:ext cx="4869979" cy="1534716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51EEA3D7-3B57-403A-A594-4C78C88853F2}"/>
              </a:ext>
            </a:extLst>
          </p:cNvPr>
          <p:cNvSpPr txBox="1"/>
          <p:nvPr/>
        </p:nvSpPr>
        <p:spPr>
          <a:xfrm>
            <a:off x="18578946" y="10108353"/>
            <a:ext cx="486997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endParaRPr sz="2300" dirty="0">
              <a:solidFill>
                <a:schemeClr val="bg1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562941A-196E-4FC4-B115-13C38A614690}"/>
              </a:ext>
            </a:extLst>
          </p:cNvPr>
          <p:cNvSpPr/>
          <p:nvPr/>
        </p:nvSpPr>
        <p:spPr>
          <a:xfrm>
            <a:off x="16855305" y="10025015"/>
            <a:ext cx="804658" cy="804658"/>
          </a:xfrm>
          <a:prstGeom prst="ellipse">
            <a:avLst/>
          </a:prstGeom>
          <a:solidFill>
            <a:srgbClr val="FF8C3E"/>
          </a:solidFill>
          <a:ln>
            <a:solidFill>
              <a:srgbClr val="FFF0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BC3E26F-7BE9-4368-B8A3-E6EB6BD98903}"/>
              </a:ext>
            </a:extLst>
          </p:cNvPr>
          <p:cNvSpPr/>
          <p:nvPr/>
        </p:nvSpPr>
        <p:spPr>
          <a:xfrm>
            <a:off x="18219270" y="9903440"/>
            <a:ext cx="45719" cy="1534716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FA87151-5F5B-4D30-B6A5-79A460FC282A}"/>
              </a:ext>
            </a:extLst>
          </p:cNvPr>
          <p:cNvSpPr/>
          <p:nvPr/>
        </p:nvSpPr>
        <p:spPr>
          <a:xfrm>
            <a:off x="348980" y="482464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7</a:t>
            </a:r>
          </a:p>
        </p:txBody>
      </p:sp>
      <p:sp>
        <p:nvSpPr>
          <p:cNvPr id="34" name="Selana">
            <a:extLst>
              <a:ext uri="{FF2B5EF4-FFF2-40B4-BE49-F238E27FC236}">
                <a16:creationId xmlns:a16="http://schemas.microsoft.com/office/drawing/2014/main" id="{9303FCDF-F992-4B20-BEFB-DF84A1CADD61}"/>
              </a:ext>
            </a:extLst>
          </p:cNvPr>
          <p:cNvSpPr txBox="1"/>
          <p:nvPr/>
        </p:nvSpPr>
        <p:spPr>
          <a:xfrm rot="16200000">
            <a:off x="-114778" y="1897156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2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8">
            <a:extLst>
              <a:ext uri="{FF2B5EF4-FFF2-40B4-BE49-F238E27FC236}">
                <a16:creationId xmlns:a16="http://schemas.microsoft.com/office/drawing/2014/main" id="{591040FB-CAAC-4702-BD29-B9B601BE579C}"/>
              </a:ext>
            </a:extLst>
          </p:cNvPr>
          <p:cNvSpPr/>
          <p:nvPr/>
        </p:nvSpPr>
        <p:spPr>
          <a:xfrm rot="17366286">
            <a:off x="353026" y="4923419"/>
            <a:ext cx="4082927" cy="3459749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8">
            <a:extLst>
              <a:ext uri="{FF2B5EF4-FFF2-40B4-BE49-F238E27FC236}">
                <a16:creationId xmlns:a16="http://schemas.microsoft.com/office/drawing/2014/main" id="{8644140E-7805-41EB-99D2-96478A62B13B}"/>
              </a:ext>
            </a:extLst>
          </p:cNvPr>
          <p:cNvSpPr/>
          <p:nvPr/>
        </p:nvSpPr>
        <p:spPr>
          <a:xfrm rot="15807130">
            <a:off x="337806" y="5645374"/>
            <a:ext cx="5530200" cy="4686124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8E7FE7F-1A45-4689-BCD2-A35F477661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687137" y="2654331"/>
            <a:ext cx="9215775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Why Choose Us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4BA2CB9-877A-467B-9889-9AD59764E539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8</a:t>
            </a:r>
          </a:p>
        </p:txBody>
      </p:sp>
      <p:sp>
        <p:nvSpPr>
          <p:cNvPr id="47" name="Selana">
            <a:extLst>
              <a:ext uri="{FF2B5EF4-FFF2-40B4-BE49-F238E27FC236}">
                <a16:creationId xmlns:a16="http://schemas.microsoft.com/office/drawing/2014/main" id="{B2831013-2E74-4D5F-8DC1-20AAAB5D35D1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8C3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8C3E"/>
              </a:solidFill>
              <a:latin typeface="Proza Libre" panose="02000503060000020004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93989D-BDA6-4886-B66E-BC53881FA4CD}"/>
              </a:ext>
            </a:extLst>
          </p:cNvPr>
          <p:cNvSpPr/>
          <p:nvPr/>
        </p:nvSpPr>
        <p:spPr>
          <a:xfrm>
            <a:off x="8330224" y="-23403"/>
            <a:ext cx="4869980" cy="1034571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C7263E-AA4D-4F09-A09C-118878B84731}"/>
              </a:ext>
            </a:extLst>
          </p:cNvPr>
          <p:cNvSpPr/>
          <p:nvPr/>
        </p:nvSpPr>
        <p:spPr>
          <a:xfrm>
            <a:off x="6658499" y="6870368"/>
            <a:ext cx="4869979" cy="4037101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9BCEB7-F603-422A-A0A0-FD58B288D098}"/>
              </a:ext>
            </a:extLst>
          </p:cNvPr>
          <p:cNvSpPr/>
          <p:nvPr/>
        </p:nvSpPr>
        <p:spPr>
          <a:xfrm>
            <a:off x="6658499" y="6870367"/>
            <a:ext cx="45719" cy="4037101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B1E6795C-810A-4D41-8679-B0C1D371114A}"/>
              </a:ext>
            </a:extLst>
          </p:cNvPr>
          <p:cNvSpPr txBox="1"/>
          <p:nvPr/>
        </p:nvSpPr>
        <p:spPr>
          <a:xfrm>
            <a:off x="7295025" y="7185075"/>
            <a:ext cx="3642646" cy="312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1046CFF-C9DC-4881-9FFC-5881FCD172DF}"/>
              </a:ext>
            </a:extLst>
          </p:cNvPr>
          <p:cNvSpPr/>
          <p:nvPr/>
        </p:nvSpPr>
        <p:spPr>
          <a:xfrm>
            <a:off x="12192000" y="5942113"/>
            <a:ext cx="4869979" cy="4037101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A7FF50D-DBB5-4F0C-B2EB-986CA21415ED}"/>
              </a:ext>
            </a:extLst>
          </p:cNvPr>
          <p:cNvSpPr/>
          <p:nvPr/>
        </p:nvSpPr>
        <p:spPr>
          <a:xfrm>
            <a:off x="12192000" y="5942112"/>
            <a:ext cx="45719" cy="4037101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FD391D0A-EF5D-4C17-9E17-4C58D51909A2}"/>
              </a:ext>
            </a:extLst>
          </p:cNvPr>
          <p:cNvSpPr txBox="1"/>
          <p:nvPr/>
        </p:nvSpPr>
        <p:spPr>
          <a:xfrm>
            <a:off x="12828526" y="6256820"/>
            <a:ext cx="3642646" cy="312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35AF63A-9C1B-49DA-BBE9-34D181CFDB6C}"/>
              </a:ext>
            </a:extLst>
          </p:cNvPr>
          <p:cNvSpPr/>
          <p:nvPr/>
        </p:nvSpPr>
        <p:spPr>
          <a:xfrm>
            <a:off x="17725501" y="5166524"/>
            <a:ext cx="4869979" cy="4037101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443397E-5AF2-488C-A4FE-B64BFEE09561}"/>
              </a:ext>
            </a:extLst>
          </p:cNvPr>
          <p:cNvSpPr/>
          <p:nvPr/>
        </p:nvSpPr>
        <p:spPr>
          <a:xfrm>
            <a:off x="17725501" y="5166523"/>
            <a:ext cx="45719" cy="4037101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DC8AC57-6E4D-42FA-9527-C8A40900C083}"/>
              </a:ext>
            </a:extLst>
          </p:cNvPr>
          <p:cNvSpPr txBox="1"/>
          <p:nvPr/>
        </p:nvSpPr>
        <p:spPr>
          <a:xfrm>
            <a:off x="18362027" y="5481231"/>
            <a:ext cx="3642646" cy="312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</p:spTree>
    <p:extLst>
      <p:ext uri="{BB962C8B-B14F-4D97-AF65-F5344CB8AC3E}">
        <p14:creationId xmlns:p14="http://schemas.microsoft.com/office/powerpoint/2010/main" val="2779921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8">
            <a:extLst>
              <a:ext uri="{FF2B5EF4-FFF2-40B4-BE49-F238E27FC236}">
                <a16:creationId xmlns:a16="http://schemas.microsoft.com/office/drawing/2014/main" id="{C43AD7E8-B2C2-4FF4-BDD9-6851D06FC9D8}"/>
              </a:ext>
            </a:extLst>
          </p:cNvPr>
          <p:cNvSpPr/>
          <p:nvPr/>
        </p:nvSpPr>
        <p:spPr>
          <a:xfrm rot="3494742">
            <a:off x="17012624" y="6486812"/>
            <a:ext cx="6298466" cy="5337130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E766B921-4174-4D0E-9BE5-8D2EFE93E945}"/>
              </a:ext>
            </a:extLst>
          </p:cNvPr>
          <p:cNvSpPr/>
          <p:nvPr/>
        </p:nvSpPr>
        <p:spPr>
          <a:xfrm rot="13242401">
            <a:off x="6835274" y="1612420"/>
            <a:ext cx="6593040" cy="5586743"/>
          </a:xfrm>
          <a:custGeom>
            <a:avLst/>
            <a:gdLst>
              <a:gd name="connsiteX0" fmla="*/ 0 w 7494178"/>
              <a:gd name="connsiteY0" fmla="*/ 0 h 3917932"/>
              <a:gd name="connsiteX1" fmla="*/ 7494178 w 7494178"/>
              <a:gd name="connsiteY1" fmla="*/ 0 h 3917932"/>
              <a:gd name="connsiteX2" fmla="*/ 7494178 w 7494178"/>
              <a:gd name="connsiteY2" fmla="*/ 3917932 h 3917932"/>
              <a:gd name="connsiteX3" fmla="*/ 0 w 7494178"/>
              <a:gd name="connsiteY3" fmla="*/ 3917932 h 3917932"/>
              <a:gd name="connsiteX4" fmla="*/ 0 w 7494178"/>
              <a:gd name="connsiteY4" fmla="*/ 0 h 3917932"/>
              <a:gd name="connsiteX0" fmla="*/ 1021805 w 8515983"/>
              <a:gd name="connsiteY0" fmla="*/ 0 h 3917932"/>
              <a:gd name="connsiteX1" fmla="*/ 8515983 w 8515983"/>
              <a:gd name="connsiteY1" fmla="*/ 0 h 3917932"/>
              <a:gd name="connsiteX2" fmla="*/ 8515983 w 8515983"/>
              <a:gd name="connsiteY2" fmla="*/ 3917932 h 3917932"/>
              <a:gd name="connsiteX3" fmla="*/ 1021805 w 8515983"/>
              <a:gd name="connsiteY3" fmla="*/ 3917932 h 3917932"/>
              <a:gd name="connsiteX4" fmla="*/ 1021805 w 8515983"/>
              <a:gd name="connsiteY4" fmla="*/ 0 h 3917932"/>
              <a:gd name="connsiteX0" fmla="*/ 1021805 w 8515983"/>
              <a:gd name="connsiteY0" fmla="*/ 499291 h 4417223"/>
              <a:gd name="connsiteX1" fmla="*/ 8515983 w 8515983"/>
              <a:gd name="connsiteY1" fmla="*/ 499291 h 4417223"/>
              <a:gd name="connsiteX2" fmla="*/ 8515983 w 8515983"/>
              <a:gd name="connsiteY2" fmla="*/ 4417223 h 4417223"/>
              <a:gd name="connsiteX3" fmla="*/ 1021805 w 8515983"/>
              <a:gd name="connsiteY3" fmla="*/ 4417223 h 4417223"/>
              <a:gd name="connsiteX4" fmla="*/ 1021805 w 8515983"/>
              <a:gd name="connsiteY4" fmla="*/ 499291 h 4417223"/>
              <a:gd name="connsiteX0" fmla="*/ 1021805 w 9328783"/>
              <a:gd name="connsiteY0" fmla="*/ 499291 h 4417223"/>
              <a:gd name="connsiteX1" fmla="*/ 8515983 w 9328783"/>
              <a:gd name="connsiteY1" fmla="*/ 499291 h 4417223"/>
              <a:gd name="connsiteX2" fmla="*/ 8515983 w 9328783"/>
              <a:gd name="connsiteY2" fmla="*/ 4417223 h 4417223"/>
              <a:gd name="connsiteX3" fmla="*/ 1021805 w 9328783"/>
              <a:gd name="connsiteY3" fmla="*/ 4417223 h 4417223"/>
              <a:gd name="connsiteX4" fmla="*/ 1021805 w 9328783"/>
              <a:gd name="connsiteY4" fmla="*/ 499291 h 4417223"/>
              <a:gd name="connsiteX0" fmla="*/ 1021805 w 9328783"/>
              <a:gd name="connsiteY0" fmla="*/ 1242152 h 5160084"/>
              <a:gd name="connsiteX1" fmla="*/ 8515983 w 9328783"/>
              <a:gd name="connsiteY1" fmla="*/ 1242152 h 5160084"/>
              <a:gd name="connsiteX2" fmla="*/ 8515983 w 9328783"/>
              <a:gd name="connsiteY2" fmla="*/ 5160084 h 5160084"/>
              <a:gd name="connsiteX3" fmla="*/ 1021805 w 9328783"/>
              <a:gd name="connsiteY3" fmla="*/ 5160084 h 5160084"/>
              <a:gd name="connsiteX4" fmla="*/ 1021805 w 9328783"/>
              <a:gd name="connsiteY4" fmla="*/ 1242152 h 5160084"/>
              <a:gd name="connsiteX0" fmla="*/ 1021805 w 9328783"/>
              <a:gd name="connsiteY0" fmla="*/ 1242152 h 7087581"/>
              <a:gd name="connsiteX1" fmla="*/ 8515983 w 9328783"/>
              <a:gd name="connsiteY1" fmla="*/ 1242152 h 7087581"/>
              <a:gd name="connsiteX2" fmla="*/ 8515983 w 9328783"/>
              <a:gd name="connsiteY2" fmla="*/ 5160084 h 7087581"/>
              <a:gd name="connsiteX3" fmla="*/ 1021805 w 9328783"/>
              <a:gd name="connsiteY3" fmla="*/ 5160084 h 7087581"/>
              <a:gd name="connsiteX4" fmla="*/ 1021805 w 9328783"/>
              <a:gd name="connsiteY4" fmla="*/ 1242152 h 7087581"/>
              <a:gd name="connsiteX0" fmla="*/ 1021805 w 9472151"/>
              <a:gd name="connsiteY0" fmla="*/ 1242152 h 7087581"/>
              <a:gd name="connsiteX1" fmla="*/ 8515983 w 9472151"/>
              <a:gd name="connsiteY1" fmla="*/ 1242152 h 7087581"/>
              <a:gd name="connsiteX2" fmla="*/ 8515983 w 9472151"/>
              <a:gd name="connsiteY2" fmla="*/ 5160084 h 7087581"/>
              <a:gd name="connsiteX3" fmla="*/ 1021805 w 9472151"/>
              <a:gd name="connsiteY3" fmla="*/ 5160084 h 7087581"/>
              <a:gd name="connsiteX4" fmla="*/ 1021805 w 9472151"/>
              <a:gd name="connsiteY4" fmla="*/ 1242152 h 7087581"/>
              <a:gd name="connsiteX0" fmla="*/ 1021805 w 9583654"/>
              <a:gd name="connsiteY0" fmla="*/ 1242152 h 8120899"/>
              <a:gd name="connsiteX1" fmla="*/ 8515983 w 9583654"/>
              <a:gd name="connsiteY1" fmla="*/ 1242152 h 8120899"/>
              <a:gd name="connsiteX2" fmla="*/ 8817290 w 9583654"/>
              <a:gd name="connsiteY2" fmla="*/ 6485831 h 8120899"/>
              <a:gd name="connsiteX3" fmla="*/ 1021805 w 9583654"/>
              <a:gd name="connsiteY3" fmla="*/ 5160084 h 8120899"/>
              <a:gd name="connsiteX4" fmla="*/ 1021805 w 9583654"/>
              <a:gd name="connsiteY4" fmla="*/ 1242152 h 812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3654" h="8120899">
                <a:moveTo>
                  <a:pt x="1021805" y="1242152"/>
                </a:moveTo>
                <a:cubicBezTo>
                  <a:pt x="3728869" y="118747"/>
                  <a:pt x="6096301" y="-874031"/>
                  <a:pt x="8515983" y="1242152"/>
                </a:cubicBezTo>
                <a:cubicBezTo>
                  <a:pt x="10344783" y="2861637"/>
                  <a:pt x="9392056" y="5232106"/>
                  <a:pt x="8817290" y="6485831"/>
                </a:cubicBezTo>
                <a:cubicBezTo>
                  <a:pt x="6789494" y="10822700"/>
                  <a:pt x="3519864" y="5160084"/>
                  <a:pt x="1021805" y="5160084"/>
                </a:cubicBezTo>
                <a:cubicBezTo>
                  <a:pt x="1021805" y="3854107"/>
                  <a:pt x="-1277258" y="2391375"/>
                  <a:pt x="1021805" y="1242152"/>
                </a:cubicBezTo>
                <a:close/>
              </a:path>
            </a:pathLst>
          </a:cu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elana">
            <a:extLst>
              <a:ext uri="{FF2B5EF4-FFF2-40B4-BE49-F238E27FC236}">
                <a16:creationId xmlns:a16="http://schemas.microsoft.com/office/drawing/2014/main" id="{223BEB59-C479-4ECD-A983-205BBD9DCB10}"/>
              </a:ext>
            </a:extLst>
          </p:cNvPr>
          <p:cNvSpPr txBox="1"/>
          <p:nvPr/>
        </p:nvSpPr>
        <p:spPr>
          <a:xfrm>
            <a:off x="2449295" y="9381078"/>
            <a:ext cx="9215775" cy="2307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Proza Libre ExtraBold" panose="02000503060000020004" pitchFamily="2" charset="0"/>
              </a:rPr>
              <a:t>Why Choose Us</a:t>
            </a:r>
          </a:p>
        </p:txBody>
      </p:sp>
      <p:sp>
        <p:nvSpPr>
          <p:cNvPr id="21" name="Flowchart: Off-page Connector 20">
            <a:extLst>
              <a:ext uri="{FF2B5EF4-FFF2-40B4-BE49-F238E27FC236}">
                <a16:creationId xmlns:a16="http://schemas.microsoft.com/office/drawing/2014/main" id="{A6F1E210-A659-4E90-9916-4DC4983A24F4}"/>
              </a:ext>
            </a:extLst>
          </p:cNvPr>
          <p:cNvSpPr/>
          <p:nvPr/>
        </p:nvSpPr>
        <p:spPr>
          <a:xfrm>
            <a:off x="23417349" y="0"/>
            <a:ext cx="966651" cy="966651"/>
          </a:xfrm>
          <a:prstGeom prst="flowChartOffpageConnector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7F98CA78-BFDE-4F0F-9ED0-24E0DBCE96B9}"/>
              </a:ext>
            </a:extLst>
          </p:cNvPr>
          <p:cNvSpPr/>
          <p:nvPr/>
        </p:nvSpPr>
        <p:spPr>
          <a:xfrm>
            <a:off x="23707767" y="216485"/>
            <a:ext cx="385814" cy="371525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4BA2CB9-877A-467B-9889-9AD59764E539}"/>
              </a:ext>
            </a:extLst>
          </p:cNvPr>
          <p:cNvSpPr/>
          <p:nvPr/>
        </p:nvSpPr>
        <p:spPr>
          <a:xfrm>
            <a:off x="348980" y="12543413"/>
            <a:ext cx="804658" cy="804658"/>
          </a:xfrm>
          <a:prstGeom prst="ellipse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Proza Libre" panose="02000503060000020004" pitchFamily="2" charset="0"/>
              </a:rPr>
              <a:t>9</a:t>
            </a:r>
          </a:p>
        </p:txBody>
      </p:sp>
      <p:sp>
        <p:nvSpPr>
          <p:cNvPr id="47" name="Selana">
            <a:extLst>
              <a:ext uri="{FF2B5EF4-FFF2-40B4-BE49-F238E27FC236}">
                <a16:creationId xmlns:a16="http://schemas.microsoft.com/office/drawing/2014/main" id="{B2831013-2E74-4D5F-8DC1-20AAAB5D35D1}"/>
              </a:ext>
            </a:extLst>
          </p:cNvPr>
          <p:cNvSpPr txBox="1"/>
          <p:nvPr/>
        </p:nvSpPr>
        <p:spPr>
          <a:xfrm rot="16200000">
            <a:off x="-114778" y="11231228"/>
            <a:ext cx="1732174" cy="35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400" b="0" i="0" u="none" strike="noStrike" cap="none" spc="0" normalizeH="0" baseline="0">
                <a:ln>
                  <a:noFill/>
                </a:ln>
                <a:solidFill>
                  <a:srgbClr val="333333"/>
                </a:solidFill>
                <a:effectLst/>
                <a:uFillTx/>
                <a:latin typeface="Proza Libre ExtraBold"/>
                <a:ea typeface="Proza Libre ExtraBold"/>
                <a:cs typeface="Proza Libre ExtraBold"/>
                <a:sym typeface="Proza Libre ExtraBold"/>
              </a:defRPr>
            </a:lvl9pPr>
          </a:lstStyle>
          <a:p>
            <a:r>
              <a:rPr lang="en-US" sz="2100" b="1" spc="300" dirty="0" err="1">
                <a:solidFill>
                  <a:srgbClr val="FFF0CE"/>
                </a:solidFill>
                <a:latin typeface="Proza Libre" panose="02000503060000020004" pitchFamily="2" charset="0"/>
              </a:rPr>
              <a:t>Paislay</a:t>
            </a:r>
            <a:endParaRPr lang="en-US" sz="2100" b="1" spc="300" dirty="0">
              <a:solidFill>
                <a:srgbClr val="FFF0CE"/>
              </a:solidFill>
              <a:latin typeface="Proza Libre" panose="02000503060000020004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93989D-BDA6-4886-B66E-BC53881FA4CD}"/>
              </a:ext>
            </a:extLst>
          </p:cNvPr>
          <p:cNvSpPr/>
          <p:nvPr/>
        </p:nvSpPr>
        <p:spPr>
          <a:xfrm rot="16200000">
            <a:off x="-2765578" y="4870105"/>
            <a:ext cx="7023142" cy="1491986"/>
          </a:xfrm>
          <a:custGeom>
            <a:avLst/>
            <a:gdLst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0 w 10430477"/>
              <a:gd name="connsiteY3" fmla="*/ 1429739 h 1429739"/>
              <a:gd name="connsiteX4" fmla="*/ 0 w 10430477"/>
              <a:gd name="connsiteY4" fmla="*/ 0 h 1429739"/>
              <a:gd name="connsiteX0" fmla="*/ 135466 w 10565943"/>
              <a:gd name="connsiteY0" fmla="*/ 0 h 1429739"/>
              <a:gd name="connsiteX1" fmla="*/ 10565943 w 10565943"/>
              <a:gd name="connsiteY1" fmla="*/ 0 h 1429739"/>
              <a:gd name="connsiteX2" fmla="*/ 10565943 w 10565943"/>
              <a:gd name="connsiteY2" fmla="*/ 1429739 h 1429739"/>
              <a:gd name="connsiteX3" fmla="*/ 135466 w 10565943"/>
              <a:gd name="connsiteY3" fmla="*/ 1429739 h 1429739"/>
              <a:gd name="connsiteX4" fmla="*/ 135466 w 10565943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1429739"/>
              <a:gd name="connsiteX1" fmla="*/ 10430477 w 10430477"/>
              <a:gd name="connsiteY1" fmla="*/ 0 h 1429739"/>
              <a:gd name="connsiteX2" fmla="*/ 10430477 w 10430477"/>
              <a:gd name="connsiteY2" fmla="*/ 1429739 h 1429739"/>
              <a:gd name="connsiteX3" fmla="*/ 1108363 w 10430477"/>
              <a:gd name="connsiteY3" fmla="*/ 1402029 h 1429739"/>
              <a:gd name="connsiteX4" fmla="*/ 0 w 10430477"/>
              <a:gd name="connsiteY4" fmla="*/ 0 h 1429739"/>
              <a:gd name="connsiteX0" fmla="*/ 0 w 10430477"/>
              <a:gd name="connsiteY0" fmla="*/ 0 h 2469719"/>
              <a:gd name="connsiteX1" fmla="*/ 10430477 w 10430477"/>
              <a:gd name="connsiteY1" fmla="*/ 0 h 2469719"/>
              <a:gd name="connsiteX2" fmla="*/ 10430477 w 10430477"/>
              <a:gd name="connsiteY2" fmla="*/ 1429739 h 2469719"/>
              <a:gd name="connsiteX3" fmla="*/ 1108363 w 10430477"/>
              <a:gd name="connsiteY3" fmla="*/ 1402029 h 2469719"/>
              <a:gd name="connsiteX4" fmla="*/ 0 w 10430477"/>
              <a:gd name="connsiteY4" fmla="*/ 0 h 2469719"/>
              <a:gd name="connsiteX0" fmla="*/ 0 w 10796683"/>
              <a:gd name="connsiteY0" fmla="*/ 0 h 2469719"/>
              <a:gd name="connsiteX1" fmla="*/ 10430477 w 10796683"/>
              <a:gd name="connsiteY1" fmla="*/ 0 h 2469719"/>
              <a:gd name="connsiteX2" fmla="*/ 10430477 w 10796683"/>
              <a:gd name="connsiteY2" fmla="*/ 1429739 h 2469719"/>
              <a:gd name="connsiteX3" fmla="*/ 1108363 w 10796683"/>
              <a:gd name="connsiteY3" fmla="*/ 1402029 h 2469719"/>
              <a:gd name="connsiteX4" fmla="*/ 0 w 10796683"/>
              <a:gd name="connsiteY4" fmla="*/ 0 h 2469719"/>
              <a:gd name="connsiteX0" fmla="*/ 0 w 10796683"/>
              <a:gd name="connsiteY0" fmla="*/ 0 h 2990050"/>
              <a:gd name="connsiteX1" fmla="*/ 10430477 w 10796683"/>
              <a:gd name="connsiteY1" fmla="*/ 0 h 2990050"/>
              <a:gd name="connsiteX2" fmla="*/ 10430477 w 10796683"/>
              <a:gd name="connsiteY2" fmla="*/ 1429739 h 2990050"/>
              <a:gd name="connsiteX3" fmla="*/ 1108363 w 10796683"/>
              <a:gd name="connsiteY3" fmla="*/ 1402029 h 2990050"/>
              <a:gd name="connsiteX4" fmla="*/ 0 w 10796683"/>
              <a:gd name="connsiteY4" fmla="*/ 0 h 2990050"/>
              <a:gd name="connsiteX0" fmla="*/ 0 w 10778820"/>
              <a:gd name="connsiteY0" fmla="*/ 0 h 2990050"/>
              <a:gd name="connsiteX1" fmla="*/ 10430477 w 10778820"/>
              <a:gd name="connsiteY1" fmla="*/ 0 h 2990050"/>
              <a:gd name="connsiteX2" fmla="*/ 10430477 w 10778820"/>
              <a:gd name="connsiteY2" fmla="*/ 1429739 h 2990050"/>
              <a:gd name="connsiteX3" fmla="*/ 1108363 w 10778820"/>
              <a:gd name="connsiteY3" fmla="*/ 1402029 h 2990050"/>
              <a:gd name="connsiteX4" fmla="*/ 0 w 10778820"/>
              <a:gd name="connsiteY4" fmla="*/ 0 h 2990050"/>
              <a:gd name="connsiteX0" fmla="*/ 0 w 10430477"/>
              <a:gd name="connsiteY0" fmla="*/ 0 h 3223138"/>
              <a:gd name="connsiteX1" fmla="*/ 10430477 w 10430477"/>
              <a:gd name="connsiteY1" fmla="*/ 0 h 3223138"/>
              <a:gd name="connsiteX2" fmla="*/ 9606512 w 10430477"/>
              <a:gd name="connsiteY2" fmla="*/ 1902011 h 3223138"/>
              <a:gd name="connsiteX3" fmla="*/ 1108363 w 10430477"/>
              <a:gd name="connsiteY3" fmla="*/ 1402029 h 3223138"/>
              <a:gd name="connsiteX4" fmla="*/ 0 w 10430477"/>
              <a:gd name="connsiteY4" fmla="*/ 0 h 3223138"/>
              <a:gd name="connsiteX0" fmla="*/ 0 w 10490683"/>
              <a:gd name="connsiteY0" fmla="*/ 0 h 3223138"/>
              <a:gd name="connsiteX1" fmla="*/ 10430477 w 10490683"/>
              <a:gd name="connsiteY1" fmla="*/ 0 h 3223138"/>
              <a:gd name="connsiteX2" fmla="*/ 9606512 w 10490683"/>
              <a:gd name="connsiteY2" fmla="*/ 1902011 h 3223138"/>
              <a:gd name="connsiteX3" fmla="*/ 1108363 w 10490683"/>
              <a:gd name="connsiteY3" fmla="*/ 1402029 h 3223138"/>
              <a:gd name="connsiteX4" fmla="*/ 0 w 10490683"/>
              <a:gd name="connsiteY4" fmla="*/ 0 h 3223138"/>
              <a:gd name="connsiteX0" fmla="*/ 0 w 10490683"/>
              <a:gd name="connsiteY0" fmla="*/ 0 h 2334843"/>
              <a:gd name="connsiteX1" fmla="*/ 10430477 w 10490683"/>
              <a:gd name="connsiteY1" fmla="*/ 0 h 2334843"/>
              <a:gd name="connsiteX2" fmla="*/ 9606512 w 10490683"/>
              <a:gd name="connsiteY2" fmla="*/ 1902011 h 2334843"/>
              <a:gd name="connsiteX3" fmla="*/ 1108363 w 10490683"/>
              <a:gd name="connsiteY3" fmla="*/ 1402029 h 2334843"/>
              <a:gd name="connsiteX4" fmla="*/ 0 w 10490683"/>
              <a:gd name="connsiteY4" fmla="*/ 0 h 2334843"/>
              <a:gd name="connsiteX0" fmla="*/ 0 w 10430477"/>
              <a:gd name="connsiteY0" fmla="*/ 0 h 2215835"/>
              <a:gd name="connsiteX1" fmla="*/ 10430477 w 10430477"/>
              <a:gd name="connsiteY1" fmla="*/ 0 h 2215835"/>
              <a:gd name="connsiteX2" fmla="*/ 7838003 w 10430477"/>
              <a:gd name="connsiteY2" fmla="*/ 1248868 h 2215835"/>
              <a:gd name="connsiteX3" fmla="*/ 1108363 w 10430477"/>
              <a:gd name="connsiteY3" fmla="*/ 1402029 h 2215835"/>
              <a:gd name="connsiteX4" fmla="*/ 0 w 10430477"/>
              <a:gd name="connsiteY4" fmla="*/ 0 h 221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0477" h="2215835">
                <a:moveTo>
                  <a:pt x="0" y="0"/>
                </a:moveTo>
                <a:lnTo>
                  <a:pt x="10430477" y="0"/>
                </a:lnTo>
                <a:cubicBezTo>
                  <a:pt x="10430477" y="476580"/>
                  <a:pt x="9053854" y="1636445"/>
                  <a:pt x="7838003" y="1248868"/>
                </a:cubicBezTo>
                <a:cubicBezTo>
                  <a:pt x="4660294" y="33829"/>
                  <a:pt x="3442011" y="3792726"/>
                  <a:pt x="1108363" y="1402029"/>
                </a:cubicBezTo>
                <a:cubicBezTo>
                  <a:pt x="471053" y="814612"/>
                  <a:pt x="387927" y="587417"/>
                  <a:pt x="0" y="0"/>
                </a:cubicBezTo>
                <a:close/>
              </a:path>
            </a:pathLst>
          </a:cu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F4E1BE5-B4DD-4104-858D-9F0174DE5F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F91626C-B9BB-4A7F-BAFB-E244CBB99FA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35AF63A-9C1B-49DA-BBE9-34D181CFDB6C}"/>
              </a:ext>
            </a:extLst>
          </p:cNvPr>
          <p:cNvSpPr/>
          <p:nvPr/>
        </p:nvSpPr>
        <p:spPr>
          <a:xfrm>
            <a:off x="10355176" y="7136829"/>
            <a:ext cx="4869979" cy="4037101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443397E-5AF2-488C-A4FE-B64BFEE09561}"/>
              </a:ext>
            </a:extLst>
          </p:cNvPr>
          <p:cNvSpPr/>
          <p:nvPr/>
        </p:nvSpPr>
        <p:spPr>
          <a:xfrm>
            <a:off x="10355176" y="7136828"/>
            <a:ext cx="45719" cy="4037101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DC8AC57-6E4D-42FA-9527-C8A40900C083}"/>
              </a:ext>
            </a:extLst>
          </p:cNvPr>
          <p:cNvSpPr txBox="1"/>
          <p:nvPr/>
        </p:nvSpPr>
        <p:spPr>
          <a:xfrm>
            <a:off x="10991702" y="7451536"/>
            <a:ext cx="3642646" cy="312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EED6C-848C-4C38-AE8E-42FEAD10D1F2}"/>
              </a:ext>
            </a:extLst>
          </p:cNvPr>
          <p:cNvSpPr/>
          <p:nvPr/>
        </p:nvSpPr>
        <p:spPr>
          <a:xfrm>
            <a:off x="15372616" y="2247494"/>
            <a:ext cx="4869979" cy="4037101"/>
          </a:xfrm>
          <a:prstGeom prst="rect">
            <a:avLst/>
          </a:prstGeom>
          <a:solidFill>
            <a:srgbClr val="FF8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D58175A-E51C-4761-8912-C145EDABE79B}"/>
              </a:ext>
            </a:extLst>
          </p:cNvPr>
          <p:cNvSpPr/>
          <p:nvPr/>
        </p:nvSpPr>
        <p:spPr>
          <a:xfrm>
            <a:off x="15372616" y="2247493"/>
            <a:ext cx="45719" cy="4037101"/>
          </a:xfrm>
          <a:prstGeom prst="rect">
            <a:avLst/>
          </a:prstGeom>
          <a:solidFill>
            <a:srgbClr val="FFF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9F167517-5E25-4260-93A8-83ACDBF9AB24}"/>
              </a:ext>
            </a:extLst>
          </p:cNvPr>
          <p:cNvSpPr txBox="1"/>
          <p:nvPr/>
        </p:nvSpPr>
        <p:spPr>
          <a:xfrm>
            <a:off x="16009142" y="2562201"/>
            <a:ext cx="3642646" cy="3127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100">
                <a:solidFill>
                  <a:srgbClr val="535353"/>
                </a:solidFill>
                <a:latin typeface="Rubik Light Regular"/>
                <a:ea typeface="Rubik Light Regular"/>
                <a:cs typeface="Rubik Light Regular"/>
                <a:sym typeface="Rubik Light Regular"/>
              </a:defRPr>
            </a:lvl1pPr>
          </a:lstStyle>
          <a:p>
            <a:pPr>
              <a:lnSpc>
                <a:spcPct val="150000"/>
              </a:lnSpc>
            </a:pPr>
            <a:r>
              <a:rPr sz="2300" dirty="0">
                <a:solidFill>
                  <a:schemeClr val="bg1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has been the industry's standard dummy text ever since the 1500s, when an unknown printer took a galley of type and scrambled</a:t>
            </a:r>
          </a:p>
        </p:txBody>
      </p:sp>
    </p:spTree>
    <p:extLst>
      <p:ext uri="{BB962C8B-B14F-4D97-AF65-F5344CB8AC3E}">
        <p14:creationId xmlns:p14="http://schemas.microsoft.com/office/powerpoint/2010/main" val="317533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</TotalTime>
  <Words>1839</Words>
  <Application>Microsoft Office PowerPoint</Application>
  <PresentationFormat>Custom</PresentationFormat>
  <Paragraphs>321</Paragraphs>
  <Slides>35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Calibri</vt:lpstr>
      <vt:lpstr>Calibri Light</vt:lpstr>
      <vt:lpstr>Helvetica Neue Medium</vt:lpstr>
      <vt:lpstr>Lato</vt:lpstr>
      <vt:lpstr>Merriweather Italic</vt:lpstr>
      <vt:lpstr>Montserrat Black</vt:lpstr>
      <vt:lpstr>Proza Libre</vt:lpstr>
      <vt:lpstr>Proza Libre ExtraBold</vt:lpstr>
      <vt:lpstr>Rubik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sahlaa</dc:creator>
  <cp:lastModifiedBy>User</cp:lastModifiedBy>
  <cp:revision>100</cp:revision>
  <dcterms:created xsi:type="dcterms:W3CDTF">2021-03-05T15:08:14Z</dcterms:created>
  <dcterms:modified xsi:type="dcterms:W3CDTF">2021-03-27T09:34:41Z</dcterms:modified>
</cp:coreProperties>
</file>