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sldIdLst>
    <p:sldId id="346" r:id="rId2"/>
    <p:sldId id="292" r:id="rId3"/>
    <p:sldId id="342" r:id="rId4"/>
    <p:sldId id="343" r:id="rId5"/>
    <p:sldId id="344" r:id="rId6"/>
    <p:sldId id="345" r:id="rId7"/>
    <p:sldId id="291" r:id="rId8"/>
    <p:sldId id="264" r:id="rId9"/>
    <p:sldId id="279" r:id="rId10"/>
    <p:sldId id="303" r:id="rId11"/>
    <p:sldId id="290" r:id="rId12"/>
    <p:sldId id="288" r:id="rId13"/>
    <p:sldId id="282" r:id="rId14"/>
    <p:sldId id="294" r:id="rId15"/>
    <p:sldId id="285" r:id="rId16"/>
    <p:sldId id="295" r:id="rId17"/>
    <p:sldId id="302" r:id="rId18"/>
    <p:sldId id="347" r:id="rId19"/>
    <p:sldId id="297" r:id="rId20"/>
    <p:sldId id="310" r:id="rId21"/>
    <p:sldId id="311" r:id="rId22"/>
    <p:sldId id="312" r:id="rId23"/>
    <p:sldId id="313" r:id="rId24"/>
    <p:sldId id="314" r:id="rId25"/>
    <p:sldId id="316" r:id="rId26"/>
    <p:sldId id="317" r:id="rId27"/>
    <p:sldId id="326" r:id="rId28"/>
    <p:sldId id="318" r:id="rId29"/>
    <p:sldId id="319" r:id="rId30"/>
    <p:sldId id="327" r:id="rId31"/>
    <p:sldId id="325" r:id="rId32"/>
    <p:sldId id="328" r:id="rId33"/>
    <p:sldId id="331" r:id="rId34"/>
    <p:sldId id="452" r:id="rId35"/>
    <p:sldId id="451" r:id="rId36"/>
    <p:sldId id="281" r:id="rId37"/>
    <p:sldId id="32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Tr&#242;%20ch&#417;i%20H&#7897;p%20qu&#224;%20b&#237;%20m&#7853;t%20s&#7917;%207%20-%202.pptx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282071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2" action="ppaction://hlinkfile"/>
          </p:cNvPr>
          <p:cNvSpPr/>
          <p:nvPr/>
        </p:nvSpPr>
        <p:spPr>
          <a:xfrm>
            <a:off x="1000100" y="500042"/>
            <a:ext cx="7062788" cy="830997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800" noProof="1">
                <a:solidFill>
                  <a:schemeClr val="accent6"/>
                </a:solidFill>
                <a:latin typeface="Jokerman" panose="04090605060D06020702" pitchFamily="82" charset="0"/>
              </a:rPr>
              <a:t>LUYỆN</a:t>
            </a:r>
            <a:r>
              <a:rPr lang="en-US" altLang="en-GB" sz="4800" noProof="1">
                <a:solidFill>
                  <a:schemeClr val="tx1"/>
                </a:solidFill>
                <a:latin typeface="Jokerman" panose="04090605060D06020702" pitchFamily="82" charset="0"/>
              </a:rPr>
              <a:t> </a:t>
            </a:r>
            <a:r>
              <a:rPr lang="en-US" altLang="en-GB" sz="4800" noProof="1">
                <a:solidFill>
                  <a:schemeClr val="accent2"/>
                </a:solidFill>
                <a:latin typeface="Jokerman" panose="04090605060D06020702" pitchFamily="82" charset="0"/>
              </a:rPr>
              <a:t>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Ngô Quyền lên ngôi vua vào năm nào?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939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đô nước ta thời nhà Ngô đóng ở: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Cổ Loa (Hà Nội)                C. Thiên Trường (Nam Định)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:a16="http://schemas.microsoft.com/office/drawing/2014/main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:a16="http://schemas.microsoft.com/office/drawing/2014/main" id="{224DB3AA-7F2F-BD2C-468F-0B039EC988BF}"/>
              </a:ext>
            </a:extLst>
          </p:cNvPr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C270C-BAB1-EA5B-9D40-59407943D02C}"/>
              </a:ext>
            </a:extLst>
          </p:cNvPr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661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2044304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939 - 1009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0" y="533678"/>
            <a:ext cx="9144000" cy="1924211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786050" y="3000373"/>
            <a:ext cx="6143656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2853603" y="4611253"/>
            <a:ext cx="6076117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0" y="2643183"/>
            <a:ext cx="2000232" cy="3936140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rot="10800000" flipH="1">
            <a:off x="1750204" y="3714753"/>
            <a:ext cx="964409" cy="89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10" idx="1"/>
          </p:cNvCxnSpPr>
          <p:nvPr/>
        </p:nvCxnSpPr>
        <p:spPr>
          <a:xfrm>
            <a:off x="1750203" y="4611253"/>
            <a:ext cx="1103400" cy="88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dựng nền độc 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271977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761</TotalTime>
  <Words>1695</Words>
  <PresentationFormat>On-screen Show (4:3)</PresentationFormat>
  <Paragraphs>330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.VnArial</vt:lpstr>
      <vt:lpstr>Arial</vt:lpstr>
      <vt:lpstr>Bebas Neue</vt:lpstr>
      <vt:lpstr>Bodoni MT Black</vt:lpstr>
      <vt:lpstr>Calibri</vt:lpstr>
      <vt:lpstr>Jokerman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2021-09-30T03:19:18Z</dcterms:created>
  <dcterms:modified xsi:type="dcterms:W3CDTF">2022-07-18T15:35:06Z</dcterms:modified>
</cp:coreProperties>
</file>