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0" r:id="rId2"/>
    <p:sldId id="372" r:id="rId3"/>
    <p:sldId id="302" r:id="rId4"/>
    <p:sldId id="292" r:id="rId5"/>
    <p:sldId id="360" r:id="rId6"/>
    <p:sldId id="334" r:id="rId7"/>
    <p:sldId id="346" r:id="rId8"/>
    <p:sldId id="363" r:id="rId9"/>
    <p:sldId id="381" r:id="rId10"/>
    <p:sldId id="382" r:id="rId11"/>
    <p:sldId id="384" r:id="rId12"/>
    <p:sldId id="385" r:id="rId13"/>
    <p:sldId id="386" r:id="rId14"/>
    <p:sldId id="315" r:id="rId15"/>
    <p:sldId id="380" r:id="rId16"/>
    <p:sldId id="331" r:id="rId17"/>
    <p:sldId id="295" r:id="rId18"/>
    <p:sldId id="329" r:id="rId19"/>
    <p:sldId id="330" r:id="rId2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528"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91D62A9-29ED-4922-8180-67F14F8166EB}" type="datetimeFigureOut">
              <a:rPr lang="en-US"/>
              <a:pPr>
                <a:defRPr/>
              </a:pPr>
              <a:t>12/18/2022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4663D15-A480-42CA-8605-822C28E0746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srcRect/>
          <a:stretch>
            <a:fillRect/>
          </a:stretch>
        </p:blipFill>
        <p:spPr bwMode="auto">
          <a:xfrm>
            <a:off x="-22225" y="0"/>
            <a:ext cx="12214225" cy="6850063"/>
          </a:xfrm>
          <a:prstGeom prst="rect">
            <a:avLst/>
          </a:prstGeom>
          <a:noFill/>
          <a:ln w="9525">
            <a:noFill/>
            <a:miter lim="800000"/>
            <a:headEnd/>
            <a:tailEnd/>
          </a:ln>
        </p:spPr>
      </p:pic>
      <p:pic>
        <p:nvPicPr>
          <p:cNvPr id="3" name="Picture 7">
            <a:hlinkClick r:id="" action="ppaction://hlinkshowjump?jump=firstslide"/>
          </p:cNvPr>
          <p:cNvPicPr>
            <a:picLocks noChangeAspect="1"/>
          </p:cNvPicPr>
          <p:nvPr userDrawn="1"/>
        </p:nvPicPr>
        <p:blipFill>
          <a:blip r:embed="rId3"/>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4" name="Picture 8">
            <a:hlinkClick r:id="" action="ppaction://hlinkshowjump?jump=nextslide"/>
          </p:cNvPr>
          <p:cNvPicPr>
            <a:picLocks noChangeAspect="1"/>
          </p:cNvPicPr>
          <p:nvPr userDrawn="1"/>
        </p:nvPicPr>
        <p:blipFill>
          <a:blip r:embed="rId4"/>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5" name="Picture 9">
            <a:hlinkClick r:id="" action="ppaction://hlinkshowjump?jump=previousslide"/>
          </p:cNvPr>
          <p:cNvPicPr>
            <a:picLocks noChangeAspect="1"/>
          </p:cNvPicPr>
          <p:nvPr userDrawn="1"/>
        </p:nvPicPr>
        <p:blipFill>
          <a:blip r:embed="rId5"/>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6"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7" name="Picture 14"/>
          <p:cNvPicPr>
            <a:picLocks noChangeAspect="1"/>
          </p:cNvPicPr>
          <p:nvPr userDrawn="1"/>
        </p:nvPicPr>
        <p:blipFill>
          <a:blip r:embed="rId6"/>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8"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2" name="TextBox 11">
            <a:extLst>
              <a:ext uri="{FF2B5EF4-FFF2-40B4-BE49-F238E27FC236}">
                <a16:creationId xmlns:a16="http://schemas.microsoft.com/office/drawing/2014/main" id="{7EA4D8C5-D3C1-3089-876B-924CAB1F10C0}"/>
              </a:ext>
            </a:extLst>
          </p:cNvPr>
          <p:cNvSpPr txBox="1"/>
          <p:nvPr userDrawn="1"/>
        </p:nvSpPr>
        <p:spPr>
          <a:xfrm>
            <a:off x="165100" y="44450"/>
            <a:ext cx="711200"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a:solidFill>
                  <a:schemeClr val="bg1"/>
                </a:solidFill>
                <a:latin typeface="Calibri" pitchFamily="34" charset="0"/>
              </a:rPr>
              <a:t>Unit 1 </a:t>
            </a:r>
            <a:r>
              <a:rPr lang="en-US" sz="1400">
                <a:solidFill>
                  <a:schemeClr val="bg1"/>
                </a:solidFill>
                <a:latin typeface="Calibri" pitchFamily="34" charset="0"/>
              </a:rPr>
              <a:t> </a:t>
            </a:r>
          </a:p>
        </p:txBody>
      </p:sp>
      <p:sp>
        <p:nvSpPr>
          <p:cNvPr id="13" name="TextBox 12">
            <a:extLst>
              <a:ext uri="{FF2B5EF4-FFF2-40B4-BE49-F238E27FC236}">
                <a16:creationId xmlns:a16="http://schemas.microsoft.com/office/drawing/2014/main" id="{4C515DBC-26F5-A8A1-26FB-BD42D91BA27E}"/>
              </a:ext>
            </a:extLst>
          </p:cNvPr>
          <p:cNvSpPr txBox="1"/>
          <p:nvPr userDrawn="1"/>
        </p:nvSpPr>
        <p:spPr>
          <a:xfrm>
            <a:off x="11085513" y="41473"/>
            <a:ext cx="1189749"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CLIL </a:t>
            </a:r>
            <a:r>
              <a:rPr lang="en-US" sz="1400" dirty="0">
                <a:solidFill>
                  <a:schemeClr val="bg1"/>
                </a:solidFill>
                <a:latin typeface="Calibri" pitchFamily="34" charset="0"/>
              </a:rPr>
              <a:t> </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65100" y="44450"/>
            <a:ext cx="711200"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a:solidFill>
                  <a:schemeClr val="bg1"/>
                </a:solidFill>
                <a:latin typeface="Calibri" pitchFamily="34" charset="0"/>
              </a:rPr>
              <a:t>Unit 1 </a:t>
            </a:r>
            <a:r>
              <a:rPr lang="en-US" sz="1400">
                <a:solidFill>
                  <a:schemeClr val="bg1"/>
                </a:solidFill>
                <a:latin typeface="Calibri" pitchFamily="34" charset="0"/>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1085513" y="41473"/>
            <a:ext cx="1189749"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CLIL </a:t>
            </a:r>
            <a:r>
              <a:rPr lang="en-US" sz="1400" dirty="0">
                <a:solidFill>
                  <a:schemeClr val="bg1"/>
                </a:solidFill>
                <a:latin typeface="Calibri" pitchFamily="34" charset="0"/>
              </a:rPr>
              <a:t> </a:t>
            </a: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5172075" y="2092325"/>
            <a:ext cx="6343650" cy="2585323"/>
          </a:xfrm>
          <a:prstGeom prst="rect">
            <a:avLst/>
          </a:prstGeom>
          <a:noFill/>
          <a:ln w="9525">
            <a:noFill/>
            <a:miter lim="800000"/>
            <a:headEnd/>
            <a:tailEnd/>
          </a:ln>
        </p:spPr>
        <p:txBody>
          <a:bodyPr>
            <a:spAutoFit/>
          </a:bodyPr>
          <a:lstStyle/>
          <a:p>
            <a:pPr algn="ctr"/>
            <a:r>
              <a:rPr lang="en-US" sz="5400" b="1" dirty="0">
                <a:solidFill>
                  <a:srgbClr val="FF0000"/>
                </a:solidFill>
                <a:latin typeface="Calibri" pitchFamily="34" charset="0"/>
              </a:rPr>
              <a:t>Unit 1: My World</a:t>
            </a:r>
          </a:p>
          <a:p>
            <a:pPr algn="ctr"/>
            <a:r>
              <a:rPr lang="en-US" sz="5400" b="1" dirty="0">
                <a:solidFill>
                  <a:srgbClr val="00B050"/>
                </a:solidFill>
                <a:latin typeface="Calibri" pitchFamily="34" charset="0"/>
              </a:rPr>
              <a:t>Lesson: CLIL</a:t>
            </a:r>
          </a:p>
          <a:p>
            <a:pPr algn="ctr"/>
            <a:r>
              <a:rPr lang="en-US" sz="5400" b="1" dirty="0">
                <a:solidFill>
                  <a:srgbClr val="0070C0"/>
                </a:solidFill>
                <a:latin typeface="Calibri" pitchFamily="34" charset="0"/>
              </a:rPr>
              <a:t>Page 24</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320675" y="1065213"/>
            <a:ext cx="11677650" cy="5260975"/>
          </a:xfrm>
          <a:prstGeom prst="rect">
            <a:avLst/>
          </a:prstGeom>
          <a:noFill/>
          <a:ln w="57150" cmpd="thinThick">
            <a:solidFill>
              <a:srgbClr val="3366FF"/>
            </a:solidFill>
            <a:miter lim="800000"/>
            <a:headEnd/>
            <a:tailEnd/>
          </a:ln>
        </p:spPr>
        <p:txBody>
          <a:bodyPr>
            <a:spAutoFit/>
          </a:bodyPr>
          <a:lstStyle/>
          <a:p>
            <a:pPr>
              <a:spcBef>
                <a:spcPct val="50000"/>
              </a:spcBef>
            </a:pPr>
            <a:r>
              <a:rPr lang="en-US" sz="2400" b="1">
                <a:latin typeface="Calibri" pitchFamily="34" charset="0"/>
              </a:rPr>
              <a:t>1</a:t>
            </a:r>
            <a:br>
              <a:rPr lang="en-US" sz="2400">
                <a:latin typeface="Calibri" pitchFamily="34" charset="0"/>
              </a:rPr>
            </a:br>
            <a:r>
              <a:rPr lang="en-US" sz="2400">
                <a:latin typeface="Calibri" pitchFamily="34" charset="0"/>
              </a:rPr>
              <a:t>You are at a restaurant, but there’s only one thing on the menu to eat. You go to the cinema, but it only ever shows the same film. Does it sound like fun?</a:t>
            </a:r>
            <a:br>
              <a:rPr lang="en-US" sz="2400">
                <a:latin typeface="Calibri" pitchFamily="34" charset="0"/>
              </a:rPr>
            </a:br>
            <a:r>
              <a:rPr lang="en-US" sz="2400" b="1">
                <a:latin typeface="Calibri" pitchFamily="34" charset="0"/>
              </a:rPr>
              <a:t>2</a:t>
            </a:r>
            <a:br>
              <a:rPr lang="en-US" sz="2400">
                <a:latin typeface="Calibri" pitchFamily="34" charset="0"/>
              </a:rPr>
            </a:br>
            <a:r>
              <a:rPr lang="en-US" sz="2400">
                <a:latin typeface="Calibri" pitchFamily="34" charset="0"/>
              </a:rPr>
              <a:t>At school, you all start and finish at the same time. You do the same lessons. You wear the same uniform. But that doesn’t mean there are no differences!</a:t>
            </a:r>
            <a:br>
              <a:rPr lang="en-US" sz="2400">
                <a:latin typeface="Calibri" pitchFamily="34" charset="0"/>
              </a:rPr>
            </a:br>
            <a:r>
              <a:rPr lang="en-US" sz="2400" b="1">
                <a:latin typeface="Calibri" pitchFamily="34" charset="0"/>
              </a:rPr>
              <a:t>3</a:t>
            </a:r>
            <a:br>
              <a:rPr lang="en-US" sz="2400">
                <a:latin typeface="Calibri" pitchFamily="34" charset="0"/>
              </a:rPr>
            </a:br>
            <a:r>
              <a:rPr lang="en-US" sz="2400">
                <a:latin typeface="Calibri" pitchFamily="34" charset="0"/>
              </a:rPr>
              <a:t>Some students are good at schoolwork, some are good at sports. Some are tall and some are short. Some have got dark hair, but others have fair hair. Some walk around while others use a wheelchair.</a:t>
            </a:r>
            <a:br>
              <a:rPr lang="en-US" sz="2400">
                <a:latin typeface="Calibri" pitchFamily="34" charset="0"/>
              </a:rPr>
            </a:br>
            <a:r>
              <a:rPr lang="en-US" sz="2400" b="1">
                <a:latin typeface="Calibri" pitchFamily="34" charset="0"/>
              </a:rPr>
              <a:t>4</a:t>
            </a:r>
            <a:br>
              <a:rPr lang="en-US" sz="2400">
                <a:latin typeface="Calibri" pitchFamily="34" charset="0"/>
              </a:rPr>
            </a:br>
            <a:r>
              <a:rPr lang="en-US" sz="2400">
                <a:latin typeface="Calibri" pitchFamily="34" charset="0"/>
              </a:rPr>
              <a:t>The world is full of differences, but this makes it wonderful. Red, orange, yellow, green, blue, indigo and violet are all lovely colours, but they can make a rainbow when they stand together in the sky. Being different together gives life colour. </a:t>
            </a:r>
          </a:p>
        </p:txBody>
      </p:sp>
      <p:sp>
        <p:nvSpPr>
          <p:cNvPr id="16386" name="Text Box 5"/>
          <p:cNvSpPr txBox="1">
            <a:spLocks noChangeArrowheads="1"/>
          </p:cNvSpPr>
          <p:nvPr/>
        </p:nvSpPr>
        <p:spPr bwMode="auto">
          <a:xfrm>
            <a:off x="3657600" y="401638"/>
            <a:ext cx="4960938" cy="519112"/>
          </a:xfrm>
          <a:prstGeom prst="rect">
            <a:avLst/>
          </a:prstGeom>
          <a:noFill/>
          <a:ln w="9525">
            <a:noFill/>
            <a:miter lim="800000"/>
            <a:headEnd/>
            <a:tailEnd/>
          </a:ln>
        </p:spPr>
        <p:txBody>
          <a:bodyPr>
            <a:spAutoFit/>
          </a:bodyPr>
          <a:lstStyle/>
          <a:p>
            <a:pPr algn="ctr">
              <a:spcBef>
                <a:spcPct val="50000"/>
              </a:spcBef>
            </a:pPr>
            <a:r>
              <a:rPr lang="en-US" sz="2800" dirty="0">
                <a:solidFill>
                  <a:srgbClr val="FF0000"/>
                </a:solidFill>
                <a:latin typeface="Calibri" pitchFamily="34" charset="0"/>
              </a:rPr>
              <a:t>First, underline the key words.</a:t>
            </a:r>
          </a:p>
        </p:txBody>
      </p:sp>
      <p:sp>
        <p:nvSpPr>
          <p:cNvPr id="32774" name="Line 6"/>
          <p:cNvSpPr>
            <a:spLocks noChangeShapeType="1"/>
          </p:cNvSpPr>
          <p:nvPr/>
        </p:nvSpPr>
        <p:spPr bwMode="auto">
          <a:xfrm>
            <a:off x="1985963" y="1814512"/>
            <a:ext cx="1219200" cy="0"/>
          </a:xfrm>
          <a:prstGeom prst="line">
            <a:avLst/>
          </a:prstGeom>
          <a:noFill/>
          <a:ln w="28575">
            <a:solidFill>
              <a:srgbClr val="FF0000"/>
            </a:solidFill>
            <a:round/>
            <a:headEnd/>
            <a:tailEnd/>
          </a:ln>
        </p:spPr>
        <p:txBody>
          <a:bodyPr/>
          <a:lstStyle/>
          <a:p>
            <a:endParaRPr lang="en-US"/>
          </a:p>
        </p:txBody>
      </p:sp>
      <p:sp>
        <p:nvSpPr>
          <p:cNvPr id="32775" name="Line 7"/>
          <p:cNvSpPr>
            <a:spLocks noChangeShapeType="1"/>
          </p:cNvSpPr>
          <p:nvPr/>
        </p:nvSpPr>
        <p:spPr bwMode="auto">
          <a:xfrm>
            <a:off x="5392738" y="1814512"/>
            <a:ext cx="1084262" cy="0"/>
          </a:xfrm>
          <a:prstGeom prst="line">
            <a:avLst/>
          </a:prstGeom>
          <a:noFill/>
          <a:ln w="28575">
            <a:solidFill>
              <a:srgbClr val="FF0000"/>
            </a:solidFill>
            <a:round/>
            <a:headEnd/>
            <a:tailEnd/>
          </a:ln>
        </p:spPr>
        <p:txBody>
          <a:bodyPr/>
          <a:lstStyle/>
          <a:p>
            <a:endParaRPr lang="en-US"/>
          </a:p>
        </p:txBody>
      </p:sp>
      <p:sp>
        <p:nvSpPr>
          <p:cNvPr id="32778" name="Line 10"/>
          <p:cNvSpPr>
            <a:spLocks noChangeShapeType="1"/>
          </p:cNvSpPr>
          <p:nvPr/>
        </p:nvSpPr>
        <p:spPr bwMode="auto">
          <a:xfrm flipV="1">
            <a:off x="8559271" y="1803400"/>
            <a:ext cx="454820" cy="1587"/>
          </a:xfrm>
          <a:prstGeom prst="line">
            <a:avLst/>
          </a:prstGeom>
          <a:noFill/>
          <a:ln w="28575">
            <a:solidFill>
              <a:srgbClr val="FF0000"/>
            </a:solidFill>
            <a:round/>
            <a:headEnd/>
            <a:tailEnd/>
          </a:ln>
        </p:spPr>
        <p:txBody>
          <a:bodyPr/>
          <a:lstStyle/>
          <a:p>
            <a:endParaRPr lang="en-US"/>
          </a:p>
        </p:txBody>
      </p:sp>
      <p:sp>
        <p:nvSpPr>
          <p:cNvPr id="32779" name="Line 11"/>
          <p:cNvSpPr>
            <a:spLocks noChangeShapeType="1"/>
          </p:cNvSpPr>
          <p:nvPr/>
        </p:nvSpPr>
        <p:spPr bwMode="auto">
          <a:xfrm>
            <a:off x="10790477" y="1807631"/>
            <a:ext cx="918923" cy="13283"/>
          </a:xfrm>
          <a:prstGeom prst="line">
            <a:avLst/>
          </a:prstGeom>
          <a:noFill/>
          <a:ln w="28575">
            <a:solidFill>
              <a:srgbClr val="FF0000"/>
            </a:solidFill>
            <a:round/>
            <a:headEnd/>
            <a:tailEnd/>
          </a:ln>
        </p:spPr>
        <p:txBody>
          <a:bodyPr/>
          <a:lstStyle/>
          <a:p>
            <a:endParaRPr lang="en-US"/>
          </a:p>
        </p:txBody>
      </p:sp>
      <p:sp>
        <p:nvSpPr>
          <p:cNvPr id="32781" name="Line 13"/>
          <p:cNvSpPr>
            <a:spLocks noChangeShapeType="1"/>
          </p:cNvSpPr>
          <p:nvPr/>
        </p:nvSpPr>
        <p:spPr bwMode="auto">
          <a:xfrm flipV="1">
            <a:off x="2371725" y="2159000"/>
            <a:ext cx="736600" cy="5557"/>
          </a:xfrm>
          <a:prstGeom prst="line">
            <a:avLst/>
          </a:prstGeom>
          <a:noFill/>
          <a:ln w="28575">
            <a:solidFill>
              <a:srgbClr val="FF0000"/>
            </a:solidFill>
            <a:round/>
            <a:headEnd/>
            <a:tailEnd/>
          </a:ln>
        </p:spPr>
        <p:txBody>
          <a:bodyPr/>
          <a:lstStyle/>
          <a:p>
            <a:endParaRPr lang="en-US"/>
          </a:p>
        </p:txBody>
      </p:sp>
      <p:sp>
        <p:nvSpPr>
          <p:cNvPr id="32782" name="Line 14"/>
          <p:cNvSpPr>
            <a:spLocks noChangeShapeType="1"/>
          </p:cNvSpPr>
          <p:nvPr/>
        </p:nvSpPr>
        <p:spPr bwMode="auto">
          <a:xfrm flipV="1">
            <a:off x="3675062" y="2174874"/>
            <a:ext cx="1192212" cy="3970"/>
          </a:xfrm>
          <a:prstGeom prst="line">
            <a:avLst/>
          </a:prstGeom>
          <a:noFill/>
          <a:ln w="28575">
            <a:solidFill>
              <a:srgbClr val="FF0000"/>
            </a:solidFill>
            <a:round/>
            <a:headEnd/>
            <a:tailEnd/>
          </a:ln>
        </p:spPr>
        <p:txBody>
          <a:bodyPr/>
          <a:lstStyle/>
          <a:p>
            <a:endParaRPr lang="en-US"/>
          </a:p>
        </p:txBody>
      </p:sp>
      <p:sp>
        <p:nvSpPr>
          <p:cNvPr id="32786" name="Line 18"/>
          <p:cNvSpPr>
            <a:spLocks noChangeShapeType="1"/>
          </p:cNvSpPr>
          <p:nvPr/>
        </p:nvSpPr>
        <p:spPr bwMode="auto">
          <a:xfrm>
            <a:off x="7250906" y="2174080"/>
            <a:ext cx="512762" cy="1588"/>
          </a:xfrm>
          <a:prstGeom prst="line">
            <a:avLst/>
          </a:prstGeom>
          <a:noFill/>
          <a:ln w="28575">
            <a:solidFill>
              <a:srgbClr val="FF0000"/>
            </a:solidFill>
            <a:round/>
            <a:headEnd/>
            <a:tailEnd/>
          </a:ln>
        </p:spPr>
        <p:txBody>
          <a:bodyPr/>
          <a:lstStyle/>
          <a:p>
            <a:endParaRPr lang="en-US"/>
          </a:p>
        </p:txBody>
      </p:sp>
      <p:sp>
        <p:nvSpPr>
          <p:cNvPr id="32787" name="Line 19"/>
          <p:cNvSpPr>
            <a:spLocks noChangeShapeType="1"/>
          </p:cNvSpPr>
          <p:nvPr/>
        </p:nvSpPr>
        <p:spPr bwMode="auto">
          <a:xfrm flipV="1">
            <a:off x="733162" y="2891362"/>
            <a:ext cx="822588" cy="5824"/>
          </a:xfrm>
          <a:prstGeom prst="line">
            <a:avLst/>
          </a:prstGeom>
          <a:noFill/>
          <a:ln w="28575">
            <a:solidFill>
              <a:srgbClr val="FF0000"/>
            </a:solidFill>
            <a:round/>
            <a:headEnd/>
            <a:tailEnd/>
          </a:ln>
        </p:spPr>
        <p:txBody>
          <a:bodyPr/>
          <a:lstStyle/>
          <a:p>
            <a:endParaRPr lang="en-US"/>
          </a:p>
        </p:txBody>
      </p:sp>
      <p:sp>
        <p:nvSpPr>
          <p:cNvPr id="32788" name="Line 20"/>
          <p:cNvSpPr>
            <a:spLocks noChangeShapeType="1"/>
          </p:cNvSpPr>
          <p:nvPr/>
        </p:nvSpPr>
        <p:spPr bwMode="auto">
          <a:xfrm flipV="1">
            <a:off x="2593975" y="2920999"/>
            <a:ext cx="514349" cy="0"/>
          </a:xfrm>
          <a:prstGeom prst="line">
            <a:avLst/>
          </a:prstGeom>
          <a:noFill/>
          <a:ln w="28575">
            <a:solidFill>
              <a:srgbClr val="FF0000"/>
            </a:solidFill>
            <a:round/>
            <a:headEnd/>
            <a:tailEnd/>
          </a:ln>
        </p:spPr>
        <p:txBody>
          <a:bodyPr/>
          <a:lstStyle/>
          <a:p>
            <a:endParaRPr lang="en-US"/>
          </a:p>
        </p:txBody>
      </p:sp>
      <p:sp>
        <p:nvSpPr>
          <p:cNvPr id="32789" name="Line 21"/>
          <p:cNvSpPr>
            <a:spLocks noChangeShapeType="1"/>
          </p:cNvSpPr>
          <p:nvPr/>
        </p:nvSpPr>
        <p:spPr bwMode="auto">
          <a:xfrm flipV="1">
            <a:off x="3764756" y="2908142"/>
            <a:ext cx="638969" cy="3439"/>
          </a:xfrm>
          <a:prstGeom prst="line">
            <a:avLst/>
          </a:prstGeom>
          <a:noFill/>
          <a:ln w="28575">
            <a:solidFill>
              <a:srgbClr val="FF0000"/>
            </a:solidFill>
            <a:round/>
            <a:headEnd/>
            <a:tailEnd/>
          </a:ln>
        </p:spPr>
        <p:txBody>
          <a:bodyPr/>
          <a:lstStyle/>
          <a:p>
            <a:endParaRPr lang="en-US"/>
          </a:p>
        </p:txBody>
      </p:sp>
      <p:sp>
        <p:nvSpPr>
          <p:cNvPr id="32790" name="Line 22"/>
          <p:cNvSpPr>
            <a:spLocks noChangeShapeType="1"/>
          </p:cNvSpPr>
          <p:nvPr/>
        </p:nvSpPr>
        <p:spPr bwMode="auto">
          <a:xfrm flipV="1">
            <a:off x="5307647" y="2909887"/>
            <a:ext cx="1236027" cy="1"/>
          </a:xfrm>
          <a:prstGeom prst="line">
            <a:avLst/>
          </a:prstGeom>
          <a:noFill/>
          <a:ln w="28575">
            <a:solidFill>
              <a:srgbClr val="FF0000"/>
            </a:solidFill>
            <a:round/>
            <a:headEnd/>
            <a:tailEnd/>
          </a:ln>
        </p:spPr>
        <p:txBody>
          <a:bodyPr/>
          <a:lstStyle/>
          <a:p>
            <a:endParaRPr lang="en-US"/>
          </a:p>
        </p:txBody>
      </p:sp>
      <p:sp>
        <p:nvSpPr>
          <p:cNvPr id="32792" name="Line 24"/>
          <p:cNvSpPr>
            <a:spLocks noChangeShapeType="1"/>
          </p:cNvSpPr>
          <p:nvPr/>
        </p:nvSpPr>
        <p:spPr bwMode="auto">
          <a:xfrm>
            <a:off x="7221538" y="2914119"/>
            <a:ext cx="360363" cy="1588"/>
          </a:xfrm>
          <a:prstGeom prst="line">
            <a:avLst/>
          </a:prstGeom>
          <a:noFill/>
          <a:ln w="28575">
            <a:solidFill>
              <a:srgbClr val="FF0000"/>
            </a:solidFill>
            <a:round/>
            <a:headEnd/>
            <a:tailEnd/>
          </a:ln>
        </p:spPr>
        <p:txBody>
          <a:bodyPr/>
          <a:lstStyle/>
          <a:p>
            <a:endParaRPr lang="en-US"/>
          </a:p>
        </p:txBody>
      </p:sp>
      <p:sp>
        <p:nvSpPr>
          <p:cNvPr id="32793" name="Line 25"/>
          <p:cNvSpPr>
            <a:spLocks noChangeShapeType="1"/>
          </p:cNvSpPr>
          <p:nvPr/>
        </p:nvSpPr>
        <p:spPr bwMode="auto">
          <a:xfrm flipV="1">
            <a:off x="8109743" y="2906713"/>
            <a:ext cx="1648619" cy="6033"/>
          </a:xfrm>
          <a:prstGeom prst="line">
            <a:avLst/>
          </a:prstGeom>
          <a:noFill/>
          <a:ln w="28575">
            <a:solidFill>
              <a:srgbClr val="FF0000"/>
            </a:solidFill>
            <a:round/>
            <a:headEnd/>
            <a:tailEnd/>
          </a:ln>
        </p:spPr>
        <p:txBody>
          <a:bodyPr/>
          <a:lstStyle/>
          <a:p>
            <a:endParaRPr lang="en-US"/>
          </a:p>
        </p:txBody>
      </p:sp>
      <p:sp>
        <p:nvSpPr>
          <p:cNvPr id="32795" name="Line 27"/>
          <p:cNvSpPr>
            <a:spLocks noChangeShapeType="1"/>
          </p:cNvSpPr>
          <p:nvPr/>
        </p:nvSpPr>
        <p:spPr bwMode="auto">
          <a:xfrm>
            <a:off x="10441516" y="2890568"/>
            <a:ext cx="512763" cy="1588"/>
          </a:xfrm>
          <a:prstGeom prst="line">
            <a:avLst/>
          </a:prstGeom>
          <a:noFill/>
          <a:ln w="28575">
            <a:solidFill>
              <a:srgbClr val="FF0000"/>
            </a:solidFill>
            <a:round/>
            <a:headEnd/>
            <a:tailEnd/>
          </a:ln>
        </p:spPr>
        <p:txBody>
          <a:bodyPr/>
          <a:lstStyle/>
          <a:p>
            <a:endParaRPr lang="en-US"/>
          </a:p>
        </p:txBody>
      </p:sp>
      <p:sp>
        <p:nvSpPr>
          <p:cNvPr id="32796" name="Line 28"/>
          <p:cNvSpPr>
            <a:spLocks noChangeShapeType="1"/>
          </p:cNvSpPr>
          <p:nvPr/>
        </p:nvSpPr>
        <p:spPr bwMode="auto">
          <a:xfrm flipV="1">
            <a:off x="419893" y="3264426"/>
            <a:ext cx="1705769" cy="5823"/>
          </a:xfrm>
          <a:prstGeom prst="line">
            <a:avLst/>
          </a:prstGeom>
          <a:noFill/>
          <a:ln w="28575">
            <a:solidFill>
              <a:srgbClr val="FF0000"/>
            </a:solidFill>
            <a:round/>
            <a:headEnd/>
            <a:tailEnd/>
          </a:ln>
        </p:spPr>
        <p:txBody>
          <a:bodyPr/>
          <a:lstStyle/>
          <a:p>
            <a:endParaRPr lang="en-US"/>
          </a:p>
        </p:txBody>
      </p:sp>
      <p:sp>
        <p:nvSpPr>
          <p:cNvPr id="32798" name="Line 30"/>
          <p:cNvSpPr>
            <a:spLocks noChangeShapeType="1"/>
          </p:cNvSpPr>
          <p:nvPr/>
        </p:nvSpPr>
        <p:spPr bwMode="auto">
          <a:xfrm>
            <a:off x="3363912" y="3272634"/>
            <a:ext cx="1627187" cy="7667"/>
          </a:xfrm>
          <a:prstGeom prst="line">
            <a:avLst/>
          </a:prstGeom>
          <a:noFill/>
          <a:ln w="28575">
            <a:solidFill>
              <a:srgbClr val="FF0000"/>
            </a:solidFill>
            <a:round/>
            <a:headEnd/>
            <a:tailEnd/>
          </a:ln>
        </p:spPr>
        <p:txBody>
          <a:bodyPr/>
          <a:lstStyle/>
          <a:p>
            <a:endParaRPr lang="en-US"/>
          </a:p>
        </p:txBody>
      </p:sp>
      <p:sp>
        <p:nvSpPr>
          <p:cNvPr id="32800" name="Line 32"/>
          <p:cNvSpPr>
            <a:spLocks noChangeShapeType="1"/>
          </p:cNvSpPr>
          <p:nvPr/>
        </p:nvSpPr>
        <p:spPr bwMode="auto">
          <a:xfrm>
            <a:off x="6294438" y="3270250"/>
            <a:ext cx="1815305" cy="7144"/>
          </a:xfrm>
          <a:prstGeom prst="line">
            <a:avLst/>
          </a:prstGeom>
          <a:noFill/>
          <a:ln w="28575">
            <a:solidFill>
              <a:srgbClr val="FF0000"/>
            </a:solidFill>
            <a:round/>
            <a:headEnd/>
            <a:tailEnd/>
          </a:ln>
        </p:spPr>
        <p:txBody>
          <a:bodyPr/>
          <a:lstStyle/>
          <a:p>
            <a:endParaRPr lang="en-US"/>
          </a:p>
        </p:txBody>
      </p:sp>
      <p:sp>
        <p:nvSpPr>
          <p:cNvPr id="32804" name="Line 36"/>
          <p:cNvSpPr>
            <a:spLocks noChangeShapeType="1"/>
          </p:cNvSpPr>
          <p:nvPr/>
        </p:nvSpPr>
        <p:spPr bwMode="auto">
          <a:xfrm flipV="1">
            <a:off x="413807" y="4740275"/>
            <a:ext cx="1557868" cy="2380"/>
          </a:xfrm>
          <a:prstGeom prst="line">
            <a:avLst/>
          </a:prstGeom>
          <a:noFill/>
          <a:ln w="28575">
            <a:solidFill>
              <a:srgbClr val="FF0000"/>
            </a:solidFill>
            <a:round/>
            <a:headEnd/>
            <a:tailEnd/>
          </a:ln>
        </p:spPr>
        <p:txBody>
          <a:bodyPr/>
          <a:lstStyle/>
          <a:p>
            <a:endParaRPr lang="en-US"/>
          </a:p>
        </p:txBody>
      </p:sp>
      <p:sp>
        <p:nvSpPr>
          <p:cNvPr id="32805" name="Line 37"/>
          <p:cNvSpPr>
            <a:spLocks noChangeShapeType="1"/>
          </p:cNvSpPr>
          <p:nvPr/>
        </p:nvSpPr>
        <p:spPr bwMode="auto">
          <a:xfrm flipV="1">
            <a:off x="2803524" y="3998120"/>
            <a:ext cx="2378076" cy="3968"/>
          </a:xfrm>
          <a:prstGeom prst="line">
            <a:avLst/>
          </a:prstGeom>
          <a:noFill/>
          <a:ln w="28575">
            <a:solidFill>
              <a:srgbClr val="FF0000"/>
            </a:solidFill>
            <a:round/>
            <a:headEnd/>
            <a:tailEnd/>
          </a:ln>
        </p:spPr>
        <p:txBody>
          <a:bodyPr/>
          <a:lstStyle/>
          <a:p>
            <a:endParaRPr lang="en-US"/>
          </a:p>
        </p:txBody>
      </p:sp>
      <p:sp>
        <p:nvSpPr>
          <p:cNvPr id="32806" name="Line 38"/>
          <p:cNvSpPr>
            <a:spLocks noChangeShapeType="1"/>
          </p:cNvSpPr>
          <p:nvPr/>
        </p:nvSpPr>
        <p:spPr bwMode="auto">
          <a:xfrm>
            <a:off x="6576218" y="3998517"/>
            <a:ext cx="1729581" cy="13310"/>
          </a:xfrm>
          <a:prstGeom prst="line">
            <a:avLst/>
          </a:prstGeom>
          <a:noFill/>
          <a:ln w="28575">
            <a:solidFill>
              <a:srgbClr val="FF0000"/>
            </a:solidFill>
            <a:round/>
            <a:headEnd/>
            <a:tailEnd/>
          </a:ln>
        </p:spPr>
        <p:txBody>
          <a:bodyPr/>
          <a:lstStyle/>
          <a:p>
            <a:endParaRPr lang="en-US"/>
          </a:p>
        </p:txBody>
      </p:sp>
      <p:sp>
        <p:nvSpPr>
          <p:cNvPr id="32808" name="Line 40"/>
          <p:cNvSpPr>
            <a:spLocks noChangeShapeType="1"/>
          </p:cNvSpPr>
          <p:nvPr/>
        </p:nvSpPr>
        <p:spPr bwMode="auto">
          <a:xfrm>
            <a:off x="9700417" y="3997113"/>
            <a:ext cx="396083" cy="8892"/>
          </a:xfrm>
          <a:prstGeom prst="line">
            <a:avLst/>
          </a:prstGeom>
          <a:noFill/>
          <a:ln w="28575">
            <a:solidFill>
              <a:srgbClr val="FF0000"/>
            </a:solidFill>
            <a:round/>
            <a:headEnd/>
            <a:tailEnd/>
          </a:ln>
        </p:spPr>
        <p:txBody>
          <a:bodyPr/>
          <a:lstStyle/>
          <a:p>
            <a:endParaRPr lang="en-US"/>
          </a:p>
        </p:txBody>
      </p:sp>
      <p:sp>
        <p:nvSpPr>
          <p:cNvPr id="32809" name="Line 41"/>
          <p:cNvSpPr>
            <a:spLocks noChangeShapeType="1"/>
          </p:cNvSpPr>
          <p:nvPr/>
        </p:nvSpPr>
        <p:spPr bwMode="auto">
          <a:xfrm flipV="1">
            <a:off x="419892" y="4368536"/>
            <a:ext cx="623095" cy="1055"/>
          </a:xfrm>
          <a:prstGeom prst="line">
            <a:avLst/>
          </a:prstGeom>
          <a:noFill/>
          <a:ln w="28575">
            <a:solidFill>
              <a:srgbClr val="FF0000"/>
            </a:solidFill>
            <a:round/>
            <a:headEnd/>
            <a:tailEnd/>
          </a:ln>
        </p:spPr>
        <p:txBody>
          <a:bodyPr/>
          <a:lstStyle/>
          <a:p>
            <a:endParaRPr lang="en-US"/>
          </a:p>
        </p:txBody>
      </p:sp>
      <p:sp>
        <p:nvSpPr>
          <p:cNvPr id="32810" name="Line 42"/>
          <p:cNvSpPr>
            <a:spLocks noChangeShapeType="1"/>
          </p:cNvSpPr>
          <p:nvPr/>
        </p:nvSpPr>
        <p:spPr bwMode="auto">
          <a:xfrm flipV="1">
            <a:off x="3085568" y="4367213"/>
            <a:ext cx="1087969" cy="6878"/>
          </a:xfrm>
          <a:prstGeom prst="line">
            <a:avLst/>
          </a:prstGeom>
          <a:noFill/>
          <a:ln w="28575">
            <a:solidFill>
              <a:srgbClr val="FF0000"/>
            </a:solidFill>
            <a:round/>
            <a:headEnd/>
            <a:tailEnd/>
          </a:ln>
        </p:spPr>
        <p:txBody>
          <a:bodyPr/>
          <a:lstStyle/>
          <a:p>
            <a:endParaRPr lang="en-US"/>
          </a:p>
        </p:txBody>
      </p:sp>
      <p:sp>
        <p:nvSpPr>
          <p:cNvPr id="32812" name="Line 44"/>
          <p:cNvSpPr>
            <a:spLocks noChangeShapeType="1"/>
          </p:cNvSpPr>
          <p:nvPr/>
        </p:nvSpPr>
        <p:spPr bwMode="auto">
          <a:xfrm>
            <a:off x="6271418" y="4365624"/>
            <a:ext cx="979488" cy="3964"/>
          </a:xfrm>
          <a:prstGeom prst="line">
            <a:avLst/>
          </a:prstGeom>
          <a:noFill/>
          <a:ln w="28575">
            <a:solidFill>
              <a:srgbClr val="FF0000"/>
            </a:solidFill>
            <a:round/>
            <a:headEnd/>
            <a:tailEnd/>
          </a:ln>
        </p:spPr>
        <p:txBody>
          <a:bodyPr/>
          <a:lstStyle/>
          <a:p>
            <a:endParaRPr lang="en-US"/>
          </a:p>
        </p:txBody>
      </p:sp>
      <p:sp>
        <p:nvSpPr>
          <p:cNvPr id="32814" name="Line 46"/>
          <p:cNvSpPr>
            <a:spLocks noChangeShapeType="1"/>
          </p:cNvSpPr>
          <p:nvPr/>
        </p:nvSpPr>
        <p:spPr bwMode="auto">
          <a:xfrm>
            <a:off x="8233964" y="4374091"/>
            <a:ext cx="1400175" cy="1588"/>
          </a:xfrm>
          <a:prstGeom prst="line">
            <a:avLst/>
          </a:prstGeom>
          <a:noFill/>
          <a:ln w="28575">
            <a:solidFill>
              <a:srgbClr val="FF0000"/>
            </a:solidFill>
            <a:round/>
            <a:headEnd/>
            <a:tailEnd/>
          </a:ln>
        </p:spPr>
        <p:txBody>
          <a:bodyPr/>
          <a:lstStyle/>
          <a:p>
            <a:endParaRPr lang="en-US"/>
          </a:p>
        </p:txBody>
      </p:sp>
      <p:sp>
        <p:nvSpPr>
          <p:cNvPr id="32817" name="Line 49"/>
          <p:cNvSpPr>
            <a:spLocks noChangeShapeType="1"/>
          </p:cNvSpPr>
          <p:nvPr/>
        </p:nvSpPr>
        <p:spPr bwMode="auto">
          <a:xfrm>
            <a:off x="1971675" y="5469462"/>
            <a:ext cx="2201862" cy="2116"/>
          </a:xfrm>
          <a:prstGeom prst="line">
            <a:avLst/>
          </a:prstGeom>
          <a:noFill/>
          <a:ln w="28575">
            <a:solidFill>
              <a:srgbClr val="FF0000"/>
            </a:solidFill>
            <a:round/>
            <a:headEnd/>
            <a:tailEnd/>
          </a:ln>
        </p:spPr>
        <p:txBody>
          <a:bodyPr/>
          <a:lstStyle/>
          <a:p>
            <a:endParaRPr lang="en-US"/>
          </a:p>
        </p:txBody>
      </p:sp>
      <p:sp>
        <p:nvSpPr>
          <p:cNvPr id="32820" name="Line 52"/>
          <p:cNvSpPr>
            <a:spLocks noChangeShapeType="1"/>
          </p:cNvSpPr>
          <p:nvPr/>
        </p:nvSpPr>
        <p:spPr bwMode="auto">
          <a:xfrm>
            <a:off x="6403976" y="5482431"/>
            <a:ext cx="1247774" cy="0"/>
          </a:xfrm>
          <a:prstGeom prst="line">
            <a:avLst/>
          </a:prstGeom>
          <a:noFill/>
          <a:ln w="28575">
            <a:solidFill>
              <a:srgbClr val="FF0000"/>
            </a:solidFill>
            <a:round/>
            <a:headEnd/>
            <a:tailEnd/>
          </a:ln>
        </p:spPr>
        <p:txBody>
          <a:bodyPr/>
          <a:lstStyle/>
          <a:p>
            <a:endParaRPr lang="en-US"/>
          </a:p>
        </p:txBody>
      </p:sp>
      <p:sp>
        <p:nvSpPr>
          <p:cNvPr id="32821" name="Line 53"/>
          <p:cNvSpPr>
            <a:spLocks noChangeShapeType="1"/>
          </p:cNvSpPr>
          <p:nvPr/>
        </p:nvSpPr>
        <p:spPr bwMode="auto">
          <a:xfrm>
            <a:off x="7828755" y="5467873"/>
            <a:ext cx="3880645" cy="13289"/>
          </a:xfrm>
          <a:prstGeom prst="line">
            <a:avLst/>
          </a:prstGeom>
          <a:noFill/>
          <a:ln w="28575">
            <a:solidFill>
              <a:srgbClr val="FF0000"/>
            </a:solidFill>
            <a:round/>
            <a:headEnd/>
            <a:tailEnd/>
          </a:ln>
        </p:spPr>
        <p:txBody>
          <a:bodyPr/>
          <a:lstStyle/>
          <a:p>
            <a:endParaRPr lang="en-US"/>
          </a:p>
        </p:txBody>
      </p:sp>
      <p:sp>
        <p:nvSpPr>
          <p:cNvPr id="32825" name="Line 57"/>
          <p:cNvSpPr>
            <a:spLocks noChangeShapeType="1"/>
          </p:cNvSpPr>
          <p:nvPr/>
        </p:nvSpPr>
        <p:spPr bwMode="auto">
          <a:xfrm flipV="1">
            <a:off x="413806" y="5829827"/>
            <a:ext cx="741893" cy="5026"/>
          </a:xfrm>
          <a:prstGeom prst="line">
            <a:avLst/>
          </a:prstGeom>
          <a:noFill/>
          <a:ln w="28575">
            <a:solidFill>
              <a:srgbClr val="FF0000"/>
            </a:solidFill>
            <a:round/>
            <a:headEnd/>
            <a:tailEnd/>
          </a:ln>
        </p:spPr>
        <p:txBody>
          <a:bodyPr/>
          <a:lstStyle/>
          <a:p>
            <a:endParaRPr lang="en-US"/>
          </a:p>
        </p:txBody>
      </p:sp>
      <p:sp>
        <p:nvSpPr>
          <p:cNvPr id="32826" name="Line 58"/>
          <p:cNvSpPr>
            <a:spLocks noChangeShapeType="1"/>
          </p:cNvSpPr>
          <p:nvPr/>
        </p:nvSpPr>
        <p:spPr bwMode="auto">
          <a:xfrm flipV="1">
            <a:off x="1776412" y="5825063"/>
            <a:ext cx="661988" cy="2381"/>
          </a:xfrm>
          <a:prstGeom prst="line">
            <a:avLst/>
          </a:prstGeom>
          <a:noFill/>
          <a:ln w="28575">
            <a:solidFill>
              <a:srgbClr val="FF0000"/>
            </a:solidFill>
            <a:round/>
            <a:headEnd/>
            <a:tailEnd/>
          </a:ln>
        </p:spPr>
        <p:txBody>
          <a:bodyPr/>
          <a:lstStyle/>
          <a:p>
            <a:endParaRPr lang="en-US"/>
          </a:p>
        </p:txBody>
      </p:sp>
      <p:sp>
        <p:nvSpPr>
          <p:cNvPr id="32828" name="Line 60"/>
          <p:cNvSpPr>
            <a:spLocks noChangeShapeType="1"/>
          </p:cNvSpPr>
          <p:nvPr/>
        </p:nvSpPr>
        <p:spPr bwMode="auto">
          <a:xfrm flipV="1">
            <a:off x="3337719" y="5831941"/>
            <a:ext cx="1653380" cy="267"/>
          </a:xfrm>
          <a:prstGeom prst="line">
            <a:avLst/>
          </a:prstGeom>
          <a:noFill/>
          <a:ln w="28575">
            <a:solidFill>
              <a:srgbClr val="FF0000"/>
            </a:solidFill>
            <a:round/>
            <a:headEnd/>
            <a:tailEnd/>
          </a:ln>
        </p:spPr>
        <p:txBody>
          <a:bodyPr/>
          <a:lstStyle/>
          <a:p>
            <a:endParaRPr lang="en-US"/>
          </a:p>
        </p:txBody>
      </p:sp>
      <p:sp>
        <p:nvSpPr>
          <p:cNvPr id="32830" name="Line 62"/>
          <p:cNvSpPr>
            <a:spLocks noChangeShapeType="1"/>
          </p:cNvSpPr>
          <p:nvPr/>
        </p:nvSpPr>
        <p:spPr bwMode="auto">
          <a:xfrm>
            <a:off x="6771481" y="5822712"/>
            <a:ext cx="1997869" cy="8731"/>
          </a:xfrm>
          <a:prstGeom prst="line">
            <a:avLst/>
          </a:prstGeom>
          <a:noFill/>
          <a:ln w="28575">
            <a:solidFill>
              <a:srgbClr val="FF0000"/>
            </a:solidFill>
            <a:round/>
            <a:headEnd/>
            <a:tailEnd/>
          </a:ln>
        </p:spPr>
        <p:txBody>
          <a:bodyPr/>
          <a:lstStyle/>
          <a:p>
            <a:endParaRPr lang="en-US"/>
          </a:p>
        </p:txBody>
      </p:sp>
      <p:sp>
        <p:nvSpPr>
          <p:cNvPr id="32832" name="Line 64"/>
          <p:cNvSpPr>
            <a:spLocks noChangeShapeType="1"/>
          </p:cNvSpPr>
          <p:nvPr/>
        </p:nvSpPr>
        <p:spPr bwMode="auto">
          <a:xfrm>
            <a:off x="10255250" y="5819006"/>
            <a:ext cx="661988" cy="3705"/>
          </a:xfrm>
          <a:prstGeom prst="line">
            <a:avLst/>
          </a:prstGeom>
          <a:noFill/>
          <a:ln w="28575">
            <a:solidFill>
              <a:srgbClr val="FF0000"/>
            </a:solidFill>
            <a:round/>
            <a:headEnd/>
            <a:tailEnd/>
          </a:ln>
        </p:spPr>
        <p:txBody>
          <a:bodyPr/>
          <a:lstStyle/>
          <a:p>
            <a:endParaRPr lang="en-US"/>
          </a:p>
        </p:txBody>
      </p:sp>
      <p:sp>
        <p:nvSpPr>
          <p:cNvPr id="32834" name="Line 66"/>
          <p:cNvSpPr>
            <a:spLocks noChangeShapeType="1"/>
          </p:cNvSpPr>
          <p:nvPr/>
        </p:nvSpPr>
        <p:spPr bwMode="auto">
          <a:xfrm flipV="1">
            <a:off x="423463" y="6180139"/>
            <a:ext cx="1041270" cy="11112"/>
          </a:xfrm>
          <a:prstGeom prst="line">
            <a:avLst/>
          </a:prstGeom>
          <a:noFill/>
          <a:ln w="28575">
            <a:solidFill>
              <a:srgbClr val="FF0000"/>
            </a:solidFill>
            <a:round/>
            <a:headEnd/>
            <a:tailEnd/>
          </a:ln>
        </p:spPr>
        <p:txBody>
          <a:bodyPr/>
          <a:lstStyle/>
          <a:p>
            <a:endParaRPr lang="en-US"/>
          </a:p>
        </p:txBody>
      </p:sp>
      <p:sp>
        <p:nvSpPr>
          <p:cNvPr id="32835" name="Line 67"/>
          <p:cNvSpPr>
            <a:spLocks noChangeShapeType="1"/>
          </p:cNvSpPr>
          <p:nvPr/>
        </p:nvSpPr>
        <p:spPr bwMode="auto">
          <a:xfrm flipV="1">
            <a:off x="3595684" y="6189133"/>
            <a:ext cx="2170115" cy="531"/>
          </a:xfrm>
          <a:prstGeom prst="line">
            <a:avLst/>
          </a:prstGeom>
          <a:noFill/>
          <a:ln w="28575">
            <a:solidFill>
              <a:srgbClr val="FF0000"/>
            </a:solidFill>
            <a:round/>
            <a:headEnd/>
            <a:tailEnd/>
          </a:ln>
        </p:spPr>
        <p:txBody>
          <a:bodyPr/>
          <a:lstStyle/>
          <a:p>
            <a:endParaRPr lang="en-US"/>
          </a:p>
        </p:txBody>
      </p:sp>
      <p:sp>
        <p:nvSpPr>
          <p:cNvPr id="32838" name="Line 70"/>
          <p:cNvSpPr>
            <a:spLocks noChangeShapeType="1"/>
          </p:cNvSpPr>
          <p:nvPr/>
        </p:nvSpPr>
        <p:spPr bwMode="auto">
          <a:xfrm flipV="1">
            <a:off x="6576218" y="6197123"/>
            <a:ext cx="357982" cy="0"/>
          </a:xfrm>
          <a:prstGeom prst="line">
            <a:avLst/>
          </a:prstGeom>
          <a:noFill/>
          <a:ln w="28575">
            <a:solidFill>
              <a:srgbClr val="FF0000"/>
            </a:solidFill>
            <a:round/>
            <a:headEnd/>
            <a:tailEnd/>
          </a:ln>
        </p:spPr>
        <p:txBody>
          <a:bodyPr/>
          <a:lstStyle/>
          <a:p>
            <a:endParaRPr lang="en-US"/>
          </a:p>
        </p:txBody>
      </p:sp>
      <p:sp>
        <p:nvSpPr>
          <p:cNvPr id="32839" name="Line 71"/>
          <p:cNvSpPr>
            <a:spLocks noChangeShapeType="1"/>
          </p:cNvSpPr>
          <p:nvPr/>
        </p:nvSpPr>
        <p:spPr bwMode="auto">
          <a:xfrm>
            <a:off x="7055643" y="6187545"/>
            <a:ext cx="708025" cy="1588"/>
          </a:xfrm>
          <a:prstGeom prst="line">
            <a:avLst/>
          </a:prstGeom>
          <a:noFill/>
          <a:ln w="2857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blinds(horizontal)">
                                      <p:cBhvr>
                                        <p:cTn id="7" dur="500"/>
                                        <p:tgtEl>
                                          <p:spTgt spid="327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775"/>
                                        </p:tgtEl>
                                        <p:attrNameLst>
                                          <p:attrName>style.visibility</p:attrName>
                                        </p:attrNameLst>
                                      </p:cBhvr>
                                      <p:to>
                                        <p:strVal val="visible"/>
                                      </p:to>
                                    </p:set>
                                    <p:animEffect transition="in" filter="blinds(horizontal)">
                                      <p:cBhvr>
                                        <p:cTn id="10" dur="500"/>
                                        <p:tgtEl>
                                          <p:spTgt spid="3277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778"/>
                                        </p:tgtEl>
                                        <p:attrNameLst>
                                          <p:attrName>style.visibility</p:attrName>
                                        </p:attrNameLst>
                                      </p:cBhvr>
                                      <p:to>
                                        <p:strVal val="visible"/>
                                      </p:to>
                                    </p:set>
                                    <p:animEffect transition="in" filter="blinds(horizontal)">
                                      <p:cBhvr>
                                        <p:cTn id="13" dur="500"/>
                                        <p:tgtEl>
                                          <p:spTgt spid="3277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2779"/>
                                        </p:tgtEl>
                                        <p:attrNameLst>
                                          <p:attrName>style.visibility</p:attrName>
                                        </p:attrNameLst>
                                      </p:cBhvr>
                                      <p:to>
                                        <p:strVal val="visible"/>
                                      </p:to>
                                    </p:set>
                                    <p:animEffect transition="in" filter="blinds(horizontal)">
                                      <p:cBhvr>
                                        <p:cTn id="16" dur="500"/>
                                        <p:tgtEl>
                                          <p:spTgt spid="3277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781"/>
                                        </p:tgtEl>
                                        <p:attrNameLst>
                                          <p:attrName>style.visibility</p:attrName>
                                        </p:attrNameLst>
                                      </p:cBhvr>
                                      <p:to>
                                        <p:strVal val="visible"/>
                                      </p:to>
                                    </p:set>
                                    <p:animEffect transition="in" filter="blinds(horizontal)">
                                      <p:cBhvr>
                                        <p:cTn id="19" dur="500"/>
                                        <p:tgtEl>
                                          <p:spTgt spid="3278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2782"/>
                                        </p:tgtEl>
                                        <p:attrNameLst>
                                          <p:attrName>style.visibility</p:attrName>
                                        </p:attrNameLst>
                                      </p:cBhvr>
                                      <p:to>
                                        <p:strVal val="visible"/>
                                      </p:to>
                                    </p:set>
                                    <p:animEffect transition="in" filter="blinds(horizontal)">
                                      <p:cBhvr>
                                        <p:cTn id="22" dur="500"/>
                                        <p:tgtEl>
                                          <p:spTgt spid="3278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2786"/>
                                        </p:tgtEl>
                                        <p:attrNameLst>
                                          <p:attrName>style.visibility</p:attrName>
                                        </p:attrNameLst>
                                      </p:cBhvr>
                                      <p:to>
                                        <p:strVal val="visible"/>
                                      </p:to>
                                    </p:set>
                                    <p:animEffect transition="in" filter="blinds(horizontal)">
                                      <p:cBhvr>
                                        <p:cTn id="25" dur="500"/>
                                        <p:tgtEl>
                                          <p:spTgt spid="3278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2787"/>
                                        </p:tgtEl>
                                        <p:attrNameLst>
                                          <p:attrName>style.visibility</p:attrName>
                                        </p:attrNameLst>
                                      </p:cBhvr>
                                      <p:to>
                                        <p:strVal val="visible"/>
                                      </p:to>
                                    </p:set>
                                    <p:animEffect transition="in" filter="blinds(horizontal)">
                                      <p:cBhvr>
                                        <p:cTn id="30" dur="500"/>
                                        <p:tgtEl>
                                          <p:spTgt spid="3278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2788"/>
                                        </p:tgtEl>
                                        <p:attrNameLst>
                                          <p:attrName>style.visibility</p:attrName>
                                        </p:attrNameLst>
                                      </p:cBhvr>
                                      <p:to>
                                        <p:strVal val="visible"/>
                                      </p:to>
                                    </p:set>
                                    <p:animEffect transition="in" filter="blinds(horizontal)">
                                      <p:cBhvr>
                                        <p:cTn id="33" dur="500"/>
                                        <p:tgtEl>
                                          <p:spTgt spid="3278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2789"/>
                                        </p:tgtEl>
                                        <p:attrNameLst>
                                          <p:attrName>style.visibility</p:attrName>
                                        </p:attrNameLst>
                                      </p:cBhvr>
                                      <p:to>
                                        <p:strVal val="visible"/>
                                      </p:to>
                                    </p:set>
                                    <p:animEffect transition="in" filter="blinds(horizontal)">
                                      <p:cBhvr>
                                        <p:cTn id="36" dur="500"/>
                                        <p:tgtEl>
                                          <p:spTgt spid="3278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2790"/>
                                        </p:tgtEl>
                                        <p:attrNameLst>
                                          <p:attrName>style.visibility</p:attrName>
                                        </p:attrNameLst>
                                      </p:cBhvr>
                                      <p:to>
                                        <p:strVal val="visible"/>
                                      </p:to>
                                    </p:set>
                                    <p:animEffect transition="in" filter="blinds(horizontal)">
                                      <p:cBhvr>
                                        <p:cTn id="39" dur="500"/>
                                        <p:tgtEl>
                                          <p:spTgt spid="3279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2792"/>
                                        </p:tgtEl>
                                        <p:attrNameLst>
                                          <p:attrName>style.visibility</p:attrName>
                                        </p:attrNameLst>
                                      </p:cBhvr>
                                      <p:to>
                                        <p:strVal val="visible"/>
                                      </p:to>
                                    </p:set>
                                    <p:animEffect transition="in" filter="blinds(horizontal)">
                                      <p:cBhvr>
                                        <p:cTn id="42" dur="500"/>
                                        <p:tgtEl>
                                          <p:spTgt spid="3279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2793"/>
                                        </p:tgtEl>
                                        <p:attrNameLst>
                                          <p:attrName>style.visibility</p:attrName>
                                        </p:attrNameLst>
                                      </p:cBhvr>
                                      <p:to>
                                        <p:strVal val="visible"/>
                                      </p:to>
                                    </p:set>
                                    <p:animEffect transition="in" filter="blinds(horizontal)">
                                      <p:cBhvr>
                                        <p:cTn id="45" dur="500"/>
                                        <p:tgtEl>
                                          <p:spTgt spid="3279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2795"/>
                                        </p:tgtEl>
                                        <p:attrNameLst>
                                          <p:attrName>style.visibility</p:attrName>
                                        </p:attrNameLst>
                                      </p:cBhvr>
                                      <p:to>
                                        <p:strVal val="visible"/>
                                      </p:to>
                                    </p:set>
                                    <p:animEffect transition="in" filter="blinds(horizontal)">
                                      <p:cBhvr>
                                        <p:cTn id="48" dur="500"/>
                                        <p:tgtEl>
                                          <p:spTgt spid="3279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2796"/>
                                        </p:tgtEl>
                                        <p:attrNameLst>
                                          <p:attrName>style.visibility</p:attrName>
                                        </p:attrNameLst>
                                      </p:cBhvr>
                                      <p:to>
                                        <p:strVal val="visible"/>
                                      </p:to>
                                    </p:set>
                                    <p:animEffect transition="in" filter="blinds(horizontal)">
                                      <p:cBhvr>
                                        <p:cTn id="51" dur="500"/>
                                        <p:tgtEl>
                                          <p:spTgt spid="3279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2798"/>
                                        </p:tgtEl>
                                        <p:attrNameLst>
                                          <p:attrName>style.visibility</p:attrName>
                                        </p:attrNameLst>
                                      </p:cBhvr>
                                      <p:to>
                                        <p:strVal val="visible"/>
                                      </p:to>
                                    </p:set>
                                    <p:animEffect transition="in" filter="blinds(horizontal)">
                                      <p:cBhvr>
                                        <p:cTn id="54" dur="500"/>
                                        <p:tgtEl>
                                          <p:spTgt spid="3279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2800"/>
                                        </p:tgtEl>
                                        <p:attrNameLst>
                                          <p:attrName>style.visibility</p:attrName>
                                        </p:attrNameLst>
                                      </p:cBhvr>
                                      <p:to>
                                        <p:strVal val="visible"/>
                                      </p:to>
                                    </p:set>
                                    <p:animEffect transition="in" filter="blinds(horizontal)">
                                      <p:cBhvr>
                                        <p:cTn id="57" dur="500"/>
                                        <p:tgtEl>
                                          <p:spTgt spid="3280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2805"/>
                                        </p:tgtEl>
                                        <p:attrNameLst>
                                          <p:attrName>style.visibility</p:attrName>
                                        </p:attrNameLst>
                                      </p:cBhvr>
                                      <p:to>
                                        <p:strVal val="visible"/>
                                      </p:to>
                                    </p:set>
                                    <p:animEffect transition="in" filter="blinds(horizontal)">
                                      <p:cBhvr>
                                        <p:cTn id="62" dur="500"/>
                                        <p:tgtEl>
                                          <p:spTgt spid="32805"/>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2806"/>
                                        </p:tgtEl>
                                        <p:attrNameLst>
                                          <p:attrName>style.visibility</p:attrName>
                                        </p:attrNameLst>
                                      </p:cBhvr>
                                      <p:to>
                                        <p:strVal val="visible"/>
                                      </p:to>
                                    </p:set>
                                    <p:animEffect transition="in" filter="blinds(horizontal)">
                                      <p:cBhvr>
                                        <p:cTn id="65" dur="500"/>
                                        <p:tgtEl>
                                          <p:spTgt spid="3280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2808"/>
                                        </p:tgtEl>
                                        <p:attrNameLst>
                                          <p:attrName>style.visibility</p:attrName>
                                        </p:attrNameLst>
                                      </p:cBhvr>
                                      <p:to>
                                        <p:strVal val="visible"/>
                                      </p:to>
                                    </p:set>
                                    <p:animEffect transition="in" filter="blinds(horizontal)">
                                      <p:cBhvr>
                                        <p:cTn id="68" dur="500"/>
                                        <p:tgtEl>
                                          <p:spTgt spid="32808"/>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32809"/>
                                        </p:tgtEl>
                                        <p:attrNameLst>
                                          <p:attrName>style.visibility</p:attrName>
                                        </p:attrNameLst>
                                      </p:cBhvr>
                                      <p:to>
                                        <p:strVal val="visible"/>
                                      </p:to>
                                    </p:set>
                                    <p:animEffect transition="in" filter="blinds(horizontal)">
                                      <p:cBhvr>
                                        <p:cTn id="71" dur="500"/>
                                        <p:tgtEl>
                                          <p:spTgt spid="32809"/>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2810"/>
                                        </p:tgtEl>
                                        <p:attrNameLst>
                                          <p:attrName>style.visibility</p:attrName>
                                        </p:attrNameLst>
                                      </p:cBhvr>
                                      <p:to>
                                        <p:strVal val="visible"/>
                                      </p:to>
                                    </p:set>
                                    <p:animEffect transition="in" filter="blinds(horizontal)">
                                      <p:cBhvr>
                                        <p:cTn id="74" dur="500"/>
                                        <p:tgtEl>
                                          <p:spTgt spid="3281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32812"/>
                                        </p:tgtEl>
                                        <p:attrNameLst>
                                          <p:attrName>style.visibility</p:attrName>
                                        </p:attrNameLst>
                                      </p:cBhvr>
                                      <p:to>
                                        <p:strVal val="visible"/>
                                      </p:to>
                                    </p:set>
                                    <p:animEffect transition="in" filter="blinds(horizontal)">
                                      <p:cBhvr>
                                        <p:cTn id="77" dur="500"/>
                                        <p:tgtEl>
                                          <p:spTgt spid="32812"/>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32814"/>
                                        </p:tgtEl>
                                        <p:attrNameLst>
                                          <p:attrName>style.visibility</p:attrName>
                                        </p:attrNameLst>
                                      </p:cBhvr>
                                      <p:to>
                                        <p:strVal val="visible"/>
                                      </p:to>
                                    </p:set>
                                    <p:animEffect transition="in" filter="blinds(horizontal)">
                                      <p:cBhvr>
                                        <p:cTn id="80" dur="500"/>
                                        <p:tgtEl>
                                          <p:spTgt spid="32814"/>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32804"/>
                                        </p:tgtEl>
                                        <p:attrNameLst>
                                          <p:attrName>style.visibility</p:attrName>
                                        </p:attrNameLst>
                                      </p:cBhvr>
                                      <p:to>
                                        <p:strVal val="visible"/>
                                      </p:to>
                                    </p:set>
                                    <p:animEffect transition="in" filter="blinds(horizontal)">
                                      <p:cBhvr>
                                        <p:cTn id="83" dur="500"/>
                                        <p:tgtEl>
                                          <p:spTgt spid="32804"/>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2817"/>
                                        </p:tgtEl>
                                        <p:attrNameLst>
                                          <p:attrName>style.visibility</p:attrName>
                                        </p:attrNameLst>
                                      </p:cBhvr>
                                      <p:to>
                                        <p:strVal val="visible"/>
                                      </p:to>
                                    </p:set>
                                    <p:animEffect transition="in" filter="blinds(horizontal)">
                                      <p:cBhvr>
                                        <p:cTn id="88" dur="500"/>
                                        <p:tgtEl>
                                          <p:spTgt spid="32817"/>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32820"/>
                                        </p:tgtEl>
                                        <p:attrNameLst>
                                          <p:attrName>style.visibility</p:attrName>
                                        </p:attrNameLst>
                                      </p:cBhvr>
                                      <p:to>
                                        <p:strVal val="visible"/>
                                      </p:to>
                                    </p:set>
                                    <p:animEffect transition="in" filter="blinds(horizontal)">
                                      <p:cBhvr>
                                        <p:cTn id="91" dur="500"/>
                                        <p:tgtEl>
                                          <p:spTgt spid="3282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2821"/>
                                        </p:tgtEl>
                                        <p:attrNameLst>
                                          <p:attrName>style.visibility</p:attrName>
                                        </p:attrNameLst>
                                      </p:cBhvr>
                                      <p:to>
                                        <p:strVal val="visible"/>
                                      </p:to>
                                    </p:set>
                                    <p:animEffect transition="in" filter="blinds(horizontal)">
                                      <p:cBhvr>
                                        <p:cTn id="94" dur="500"/>
                                        <p:tgtEl>
                                          <p:spTgt spid="32821"/>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32825"/>
                                        </p:tgtEl>
                                        <p:attrNameLst>
                                          <p:attrName>style.visibility</p:attrName>
                                        </p:attrNameLst>
                                      </p:cBhvr>
                                      <p:to>
                                        <p:strVal val="visible"/>
                                      </p:to>
                                    </p:set>
                                    <p:animEffect transition="in" filter="blinds(horizontal)">
                                      <p:cBhvr>
                                        <p:cTn id="97" dur="500"/>
                                        <p:tgtEl>
                                          <p:spTgt spid="32825"/>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32826"/>
                                        </p:tgtEl>
                                        <p:attrNameLst>
                                          <p:attrName>style.visibility</p:attrName>
                                        </p:attrNameLst>
                                      </p:cBhvr>
                                      <p:to>
                                        <p:strVal val="visible"/>
                                      </p:to>
                                    </p:set>
                                    <p:animEffect transition="in" filter="blinds(horizontal)">
                                      <p:cBhvr>
                                        <p:cTn id="100" dur="500"/>
                                        <p:tgtEl>
                                          <p:spTgt spid="32826"/>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32828"/>
                                        </p:tgtEl>
                                        <p:attrNameLst>
                                          <p:attrName>style.visibility</p:attrName>
                                        </p:attrNameLst>
                                      </p:cBhvr>
                                      <p:to>
                                        <p:strVal val="visible"/>
                                      </p:to>
                                    </p:set>
                                    <p:animEffect transition="in" filter="blinds(horizontal)">
                                      <p:cBhvr>
                                        <p:cTn id="103" dur="500"/>
                                        <p:tgtEl>
                                          <p:spTgt spid="32828"/>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32830"/>
                                        </p:tgtEl>
                                        <p:attrNameLst>
                                          <p:attrName>style.visibility</p:attrName>
                                        </p:attrNameLst>
                                      </p:cBhvr>
                                      <p:to>
                                        <p:strVal val="visible"/>
                                      </p:to>
                                    </p:set>
                                    <p:animEffect transition="in" filter="blinds(horizontal)">
                                      <p:cBhvr>
                                        <p:cTn id="106" dur="500"/>
                                        <p:tgtEl>
                                          <p:spTgt spid="32830"/>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32832"/>
                                        </p:tgtEl>
                                        <p:attrNameLst>
                                          <p:attrName>style.visibility</p:attrName>
                                        </p:attrNameLst>
                                      </p:cBhvr>
                                      <p:to>
                                        <p:strVal val="visible"/>
                                      </p:to>
                                    </p:set>
                                    <p:animEffect transition="in" filter="blinds(horizontal)">
                                      <p:cBhvr>
                                        <p:cTn id="109" dur="500"/>
                                        <p:tgtEl>
                                          <p:spTgt spid="32832"/>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32834"/>
                                        </p:tgtEl>
                                        <p:attrNameLst>
                                          <p:attrName>style.visibility</p:attrName>
                                        </p:attrNameLst>
                                      </p:cBhvr>
                                      <p:to>
                                        <p:strVal val="visible"/>
                                      </p:to>
                                    </p:set>
                                    <p:animEffect transition="in" filter="blinds(horizontal)">
                                      <p:cBhvr>
                                        <p:cTn id="112" dur="500"/>
                                        <p:tgtEl>
                                          <p:spTgt spid="32834"/>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32835"/>
                                        </p:tgtEl>
                                        <p:attrNameLst>
                                          <p:attrName>style.visibility</p:attrName>
                                        </p:attrNameLst>
                                      </p:cBhvr>
                                      <p:to>
                                        <p:strVal val="visible"/>
                                      </p:to>
                                    </p:set>
                                    <p:animEffect transition="in" filter="blinds(horizontal)">
                                      <p:cBhvr>
                                        <p:cTn id="115" dur="500"/>
                                        <p:tgtEl>
                                          <p:spTgt spid="32835"/>
                                        </p:tgtEl>
                                      </p:cBhvr>
                                    </p:animEffect>
                                  </p:childTnLst>
                                </p:cTn>
                              </p:par>
                              <p:par>
                                <p:cTn id="116" presetID="3" presetClass="entr" presetSubtype="10" fill="hold" grpId="0" nodeType="withEffect">
                                  <p:stCondLst>
                                    <p:cond delay="0"/>
                                  </p:stCondLst>
                                  <p:childTnLst>
                                    <p:set>
                                      <p:cBhvr>
                                        <p:cTn id="117" dur="1" fill="hold">
                                          <p:stCondLst>
                                            <p:cond delay="0"/>
                                          </p:stCondLst>
                                        </p:cTn>
                                        <p:tgtEl>
                                          <p:spTgt spid="32838"/>
                                        </p:tgtEl>
                                        <p:attrNameLst>
                                          <p:attrName>style.visibility</p:attrName>
                                        </p:attrNameLst>
                                      </p:cBhvr>
                                      <p:to>
                                        <p:strVal val="visible"/>
                                      </p:to>
                                    </p:set>
                                    <p:animEffect transition="in" filter="blinds(horizontal)">
                                      <p:cBhvr>
                                        <p:cTn id="118" dur="500"/>
                                        <p:tgtEl>
                                          <p:spTgt spid="32838"/>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32839"/>
                                        </p:tgtEl>
                                        <p:attrNameLst>
                                          <p:attrName>style.visibility</p:attrName>
                                        </p:attrNameLst>
                                      </p:cBhvr>
                                      <p:to>
                                        <p:strVal val="visible"/>
                                      </p:to>
                                    </p:set>
                                    <p:animEffect transition="in" filter="blinds(horizontal)">
                                      <p:cBhvr>
                                        <p:cTn id="121"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p:bldP spid="32775" grpId="0" animBg="1"/>
      <p:bldP spid="32778" grpId="0" animBg="1"/>
      <p:bldP spid="32779" grpId="0" animBg="1"/>
      <p:bldP spid="32781" grpId="0" animBg="1"/>
      <p:bldP spid="32782" grpId="0" animBg="1"/>
      <p:bldP spid="32786" grpId="0" animBg="1"/>
      <p:bldP spid="32787" grpId="0" animBg="1"/>
      <p:bldP spid="32788" grpId="0" animBg="1"/>
      <p:bldP spid="32789" grpId="0" animBg="1"/>
      <p:bldP spid="32790" grpId="0" animBg="1"/>
      <p:bldP spid="32792" grpId="0" animBg="1"/>
      <p:bldP spid="32793" grpId="0" animBg="1"/>
      <p:bldP spid="32795" grpId="0" animBg="1"/>
      <p:bldP spid="32796" grpId="0" animBg="1"/>
      <p:bldP spid="32798" grpId="0" animBg="1"/>
      <p:bldP spid="32800" grpId="0" animBg="1"/>
      <p:bldP spid="32804" grpId="0" animBg="1"/>
      <p:bldP spid="32805" grpId="0" animBg="1"/>
      <p:bldP spid="32806" grpId="0" animBg="1"/>
      <p:bldP spid="32808" grpId="0" animBg="1"/>
      <p:bldP spid="32809" grpId="0" animBg="1"/>
      <p:bldP spid="32810" grpId="0" animBg="1"/>
      <p:bldP spid="32812" grpId="0" animBg="1"/>
      <p:bldP spid="32814" grpId="0" animBg="1"/>
      <p:bldP spid="32817" grpId="0" animBg="1"/>
      <p:bldP spid="32820" grpId="0" animBg="1"/>
      <p:bldP spid="32821" grpId="0" animBg="1"/>
      <p:bldP spid="32825" grpId="0" animBg="1"/>
      <p:bldP spid="32826" grpId="0" animBg="1"/>
      <p:bldP spid="32828" grpId="0" animBg="1"/>
      <p:bldP spid="32830" grpId="0" animBg="1"/>
      <p:bldP spid="32832" grpId="0" animBg="1"/>
      <p:bldP spid="32834" grpId="0" animBg="1"/>
      <p:bldP spid="32835" grpId="0" animBg="1"/>
      <p:bldP spid="32838" grpId="0" animBg="1"/>
      <p:bldP spid="328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86" name="Rectangle 70"/>
          <p:cNvSpPr>
            <a:spLocks noChangeArrowheads="1"/>
          </p:cNvSpPr>
          <p:nvPr/>
        </p:nvSpPr>
        <p:spPr bwMode="auto">
          <a:xfrm>
            <a:off x="277813" y="481013"/>
            <a:ext cx="2725737" cy="519112"/>
          </a:xfrm>
          <a:prstGeom prst="rect">
            <a:avLst/>
          </a:prstGeom>
          <a:noFill/>
          <a:ln w="9525">
            <a:noFill/>
            <a:miter lim="800000"/>
            <a:headEnd/>
            <a:tailEnd/>
          </a:ln>
        </p:spPr>
        <p:txBody>
          <a:bodyPr wrap="none" anchor="ctr">
            <a:spAutoFit/>
          </a:bodyPr>
          <a:lstStyle/>
          <a:p>
            <a:r>
              <a:rPr lang="en-US" sz="2800" b="1">
                <a:solidFill>
                  <a:srgbClr val="FF0000"/>
                </a:solidFill>
                <a:latin typeface="Calibri" pitchFamily="34" charset="0"/>
              </a:rPr>
              <a:t>A </a:t>
            </a:r>
            <a:r>
              <a:rPr lang="en-US" sz="2800">
                <a:solidFill>
                  <a:srgbClr val="FF0000"/>
                </a:solidFill>
                <a:latin typeface="Calibri" pitchFamily="34" charset="0"/>
              </a:rPr>
              <a:t>Better together</a:t>
            </a:r>
          </a:p>
        </p:txBody>
      </p:sp>
      <p:sp>
        <p:nvSpPr>
          <p:cNvPr id="34887" name="Rectangle 71"/>
          <p:cNvSpPr>
            <a:spLocks noChangeArrowheads="1"/>
          </p:cNvSpPr>
          <p:nvPr/>
        </p:nvSpPr>
        <p:spPr bwMode="auto">
          <a:xfrm>
            <a:off x="3221038" y="479425"/>
            <a:ext cx="1839912" cy="519113"/>
          </a:xfrm>
          <a:prstGeom prst="rect">
            <a:avLst/>
          </a:prstGeom>
          <a:noFill/>
          <a:ln w="9525">
            <a:noFill/>
            <a:miter lim="800000"/>
            <a:headEnd/>
            <a:tailEnd/>
          </a:ln>
        </p:spPr>
        <p:txBody>
          <a:bodyPr wrap="none">
            <a:spAutoFit/>
          </a:bodyPr>
          <a:lstStyle/>
          <a:p>
            <a:r>
              <a:rPr lang="en-US" sz="2800" b="1">
                <a:solidFill>
                  <a:srgbClr val="FF0000"/>
                </a:solidFill>
                <a:latin typeface="Calibri" pitchFamily="34" charset="0"/>
              </a:rPr>
              <a:t>B </a:t>
            </a:r>
            <a:r>
              <a:rPr lang="en-US" sz="2800">
                <a:solidFill>
                  <a:srgbClr val="FF0000"/>
                </a:solidFill>
                <a:latin typeface="Calibri" pitchFamily="34" charset="0"/>
              </a:rPr>
              <a:t>Contrasts</a:t>
            </a:r>
          </a:p>
        </p:txBody>
      </p:sp>
      <p:sp>
        <p:nvSpPr>
          <p:cNvPr id="34888" name="Rectangle 72"/>
          <p:cNvSpPr>
            <a:spLocks noChangeArrowheads="1"/>
          </p:cNvSpPr>
          <p:nvPr/>
        </p:nvSpPr>
        <p:spPr bwMode="auto">
          <a:xfrm>
            <a:off x="5273675" y="479425"/>
            <a:ext cx="3763963" cy="519113"/>
          </a:xfrm>
          <a:prstGeom prst="rect">
            <a:avLst/>
          </a:prstGeom>
          <a:noFill/>
          <a:ln w="9525">
            <a:noFill/>
            <a:miter lim="800000"/>
            <a:headEnd/>
            <a:tailEnd/>
          </a:ln>
        </p:spPr>
        <p:txBody>
          <a:bodyPr wrap="none">
            <a:spAutoFit/>
          </a:bodyPr>
          <a:lstStyle/>
          <a:p>
            <a:r>
              <a:rPr lang="en-US" sz="2800" b="1">
                <a:solidFill>
                  <a:srgbClr val="FF0000"/>
                </a:solidFill>
                <a:latin typeface="Calibri" pitchFamily="34" charset="0"/>
              </a:rPr>
              <a:t>C </a:t>
            </a:r>
            <a:r>
              <a:rPr lang="en-US" sz="2800">
                <a:solidFill>
                  <a:srgbClr val="FF0000"/>
                </a:solidFill>
                <a:latin typeface="Calibri" pitchFamily="34" charset="0"/>
              </a:rPr>
              <a:t>The same but different</a:t>
            </a:r>
          </a:p>
        </p:txBody>
      </p:sp>
      <p:sp>
        <p:nvSpPr>
          <p:cNvPr id="34889" name="Rectangle 73"/>
          <p:cNvSpPr>
            <a:spLocks noChangeArrowheads="1"/>
          </p:cNvSpPr>
          <p:nvPr/>
        </p:nvSpPr>
        <p:spPr bwMode="auto">
          <a:xfrm>
            <a:off x="9247188" y="476250"/>
            <a:ext cx="2687637" cy="519113"/>
          </a:xfrm>
          <a:prstGeom prst="rect">
            <a:avLst/>
          </a:prstGeom>
          <a:noFill/>
          <a:ln w="9525">
            <a:noFill/>
            <a:miter lim="800000"/>
            <a:headEnd/>
            <a:tailEnd/>
          </a:ln>
        </p:spPr>
        <p:txBody>
          <a:bodyPr wrap="none">
            <a:spAutoFit/>
          </a:bodyPr>
          <a:lstStyle/>
          <a:p>
            <a:r>
              <a:rPr lang="en-US" sz="2800" b="1">
                <a:solidFill>
                  <a:srgbClr val="FF0000"/>
                </a:solidFill>
                <a:latin typeface="Calibri" pitchFamily="34" charset="0"/>
              </a:rPr>
              <a:t>D </a:t>
            </a:r>
            <a:r>
              <a:rPr lang="en-US" sz="2800">
                <a:solidFill>
                  <a:srgbClr val="FF0000"/>
                </a:solidFill>
                <a:latin typeface="Calibri" pitchFamily="34" charset="0"/>
              </a:rPr>
              <a:t>A boring world</a:t>
            </a:r>
            <a:r>
              <a:rPr lang="en-US"/>
              <a:t> </a:t>
            </a:r>
          </a:p>
        </p:txBody>
      </p:sp>
      <p:sp>
        <p:nvSpPr>
          <p:cNvPr id="2" name="Text Box 4">
            <a:extLst>
              <a:ext uri="{FF2B5EF4-FFF2-40B4-BE49-F238E27FC236}">
                <a16:creationId xmlns:a16="http://schemas.microsoft.com/office/drawing/2014/main" id="{93DAB52F-D32B-367B-8733-4302D036D789}"/>
              </a:ext>
            </a:extLst>
          </p:cNvPr>
          <p:cNvSpPr txBox="1">
            <a:spLocks noChangeArrowheads="1"/>
          </p:cNvSpPr>
          <p:nvPr/>
        </p:nvSpPr>
        <p:spPr bwMode="auto">
          <a:xfrm>
            <a:off x="320675" y="1065213"/>
            <a:ext cx="11677650" cy="5260975"/>
          </a:xfrm>
          <a:prstGeom prst="rect">
            <a:avLst/>
          </a:prstGeom>
          <a:noFill/>
          <a:ln w="57150" cmpd="thinThick">
            <a:solidFill>
              <a:srgbClr val="3366FF"/>
            </a:solidFill>
            <a:miter lim="800000"/>
            <a:headEnd/>
            <a:tailEnd/>
          </a:ln>
        </p:spPr>
        <p:txBody>
          <a:bodyPr>
            <a:spAutoFit/>
          </a:bodyPr>
          <a:lstStyle/>
          <a:p>
            <a:pPr>
              <a:spcBef>
                <a:spcPct val="50000"/>
              </a:spcBef>
            </a:pPr>
            <a:r>
              <a:rPr lang="en-US" sz="2400" b="1">
                <a:latin typeface="Calibri" pitchFamily="34" charset="0"/>
              </a:rPr>
              <a:t>1</a:t>
            </a:r>
            <a:br>
              <a:rPr lang="en-US" sz="2400">
                <a:latin typeface="Calibri" pitchFamily="34" charset="0"/>
              </a:rPr>
            </a:br>
            <a:r>
              <a:rPr lang="en-US" sz="2400">
                <a:latin typeface="Calibri" pitchFamily="34" charset="0"/>
              </a:rPr>
              <a:t>You are at a restaurant, but there’s only one thing on the menu to eat. You go to the cinema, but it only ever shows the same film. Does it sound like fun?</a:t>
            </a:r>
            <a:br>
              <a:rPr lang="en-US" sz="2400">
                <a:latin typeface="Calibri" pitchFamily="34" charset="0"/>
              </a:rPr>
            </a:br>
            <a:r>
              <a:rPr lang="en-US" sz="2400" b="1">
                <a:latin typeface="Calibri" pitchFamily="34" charset="0"/>
              </a:rPr>
              <a:t>2</a:t>
            </a:r>
            <a:br>
              <a:rPr lang="en-US" sz="2400">
                <a:latin typeface="Calibri" pitchFamily="34" charset="0"/>
              </a:rPr>
            </a:br>
            <a:r>
              <a:rPr lang="en-US" sz="2400">
                <a:latin typeface="Calibri" pitchFamily="34" charset="0"/>
              </a:rPr>
              <a:t>At school, you all start and finish at the same time. You do the same lessons. You wear the same uniform. But that doesn’t mean there are no differences!</a:t>
            </a:r>
            <a:br>
              <a:rPr lang="en-US" sz="2400">
                <a:latin typeface="Calibri" pitchFamily="34" charset="0"/>
              </a:rPr>
            </a:br>
            <a:r>
              <a:rPr lang="en-US" sz="2400" b="1">
                <a:latin typeface="Calibri" pitchFamily="34" charset="0"/>
              </a:rPr>
              <a:t>3</a:t>
            </a:r>
            <a:br>
              <a:rPr lang="en-US" sz="2400">
                <a:latin typeface="Calibri" pitchFamily="34" charset="0"/>
              </a:rPr>
            </a:br>
            <a:r>
              <a:rPr lang="en-US" sz="2400">
                <a:latin typeface="Calibri" pitchFamily="34" charset="0"/>
              </a:rPr>
              <a:t>Some students are good at schoolwork, some are good at sports. Some are tall and some are short. Some have got dark hair, but others have fair hair. Some walk around while others use a wheelchair.</a:t>
            </a:r>
            <a:br>
              <a:rPr lang="en-US" sz="2400">
                <a:latin typeface="Calibri" pitchFamily="34" charset="0"/>
              </a:rPr>
            </a:br>
            <a:r>
              <a:rPr lang="en-US" sz="2400" b="1">
                <a:latin typeface="Calibri" pitchFamily="34" charset="0"/>
              </a:rPr>
              <a:t>4</a:t>
            </a:r>
            <a:br>
              <a:rPr lang="en-US" sz="2400">
                <a:latin typeface="Calibri" pitchFamily="34" charset="0"/>
              </a:rPr>
            </a:br>
            <a:r>
              <a:rPr lang="en-US" sz="2400">
                <a:latin typeface="Calibri" pitchFamily="34" charset="0"/>
              </a:rPr>
              <a:t>The world is full of differences, but this makes it wonderful. Red, orange, yellow, green, blue, indigo and violet are all lovely colours, but they can make a rainbow when they stand together in the sky. Being different together gives life colour. </a:t>
            </a:r>
          </a:p>
        </p:txBody>
      </p:sp>
      <p:sp>
        <p:nvSpPr>
          <p:cNvPr id="4" name="Line 6">
            <a:extLst>
              <a:ext uri="{FF2B5EF4-FFF2-40B4-BE49-F238E27FC236}">
                <a16:creationId xmlns:a16="http://schemas.microsoft.com/office/drawing/2014/main" id="{FA013D74-7CE4-D24C-4214-8B10201549FC}"/>
              </a:ext>
            </a:extLst>
          </p:cNvPr>
          <p:cNvSpPr>
            <a:spLocks noChangeShapeType="1"/>
          </p:cNvSpPr>
          <p:nvPr/>
        </p:nvSpPr>
        <p:spPr bwMode="auto">
          <a:xfrm>
            <a:off x="1985963" y="1814512"/>
            <a:ext cx="1219200" cy="0"/>
          </a:xfrm>
          <a:prstGeom prst="line">
            <a:avLst/>
          </a:prstGeom>
          <a:noFill/>
          <a:ln w="28575">
            <a:solidFill>
              <a:srgbClr val="FF0000"/>
            </a:solidFill>
            <a:round/>
            <a:headEnd/>
            <a:tailEnd/>
          </a:ln>
        </p:spPr>
        <p:txBody>
          <a:bodyPr/>
          <a:lstStyle/>
          <a:p>
            <a:endParaRPr lang="en-US"/>
          </a:p>
        </p:txBody>
      </p:sp>
      <p:sp>
        <p:nvSpPr>
          <p:cNvPr id="5" name="Line 7">
            <a:extLst>
              <a:ext uri="{FF2B5EF4-FFF2-40B4-BE49-F238E27FC236}">
                <a16:creationId xmlns:a16="http://schemas.microsoft.com/office/drawing/2014/main" id="{84578811-8A25-2983-1B63-40E3DB678572}"/>
              </a:ext>
            </a:extLst>
          </p:cNvPr>
          <p:cNvSpPr>
            <a:spLocks noChangeShapeType="1"/>
          </p:cNvSpPr>
          <p:nvPr/>
        </p:nvSpPr>
        <p:spPr bwMode="auto">
          <a:xfrm>
            <a:off x="5392738" y="1814512"/>
            <a:ext cx="1084262" cy="0"/>
          </a:xfrm>
          <a:prstGeom prst="line">
            <a:avLst/>
          </a:prstGeom>
          <a:noFill/>
          <a:ln w="28575">
            <a:solidFill>
              <a:srgbClr val="FF0000"/>
            </a:solidFill>
            <a:round/>
            <a:headEnd/>
            <a:tailEnd/>
          </a:ln>
        </p:spPr>
        <p:txBody>
          <a:bodyPr/>
          <a:lstStyle/>
          <a:p>
            <a:endParaRPr lang="en-US"/>
          </a:p>
        </p:txBody>
      </p:sp>
      <p:sp>
        <p:nvSpPr>
          <p:cNvPr id="6" name="Line 9">
            <a:extLst>
              <a:ext uri="{FF2B5EF4-FFF2-40B4-BE49-F238E27FC236}">
                <a16:creationId xmlns:a16="http://schemas.microsoft.com/office/drawing/2014/main" id="{991FFFCF-BC79-32FD-1CD5-1A182AC6D15F}"/>
              </a:ext>
            </a:extLst>
          </p:cNvPr>
          <p:cNvSpPr>
            <a:spLocks noChangeShapeType="1"/>
          </p:cNvSpPr>
          <p:nvPr/>
        </p:nvSpPr>
        <p:spPr bwMode="auto">
          <a:xfrm>
            <a:off x="7507287" y="1807632"/>
            <a:ext cx="650875" cy="1588"/>
          </a:xfrm>
          <a:prstGeom prst="line">
            <a:avLst/>
          </a:prstGeom>
          <a:noFill/>
          <a:ln w="28575">
            <a:solidFill>
              <a:srgbClr val="FF0000"/>
            </a:solidFill>
            <a:round/>
            <a:headEnd/>
            <a:tailEnd/>
          </a:ln>
        </p:spPr>
        <p:txBody>
          <a:bodyPr/>
          <a:lstStyle/>
          <a:p>
            <a:endParaRPr lang="en-US"/>
          </a:p>
        </p:txBody>
      </p:sp>
      <p:sp>
        <p:nvSpPr>
          <p:cNvPr id="7" name="Line 10">
            <a:extLst>
              <a:ext uri="{FF2B5EF4-FFF2-40B4-BE49-F238E27FC236}">
                <a16:creationId xmlns:a16="http://schemas.microsoft.com/office/drawing/2014/main" id="{42131CF5-62F3-3D22-9B6E-0263A4173E06}"/>
              </a:ext>
            </a:extLst>
          </p:cNvPr>
          <p:cNvSpPr>
            <a:spLocks noChangeShapeType="1"/>
          </p:cNvSpPr>
          <p:nvPr/>
        </p:nvSpPr>
        <p:spPr bwMode="auto">
          <a:xfrm flipV="1">
            <a:off x="8559271" y="1803400"/>
            <a:ext cx="454820" cy="1587"/>
          </a:xfrm>
          <a:prstGeom prst="line">
            <a:avLst/>
          </a:prstGeom>
          <a:noFill/>
          <a:ln w="28575">
            <a:solidFill>
              <a:srgbClr val="FF0000"/>
            </a:solidFill>
            <a:round/>
            <a:headEnd/>
            <a:tailEnd/>
          </a:ln>
        </p:spPr>
        <p:txBody>
          <a:bodyPr/>
          <a:lstStyle/>
          <a:p>
            <a:endParaRPr lang="en-US"/>
          </a:p>
        </p:txBody>
      </p:sp>
      <p:sp>
        <p:nvSpPr>
          <p:cNvPr id="8" name="Line 11">
            <a:extLst>
              <a:ext uri="{FF2B5EF4-FFF2-40B4-BE49-F238E27FC236}">
                <a16:creationId xmlns:a16="http://schemas.microsoft.com/office/drawing/2014/main" id="{4737684D-E23F-605F-58F7-D1AB5BAFBC70}"/>
              </a:ext>
            </a:extLst>
          </p:cNvPr>
          <p:cNvSpPr>
            <a:spLocks noChangeShapeType="1"/>
          </p:cNvSpPr>
          <p:nvPr/>
        </p:nvSpPr>
        <p:spPr bwMode="auto">
          <a:xfrm flipV="1">
            <a:off x="9652793" y="1803400"/>
            <a:ext cx="602457" cy="4232"/>
          </a:xfrm>
          <a:prstGeom prst="line">
            <a:avLst/>
          </a:prstGeom>
          <a:noFill/>
          <a:ln w="28575">
            <a:solidFill>
              <a:srgbClr val="FF0000"/>
            </a:solidFill>
            <a:round/>
            <a:headEnd/>
            <a:tailEnd/>
          </a:ln>
        </p:spPr>
        <p:txBody>
          <a:bodyPr/>
          <a:lstStyle/>
          <a:p>
            <a:endParaRPr lang="en-US"/>
          </a:p>
        </p:txBody>
      </p:sp>
      <p:sp>
        <p:nvSpPr>
          <p:cNvPr id="9" name="Line 13">
            <a:extLst>
              <a:ext uri="{FF2B5EF4-FFF2-40B4-BE49-F238E27FC236}">
                <a16:creationId xmlns:a16="http://schemas.microsoft.com/office/drawing/2014/main" id="{CD4474C4-EB58-9759-7987-1491C5D71095}"/>
              </a:ext>
            </a:extLst>
          </p:cNvPr>
          <p:cNvSpPr>
            <a:spLocks noChangeShapeType="1"/>
          </p:cNvSpPr>
          <p:nvPr/>
        </p:nvSpPr>
        <p:spPr bwMode="auto">
          <a:xfrm flipV="1">
            <a:off x="2371725" y="2159000"/>
            <a:ext cx="736600" cy="5557"/>
          </a:xfrm>
          <a:prstGeom prst="line">
            <a:avLst/>
          </a:prstGeom>
          <a:noFill/>
          <a:ln w="28575">
            <a:solidFill>
              <a:srgbClr val="FF0000"/>
            </a:solidFill>
            <a:round/>
            <a:headEnd/>
            <a:tailEnd/>
          </a:ln>
        </p:spPr>
        <p:txBody>
          <a:bodyPr/>
          <a:lstStyle/>
          <a:p>
            <a:endParaRPr lang="en-US"/>
          </a:p>
        </p:txBody>
      </p:sp>
      <p:sp>
        <p:nvSpPr>
          <p:cNvPr id="10" name="Line 14">
            <a:extLst>
              <a:ext uri="{FF2B5EF4-FFF2-40B4-BE49-F238E27FC236}">
                <a16:creationId xmlns:a16="http://schemas.microsoft.com/office/drawing/2014/main" id="{F481E5BA-0C73-2AE2-E2F3-E667B6E4D9B0}"/>
              </a:ext>
            </a:extLst>
          </p:cNvPr>
          <p:cNvSpPr>
            <a:spLocks noChangeShapeType="1"/>
          </p:cNvSpPr>
          <p:nvPr/>
        </p:nvSpPr>
        <p:spPr bwMode="auto">
          <a:xfrm flipV="1">
            <a:off x="3675062" y="2174874"/>
            <a:ext cx="1192212" cy="3970"/>
          </a:xfrm>
          <a:prstGeom prst="line">
            <a:avLst/>
          </a:prstGeom>
          <a:noFill/>
          <a:ln w="28575">
            <a:solidFill>
              <a:srgbClr val="FF0000"/>
            </a:solidFill>
            <a:round/>
            <a:headEnd/>
            <a:tailEnd/>
          </a:ln>
        </p:spPr>
        <p:txBody>
          <a:bodyPr/>
          <a:lstStyle/>
          <a:p>
            <a:endParaRPr lang="en-US"/>
          </a:p>
        </p:txBody>
      </p:sp>
      <p:sp>
        <p:nvSpPr>
          <p:cNvPr id="11" name="Line 18">
            <a:extLst>
              <a:ext uri="{FF2B5EF4-FFF2-40B4-BE49-F238E27FC236}">
                <a16:creationId xmlns:a16="http://schemas.microsoft.com/office/drawing/2014/main" id="{95AC5C84-90F1-7DF5-12E8-C8587D72BB0F}"/>
              </a:ext>
            </a:extLst>
          </p:cNvPr>
          <p:cNvSpPr>
            <a:spLocks noChangeShapeType="1"/>
          </p:cNvSpPr>
          <p:nvPr/>
        </p:nvSpPr>
        <p:spPr bwMode="auto">
          <a:xfrm>
            <a:off x="7250906" y="2174080"/>
            <a:ext cx="512762" cy="1588"/>
          </a:xfrm>
          <a:prstGeom prst="line">
            <a:avLst/>
          </a:prstGeom>
          <a:noFill/>
          <a:ln w="28575">
            <a:solidFill>
              <a:srgbClr val="FF0000"/>
            </a:solidFill>
            <a:round/>
            <a:headEnd/>
            <a:tailEnd/>
          </a:ln>
        </p:spPr>
        <p:txBody>
          <a:bodyPr/>
          <a:lstStyle/>
          <a:p>
            <a:endParaRPr lang="en-US"/>
          </a:p>
        </p:txBody>
      </p:sp>
      <p:sp>
        <p:nvSpPr>
          <p:cNvPr id="12" name="Line 19">
            <a:extLst>
              <a:ext uri="{FF2B5EF4-FFF2-40B4-BE49-F238E27FC236}">
                <a16:creationId xmlns:a16="http://schemas.microsoft.com/office/drawing/2014/main" id="{ECF17F3B-F00D-BB48-E051-8D7AB35E745B}"/>
              </a:ext>
            </a:extLst>
          </p:cNvPr>
          <p:cNvSpPr>
            <a:spLocks noChangeShapeType="1"/>
          </p:cNvSpPr>
          <p:nvPr/>
        </p:nvSpPr>
        <p:spPr bwMode="auto">
          <a:xfrm flipV="1">
            <a:off x="733162" y="2891362"/>
            <a:ext cx="822588" cy="5824"/>
          </a:xfrm>
          <a:prstGeom prst="line">
            <a:avLst/>
          </a:prstGeom>
          <a:noFill/>
          <a:ln w="28575">
            <a:solidFill>
              <a:srgbClr val="FF0000"/>
            </a:solidFill>
            <a:round/>
            <a:headEnd/>
            <a:tailEnd/>
          </a:ln>
        </p:spPr>
        <p:txBody>
          <a:bodyPr/>
          <a:lstStyle/>
          <a:p>
            <a:endParaRPr lang="en-US"/>
          </a:p>
        </p:txBody>
      </p:sp>
      <p:sp>
        <p:nvSpPr>
          <p:cNvPr id="13" name="Line 20">
            <a:extLst>
              <a:ext uri="{FF2B5EF4-FFF2-40B4-BE49-F238E27FC236}">
                <a16:creationId xmlns:a16="http://schemas.microsoft.com/office/drawing/2014/main" id="{63F3DDED-FD08-9B36-FCDE-6E9AAF04ADE9}"/>
              </a:ext>
            </a:extLst>
          </p:cNvPr>
          <p:cNvSpPr>
            <a:spLocks noChangeShapeType="1"/>
          </p:cNvSpPr>
          <p:nvPr/>
        </p:nvSpPr>
        <p:spPr bwMode="auto">
          <a:xfrm flipV="1">
            <a:off x="2593975" y="2920999"/>
            <a:ext cx="514349" cy="0"/>
          </a:xfrm>
          <a:prstGeom prst="line">
            <a:avLst/>
          </a:prstGeom>
          <a:noFill/>
          <a:ln w="28575">
            <a:solidFill>
              <a:srgbClr val="FF0000"/>
            </a:solidFill>
            <a:round/>
            <a:headEnd/>
            <a:tailEnd/>
          </a:ln>
        </p:spPr>
        <p:txBody>
          <a:bodyPr/>
          <a:lstStyle/>
          <a:p>
            <a:endParaRPr lang="en-US"/>
          </a:p>
        </p:txBody>
      </p:sp>
      <p:sp>
        <p:nvSpPr>
          <p:cNvPr id="14" name="Line 21">
            <a:extLst>
              <a:ext uri="{FF2B5EF4-FFF2-40B4-BE49-F238E27FC236}">
                <a16:creationId xmlns:a16="http://schemas.microsoft.com/office/drawing/2014/main" id="{6C8BC44F-99B4-02DB-AE4E-9FEB65E0BE55}"/>
              </a:ext>
            </a:extLst>
          </p:cNvPr>
          <p:cNvSpPr>
            <a:spLocks noChangeShapeType="1"/>
          </p:cNvSpPr>
          <p:nvPr/>
        </p:nvSpPr>
        <p:spPr bwMode="auto">
          <a:xfrm flipV="1">
            <a:off x="3764756" y="2908142"/>
            <a:ext cx="638969" cy="3439"/>
          </a:xfrm>
          <a:prstGeom prst="line">
            <a:avLst/>
          </a:prstGeom>
          <a:noFill/>
          <a:ln w="28575">
            <a:solidFill>
              <a:srgbClr val="FF0000"/>
            </a:solidFill>
            <a:round/>
            <a:headEnd/>
            <a:tailEnd/>
          </a:ln>
        </p:spPr>
        <p:txBody>
          <a:bodyPr/>
          <a:lstStyle/>
          <a:p>
            <a:endParaRPr lang="en-US"/>
          </a:p>
        </p:txBody>
      </p:sp>
      <p:sp>
        <p:nvSpPr>
          <p:cNvPr id="15" name="Line 22">
            <a:extLst>
              <a:ext uri="{FF2B5EF4-FFF2-40B4-BE49-F238E27FC236}">
                <a16:creationId xmlns:a16="http://schemas.microsoft.com/office/drawing/2014/main" id="{4041A18C-B46A-8128-AE2E-BE2102A7EACB}"/>
              </a:ext>
            </a:extLst>
          </p:cNvPr>
          <p:cNvSpPr>
            <a:spLocks noChangeShapeType="1"/>
          </p:cNvSpPr>
          <p:nvPr/>
        </p:nvSpPr>
        <p:spPr bwMode="auto">
          <a:xfrm flipV="1">
            <a:off x="5307647" y="2909887"/>
            <a:ext cx="1236027" cy="1"/>
          </a:xfrm>
          <a:prstGeom prst="line">
            <a:avLst/>
          </a:prstGeom>
          <a:noFill/>
          <a:ln w="28575">
            <a:solidFill>
              <a:srgbClr val="FF0000"/>
            </a:solidFill>
            <a:round/>
            <a:headEnd/>
            <a:tailEnd/>
          </a:ln>
        </p:spPr>
        <p:txBody>
          <a:bodyPr/>
          <a:lstStyle/>
          <a:p>
            <a:endParaRPr lang="en-US"/>
          </a:p>
        </p:txBody>
      </p:sp>
      <p:sp>
        <p:nvSpPr>
          <p:cNvPr id="16" name="Line 24">
            <a:extLst>
              <a:ext uri="{FF2B5EF4-FFF2-40B4-BE49-F238E27FC236}">
                <a16:creationId xmlns:a16="http://schemas.microsoft.com/office/drawing/2014/main" id="{774B268D-3685-C0FA-13CF-044A010B1ED5}"/>
              </a:ext>
            </a:extLst>
          </p:cNvPr>
          <p:cNvSpPr>
            <a:spLocks noChangeShapeType="1"/>
          </p:cNvSpPr>
          <p:nvPr/>
        </p:nvSpPr>
        <p:spPr bwMode="auto">
          <a:xfrm>
            <a:off x="7221538" y="2914119"/>
            <a:ext cx="360363" cy="1588"/>
          </a:xfrm>
          <a:prstGeom prst="line">
            <a:avLst/>
          </a:prstGeom>
          <a:noFill/>
          <a:ln w="28575">
            <a:solidFill>
              <a:srgbClr val="FF0000"/>
            </a:solidFill>
            <a:round/>
            <a:headEnd/>
            <a:tailEnd/>
          </a:ln>
        </p:spPr>
        <p:txBody>
          <a:bodyPr/>
          <a:lstStyle/>
          <a:p>
            <a:endParaRPr lang="en-US"/>
          </a:p>
        </p:txBody>
      </p:sp>
      <p:sp>
        <p:nvSpPr>
          <p:cNvPr id="17" name="Line 25">
            <a:extLst>
              <a:ext uri="{FF2B5EF4-FFF2-40B4-BE49-F238E27FC236}">
                <a16:creationId xmlns:a16="http://schemas.microsoft.com/office/drawing/2014/main" id="{8E385424-28DB-BD7F-2178-AE1BEED6095C}"/>
              </a:ext>
            </a:extLst>
          </p:cNvPr>
          <p:cNvSpPr>
            <a:spLocks noChangeShapeType="1"/>
          </p:cNvSpPr>
          <p:nvPr/>
        </p:nvSpPr>
        <p:spPr bwMode="auto">
          <a:xfrm flipV="1">
            <a:off x="8109743" y="2906713"/>
            <a:ext cx="1648619" cy="6033"/>
          </a:xfrm>
          <a:prstGeom prst="line">
            <a:avLst/>
          </a:prstGeom>
          <a:noFill/>
          <a:ln w="28575">
            <a:solidFill>
              <a:srgbClr val="FF0000"/>
            </a:solidFill>
            <a:round/>
            <a:headEnd/>
            <a:tailEnd/>
          </a:ln>
        </p:spPr>
        <p:txBody>
          <a:bodyPr/>
          <a:lstStyle/>
          <a:p>
            <a:endParaRPr lang="en-US"/>
          </a:p>
        </p:txBody>
      </p:sp>
      <p:sp>
        <p:nvSpPr>
          <p:cNvPr id="18" name="Line 27">
            <a:extLst>
              <a:ext uri="{FF2B5EF4-FFF2-40B4-BE49-F238E27FC236}">
                <a16:creationId xmlns:a16="http://schemas.microsoft.com/office/drawing/2014/main" id="{E0EED490-6872-F729-ABBB-D47B663EB93C}"/>
              </a:ext>
            </a:extLst>
          </p:cNvPr>
          <p:cNvSpPr>
            <a:spLocks noChangeShapeType="1"/>
          </p:cNvSpPr>
          <p:nvPr/>
        </p:nvSpPr>
        <p:spPr bwMode="auto">
          <a:xfrm>
            <a:off x="10441516" y="2890568"/>
            <a:ext cx="512763" cy="1588"/>
          </a:xfrm>
          <a:prstGeom prst="line">
            <a:avLst/>
          </a:prstGeom>
          <a:noFill/>
          <a:ln w="28575">
            <a:solidFill>
              <a:srgbClr val="FF0000"/>
            </a:solidFill>
            <a:round/>
            <a:headEnd/>
            <a:tailEnd/>
          </a:ln>
        </p:spPr>
        <p:txBody>
          <a:bodyPr/>
          <a:lstStyle/>
          <a:p>
            <a:endParaRPr lang="en-US"/>
          </a:p>
        </p:txBody>
      </p:sp>
      <p:sp>
        <p:nvSpPr>
          <p:cNvPr id="19" name="Line 28">
            <a:extLst>
              <a:ext uri="{FF2B5EF4-FFF2-40B4-BE49-F238E27FC236}">
                <a16:creationId xmlns:a16="http://schemas.microsoft.com/office/drawing/2014/main" id="{5B648304-1DE3-5E52-F3CA-41773A6187A1}"/>
              </a:ext>
            </a:extLst>
          </p:cNvPr>
          <p:cNvSpPr>
            <a:spLocks noChangeShapeType="1"/>
          </p:cNvSpPr>
          <p:nvPr/>
        </p:nvSpPr>
        <p:spPr bwMode="auto">
          <a:xfrm flipV="1">
            <a:off x="419893" y="3264426"/>
            <a:ext cx="1705769" cy="5823"/>
          </a:xfrm>
          <a:prstGeom prst="line">
            <a:avLst/>
          </a:prstGeom>
          <a:noFill/>
          <a:ln w="28575">
            <a:solidFill>
              <a:srgbClr val="FF0000"/>
            </a:solidFill>
            <a:round/>
            <a:headEnd/>
            <a:tailEnd/>
          </a:ln>
        </p:spPr>
        <p:txBody>
          <a:bodyPr/>
          <a:lstStyle/>
          <a:p>
            <a:endParaRPr lang="en-US"/>
          </a:p>
        </p:txBody>
      </p:sp>
      <p:sp>
        <p:nvSpPr>
          <p:cNvPr id="20" name="Line 30">
            <a:extLst>
              <a:ext uri="{FF2B5EF4-FFF2-40B4-BE49-F238E27FC236}">
                <a16:creationId xmlns:a16="http://schemas.microsoft.com/office/drawing/2014/main" id="{918E9D4F-EC19-57F0-7C91-4B2FD01FEEC3}"/>
              </a:ext>
            </a:extLst>
          </p:cNvPr>
          <p:cNvSpPr>
            <a:spLocks noChangeShapeType="1"/>
          </p:cNvSpPr>
          <p:nvPr/>
        </p:nvSpPr>
        <p:spPr bwMode="auto">
          <a:xfrm>
            <a:off x="3363912" y="3272634"/>
            <a:ext cx="1627187" cy="7667"/>
          </a:xfrm>
          <a:prstGeom prst="line">
            <a:avLst/>
          </a:prstGeom>
          <a:noFill/>
          <a:ln w="28575">
            <a:solidFill>
              <a:srgbClr val="FF0000"/>
            </a:solidFill>
            <a:round/>
            <a:headEnd/>
            <a:tailEnd/>
          </a:ln>
        </p:spPr>
        <p:txBody>
          <a:bodyPr/>
          <a:lstStyle/>
          <a:p>
            <a:endParaRPr lang="en-US"/>
          </a:p>
        </p:txBody>
      </p:sp>
      <p:sp>
        <p:nvSpPr>
          <p:cNvPr id="21" name="Line 32">
            <a:extLst>
              <a:ext uri="{FF2B5EF4-FFF2-40B4-BE49-F238E27FC236}">
                <a16:creationId xmlns:a16="http://schemas.microsoft.com/office/drawing/2014/main" id="{65014ED4-13D2-7BCA-4FE9-B802F897CC63}"/>
              </a:ext>
            </a:extLst>
          </p:cNvPr>
          <p:cNvSpPr>
            <a:spLocks noChangeShapeType="1"/>
          </p:cNvSpPr>
          <p:nvPr/>
        </p:nvSpPr>
        <p:spPr bwMode="auto">
          <a:xfrm>
            <a:off x="6294438" y="3270250"/>
            <a:ext cx="1815305" cy="7144"/>
          </a:xfrm>
          <a:prstGeom prst="line">
            <a:avLst/>
          </a:prstGeom>
          <a:noFill/>
          <a:ln w="28575">
            <a:solidFill>
              <a:srgbClr val="FF0000"/>
            </a:solidFill>
            <a:round/>
            <a:headEnd/>
            <a:tailEnd/>
          </a:ln>
        </p:spPr>
        <p:txBody>
          <a:bodyPr/>
          <a:lstStyle/>
          <a:p>
            <a:endParaRPr lang="en-US"/>
          </a:p>
        </p:txBody>
      </p:sp>
      <p:sp>
        <p:nvSpPr>
          <p:cNvPr id="22" name="Line 36">
            <a:extLst>
              <a:ext uri="{FF2B5EF4-FFF2-40B4-BE49-F238E27FC236}">
                <a16:creationId xmlns:a16="http://schemas.microsoft.com/office/drawing/2014/main" id="{81CE9702-9E1B-9A5C-052E-848806F23938}"/>
              </a:ext>
            </a:extLst>
          </p:cNvPr>
          <p:cNvSpPr>
            <a:spLocks noChangeShapeType="1"/>
          </p:cNvSpPr>
          <p:nvPr/>
        </p:nvSpPr>
        <p:spPr bwMode="auto">
          <a:xfrm flipV="1">
            <a:off x="413807" y="4740275"/>
            <a:ext cx="1557868" cy="2380"/>
          </a:xfrm>
          <a:prstGeom prst="line">
            <a:avLst/>
          </a:prstGeom>
          <a:noFill/>
          <a:ln w="28575">
            <a:solidFill>
              <a:srgbClr val="FF0000"/>
            </a:solidFill>
            <a:round/>
            <a:headEnd/>
            <a:tailEnd/>
          </a:ln>
        </p:spPr>
        <p:txBody>
          <a:bodyPr/>
          <a:lstStyle/>
          <a:p>
            <a:endParaRPr lang="en-US"/>
          </a:p>
        </p:txBody>
      </p:sp>
      <p:sp>
        <p:nvSpPr>
          <p:cNvPr id="23" name="Line 37">
            <a:extLst>
              <a:ext uri="{FF2B5EF4-FFF2-40B4-BE49-F238E27FC236}">
                <a16:creationId xmlns:a16="http://schemas.microsoft.com/office/drawing/2014/main" id="{6FF4FA9F-CCB7-D31A-9A87-8207A7C97279}"/>
              </a:ext>
            </a:extLst>
          </p:cNvPr>
          <p:cNvSpPr>
            <a:spLocks noChangeShapeType="1"/>
          </p:cNvSpPr>
          <p:nvPr/>
        </p:nvSpPr>
        <p:spPr bwMode="auto">
          <a:xfrm flipV="1">
            <a:off x="2803524" y="3998120"/>
            <a:ext cx="2378076" cy="3968"/>
          </a:xfrm>
          <a:prstGeom prst="line">
            <a:avLst/>
          </a:prstGeom>
          <a:noFill/>
          <a:ln w="28575">
            <a:solidFill>
              <a:srgbClr val="FF0000"/>
            </a:solidFill>
            <a:round/>
            <a:headEnd/>
            <a:tailEnd/>
          </a:ln>
        </p:spPr>
        <p:txBody>
          <a:bodyPr/>
          <a:lstStyle/>
          <a:p>
            <a:endParaRPr lang="en-US"/>
          </a:p>
        </p:txBody>
      </p:sp>
      <p:sp>
        <p:nvSpPr>
          <p:cNvPr id="24" name="Line 38">
            <a:extLst>
              <a:ext uri="{FF2B5EF4-FFF2-40B4-BE49-F238E27FC236}">
                <a16:creationId xmlns:a16="http://schemas.microsoft.com/office/drawing/2014/main" id="{C45D3713-851B-E337-0DEF-D524F819BF91}"/>
              </a:ext>
            </a:extLst>
          </p:cNvPr>
          <p:cNvSpPr>
            <a:spLocks noChangeShapeType="1"/>
          </p:cNvSpPr>
          <p:nvPr/>
        </p:nvSpPr>
        <p:spPr bwMode="auto">
          <a:xfrm>
            <a:off x="6576218" y="3998517"/>
            <a:ext cx="1729581" cy="13310"/>
          </a:xfrm>
          <a:prstGeom prst="line">
            <a:avLst/>
          </a:prstGeom>
          <a:noFill/>
          <a:ln w="28575">
            <a:solidFill>
              <a:srgbClr val="FF0000"/>
            </a:solidFill>
            <a:round/>
            <a:headEnd/>
            <a:tailEnd/>
          </a:ln>
        </p:spPr>
        <p:txBody>
          <a:bodyPr/>
          <a:lstStyle/>
          <a:p>
            <a:endParaRPr lang="en-US"/>
          </a:p>
        </p:txBody>
      </p:sp>
      <p:sp>
        <p:nvSpPr>
          <p:cNvPr id="25" name="Line 40">
            <a:extLst>
              <a:ext uri="{FF2B5EF4-FFF2-40B4-BE49-F238E27FC236}">
                <a16:creationId xmlns:a16="http://schemas.microsoft.com/office/drawing/2014/main" id="{61C90106-8A07-4BCF-C833-4C2672315CB9}"/>
              </a:ext>
            </a:extLst>
          </p:cNvPr>
          <p:cNvSpPr>
            <a:spLocks noChangeShapeType="1"/>
          </p:cNvSpPr>
          <p:nvPr/>
        </p:nvSpPr>
        <p:spPr bwMode="auto">
          <a:xfrm>
            <a:off x="9700417" y="3997113"/>
            <a:ext cx="396083" cy="8892"/>
          </a:xfrm>
          <a:prstGeom prst="line">
            <a:avLst/>
          </a:prstGeom>
          <a:noFill/>
          <a:ln w="28575">
            <a:solidFill>
              <a:srgbClr val="FF0000"/>
            </a:solidFill>
            <a:round/>
            <a:headEnd/>
            <a:tailEnd/>
          </a:ln>
        </p:spPr>
        <p:txBody>
          <a:bodyPr/>
          <a:lstStyle/>
          <a:p>
            <a:endParaRPr lang="en-US"/>
          </a:p>
        </p:txBody>
      </p:sp>
      <p:sp>
        <p:nvSpPr>
          <p:cNvPr id="26" name="Line 41">
            <a:extLst>
              <a:ext uri="{FF2B5EF4-FFF2-40B4-BE49-F238E27FC236}">
                <a16:creationId xmlns:a16="http://schemas.microsoft.com/office/drawing/2014/main" id="{3331CD92-2BEC-1A0B-9F74-A42467C949AA}"/>
              </a:ext>
            </a:extLst>
          </p:cNvPr>
          <p:cNvSpPr>
            <a:spLocks noChangeShapeType="1"/>
          </p:cNvSpPr>
          <p:nvPr/>
        </p:nvSpPr>
        <p:spPr bwMode="auto">
          <a:xfrm flipV="1">
            <a:off x="419892" y="4368536"/>
            <a:ext cx="623095" cy="1055"/>
          </a:xfrm>
          <a:prstGeom prst="line">
            <a:avLst/>
          </a:prstGeom>
          <a:noFill/>
          <a:ln w="28575">
            <a:solidFill>
              <a:srgbClr val="FF0000"/>
            </a:solidFill>
            <a:round/>
            <a:headEnd/>
            <a:tailEnd/>
          </a:ln>
        </p:spPr>
        <p:txBody>
          <a:bodyPr/>
          <a:lstStyle/>
          <a:p>
            <a:endParaRPr lang="en-US"/>
          </a:p>
        </p:txBody>
      </p:sp>
      <p:sp>
        <p:nvSpPr>
          <p:cNvPr id="27" name="Line 42">
            <a:extLst>
              <a:ext uri="{FF2B5EF4-FFF2-40B4-BE49-F238E27FC236}">
                <a16:creationId xmlns:a16="http://schemas.microsoft.com/office/drawing/2014/main" id="{65CAB723-DFE5-3037-003E-09DDF9F6B626}"/>
              </a:ext>
            </a:extLst>
          </p:cNvPr>
          <p:cNvSpPr>
            <a:spLocks noChangeShapeType="1"/>
          </p:cNvSpPr>
          <p:nvPr/>
        </p:nvSpPr>
        <p:spPr bwMode="auto">
          <a:xfrm flipV="1">
            <a:off x="3085568" y="4367213"/>
            <a:ext cx="1087969" cy="6878"/>
          </a:xfrm>
          <a:prstGeom prst="line">
            <a:avLst/>
          </a:prstGeom>
          <a:noFill/>
          <a:ln w="28575">
            <a:solidFill>
              <a:srgbClr val="FF0000"/>
            </a:solidFill>
            <a:round/>
            <a:headEnd/>
            <a:tailEnd/>
          </a:ln>
        </p:spPr>
        <p:txBody>
          <a:bodyPr/>
          <a:lstStyle/>
          <a:p>
            <a:endParaRPr lang="en-US"/>
          </a:p>
        </p:txBody>
      </p:sp>
      <p:sp>
        <p:nvSpPr>
          <p:cNvPr id="28" name="Line 44">
            <a:extLst>
              <a:ext uri="{FF2B5EF4-FFF2-40B4-BE49-F238E27FC236}">
                <a16:creationId xmlns:a16="http://schemas.microsoft.com/office/drawing/2014/main" id="{59C5572A-2E20-86A7-C882-2589E669BEFB}"/>
              </a:ext>
            </a:extLst>
          </p:cNvPr>
          <p:cNvSpPr>
            <a:spLocks noChangeShapeType="1"/>
          </p:cNvSpPr>
          <p:nvPr/>
        </p:nvSpPr>
        <p:spPr bwMode="auto">
          <a:xfrm>
            <a:off x="6271418" y="4365624"/>
            <a:ext cx="979488" cy="3964"/>
          </a:xfrm>
          <a:prstGeom prst="line">
            <a:avLst/>
          </a:prstGeom>
          <a:noFill/>
          <a:ln w="28575">
            <a:solidFill>
              <a:srgbClr val="FF0000"/>
            </a:solidFill>
            <a:round/>
            <a:headEnd/>
            <a:tailEnd/>
          </a:ln>
        </p:spPr>
        <p:txBody>
          <a:bodyPr/>
          <a:lstStyle/>
          <a:p>
            <a:endParaRPr lang="en-US"/>
          </a:p>
        </p:txBody>
      </p:sp>
      <p:sp>
        <p:nvSpPr>
          <p:cNvPr id="29" name="Line 46">
            <a:extLst>
              <a:ext uri="{FF2B5EF4-FFF2-40B4-BE49-F238E27FC236}">
                <a16:creationId xmlns:a16="http://schemas.microsoft.com/office/drawing/2014/main" id="{9C6EAC53-DDF9-D297-B43B-BC2CE21BE517}"/>
              </a:ext>
            </a:extLst>
          </p:cNvPr>
          <p:cNvSpPr>
            <a:spLocks noChangeShapeType="1"/>
          </p:cNvSpPr>
          <p:nvPr/>
        </p:nvSpPr>
        <p:spPr bwMode="auto">
          <a:xfrm>
            <a:off x="8233964" y="4374091"/>
            <a:ext cx="1400175" cy="1588"/>
          </a:xfrm>
          <a:prstGeom prst="line">
            <a:avLst/>
          </a:prstGeom>
          <a:noFill/>
          <a:ln w="28575">
            <a:solidFill>
              <a:srgbClr val="FF0000"/>
            </a:solidFill>
            <a:round/>
            <a:headEnd/>
            <a:tailEnd/>
          </a:ln>
        </p:spPr>
        <p:txBody>
          <a:bodyPr/>
          <a:lstStyle/>
          <a:p>
            <a:endParaRPr lang="en-US"/>
          </a:p>
        </p:txBody>
      </p:sp>
      <p:sp>
        <p:nvSpPr>
          <p:cNvPr id="30" name="Line 49">
            <a:extLst>
              <a:ext uri="{FF2B5EF4-FFF2-40B4-BE49-F238E27FC236}">
                <a16:creationId xmlns:a16="http://schemas.microsoft.com/office/drawing/2014/main" id="{91053B35-3BB1-C67F-8CDC-16BE9F74B8CA}"/>
              </a:ext>
            </a:extLst>
          </p:cNvPr>
          <p:cNvSpPr>
            <a:spLocks noChangeShapeType="1"/>
          </p:cNvSpPr>
          <p:nvPr/>
        </p:nvSpPr>
        <p:spPr bwMode="auto">
          <a:xfrm>
            <a:off x="1971675" y="5469462"/>
            <a:ext cx="2201862" cy="2116"/>
          </a:xfrm>
          <a:prstGeom prst="line">
            <a:avLst/>
          </a:prstGeom>
          <a:noFill/>
          <a:ln w="28575">
            <a:solidFill>
              <a:srgbClr val="FF0000"/>
            </a:solidFill>
            <a:round/>
            <a:headEnd/>
            <a:tailEnd/>
          </a:ln>
        </p:spPr>
        <p:txBody>
          <a:bodyPr/>
          <a:lstStyle/>
          <a:p>
            <a:endParaRPr lang="en-US"/>
          </a:p>
        </p:txBody>
      </p:sp>
      <p:sp>
        <p:nvSpPr>
          <p:cNvPr id="31" name="Line 52">
            <a:extLst>
              <a:ext uri="{FF2B5EF4-FFF2-40B4-BE49-F238E27FC236}">
                <a16:creationId xmlns:a16="http://schemas.microsoft.com/office/drawing/2014/main" id="{801FD059-953A-506C-3C2F-3BF55C2DA926}"/>
              </a:ext>
            </a:extLst>
          </p:cNvPr>
          <p:cNvSpPr>
            <a:spLocks noChangeShapeType="1"/>
          </p:cNvSpPr>
          <p:nvPr/>
        </p:nvSpPr>
        <p:spPr bwMode="auto">
          <a:xfrm>
            <a:off x="6403976" y="5482431"/>
            <a:ext cx="1247774" cy="0"/>
          </a:xfrm>
          <a:prstGeom prst="line">
            <a:avLst/>
          </a:prstGeom>
          <a:noFill/>
          <a:ln w="28575">
            <a:solidFill>
              <a:srgbClr val="FF0000"/>
            </a:solidFill>
            <a:round/>
            <a:headEnd/>
            <a:tailEnd/>
          </a:ln>
        </p:spPr>
        <p:txBody>
          <a:bodyPr/>
          <a:lstStyle/>
          <a:p>
            <a:endParaRPr lang="en-US"/>
          </a:p>
        </p:txBody>
      </p:sp>
      <p:sp>
        <p:nvSpPr>
          <p:cNvPr id="17476" name="Line 53">
            <a:extLst>
              <a:ext uri="{FF2B5EF4-FFF2-40B4-BE49-F238E27FC236}">
                <a16:creationId xmlns:a16="http://schemas.microsoft.com/office/drawing/2014/main" id="{06B1DC37-2C31-6AE5-A237-48391BC8FF19}"/>
              </a:ext>
            </a:extLst>
          </p:cNvPr>
          <p:cNvSpPr>
            <a:spLocks noChangeShapeType="1"/>
          </p:cNvSpPr>
          <p:nvPr/>
        </p:nvSpPr>
        <p:spPr bwMode="auto">
          <a:xfrm>
            <a:off x="7828755" y="5467873"/>
            <a:ext cx="3880645" cy="13289"/>
          </a:xfrm>
          <a:prstGeom prst="line">
            <a:avLst/>
          </a:prstGeom>
          <a:noFill/>
          <a:ln w="28575">
            <a:solidFill>
              <a:srgbClr val="FF0000"/>
            </a:solidFill>
            <a:round/>
            <a:headEnd/>
            <a:tailEnd/>
          </a:ln>
        </p:spPr>
        <p:txBody>
          <a:bodyPr/>
          <a:lstStyle/>
          <a:p>
            <a:endParaRPr lang="en-US"/>
          </a:p>
        </p:txBody>
      </p:sp>
      <p:sp>
        <p:nvSpPr>
          <p:cNvPr id="17477" name="Line 57">
            <a:extLst>
              <a:ext uri="{FF2B5EF4-FFF2-40B4-BE49-F238E27FC236}">
                <a16:creationId xmlns:a16="http://schemas.microsoft.com/office/drawing/2014/main" id="{AE3AD287-2992-3665-12E8-60238FD688E1}"/>
              </a:ext>
            </a:extLst>
          </p:cNvPr>
          <p:cNvSpPr>
            <a:spLocks noChangeShapeType="1"/>
          </p:cNvSpPr>
          <p:nvPr/>
        </p:nvSpPr>
        <p:spPr bwMode="auto">
          <a:xfrm flipV="1">
            <a:off x="413806" y="5829827"/>
            <a:ext cx="741893" cy="5026"/>
          </a:xfrm>
          <a:prstGeom prst="line">
            <a:avLst/>
          </a:prstGeom>
          <a:noFill/>
          <a:ln w="28575">
            <a:solidFill>
              <a:srgbClr val="FF0000"/>
            </a:solidFill>
            <a:round/>
            <a:headEnd/>
            <a:tailEnd/>
          </a:ln>
        </p:spPr>
        <p:txBody>
          <a:bodyPr/>
          <a:lstStyle/>
          <a:p>
            <a:endParaRPr lang="en-US"/>
          </a:p>
        </p:txBody>
      </p:sp>
      <p:sp>
        <p:nvSpPr>
          <p:cNvPr id="17478" name="Line 58">
            <a:extLst>
              <a:ext uri="{FF2B5EF4-FFF2-40B4-BE49-F238E27FC236}">
                <a16:creationId xmlns:a16="http://schemas.microsoft.com/office/drawing/2014/main" id="{F469B8C6-96AB-6FB5-75EE-D024B3F76B7E}"/>
              </a:ext>
            </a:extLst>
          </p:cNvPr>
          <p:cNvSpPr>
            <a:spLocks noChangeShapeType="1"/>
          </p:cNvSpPr>
          <p:nvPr/>
        </p:nvSpPr>
        <p:spPr bwMode="auto">
          <a:xfrm flipV="1">
            <a:off x="1776412" y="5825063"/>
            <a:ext cx="661988" cy="2381"/>
          </a:xfrm>
          <a:prstGeom prst="line">
            <a:avLst/>
          </a:prstGeom>
          <a:noFill/>
          <a:ln w="28575">
            <a:solidFill>
              <a:srgbClr val="FF0000"/>
            </a:solidFill>
            <a:round/>
            <a:headEnd/>
            <a:tailEnd/>
          </a:ln>
        </p:spPr>
        <p:txBody>
          <a:bodyPr/>
          <a:lstStyle/>
          <a:p>
            <a:endParaRPr lang="en-US"/>
          </a:p>
        </p:txBody>
      </p:sp>
      <p:sp>
        <p:nvSpPr>
          <p:cNvPr id="17479" name="Line 60">
            <a:extLst>
              <a:ext uri="{FF2B5EF4-FFF2-40B4-BE49-F238E27FC236}">
                <a16:creationId xmlns:a16="http://schemas.microsoft.com/office/drawing/2014/main" id="{5DA6A2C5-5765-35CA-BC81-37E59DE1F5C0}"/>
              </a:ext>
            </a:extLst>
          </p:cNvPr>
          <p:cNvSpPr>
            <a:spLocks noChangeShapeType="1"/>
          </p:cNvSpPr>
          <p:nvPr/>
        </p:nvSpPr>
        <p:spPr bwMode="auto">
          <a:xfrm flipV="1">
            <a:off x="3337719" y="5831941"/>
            <a:ext cx="1653380" cy="267"/>
          </a:xfrm>
          <a:prstGeom prst="line">
            <a:avLst/>
          </a:prstGeom>
          <a:noFill/>
          <a:ln w="28575">
            <a:solidFill>
              <a:srgbClr val="FF0000"/>
            </a:solidFill>
            <a:round/>
            <a:headEnd/>
            <a:tailEnd/>
          </a:ln>
        </p:spPr>
        <p:txBody>
          <a:bodyPr/>
          <a:lstStyle/>
          <a:p>
            <a:endParaRPr lang="en-US"/>
          </a:p>
        </p:txBody>
      </p:sp>
      <p:sp>
        <p:nvSpPr>
          <p:cNvPr id="17480" name="Line 62">
            <a:extLst>
              <a:ext uri="{FF2B5EF4-FFF2-40B4-BE49-F238E27FC236}">
                <a16:creationId xmlns:a16="http://schemas.microsoft.com/office/drawing/2014/main" id="{458952CB-6482-65B3-196F-EA07A3FAE288}"/>
              </a:ext>
            </a:extLst>
          </p:cNvPr>
          <p:cNvSpPr>
            <a:spLocks noChangeShapeType="1"/>
          </p:cNvSpPr>
          <p:nvPr/>
        </p:nvSpPr>
        <p:spPr bwMode="auto">
          <a:xfrm>
            <a:off x="6771481" y="5822712"/>
            <a:ext cx="1997869" cy="8731"/>
          </a:xfrm>
          <a:prstGeom prst="line">
            <a:avLst/>
          </a:prstGeom>
          <a:noFill/>
          <a:ln w="28575">
            <a:solidFill>
              <a:srgbClr val="FF0000"/>
            </a:solidFill>
            <a:round/>
            <a:headEnd/>
            <a:tailEnd/>
          </a:ln>
        </p:spPr>
        <p:txBody>
          <a:bodyPr/>
          <a:lstStyle/>
          <a:p>
            <a:endParaRPr lang="en-US"/>
          </a:p>
        </p:txBody>
      </p:sp>
      <p:sp>
        <p:nvSpPr>
          <p:cNvPr id="17481" name="Line 64">
            <a:extLst>
              <a:ext uri="{FF2B5EF4-FFF2-40B4-BE49-F238E27FC236}">
                <a16:creationId xmlns:a16="http://schemas.microsoft.com/office/drawing/2014/main" id="{23EBA169-C7C6-0FEB-4C0F-68AE3072AE80}"/>
              </a:ext>
            </a:extLst>
          </p:cNvPr>
          <p:cNvSpPr>
            <a:spLocks noChangeShapeType="1"/>
          </p:cNvSpPr>
          <p:nvPr/>
        </p:nvSpPr>
        <p:spPr bwMode="auto">
          <a:xfrm>
            <a:off x="10255250" y="5819006"/>
            <a:ext cx="661988" cy="3705"/>
          </a:xfrm>
          <a:prstGeom prst="line">
            <a:avLst/>
          </a:prstGeom>
          <a:noFill/>
          <a:ln w="28575">
            <a:solidFill>
              <a:srgbClr val="FF0000"/>
            </a:solidFill>
            <a:round/>
            <a:headEnd/>
            <a:tailEnd/>
          </a:ln>
        </p:spPr>
        <p:txBody>
          <a:bodyPr/>
          <a:lstStyle/>
          <a:p>
            <a:endParaRPr lang="en-US"/>
          </a:p>
        </p:txBody>
      </p:sp>
      <p:sp>
        <p:nvSpPr>
          <p:cNvPr id="17482" name="Line 66">
            <a:extLst>
              <a:ext uri="{FF2B5EF4-FFF2-40B4-BE49-F238E27FC236}">
                <a16:creationId xmlns:a16="http://schemas.microsoft.com/office/drawing/2014/main" id="{C69576E2-4ABC-88DB-5152-C9534623645F}"/>
              </a:ext>
            </a:extLst>
          </p:cNvPr>
          <p:cNvSpPr>
            <a:spLocks noChangeShapeType="1"/>
          </p:cNvSpPr>
          <p:nvPr/>
        </p:nvSpPr>
        <p:spPr bwMode="auto">
          <a:xfrm flipV="1">
            <a:off x="423463" y="6180139"/>
            <a:ext cx="1041270" cy="11112"/>
          </a:xfrm>
          <a:prstGeom prst="line">
            <a:avLst/>
          </a:prstGeom>
          <a:noFill/>
          <a:ln w="28575">
            <a:solidFill>
              <a:srgbClr val="FF0000"/>
            </a:solidFill>
            <a:round/>
            <a:headEnd/>
            <a:tailEnd/>
          </a:ln>
        </p:spPr>
        <p:txBody>
          <a:bodyPr/>
          <a:lstStyle/>
          <a:p>
            <a:endParaRPr lang="en-US"/>
          </a:p>
        </p:txBody>
      </p:sp>
      <p:sp>
        <p:nvSpPr>
          <p:cNvPr id="17483" name="Line 67">
            <a:extLst>
              <a:ext uri="{FF2B5EF4-FFF2-40B4-BE49-F238E27FC236}">
                <a16:creationId xmlns:a16="http://schemas.microsoft.com/office/drawing/2014/main" id="{93C67F93-533A-E4A9-DB33-F532149192CC}"/>
              </a:ext>
            </a:extLst>
          </p:cNvPr>
          <p:cNvSpPr>
            <a:spLocks noChangeShapeType="1"/>
          </p:cNvSpPr>
          <p:nvPr/>
        </p:nvSpPr>
        <p:spPr bwMode="auto">
          <a:xfrm flipV="1">
            <a:off x="3595684" y="6189133"/>
            <a:ext cx="2170115" cy="531"/>
          </a:xfrm>
          <a:prstGeom prst="line">
            <a:avLst/>
          </a:prstGeom>
          <a:noFill/>
          <a:ln w="28575">
            <a:solidFill>
              <a:srgbClr val="FF0000"/>
            </a:solidFill>
            <a:round/>
            <a:headEnd/>
            <a:tailEnd/>
          </a:ln>
        </p:spPr>
        <p:txBody>
          <a:bodyPr/>
          <a:lstStyle/>
          <a:p>
            <a:endParaRPr lang="en-US"/>
          </a:p>
        </p:txBody>
      </p:sp>
      <p:sp>
        <p:nvSpPr>
          <p:cNvPr id="17484" name="Line 70">
            <a:extLst>
              <a:ext uri="{FF2B5EF4-FFF2-40B4-BE49-F238E27FC236}">
                <a16:creationId xmlns:a16="http://schemas.microsoft.com/office/drawing/2014/main" id="{7C00FA76-2CD7-18F4-CF4D-C792DF234472}"/>
              </a:ext>
            </a:extLst>
          </p:cNvPr>
          <p:cNvSpPr>
            <a:spLocks noChangeShapeType="1"/>
          </p:cNvSpPr>
          <p:nvPr/>
        </p:nvSpPr>
        <p:spPr bwMode="auto">
          <a:xfrm flipV="1">
            <a:off x="6576218" y="6197123"/>
            <a:ext cx="357982" cy="0"/>
          </a:xfrm>
          <a:prstGeom prst="line">
            <a:avLst/>
          </a:prstGeom>
          <a:noFill/>
          <a:ln w="28575">
            <a:solidFill>
              <a:srgbClr val="FF0000"/>
            </a:solidFill>
            <a:round/>
            <a:headEnd/>
            <a:tailEnd/>
          </a:ln>
        </p:spPr>
        <p:txBody>
          <a:bodyPr/>
          <a:lstStyle/>
          <a:p>
            <a:endParaRPr lang="en-US"/>
          </a:p>
        </p:txBody>
      </p:sp>
      <p:sp>
        <p:nvSpPr>
          <p:cNvPr id="17485" name="Line 71">
            <a:extLst>
              <a:ext uri="{FF2B5EF4-FFF2-40B4-BE49-F238E27FC236}">
                <a16:creationId xmlns:a16="http://schemas.microsoft.com/office/drawing/2014/main" id="{7FF10ACB-7314-6DFF-3E11-514DD6E65203}"/>
              </a:ext>
            </a:extLst>
          </p:cNvPr>
          <p:cNvSpPr>
            <a:spLocks noChangeShapeType="1"/>
          </p:cNvSpPr>
          <p:nvPr/>
        </p:nvSpPr>
        <p:spPr bwMode="auto">
          <a:xfrm>
            <a:off x="7055643" y="6187545"/>
            <a:ext cx="708025" cy="1588"/>
          </a:xfrm>
          <a:prstGeom prst="line">
            <a:avLst/>
          </a:prstGeom>
          <a:noFill/>
          <a:ln w="2857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1022E-16 2.59259E-6 L -0.6875 0.08889 " pathEditMode="relative" rAng="0" ptsTypes="AA">
                                      <p:cBhvr>
                                        <p:cTn id="6" dur="2000" fill="hold"/>
                                        <p:tgtEl>
                                          <p:spTgt spid="34889">
                                            <p:txEl>
                                              <p:pRg st="0" end="0"/>
                                            </p:txEl>
                                          </p:spTgt>
                                        </p:tgtEl>
                                        <p:attrNameLst>
                                          <p:attrName>ppt_x</p:attrName>
                                          <p:attrName>ppt_y</p:attrName>
                                        </p:attrNameLst>
                                      </p:cBhvr>
                                      <p:rCtr x="-34400" y="44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8.33333E-7 -3.7037E-7 L -0.36484 0.24236 " pathEditMode="relative" rAng="0" ptsTypes="AA">
                                      <p:cBhvr>
                                        <p:cTn id="10" dur="2000" fill="hold"/>
                                        <p:tgtEl>
                                          <p:spTgt spid="34888">
                                            <p:txEl>
                                              <p:pRg st="0" end="0"/>
                                            </p:txEl>
                                          </p:spTgt>
                                        </p:tgtEl>
                                        <p:attrNameLst>
                                          <p:attrName>ppt_x</p:attrName>
                                          <p:attrName>ppt_y</p:attrName>
                                        </p:attrNameLst>
                                      </p:cBhvr>
                                      <p:rCtr x="-18200" y="121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7.08333E-6 -7.40741E-7 L -0.19778 0.40208 " pathEditMode="relative" ptsTypes="AA">
                                      <p:cBhvr>
                                        <p:cTn id="14" dur="2000" fill="hold"/>
                                        <p:tgtEl>
                                          <p:spTgt spid="34887">
                                            <p:txEl>
                                              <p:pRg st="0" end="0"/>
                                            </p:txEl>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58333E-6 -1.85185E-6 L 0.04088 0.61435 " pathEditMode="relative" rAng="0" ptsTypes="AA">
                                      <p:cBhvr>
                                        <p:cTn id="18" dur="2000" fill="hold"/>
                                        <p:tgtEl>
                                          <p:spTgt spid="34886">
                                            <p:txEl>
                                              <p:pRg st="0" end="0"/>
                                            </p:txEl>
                                          </p:spTgt>
                                        </p:tgtEl>
                                        <p:attrNameLst>
                                          <p:attrName>ppt_x</p:attrName>
                                          <p:attrName>ppt_y</p:attrName>
                                        </p:attrNameLst>
                                      </p:cBhvr>
                                      <p:rCtr x="2000" y="30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2"/>
          <a:srcRect/>
          <a:stretch>
            <a:fillRect/>
          </a:stretch>
        </p:blipFill>
        <p:spPr bwMode="auto">
          <a:xfrm>
            <a:off x="0" y="384175"/>
            <a:ext cx="11745913" cy="1419225"/>
          </a:xfrm>
          <a:prstGeom prst="rect">
            <a:avLst/>
          </a:prstGeom>
          <a:noFill/>
          <a:ln w="9525">
            <a:noFill/>
            <a:miter lim="800000"/>
            <a:headEnd/>
            <a:tailEnd/>
          </a:ln>
          <a:effectLst/>
        </p:spPr>
      </p:pic>
      <p:sp>
        <p:nvSpPr>
          <p:cNvPr id="35846" name="Rectangle 6"/>
          <p:cNvSpPr>
            <a:spLocks noChangeArrowheads="1"/>
          </p:cNvSpPr>
          <p:nvPr/>
        </p:nvSpPr>
        <p:spPr bwMode="auto">
          <a:xfrm>
            <a:off x="600075" y="2042031"/>
            <a:ext cx="11050588" cy="3046988"/>
          </a:xfrm>
          <a:prstGeom prst="rect">
            <a:avLst/>
          </a:prstGeom>
          <a:noFill/>
          <a:ln w="9525">
            <a:noFill/>
            <a:miter lim="800000"/>
            <a:headEnd/>
            <a:tailEnd/>
          </a:ln>
          <a:effectLst/>
        </p:spPr>
        <p:txBody>
          <a:bodyPr anchor="ctr">
            <a:spAutoFit/>
          </a:bodyPr>
          <a:lstStyle/>
          <a:p>
            <a:pPr algn="ctr"/>
            <a:r>
              <a:rPr lang="en-US" sz="3200" b="1" i="1" dirty="0">
                <a:latin typeface="Calibri" pitchFamily="34" charset="0"/>
              </a:rPr>
              <a:t>Suggested Answer Key</a:t>
            </a:r>
            <a:br>
              <a:rPr lang="en-US" sz="3200" b="1" i="1" dirty="0">
                <a:latin typeface="Calibri" pitchFamily="34" charset="0"/>
              </a:rPr>
            </a:br>
            <a:endParaRPr lang="en-US" sz="3200" b="1" i="1" dirty="0">
              <a:latin typeface="Calibri" pitchFamily="34" charset="0"/>
            </a:endParaRPr>
          </a:p>
          <a:p>
            <a:r>
              <a:rPr lang="en-US" sz="3200" i="1" dirty="0">
                <a:solidFill>
                  <a:srgbClr val="FF0000"/>
                </a:solidFill>
                <a:latin typeface="Calibri" pitchFamily="34" charset="0"/>
              </a:rPr>
              <a:t>The author’s purpose is to inform. The information in the text is very useful. It tells us that we are all special, but when we are all together, we become something even more beautiful, just like a rainbow.</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2"/>
          <p:cNvSpPr txBox="1">
            <a:spLocks noChangeArrowheads="1"/>
          </p:cNvSpPr>
          <p:nvPr/>
        </p:nvSpPr>
        <p:spPr bwMode="auto">
          <a:xfrm>
            <a:off x="0" y="442913"/>
            <a:ext cx="2922588" cy="579437"/>
          </a:xfrm>
          <a:prstGeom prst="rect">
            <a:avLst/>
          </a:prstGeom>
          <a:solidFill>
            <a:srgbClr val="009900"/>
          </a:solidFill>
          <a:ln w="9525">
            <a:noFill/>
            <a:miter lim="800000"/>
            <a:headEnd/>
            <a:tailEnd/>
          </a:ln>
        </p:spPr>
        <p:txBody>
          <a:bodyPr>
            <a:spAutoFit/>
          </a:bodyPr>
          <a:lstStyle/>
          <a:p>
            <a:pPr>
              <a:spcBef>
                <a:spcPct val="50000"/>
              </a:spcBef>
            </a:pPr>
            <a:r>
              <a:rPr lang="en-US" sz="3200">
                <a:solidFill>
                  <a:schemeClr val="bg1"/>
                </a:solidFill>
              </a:rPr>
              <a:t>Post-reading</a:t>
            </a:r>
          </a:p>
        </p:txBody>
      </p:sp>
      <p:pic>
        <p:nvPicPr>
          <p:cNvPr id="36869" name="Picture 5"/>
          <p:cNvPicPr>
            <a:picLocks noChangeAspect="1" noChangeArrowheads="1"/>
          </p:cNvPicPr>
          <p:nvPr/>
        </p:nvPicPr>
        <p:blipFill>
          <a:blip r:embed="rId2"/>
          <a:srcRect/>
          <a:stretch>
            <a:fillRect/>
          </a:stretch>
        </p:blipFill>
        <p:spPr bwMode="auto">
          <a:xfrm>
            <a:off x="0" y="1031875"/>
            <a:ext cx="11707813" cy="1271588"/>
          </a:xfrm>
          <a:prstGeom prst="rect">
            <a:avLst/>
          </a:prstGeom>
          <a:noFill/>
          <a:ln w="9525">
            <a:noFill/>
            <a:miter lim="800000"/>
            <a:headEnd/>
            <a:tailEnd/>
          </a:ln>
          <a:effectLst/>
        </p:spPr>
      </p:pic>
      <p:sp>
        <p:nvSpPr>
          <p:cNvPr id="36870" name="Rectangle 6"/>
          <p:cNvSpPr>
            <a:spLocks noChangeArrowheads="1"/>
          </p:cNvSpPr>
          <p:nvPr/>
        </p:nvSpPr>
        <p:spPr bwMode="auto">
          <a:xfrm>
            <a:off x="744538" y="2688144"/>
            <a:ext cx="10977562" cy="3046988"/>
          </a:xfrm>
          <a:prstGeom prst="rect">
            <a:avLst/>
          </a:prstGeom>
          <a:noFill/>
          <a:ln w="9525">
            <a:noFill/>
            <a:miter lim="800000"/>
            <a:headEnd/>
            <a:tailEnd/>
          </a:ln>
          <a:effectLst/>
        </p:spPr>
        <p:txBody>
          <a:bodyPr anchor="ctr">
            <a:spAutoFit/>
          </a:bodyPr>
          <a:lstStyle/>
          <a:p>
            <a:pPr algn="ctr"/>
            <a:r>
              <a:rPr lang="en-US" sz="3200" b="1" i="1" dirty="0">
                <a:latin typeface="Calibri" pitchFamily="34" charset="0"/>
              </a:rPr>
              <a:t>Suggested Answer Key</a:t>
            </a:r>
          </a:p>
          <a:p>
            <a:br>
              <a:rPr lang="en-US" sz="3200" b="1" i="1" dirty="0">
                <a:latin typeface="Calibri" pitchFamily="34" charset="0"/>
              </a:rPr>
            </a:br>
            <a:r>
              <a:rPr lang="en-US" sz="3200" i="1" dirty="0">
                <a:solidFill>
                  <a:srgbClr val="FF0000"/>
                </a:solidFill>
                <a:latin typeface="Calibri" pitchFamily="34" charset="0"/>
              </a:rPr>
              <a:t>My best friend is Myra. We are the same age. We like the same sport - football. We are both good at </a:t>
            </a:r>
            <a:r>
              <a:rPr lang="en-US" sz="3200" i="1">
                <a:solidFill>
                  <a:srgbClr val="FF0000"/>
                </a:solidFill>
                <a:latin typeface="Calibri" pitchFamily="34" charset="0"/>
              </a:rPr>
              <a:t>Maths</a:t>
            </a:r>
            <a:r>
              <a:rPr lang="en-US" sz="3200" i="1" dirty="0">
                <a:solidFill>
                  <a:srgbClr val="FF0000"/>
                </a:solidFill>
                <a:latin typeface="Calibri" pitchFamily="34" charset="0"/>
              </a:rPr>
              <a:t>. However, Myra has got black hair, but I’ve got brown hair. Myra is talkative, but I’m quite shy. Myra is good at geography, but I’m not.</a:t>
            </a:r>
            <a:r>
              <a:rPr lang="en-US" sz="3200" dirty="0">
                <a:solidFill>
                  <a:srgbClr val="FF0000"/>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blinds(horizontal)">
                                      <p:cBhvr>
                                        <p:cTn id="7"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864044" y="1902121"/>
            <a:ext cx="11001892" cy="1661993"/>
          </a:xfrm>
          <a:prstGeom prst="rect">
            <a:avLst/>
          </a:prstGeom>
          <a:noFill/>
          <a:ln w="9525">
            <a:noFill/>
            <a:miter lim="800000"/>
            <a:headEnd/>
            <a:tailEnd/>
          </a:ln>
        </p:spPr>
        <p:txBody>
          <a:bodyPr wrap="square">
            <a:spAutoFit/>
          </a:bodyPr>
          <a:lstStyle/>
          <a:p>
            <a:r>
              <a:rPr lang="en-US" sz="3400" b="1" i="1" dirty="0">
                <a:solidFill>
                  <a:schemeClr val="hlink"/>
                </a:solidFill>
                <a:latin typeface="Calibri" pitchFamily="34" charset="0"/>
              </a:rPr>
              <a:t>Write a paragraph (60-80) about the similarities and differences between you and your father/ mother/ brother/ sister/ best friend.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228917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dirty="0">
                <a:solidFill>
                  <a:srgbClr val="FF0000"/>
                </a:solidFill>
                <a:latin typeface="Calibri" pitchFamily="34" charset="0"/>
              </a:rPr>
              <a:t>Vocabularies about</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Similarities</a:t>
            </a:r>
          </a:p>
          <a:p>
            <a:r>
              <a:rPr lang="en-US" sz="3600" i="1" dirty="0">
                <a:solidFill>
                  <a:srgbClr val="0070C0"/>
                </a:solidFill>
                <a:latin typeface="Calibri" pitchFamily="34" charset="0"/>
              </a:rPr>
              <a:t>Differences </a:t>
            </a:r>
          </a:p>
        </p:txBody>
      </p:sp>
      <p:sp>
        <p:nvSpPr>
          <p:cNvPr id="6" name="Rectangle 5"/>
          <p:cNvSpPr/>
          <p:nvPr/>
        </p:nvSpPr>
        <p:spPr>
          <a:xfrm>
            <a:off x="5780088" y="1817688"/>
            <a:ext cx="5892800" cy="228917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a:solidFill>
                  <a:srgbClr val="FF0000"/>
                </a:solidFill>
                <a:latin typeface="Calibri" pitchFamily="34" charset="0"/>
              </a:rPr>
              <a:t>Structures/ Sentence patterns</a:t>
            </a:r>
          </a:p>
          <a:p>
            <a:endParaRPr lang="en-US" sz="3600" i="1">
              <a:solidFill>
                <a:srgbClr val="FF0000"/>
              </a:solidFill>
              <a:latin typeface="Calibri" pitchFamily="34" charset="0"/>
            </a:endParaRPr>
          </a:p>
          <a:p>
            <a:r>
              <a:rPr lang="en-US" sz="3600" i="1">
                <a:solidFill>
                  <a:srgbClr val="0070C0"/>
                </a:solidFill>
                <a:latin typeface="Calibri" pitchFamily="34" charset="0"/>
              </a:rPr>
              <a:t>Sentences to talk about similarities and differences</a:t>
            </a:r>
          </a:p>
        </p:txBody>
      </p:sp>
    </p:spTree>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42888" y="1273175"/>
            <a:ext cx="11871325" cy="17399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pPr>
            <a:r>
              <a:rPr lang="en-US" sz="3600" i="1" dirty="0" err="1">
                <a:solidFill>
                  <a:srgbClr val="0070C0"/>
                </a:solidFill>
                <a:latin typeface="Calibri" pitchFamily="34" charset="0"/>
              </a:rPr>
              <a:t>Practise</a:t>
            </a:r>
            <a:r>
              <a:rPr lang="en-US" sz="3600" i="1" dirty="0">
                <a:solidFill>
                  <a:srgbClr val="0070C0"/>
                </a:solidFill>
                <a:latin typeface="Calibri" pitchFamily="34" charset="0"/>
              </a:rPr>
              <a:t> the vocabularies and structure and make sentences using them. </a:t>
            </a:r>
          </a:p>
          <a:p>
            <a:pPr marL="571500" indent="-571500">
              <a:buFontTx/>
              <a:buChar char="-"/>
            </a:pPr>
            <a:r>
              <a:rPr lang="en-US" sz="3600" i="1" dirty="0">
                <a:solidFill>
                  <a:srgbClr val="0070C0"/>
                </a:solidFill>
                <a:latin typeface="Calibri" pitchFamily="34" charset="0"/>
              </a:rPr>
              <a:t>Prepare the next lesson (page 25 SB)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88" y="-52388"/>
            <a:ext cx="996950" cy="368301"/>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3</a:t>
            </a:r>
          </a:p>
        </p:txBody>
      </p:sp>
      <p:pic>
        <p:nvPicPr>
          <p:cNvPr id="33794" name="Picture 1"/>
          <p:cNvPicPr>
            <a:picLocks noChangeAspect="1"/>
          </p:cNvPicPr>
          <p:nvPr/>
        </p:nvPicPr>
        <p:blipFill>
          <a:blip r:embed="rId2"/>
          <a:srcRect t="6805" b="7188"/>
          <a:stretch>
            <a:fillRect/>
          </a:stretch>
        </p:blipFill>
        <p:spPr bwMode="auto">
          <a:xfrm>
            <a:off x="0" y="-52388"/>
            <a:ext cx="12382500" cy="7099301"/>
          </a:xfrm>
          <a:prstGeom prst="rect">
            <a:avLst/>
          </a:prstGeom>
          <a:noFill/>
          <a:ln w="9525">
            <a:noFill/>
            <a:miter lim="800000"/>
            <a:headEnd/>
            <a:tailEnd/>
          </a:ln>
        </p:spPr>
      </p:pic>
      <p:sp>
        <p:nvSpPr>
          <p:cNvPr id="33795" name="TextBox 5"/>
          <p:cNvSpPr txBox="1">
            <a:spLocks noChangeArrowheads="1"/>
          </p:cNvSpPr>
          <p:nvPr/>
        </p:nvSpPr>
        <p:spPr bwMode="auto">
          <a:xfrm>
            <a:off x="3111500" y="5575300"/>
            <a:ext cx="6451600" cy="646113"/>
          </a:xfrm>
          <a:prstGeom prst="rect">
            <a:avLst/>
          </a:prstGeom>
          <a:noFill/>
          <a:ln w="9525">
            <a:noFill/>
            <a:miter lim="800000"/>
            <a:headEnd/>
            <a:tailEnd/>
          </a:ln>
        </p:spPr>
        <p:txBody>
          <a:bodyPr>
            <a:spAutoFit/>
          </a:bodyPr>
          <a:lstStyle/>
          <a:p>
            <a:r>
              <a:rPr lang="en-US" sz="3600">
                <a:solidFill>
                  <a:srgbClr val="0070C0"/>
                </a:solidFill>
                <a:latin typeface="Calibri" pitchFamily="34" charset="0"/>
              </a:rPr>
              <a:t>Stay positive and have a nice day!</a:t>
            </a:r>
            <a:endParaRPr lang="en-US">
              <a:solidFill>
                <a:srgbClr val="0070C0"/>
              </a:solidFill>
              <a:latin typeface="Calibri" pitchFamily="34" charset="0"/>
            </a:endParaRPr>
          </a:p>
        </p:txBody>
      </p:sp>
    </p:spTree>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7938" y="1614488"/>
            <a:ext cx="3255962" cy="661987"/>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81113" y="2979738"/>
            <a:ext cx="3255962" cy="66198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Reading </a:t>
            </a:r>
            <a:endParaRPr lang="en-US" b="1" dirty="0"/>
          </a:p>
        </p:txBody>
      </p:sp>
      <p:sp>
        <p:nvSpPr>
          <p:cNvPr id="9" name="Rounded Rectangle 8"/>
          <p:cNvSpPr/>
          <p:nvPr/>
        </p:nvSpPr>
        <p:spPr>
          <a:xfrm>
            <a:off x="1284288" y="4289425"/>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96988" y="5599113"/>
            <a:ext cx="3255962" cy="661987"/>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023893" y="475483"/>
            <a:ext cx="4227771" cy="586971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3416320"/>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endParaRPr lang="en-US" sz="3600" dirty="0">
              <a:solidFill>
                <a:srgbClr val="0070C0"/>
              </a:solidFill>
              <a:latin typeface="Calibri" pitchFamily="34" charset="0"/>
            </a:endParaRPr>
          </a:p>
          <a:p>
            <a:endParaRPr lang="en-US" sz="3600" dirty="0">
              <a:solidFill>
                <a:srgbClr val="0070C0"/>
              </a:solidFill>
              <a:latin typeface="Calibri" pitchFamily="34" charset="0"/>
            </a:endParaRPr>
          </a:p>
          <a:p>
            <a:pPr marL="571500" indent="-571500">
              <a:buFontTx/>
              <a:buChar char="-"/>
            </a:pPr>
            <a:r>
              <a:rPr lang="en-US" sz="3600" i="1" dirty="0" err="1">
                <a:solidFill>
                  <a:srgbClr val="0070C0"/>
                </a:solidFill>
                <a:latin typeface="Calibri" pitchFamily="34" charset="0"/>
              </a:rPr>
              <a:t>practise</a:t>
            </a:r>
            <a:r>
              <a:rPr lang="en-US" sz="3600" i="1" dirty="0">
                <a:solidFill>
                  <a:srgbClr val="0070C0"/>
                </a:solidFill>
                <a:latin typeface="Calibri" pitchFamily="34" charset="0"/>
              </a:rPr>
              <a:t> listening and reading for gist, reading for specific information.</a:t>
            </a:r>
          </a:p>
          <a:p>
            <a:pPr marL="571500" indent="-571500">
              <a:buFontTx/>
              <a:buChar char="-"/>
            </a:pPr>
            <a:r>
              <a:rPr lang="en-US" sz="3600" i="1" dirty="0">
                <a:solidFill>
                  <a:srgbClr val="0070C0"/>
                </a:solidFill>
                <a:latin typeface="Calibri" pitchFamily="34" charset="0"/>
              </a:rPr>
              <a:t>talk about similarities and differences in people (optional). </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3"/>
          <p:cNvSpPr txBox="1">
            <a:spLocks noChangeArrowheads="1"/>
          </p:cNvSpPr>
          <p:nvPr/>
        </p:nvSpPr>
        <p:spPr bwMode="auto">
          <a:xfrm>
            <a:off x="527050" y="735013"/>
            <a:ext cx="10598150" cy="2838450"/>
          </a:xfrm>
          <a:prstGeom prst="rect">
            <a:avLst/>
          </a:prstGeom>
          <a:noFill/>
          <a:ln w="9525">
            <a:noFill/>
            <a:miter lim="800000"/>
            <a:headEnd/>
            <a:tailEnd/>
          </a:ln>
        </p:spPr>
        <p:txBody>
          <a:bodyPr>
            <a:spAutoFit/>
          </a:bodyPr>
          <a:lstStyle/>
          <a:p>
            <a:pPr algn="ctr">
              <a:spcBef>
                <a:spcPct val="50000"/>
              </a:spcBef>
            </a:pPr>
            <a:r>
              <a:rPr lang="en-US" sz="3600" b="1" dirty="0">
                <a:latin typeface="+mj-lt"/>
              </a:rPr>
              <a:t>Answer the questions</a:t>
            </a:r>
          </a:p>
          <a:p>
            <a:pPr>
              <a:spcBef>
                <a:spcPct val="50000"/>
              </a:spcBef>
              <a:buFontTx/>
              <a:buChar char="-"/>
            </a:pPr>
            <a:r>
              <a:rPr lang="en-US" sz="3600" dirty="0">
                <a:solidFill>
                  <a:schemeClr val="hlink"/>
                </a:solidFill>
                <a:latin typeface="+mj-lt"/>
              </a:rPr>
              <a:t> </a:t>
            </a:r>
            <a:r>
              <a:rPr lang="en-US" sz="3600" i="1" dirty="0">
                <a:solidFill>
                  <a:schemeClr val="hlink"/>
                </a:solidFill>
                <a:latin typeface="+mj-lt"/>
              </a:rPr>
              <a:t>Who is your best friend?</a:t>
            </a:r>
          </a:p>
          <a:p>
            <a:pPr>
              <a:spcBef>
                <a:spcPct val="50000"/>
              </a:spcBef>
              <a:buFontTx/>
              <a:buChar char="-"/>
            </a:pPr>
            <a:r>
              <a:rPr lang="en-US" sz="3600" i="1" dirty="0">
                <a:solidFill>
                  <a:schemeClr val="hlink"/>
                </a:solidFill>
                <a:latin typeface="+mj-lt"/>
              </a:rPr>
              <a:t> Why are you best friends? Do you have any similarities or differences?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2"/>
          <a:srcRect/>
          <a:stretch>
            <a:fillRect/>
          </a:stretch>
        </p:blipFill>
        <p:spPr bwMode="auto">
          <a:xfrm>
            <a:off x="0" y="-3175"/>
            <a:ext cx="9013825" cy="6861175"/>
          </a:xfrm>
          <a:prstGeom prst="rect">
            <a:avLst/>
          </a:prstGeom>
          <a:noFill/>
          <a:ln w="9525">
            <a:noFill/>
            <a:miter lim="800000"/>
            <a:headEnd/>
            <a:tailEnd/>
          </a:ln>
        </p:spPr>
      </p:pic>
      <p:sp>
        <p:nvSpPr>
          <p:cNvPr id="13314" name="TextBox 2"/>
          <p:cNvSpPr txBox="1">
            <a:spLocks noChangeArrowheads="1"/>
          </p:cNvSpPr>
          <p:nvPr/>
        </p:nvSpPr>
        <p:spPr bwMode="auto">
          <a:xfrm>
            <a:off x="3219450" y="3821113"/>
            <a:ext cx="2686050" cy="922337"/>
          </a:xfrm>
          <a:prstGeom prst="rect">
            <a:avLst/>
          </a:prstGeom>
          <a:noFill/>
          <a:ln w="9525">
            <a:noFill/>
            <a:miter lim="800000"/>
            <a:headEnd/>
            <a:tailEnd/>
          </a:ln>
        </p:spPr>
        <p:txBody>
          <a:bodyPr>
            <a:spAutoFit/>
          </a:bodyPr>
          <a:lstStyle/>
          <a:p>
            <a:r>
              <a:rPr lang="en-US" sz="5400">
                <a:solidFill>
                  <a:schemeClr val="bg1"/>
                </a:solidFill>
                <a:latin typeface="Calibri" pitchFamily="34" charset="0"/>
              </a:rPr>
              <a:t>Reading</a:t>
            </a:r>
            <a:endParaRPr lang="en-US" sz="2400">
              <a:solidFill>
                <a:schemeClr val="bg1"/>
              </a:solidFill>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p:cNvSpPr txBox="1">
            <a:spLocks noChangeArrowheads="1"/>
          </p:cNvSpPr>
          <p:nvPr/>
        </p:nvSpPr>
        <p:spPr bwMode="auto">
          <a:xfrm>
            <a:off x="1" y="442913"/>
            <a:ext cx="2179674" cy="579437"/>
          </a:xfrm>
          <a:prstGeom prst="rect">
            <a:avLst/>
          </a:prstGeom>
          <a:solidFill>
            <a:srgbClr val="009900"/>
          </a:solidFill>
          <a:ln w="9525">
            <a:noFill/>
            <a:miter lim="800000"/>
            <a:headEnd/>
            <a:tailEnd/>
          </a:ln>
        </p:spPr>
        <p:txBody>
          <a:bodyPr wrap="square">
            <a:spAutoFit/>
          </a:bodyPr>
          <a:lstStyle/>
          <a:p>
            <a:pPr>
              <a:spcBef>
                <a:spcPct val="50000"/>
              </a:spcBef>
            </a:pPr>
            <a:r>
              <a:rPr lang="en-US" sz="3200" dirty="0">
                <a:solidFill>
                  <a:schemeClr val="bg1"/>
                </a:solidFill>
                <a:latin typeface="+mj-lt"/>
              </a:rPr>
              <a:t>Pre-reading</a:t>
            </a:r>
          </a:p>
        </p:txBody>
      </p:sp>
      <p:pic>
        <p:nvPicPr>
          <p:cNvPr id="14338" name="Picture 3"/>
          <p:cNvPicPr>
            <a:picLocks noChangeAspect="1" noChangeArrowheads="1"/>
          </p:cNvPicPr>
          <p:nvPr/>
        </p:nvPicPr>
        <p:blipFill>
          <a:blip r:embed="rId4"/>
          <a:srcRect/>
          <a:stretch>
            <a:fillRect/>
          </a:stretch>
        </p:blipFill>
        <p:spPr bwMode="auto">
          <a:xfrm>
            <a:off x="2390775" y="395288"/>
            <a:ext cx="9601200" cy="693737"/>
          </a:xfrm>
          <a:prstGeom prst="rect">
            <a:avLst/>
          </a:prstGeom>
          <a:noFill/>
          <a:ln w="9525">
            <a:noFill/>
            <a:miter lim="800000"/>
            <a:headEnd/>
            <a:tailEnd/>
          </a:ln>
        </p:spPr>
      </p:pic>
      <p:pic>
        <p:nvPicPr>
          <p:cNvPr id="14339" name="Picture 4"/>
          <p:cNvPicPr>
            <a:picLocks noChangeAspect="1" noChangeArrowheads="1"/>
          </p:cNvPicPr>
          <p:nvPr/>
        </p:nvPicPr>
        <p:blipFill>
          <a:blip r:embed="rId5"/>
          <a:srcRect/>
          <a:stretch>
            <a:fillRect/>
          </a:stretch>
        </p:blipFill>
        <p:spPr bwMode="auto">
          <a:xfrm>
            <a:off x="285750" y="1252538"/>
            <a:ext cx="6681788" cy="5140325"/>
          </a:xfrm>
          <a:prstGeom prst="rect">
            <a:avLst/>
          </a:prstGeom>
          <a:noFill/>
          <a:ln w="9525">
            <a:noFill/>
            <a:miter lim="800000"/>
            <a:headEnd/>
            <a:tailEnd/>
          </a:ln>
        </p:spPr>
      </p:pic>
      <p:sp>
        <p:nvSpPr>
          <p:cNvPr id="3" name="TextBox 2">
            <a:extLst>
              <a:ext uri="{FF2B5EF4-FFF2-40B4-BE49-F238E27FC236}">
                <a16:creationId xmlns:a16="http://schemas.microsoft.com/office/drawing/2014/main" id="{B163D563-3F5A-FF30-6D6A-DB833D042D95}"/>
              </a:ext>
            </a:extLst>
          </p:cNvPr>
          <p:cNvSpPr txBox="1"/>
          <p:nvPr/>
        </p:nvSpPr>
        <p:spPr>
          <a:xfrm>
            <a:off x="7433496" y="3737344"/>
            <a:ext cx="3900812" cy="2062103"/>
          </a:xfrm>
          <a:prstGeom prst="rect">
            <a:avLst/>
          </a:prstGeom>
          <a:noFill/>
        </p:spPr>
        <p:txBody>
          <a:bodyPr wrap="square">
            <a:spAutoFit/>
          </a:bodyPr>
          <a:lstStyle/>
          <a:p>
            <a:r>
              <a:rPr lang="en-US" sz="3200" dirty="0">
                <a:solidFill>
                  <a:srgbClr val="FF0000"/>
                </a:solidFill>
                <a:latin typeface="Calibri" pitchFamily="34" charset="0"/>
              </a:rPr>
              <a:t>=&gt; I expect to read about how people are all different and why this is a good thing.</a:t>
            </a:r>
            <a:endParaRPr lang="en-GB" sz="3200" dirty="0">
              <a:solidFill>
                <a:srgbClr val="FF0000"/>
              </a:solidFill>
            </a:endParaRPr>
          </a:p>
        </p:txBody>
      </p:sp>
      <p:pic>
        <p:nvPicPr>
          <p:cNvPr id="4" name="CD1 - TRACK 13">
            <a:hlinkClick r:id="" action="ppaction://media"/>
            <a:extLst>
              <a:ext uri="{FF2B5EF4-FFF2-40B4-BE49-F238E27FC236}">
                <a16:creationId xmlns:a16="http://schemas.microsoft.com/office/drawing/2014/main" id="{3516D128-696D-A145-05A5-409F428C77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1906" y="808923"/>
            <a:ext cx="454837" cy="454837"/>
          </a:xfrm>
          <a:prstGeom prst="rect">
            <a:avLst/>
          </a:prstGeom>
        </p:spPr>
      </p:pic>
      <p:sp>
        <p:nvSpPr>
          <p:cNvPr id="2" name="Rectangle 48">
            <a:extLst>
              <a:ext uri="{FF2B5EF4-FFF2-40B4-BE49-F238E27FC236}">
                <a16:creationId xmlns:a16="http://schemas.microsoft.com/office/drawing/2014/main" id="{96A8CA68-2F36-E11B-F388-488C382D4F21}"/>
              </a:ext>
            </a:extLst>
          </p:cNvPr>
          <p:cNvSpPr>
            <a:spLocks noChangeArrowheads="1"/>
          </p:cNvSpPr>
          <p:nvPr/>
        </p:nvSpPr>
        <p:spPr bwMode="auto">
          <a:xfrm>
            <a:off x="7433496" y="1677395"/>
            <a:ext cx="3763962" cy="1800225"/>
          </a:xfrm>
          <a:prstGeom prst="rect">
            <a:avLst/>
          </a:prstGeom>
          <a:noFill/>
          <a:ln w="9525">
            <a:noFill/>
            <a:miter lim="800000"/>
            <a:headEnd/>
            <a:tailEnd/>
          </a:ln>
        </p:spPr>
        <p:txBody>
          <a:bodyPr wrap="none" anchor="ctr">
            <a:spAutoFit/>
          </a:bodyPr>
          <a:lstStyle/>
          <a:p>
            <a:r>
              <a:rPr lang="en-US" sz="2800" b="1" dirty="0">
                <a:latin typeface="Calibri" pitchFamily="34" charset="0"/>
              </a:rPr>
              <a:t>A </a:t>
            </a:r>
            <a:r>
              <a:rPr lang="en-US" sz="2800" dirty="0">
                <a:latin typeface="Calibri" pitchFamily="34" charset="0"/>
              </a:rPr>
              <a:t>Better together</a:t>
            </a:r>
            <a:br>
              <a:rPr lang="en-US" sz="2800" dirty="0">
                <a:latin typeface="Calibri" pitchFamily="34" charset="0"/>
              </a:rPr>
            </a:br>
            <a:r>
              <a:rPr lang="en-US" sz="2800" b="1" dirty="0">
                <a:latin typeface="Calibri" pitchFamily="34" charset="0"/>
              </a:rPr>
              <a:t>B </a:t>
            </a:r>
            <a:r>
              <a:rPr lang="en-US" sz="2800" dirty="0">
                <a:latin typeface="Calibri" pitchFamily="34" charset="0"/>
              </a:rPr>
              <a:t>Contrasts</a:t>
            </a:r>
            <a:br>
              <a:rPr lang="en-US" sz="2800" dirty="0">
                <a:latin typeface="Calibri" pitchFamily="34" charset="0"/>
              </a:rPr>
            </a:br>
            <a:r>
              <a:rPr lang="en-US" sz="2800" b="1" dirty="0">
                <a:latin typeface="Calibri" pitchFamily="34" charset="0"/>
              </a:rPr>
              <a:t>C </a:t>
            </a:r>
            <a:r>
              <a:rPr lang="en-US" sz="2800" dirty="0">
                <a:latin typeface="Calibri" pitchFamily="34" charset="0"/>
              </a:rPr>
              <a:t>The same but different</a:t>
            </a:r>
            <a:br>
              <a:rPr lang="en-US" sz="2800" dirty="0">
                <a:latin typeface="Calibri" pitchFamily="34" charset="0"/>
              </a:rPr>
            </a:br>
            <a:r>
              <a:rPr lang="en-US" sz="2800" b="1" dirty="0">
                <a:latin typeface="Calibri" pitchFamily="34" charset="0"/>
              </a:rPr>
              <a:t>D </a:t>
            </a:r>
            <a:r>
              <a:rPr lang="en-US" sz="2800" dirty="0">
                <a:latin typeface="Calibri" pitchFamily="34" charset="0"/>
              </a:rPr>
              <a:t>A boring world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0" y="442913"/>
            <a:ext cx="2615609" cy="579437"/>
          </a:xfrm>
          <a:prstGeom prst="rect">
            <a:avLst/>
          </a:prstGeom>
          <a:solidFill>
            <a:srgbClr val="009900"/>
          </a:solidFill>
          <a:ln w="9525">
            <a:noFill/>
            <a:miter lim="800000"/>
            <a:headEnd/>
            <a:tailEnd/>
          </a:ln>
        </p:spPr>
        <p:txBody>
          <a:bodyPr wrap="square">
            <a:spAutoFit/>
          </a:bodyPr>
          <a:lstStyle/>
          <a:p>
            <a:pPr>
              <a:spcBef>
                <a:spcPct val="50000"/>
              </a:spcBef>
            </a:pPr>
            <a:r>
              <a:rPr lang="en-US" sz="3200">
                <a:solidFill>
                  <a:schemeClr val="bg1"/>
                </a:solidFill>
                <a:latin typeface="+mj-lt"/>
              </a:rPr>
              <a:t>While-reading</a:t>
            </a:r>
          </a:p>
        </p:txBody>
      </p:sp>
      <p:sp>
        <p:nvSpPr>
          <p:cNvPr id="15362" name="Rectangle 6"/>
          <p:cNvSpPr>
            <a:spLocks noChangeArrowheads="1"/>
          </p:cNvSpPr>
          <p:nvPr/>
        </p:nvSpPr>
        <p:spPr bwMode="auto">
          <a:xfrm>
            <a:off x="2978150" y="461963"/>
            <a:ext cx="9213850" cy="946150"/>
          </a:xfrm>
          <a:prstGeom prst="rect">
            <a:avLst/>
          </a:prstGeom>
          <a:noFill/>
          <a:ln w="9525">
            <a:noFill/>
            <a:miter lim="800000"/>
            <a:headEnd/>
            <a:tailEnd/>
          </a:ln>
        </p:spPr>
        <p:txBody>
          <a:bodyPr anchor="ctr">
            <a:spAutoFit/>
          </a:bodyPr>
          <a:lstStyle/>
          <a:p>
            <a:r>
              <a:rPr lang="en-US" sz="2800" b="1" dirty="0">
                <a:solidFill>
                  <a:srgbClr val="FF0000"/>
                </a:solidFill>
                <a:latin typeface="Calibri" pitchFamily="34" charset="0"/>
              </a:rPr>
              <a:t>2</a:t>
            </a:r>
            <a:r>
              <a:rPr lang="en-US" sz="2800" b="1" dirty="0">
                <a:latin typeface="Calibri" pitchFamily="34" charset="0"/>
              </a:rPr>
              <a:t>  Read again and match the headings to the paragraphs. Look for key words to help you do the task.</a:t>
            </a:r>
            <a:r>
              <a:rPr lang="en-US" sz="2800" dirty="0">
                <a:latin typeface="Calibri" pitchFamily="34" charset="0"/>
              </a:rPr>
              <a:t> </a:t>
            </a:r>
          </a:p>
        </p:txBody>
      </p:sp>
      <p:sp>
        <p:nvSpPr>
          <p:cNvPr id="15363" name="Rectangle 48"/>
          <p:cNvSpPr>
            <a:spLocks noChangeArrowheads="1"/>
          </p:cNvSpPr>
          <p:nvPr/>
        </p:nvSpPr>
        <p:spPr bwMode="auto">
          <a:xfrm>
            <a:off x="176213" y="2473325"/>
            <a:ext cx="3763962" cy="1800225"/>
          </a:xfrm>
          <a:prstGeom prst="rect">
            <a:avLst/>
          </a:prstGeom>
          <a:noFill/>
          <a:ln w="9525">
            <a:noFill/>
            <a:miter lim="800000"/>
            <a:headEnd/>
            <a:tailEnd/>
          </a:ln>
        </p:spPr>
        <p:txBody>
          <a:bodyPr wrap="none" anchor="ctr">
            <a:spAutoFit/>
          </a:bodyPr>
          <a:lstStyle/>
          <a:p>
            <a:r>
              <a:rPr lang="en-US" sz="2800" b="1" dirty="0">
                <a:latin typeface="Calibri" pitchFamily="34" charset="0"/>
              </a:rPr>
              <a:t>A </a:t>
            </a:r>
            <a:r>
              <a:rPr lang="en-US" sz="2800" dirty="0">
                <a:latin typeface="Calibri" pitchFamily="34" charset="0"/>
              </a:rPr>
              <a:t>Better together</a:t>
            </a:r>
            <a:br>
              <a:rPr lang="en-US" sz="2800" dirty="0">
                <a:latin typeface="Calibri" pitchFamily="34" charset="0"/>
              </a:rPr>
            </a:br>
            <a:r>
              <a:rPr lang="en-US" sz="2800" b="1" dirty="0">
                <a:latin typeface="Calibri" pitchFamily="34" charset="0"/>
              </a:rPr>
              <a:t>B </a:t>
            </a:r>
            <a:r>
              <a:rPr lang="en-US" sz="2800" dirty="0">
                <a:latin typeface="Calibri" pitchFamily="34" charset="0"/>
              </a:rPr>
              <a:t>Contrasts</a:t>
            </a:r>
            <a:br>
              <a:rPr lang="en-US" sz="2800" dirty="0">
                <a:latin typeface="Calibri" pitchFamily="34" charset="0"/>
              </a:rPr>
            </a:br>
            <a:r>
              <a:rPr lang="en-US" sz="2800" b="1" dirty="0">
                <a:latin typeface="Calibri" pitchFamily="34" charset="0"/>
              </a:rPr>
              <a:t>C </a:t>
            </a:r>
            <a:r>
              <a:rPr lang="en-US" sz="2800" dirty="0">
                <a:latin typeface="Calibri" pitchFamily="34" charset="0"/>
              </a:rPr>
              <a:t>The same but different</a:t>
            </a:r>
            <a:br>
              <a:rPr lang="en-US" sz="2800" dirty="0">
                <a:latin typeface="Calibri" pitchFamily="34" charset="0"/>
              </a:rPr>
            </a:br>
            <a:r>
              <a:rPr lang="en-US" sz="2800" b="1" dirty="0">
                <a:latin typeface="Calibri" pitchFamily="34" charset="0"/>
              </a:rPr>
              <a:t>D </a:t>
            </a:r>
            <a:r>
              <a:rPr lang="en-US" sz="2800" dirty="0">
                <a:latin typeface="Calibri" pitchFamily="34" charset="0"/>
              </a:rPr>
              <a:t>A boring world </a:t>
            </a:r>
          </a:p>
        </p:txBody>
      </p:sp>
      <p:sp>
        <p:nvSpPr>
          <p:cNvPr id="15364" name="Text Box 49"/>
          <p:cNvSpPr txBox="1">
            <a:spLocks noChangeArrowheads="1"/>
          </p:cNvSpPr>
          <p:nvPr/>
        </p:nvSpPr>
        <p:spPr bwMode="auto">
          <a:xfrm>
            <a:off x="4025753" y="1408113"/>
            <a:ext cx="7896225" cy="4893647"/>
          </a:xfrm>
          <a:prstGeom prst="rect">
            <a:avLst/>
          </a:prstGeom>
          <a:noFill/>
          <a:ln w="57150" cmpd="thinThick">
            <a:solidFill>
              <a:srgbClr val="3366FF"/>
            </a:solidFill>
            <a:miter lim="800000"/>
            <a:headEnd/>
            <a:tailEnd/>
          </a:ln>
        </p:spPr>
        <p:txBody>
          <a:bodyPr>
            <a:spAutoFit/>
          </a:bodyPr>
          <a:lstStyle/>
          <a:p>
            <a:pPr>
              <a:spcBef>
                <a:spcPct val="50000"/>
              </a:spcBef>
            </a:pPr>
            <a:r>
              <a:rPr lang="en-US" sz="1950" b="1" dirty="0">
                <a:latin typeface="+mj-lt"/>
              </a:rPr>
              <a:t>1</a:t>
            </a:r>
            <a:br>
              <a:rPr lang="en-US" sz="1950" dirty="0">
                <a:latin typeface="+mj-lt"/>
              </a:rPr>
            </a:br>
            <a:r>
              <a:rPr lang="en-US" sz="1950" dirty="0">
                <a:latin typeface="+mj-lt"/>
              </a:rPr>
              <a:t>You are at a restaurant, but there’s only one thing on the menu to eat. You go to the cinema, but it only ever shows the same film. Does it sound like fun?</a:t>
            </a:r>
            <a:br>
              <a:rPr lang="en-US" sz="1950" dirty="0">
                <a:latin typeface="+mj-lt"/>
              </a:rPr>
            </a:br>
            <a:r>
              <a:rPr lang="en-US" sz="1950" b="1" dirty="0">
                <a:latin typeface="+mj-lt"/>
              </a:rPr>
              <a:t>2</a:t>
            </a:r>
            <a:br>
              <a:rPr lang="en-US" sz="1950" dirty="0">
                <a:latin typeface="+mj-lt"/>
              </a:rPr>
            </a:br>
            <a:r>
              <a:rPr lang="en-US" sz="1950" dirty="0">
                <a:latin typeface="+mj-lt"/>
              </a:rPr>
              <a:t>At school, you all start and finish at the same time. You do the same lessons. You wear the same uniform. But that doesn’t mean there are no differences!</a:t>
            </a:r>
            <a:br>
              <a:rPr lang="en-US" sz="1950" dirty="0">
                <a:latin typeface="+mj-lt"/>
              </a:rPr>
            </a:br>
            <a:r>
              <a:rPr lang="en-US" sz="1950" b="1" dirty="0">
                <a:latin typeface="+mj-lt"/>
              </a:rPr>
              <a:t>3</a:t>
            </a:r>
            <a:br>
              <a:rPr lang="en-US" sz="1950" dirty="0">
                <a:latin typeface="+mj-lt"/>
              </a:rPr>
            </a:br>
            <a:r>
              <a:rPr lang="en-US" sz="1950" dirty="0">
                <a:latin typeface="+mj-lt"/>
              </a:rPr>
              <a:t>Some students are good at schoolwork, some are good at sports. Some are tall and some are short. Some have got dark hair, but others have fair hair. Some walk around while others use a wheelchair.</a:t>
            </a:r>
            <a:br>
              <a:rPr lang="en-US" sz="1950" dirty="0">
                <a:latin typeface="+mj-lt"/>
              </a:rPr>
            </a:br>
            <a:r>
              <a:rPr lang="en-US" sz="1950" b="1" dirty="0">
                <a:latin typeface="+mj-lt"/>
              </a:rPr>
              <a:t>4</a:t>
            </a:r>
            <a:br>
              <a:rPr lang="en-US" sz="1950" dirty="0">
                <a:latin typeface="+mj-lt"/>
              </a:rPr>
            </a:br>
            <a:r>
              <a:rPr lang="en-US" sz="1950" dirty="0">
                <a:latin typeface="+mj-lt"/>
              </a:rPr>
              <a:t>The world is full of differences, but this makes it wonderful. Red, orange, yellow, green, blue, indigo and violet are all lovely </a:t>
            </a:r>
            <a:r>
              <a:rPr lang="en-US" sz="1950" dirty="0" err="1">
                <a:latin typeface="+mj-lt"/>
              </a:rPr>
              <a:t>colours</a:t>
            </a:r>
            <a:r>
              <a:rPr lang="en-US" sz="1950" dirty="0">
                <a:latin typeface="+mj-lt"/>
              </a:rPr>
              <a:t>, but they can make a rainbow when they stand together in the sky. Being different together gives life </a:t>
            </a:r>
            <a:r>
              <a:rPr lang="en-US" sz="1950" dirty="0" err="1">
                <a:latin typeface="+mj-lt"/>
              </a:rPr>
              <a:t>colour</a:t>
            </a:r>
            <a:r>
              <a:rPr lang="en-US" sz="1950" dirty="0">
                <a:latin typeface="+mj-lt"/>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9109</TotalTime>
  <Words>902</Words>
  <Application>Microsoft Office PowerPoint</Application>
  <PresentationFormat>Widescreen</PresentationFormat>
  <Paragraphs>54</Paragraphs>
  <Slides>19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168</cp:revision>
  <dcterms:created xsi:type="dcterms:W3CDTF">2020-12-08T03:17:05Z</dcterms:created>
  <dcterms:modified xsi:type="dcterms:W3CDTF">2022-12-18T04:40:14Z</dcterms:modified>
</cp:coreProperties>
</file>