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83" d="100"/>
          <a:sy n="83" d="100"/>
        </p:scale>
        <p:origin x="426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359872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VIỆT: BÀI 12 </a:t>
                </a:r>
              </a:p>
            </p:txBody>
          </p:sp>
        </p:grpSp>
        <p:cxnSp>
          <p:nvCxnSpPr>
            <p:cNvPr id="16" name="Straight Connector 15"/>
            <p:cNvCxnSpPr>
              <a:cxnSpLocks/>
            </p:cNvCxnSpPr>
            <p:nvPr/>
          </p:nvCxnSpPr>
          <p:spPr>
            <a:xfrm>
              <a:off x="6676405" y="1082039"/>
              <a:ext cx="319745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85344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đọc 4: PHÉP MÀU TRÊN SA MẠC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94948" y="3352800"/>
            <a:ext cx="580268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 nhập bình quân: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Các khoản thu nhập đ</a:t>
            </a:r>
            <a:r>
              <a:rPr lang="vi-VN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ợc của một n</a:t>
            </a:r>
            <a:r>
              <a:rPr lang="vi-VN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ước chia đều theo số dân.</a:t>
            </a:r>
            <a:endParaRPr lang="en-US" sz="3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utoShape 2" descr="Cần Thơ tổ chức cuộc thi ảnh nghệ thuật “Ảnh đẹp du lịch Cần Thơ” lần 2,  năm 2021 - DU LỊCH TRÀ VINH">
            <a:extLst>
              <a:ext uri="{FF2B5EF4-FFF2-40B4-BE49-F238E27FC236}">
                <a16:creationId xmlns:a16="http://schemas.microsoft.com/office/drawing/2014/main" id="{044D7D9D-0A4F-44D0-B33E-DDBA271BD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85125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16D39E-18AC-4C4F-84CF-C2C151B430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7931" y="1818433"/>
            <a:ext cx="8534400" cy="6868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9733</TotalTime>
  <Words>44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1083</cp:revision>
  <dcterms:created xsi:type="dcterms:W3CDTF">2008-09-09T22:52:10Z</dcterms:created>
  <dcterms:modified xsi:type="dcterms:W3CDTF">2022-07-31T04:22:12Z</dcterms:modified>
</cp:coreProperties>
</file>