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71" r:id="rId3"/>
    <p:sldId id="274" r:id="rId4"/>
    <p:sldId id="273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D5FF"/>
    <a:srgbClr val="FFFFFF"/>
    <a:srgbClr val="FFFFF7"/>
    <a:srgbClr val="0000CC"/>
    <a:srgbClr val="CCFFFF"/>
    <a:srgbClr val="FFFFB3"/>
    <a:srgbClr val="FDFFF7"/>
    <a:srgbClr val="E6E6E6"/>
    <a:srgbClr val="FFF7FF"/>
    <a:srgbClr val="FCF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12" autoAdjust="0"/>
    <p:restoredTop sz="94660"/>
  </p:normalViewPr>
  <p:slideViewPr>
    <p:cSldViewPr snapToGrid="0">
      <p:cViewPr varScale="1">
        <p:scale>
          <a:sx n="51" d="100"/>
          <a:sy n="51" d="100"/>
        </p:scale>
        <p:origin x="23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837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360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676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078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1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391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043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380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27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187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476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654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7.jpg"/><Relationship Id="rId5" Type="http://schemas.microsoft.com/office/2007/relationships/hdphoto" Target="../media/hdphoto2.wdp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4.wdp"/><Relationship Id="rId7" Type="http://schemas.microsoft.com/office/2007/relationships/hdphoto" Target="../media/hdphoto5.wdp"/><Relationship Id="rId12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9.jp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microsoft.com/office/2007/relationships/hdphoto" Target="../media/hdphoto7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21.png"/><Relationship Id="rId5" Type="http://schemas.microsoft.com/office/2007/relationships/hdphoto" Target="../media/hdphoto2.wdp"/><Relationship Id="rId10" Type="http://schemas.microsoft.com/office/2007/relationships/hdphoto" Target="../media/hdphoto6.wdp"/><Relationship Id="rId4" Type="http://schemas.openxmlformats.org/officeDocument/2006/relationships/image" Target="../media/image18.png"/><Relationship Id="rId9" Type="http://schemas.openxmlformats.org/officeDocument/2006/relationships/image" Target="../media/image2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26.png"/><Relationship Id="rId5" Type="http://schemas.microsoft.com/office/2007/relationships/hdphoto" Target="../media/hdphoto5.wdp"/><Relationship Id="rId10" Type="http://schemas.openxmlformats.org/officeDocument/2006/relationships/image" Target="../media/image25.png"/><Relationship Id="rId4" Type="http://schemas.openxmlformats.org/officeDocument/2006/relationships/image" Target="../media/image11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8294FF2-5AA4-4574-92F7-FE6261696227}"/>
              </a:ext>
            </a:extLst>
          </p:cNvPr>
          <p:cNvSpPr/>
          <p:nvPr/>
        </p:nvSpPr>
        <p:spPr>
          <a:xfrm>
            <a:off x="-36053" y="6223127"/>
            <a:ext cx="6858000" cy="3726654"/>
          </a:xfrm>
          <a:custGeom>
            <a:avLst/>
            <a:gdLst>
              <a:gd name="connsiteX0" fmla="*/ 6858000 w 6858000"/>
              <a:gd name="connsiteY0" fmla="*/ 0 h 4952999"/>
              <a:gd name="connsiteX1" fmla="*/ 6858000 w 6858000"/>
              <a:gd name="connsiteY1" fmla="*/ 4321628 h 4952999"/>
              <a:gd name="connsiteX2" fmla="*/ 6858000 w 6858000"/>
              <a:gd name="connsiteY2" fmla="*/ 4952999 h 4952999"/>
              <a:gd name="connsiteX3" fmla="*/ 0 w 6858000"/>
              <a:gd name="connsiteY3" fmla="*/ 4952999 h 4952999"/>
              <a:gd name="connsiteX4" fmla="*/ 0 w 6858000"/>
              <a:gd name="connsiteY4" fmla="*/ 4321628 h 49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4952999">
                <a:moveTo>
                  <a:pt x="6858000" y="0"/>
                </a:moveTo>
                <a:lnTo>
                  <a:pt x="6858000" y="4321628"/>
                </a:lnTo>
                <a:lnTo>
                  <a:pt x="6858000" y="4952999"/>
                </a:lnTo>
                <a:lnTo>
                  <a:pt x="0" y="4952999"/>
                </a:lnTo>
                <a:lnTo>
                  <a:pt x="0" y="4321628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lowchart: Document 31">
            <a:extLst>
              <a:ext uri="{FF2B5EF4-FFF2-40B4-BE49-F238E27FC236}">
                <a16:creationId xmlns:a16="http://schemas.microsoft.com/office/drawing/2014/main" id="{A9536A72-7F05-432F-AC8F-C2A1016D152E}"/>
              </a:ext>
            </a:extLst>
          </p:cNvPr>
          <p:cNvSpPr/>
          <p:nvPr/>
        </p:nvSpPr>
        <p:spPr>
          <a:xfrm>
            <a:off x="37032" y="-9628"/>
            <a:ext cx="6771582" cy="1207338"/>
          </a:xfrm>
          <a:prstGeom prst="flowChartDocument">
            <a:avLst/>
          </a:prstGeom>
          <a:gradFill>
            <a:gsLst>
              <a:gs pos="100000">
                <a:srgbClr val="E6E6E6"/>
              </a:gs>
              <a:gs pos="8000">
                <a:srgbClr val="CCFFFF"/>
              </a:gs>
              <a:gs pos="75249">
                <a:schemeClr val="bg1"/>
              </a:gs>
              <a:gs pos="99000">
                <a:srgbClr val="FFFFF7"/>
              </a:gs>
              <a:gs pos="0">
                <a:srgbClr val="FFFFB3"/>
              </a:gs>
              <a:gs pos="36000">
                <a:schemeClr val="bg1"/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E3E6897-353F-475E-ABDE-612AEC6408F4}"/>
              </a:ext>
            </a:extLst>
          </p:cNvPr>
          <p:cNvSpPr/>
          <p:nvPr/>
        </p:nvSpPr>
        <p:spPr>
          <a:xfrm rot="5400000">
            <a:off x="3395052" y="6470786"/>
            <a:ext cx="50924" cy="6841029"/>
          </a:xfrm>
          <a:custGeom>
            <a:avLst/>
            <a:gdLst>
              <a:gd name="connsiteX0" fmla="*/ 80963 w 104776"/>
              <a:gd name="connsiteY0" fmla="*/ 0 h 9876441"/>
              <a:gd name="connsiteX1" fmla="*/ 104776 w 104776"/>
              <a:gd name="connsiteY1" fmla="*/ 23813 h 9876441"/>
              <a:gd name="connsiteX2" fmla="*/ 104775 w 104776"/>
              <a:gd name="connsiteY2" fmla="*/ 9852628 h 9876441"/>
              <a:gd name="connsiteX3" fmla="*/ 80962 w 104776"/>
              <a:gd name="connsiteY3" fmla="*/ 9876441 h 9876441"/>
              <a:gd name="connsiteX4" fmla="*/ 80963 w 104776"/>
              <a:gd name="connsiteY4" fmla="*/ 9876440 h 9876441"/>
              <a:gd name="connsiteX5" fmla="*/ 57150 w 104776"/>
              <a:gd name="connsiteY5" fmla="*/ 9852627 h 9876441"/>
              <a:gd name="connsiteX6" fmla="*/ 57150 w 104776"/>
              <a:gd name="connsiteY6" fmla="*/ 23813 h 9876441"/>
              <a:gd name="connsiteX7" fmla="*/ 80963 w 104776"/>
              <a:gd name="connsiteY7" fmla="*/ 0 h 9876441"/>
              <a:gd name="connsiteX8" fmla="*/ 23813 w 104776"/>
              <a:gd name="connsiteY8" fmla="*/ 0 h 9876441"/>
              <a:gd name="connsiteX9" fmla="*/ 47626 w 104776"/>
              <a:gd name="connsiteY9" fmla="*/ 23813 h 9876441"/>
              <a:gd name="connsiteX10" fmla="*/ 47625 w 104776"/>
              <a:gd name="connsiteY10" fmla="*/ 9852628 h 9876441"/>
              <a:gd name="connsiteX11" fmla="*/ 23812 w 104776"/>
              <a:gd name="connsiteY11" fmla="*/ 9876441 h 9876441"/>
              <a:gd name="connsiteX12" fmla="*/ 23813 w 104776"/>
              <a:gd name="connsiteY12" fmla="*/ 9876440 h 9876441"/>
              <a:gd name="connsiteX13" fmla="*/ 0 w 104776"/>
              <a:gd name="connsiteY13" fmla="*/ 9852627 h 9876441"/>
              <a:gd name="connsiteX14" fmla="*/ 0 w 104776"/>
              <a:gd name="connsiteY14" fmla="*/ 23813 h 9876441"/>
              <a:gd name="connsiteX15" fmla="*/ 23813 w 104776"/>
              <a:gd name="connsiteY15" fmla="*/ 0 h 987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76" h="9876441">
                <a:moveTo>
                  <a:pt x="80963" y="0"/>
                </a:moveTo>
                <a:cubicBezTo>
                  <a:pt x="94115" y="0"/>
                  <a:pt x="104776" y="10661"/>
                  <a:pt x="104776" y="23813"/>
                </a:cubicBezTo>
                <a:cubicBezTo>
                  <a:pt x="104776" y="3300085"/>
                  <a:pt x="104775" y="6576356"/>
                  <a:pt x="104775" y="9852628"/>
                </a:cubicBezTo>
                <a:cubicBezTo>
                  <a:pt x="104775" y="9865780"/>
                  <a:pt x="94114" y="9876441"/>
                  <a:pt x="80962" y="9876441"/>
                </a:cubicBezTo>
                <a:lnTo>
                  <a:pt x="80963" y="9876440"/>
                </a:lnTo>
                <a:cubicBezTo>
                  <a:pt x="67811" y="9876440"/>
                  <a:pt x="57150" y="9865779"/>
                  <a:pt x="57150" y="9852627"/>
                </a:cubicBezTo>
                <a:lnTo>
                  <a:pt x="57150" y="23813"/>
                </a:lnTo>
                <a:cubicBezTo>
                  <a:pt x="57150" y="10661"/>
                  <a:pt x="67811" y="0"/>
                  <a:pt x="80963" y="0"/>
                </a:cubicBezTo>
                <a:close/>
                <a:moveTo>
                  <a:pt x="23813" y="0"/>
                </a:moveTo>
                <a:cubicBezTo>
                  <a:pt x="36965" y="0"/>
                  <a:pt x="47626" y="10661"/>
                  <a:pt x="47626" y="23813"/>
                </a:cubicBezTo>
                <a:cubicBezTo>
                  <a:pt x="47626" y="3300085"/>
                  <a:pt x="47625" y="6576356"/>
                  <a:pt x="47625" y="9852628"/>
                </a:cubicBezTo>
                <a:cubicBezTo>
                  <a:pt x="47625" y="9865780"/>
                  <a:pt x="36964" y="9876441"/>
                  <a:pt x="23812" y="9876441"/>
                </a:cubicBezTo>
                <a:lnTo>
                  <a:pt x="23813" y="9876440"/>
                </a:lnTo>
                <a:cubicBezTo>
                  <a:pt x="10661" y="9876440"/>
                  <a:pt x="0" y="9865779"/>
                  <a:pt x="0" y="9852627"/>
                </a:cubicBezTo>
                <a:lnTo>
                  <a:pt x="0" y="23813"/>
                </a:lnTo>
                <a:cubicBezTo>
                  <a:pt x="0" y="10661"/>
                  <a:pt x="10661" y="0"/>
                  <a:pt x="23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1F99341E-2FD2-4679-889A-6DEF80E90CC4}"/>
              </a:ext>
            </a:extLst>
          </p:cNvPr>
          <p:cNvSpPr/>
          <p:nvPr/>
        </p:nvSpPr>
        <p:spPr>
          <a:xfrm>
            <a:off x="5002443" y="138827"/>
            <a:ext cx="1685408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FFFF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New 2022</a:t>
            </a:r>
            <a:endParaRPr lang="en-US" sz="2000" b="1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3DBD56A-33FB-4C51-88C5-677A5FADEED2}"/>
              </a:ext>
            </a:extLst>
          </p:cNvPr>
          <p:cNvSpPr/>
          <p:nvPr/>
        </p:nvSpPr>
        <p:spPr>
          <a:xfrm>
            <a:off x="1881539" y="9296399"/>
            <a:ext cx="4978509" cy="538795"/>
          </a:xfrm>
          <a:prstGeom prst="roundRect">
            <a:avLst/>
          </a:prstGeom>
          <a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Rectangle: Rounded Corners 168">
            <a:extLst>
              <a:ext uri="{FF2B5EF4-FFF2-40B4-BE49-F238E27FC236}">
                <a16:creationId xmlns:a16="http://schemas.microsoft.com/office/drawing/2014/main" id="{BF0300FF-F661-42D3-A9B1-98CAC094401A}"/>
              </a:ext>
            </a:extLst>
          </p:cNvPr>
          <p:cNvSpPr/>
          <p:nvPr/>
        </p:nvSpPr>
        <p:spPr>
          <a:xfrm rot="16200570">
            <a:off x="4420655" y="6950373"/>
            <a:ext cx="45719" cy="4634865"/>
          </a:xfrm>
          <a:prstGeom prst="roundRect">
            <a:avLst>
              <a:gd name="adj" fmla="val 50000"/>
            </a:avLst>
          </a:prstGeom>
          <a:solidFill>
            <a:srgbClr val="FFFFB3"/>
          </a:solidFill>
          <a:ln>
            <a:solidFill>
              <a:srgbClr val="FFFFB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2261054F-3656-453E-B80E-8360ED368F9B}"/>
              </a:ext>
            </a:extLst>
          </p:cNvPr>
          <p:cNvSpPr/>
          <p:nvPr/>
        </p:nvSpPr>
        <p:spPr>
          <a:xfrm>
            <a:off x="2210925" y="9279687"/>
            <a:ext cx="374100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Tài</a:t>
            </a:r>
            <a:r>
              <a:rPr lang="en-US" sz="24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liệu</a:t>
            </a:r>
            <a:r>
              <a:rPr lang="en-US" sz="24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lưu</a:t>
            </a:r>
            <a:r>
              <a:rPr lang="en-US" sz="24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hành</a:t>
            </a:r>
            <a:r>
              <a:rPr lang="en-US" sz="24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nội</a:t>
            </a:r>
            <a:r>
              <a:rPr lang="en-US" sz="24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bộ</a:t>
            </a:r>
            <a:endParaRPr lang="en-US" sz="2400" b="1" cap="none" spc="0" dirty="0">
              <a:ln w="0"/>
              <a:solidFill>
                <a:srgbClr val="0000CC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68DC835-F9B1-4AF4-93E9-1F9600B62B26}"/>
              </a:ext>
            </a:extLst>
          </p:cNvPr>
          <p:cNvSpPr/>
          <p:nvPr/>
        </p:nvSpPr>
        <p:spPr>
          <a:xfrm>
            <a:off x="24689" y="40175"/>
            <a:ext cx="6794511" cy="986375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Internal Storage 74">
            <a:extLst>
              <a:ext uri="{FF2B5EF4-FFF2-40B4-BE49-F238E27FC236}">
                <a16:creationId xmlns:a16="http://schemas.microsoft.com/office/drawing/2014/main" id="{EC97D1FA-0BEE-4FEA-80D3-776682D513FC}"/>
              </a:ext>
            </a:extLst>
          </p:cNvPr>
          <p:cNvSpPr/>
          <p:nvPr/>
        </p:nvSpPr>
        <p:spPr>
          <a:xfrm>
            <a:off x="1543195" y="8174715"/>
            <a:ext cx="1023925" cy="1207805"/>
          </a:xfrm>
          <a:prstGeom prst="flowChartInternalStorage">
            <a:avLst/>
          </a:prstGeom>
          <a:pattFill prst="pct60">
            <a:fgClr>
              <a:srgbClr val="FFFFB3"/>
            </a:fgClr>
            <a:bgClr>
              <a:schemeClr val="bg1"/>
            </a:bgClr>
          </a:patt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4556C4-B2C2-4ACE-8FE4-A909CC362C9D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8924" y="2136929"/>
            <a:ext cx="5604904" cy="5858474"/>
          </a:xfrm>
          <a:prstGeom prst="rect">
            <a:avLst/>
          </a:prstGeom>
          <a:solidFill>
            <a:srgbClr val="FFFFF7">
              <a:alpha val="0"/>
            </a:srgbClr>
          </a:solidFill>
        </p:spPr>
      </p:pic>
      <p:sp>
        <p:nvSpPr>
          <p:cNvPr id="72" name="Flowchart: Internal Storage 71">
            <a:extLst>
              <a:ext uri="{FF2B5EF4-FFF2-40B4-BE49-F238E27FC236}">
                <a16:creationId xmlns:a16="http://schemas.microsoft.com/office/drawing/2014/main" id="{81CB9D8C-2923-4234-A0BE-B3564B0EFE51}"/>
              </a:ext>
            </a:extLst>
          </p:cNvPr>
          <p:cNvSpPr/>
          <p:nvPr/>
        </p:nvSpPr>
        <p:spPr>
          <a:xfrm>
            <a:off x="3754622" y="6492859"/>
            <a:ext cx="1310513" cy="1207805"/>
          </a:xfrm>
          <a:prstGeom prst="flowChartInternalStorage">
            <a:avLst/>
          </a:prstGeom>
          <a:pattFill prst="pct60">
            <a:fgClr>
              <a:srgbClr val="FFFFB3"/>
            </a:fgClr>
            <a:bgClr>
              <a:schemeClr val="bg1"/>
            </a:bgClr>
          </a:patt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lowchart: Internal Storage 72">
            <a:extLst>
              <a:ext uri="{FF2B5EF4-FFF2-40B4-BE49-F238E27FC236}">
                <a16:creationId xmlns:a16="http://schemas.microsoft.com/office/drawing/2014/main" id="{060A7519-12D2-4028-ADF6-A1C1B4B31EB2}"/>
              </a:ext>
            </a:extLst>
          </p:cNvPr>
          <p:cNvSpPr/>
          <p:nvPr/>
        </p:nvSpPr>
        <p:spPr>
          <a:xfrm>
            <a:off x="4781550" y="5529028"/>
            <a:ext cx="1612818" cy="1339880"/>
          </a:xfrm>
          <a:prstGeom prst="flowChartInternalStorage">
            <a:avLst/>
          </a:prstGeom>
          <a:pattFill prst="pct60">
            <a:fgClr>
              <a:srgbClr val="FFFFB3"/>
            </a:fgClr>
            <a:bgClr>
              <a:schemeClr val="bg1"/>
            </a:bgClr>
          </a:patt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311682B8-14E0-4C38-9D4B-0082C2691004}"/>
              </a:ext>
            </a:extLst>
          </p:cNvPr>
          <p:cNvSpPr/>
          <p:nvPr/>
        </p:nvSpPr>
        <p:spPr>
          <a:xfrm rot="3401384">
            <a:off x="3971041" y="4698526"/>
            <a:ext cx="45719" cy="653780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solidFill>
              <a:srgbClr val="FFFF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F49EA0E-C8B2-4DA9-8547-788F15DFE244}"/>
              </a:ext>
            </a:extLst>
          </p:cNvPr>
          <p:cNvSpPr/>
          <p:nvPr/>
        </p:nvSpPr>
        <p:spPr>
          <a:xfrm>
            <a:off x="1780810" y="3075742"/>
            <a:ext cx="34393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Chuû ñeà</a:t>
            </a:r>
            <a:r>
              <a:rPr lang="en-US" sz="6600" b="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 </a:t>
            </a:r>
            <a:r>
              <a:rPr lang="en-US" sz="3600" b="0" cap="none" spc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" panose="020B0400000000000000" pitchFamily="34" charset="-128"/>
                <a:ea typeface="Yu Gothic" panose="020B0400000000000000" pitchFamily="34" charset="-128"/>
              </a:rPr>
              <a:t>➋</a:t>
            </a:r>
            <a:endParaRPr lang="en-US" sz="3600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83" name="Diagonal Stripe 82">
            <a:extLst>
              <a:ext uri="{FF2B5EF4-FFF2-40B4-BE49-F238E27FC236}">
                <a16:creationId xmlns:a16="http://schemas.microsoft.com/office/drawing/2014/main" id="{57C2BA89-C5D0-4A04-9560-0108260153D7}"/>
              </a:ext>
            </a:extLst>
          </p:cNvPr>
          <p:cNvSpPr/>
          <p:nvPr/>
        </p:nvSpPr>
        <p:spPr>
          <a:xfrm flipH="1">
            <a:off x="6147322" y="1065451"/>
            <a:ext cx="613723" cy="6102694"/>
          </a:xfrm>
          <a:prstGeom prst="diagStripe">
            <a:avLst>
              <a:gd name="adj" fmla="val 0"/>
            </a:avLst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9565"/>
                      </a14:imgEffect>
                      <a14:imgEffect>
                        <a14:saturation sat="148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9E58A29-6957-4CB0-AD62-FB8597588519}"/>
              </a:ext>
            </a:extLst>
          </p:cNvPr>
          <p:cNvGrpSpPr/>
          <p:nvPr/>
        </p:nvGrpSpPr>
        <p:grpSpPr>
          <a:xfrm rot="5573896">
            <a:off x="5488418" y="1191521"/>
            <a:ext cx="2188420" cy="1378003"/>
            <a:chOff x="966991" y="1448699"/>
            <a:chExt cx="3412583" cy="1198751"/>
          </a:xfrm>
          <a:gradFill>
            <a:gsLst>
              <a:gs pos="23000">
                <a:srgbClr val="ACACBB"/>
              </a:gs>
              <a:gs pos="53000">
                <a:srgbClr val="FFFFB3"/>
              </a:gs>
              <a:gs pos="1000">
                <a:srgbClr val="0000CC"/>
              </a:gs>
              <a:gs pos="66000">
                <a:srgbClr val="FFFF00"/>
              </a:gs>
              <a:gs pos="83000">
                <a:srgbClr val="FDFFF7"/>
              </a:gs>
              <a:gs pos="100000">
                <a:srgbClr val="FFFF00"/>
              </a:gs>
            </a:gsLst>
            <a:lin ang="5400000" scaled="1"/>
          </a:gradFill>
          <a:effectLst>
            <a:reflection blurRad="711200" stA="30000" endPos="31000" dist="114300" dir="5400000" sy="-100000" algn="bl" rotWithShape="0"/>
          </a:effectLst>
        </p:grpSpPr>
        <p:sp>
          <p:nvSpPr>
            <p:cNvPr id="85" name="Teardrop 84">
              <a:extLst>
                <a:ext uri="{FF2B5EF4-FFF2-40B4-BE49-F238E27FC236}">
                  <a16:creationId xmlns:a16="http://schemas.microsoft.com/office/drawing/2014/main" id="{7A72B0FC-783D-4C5C-ABA5-244AFB78D39E}"/>
                </a:ext>
              </a:extLst>
            </p:cNvPr>
            <p:cNvSpPr/>
            <p:nvPr/>
          </p:nvSpPr>
          <p:spPr>
            <a:xfrm>
              <a:off x="966991" y="1717101"/>
              <a:ext cx="887298" cy="930349"/>
            </a:xfrm>
            <a:prstGeom prst="teardrop">
              <a:avLst/>
            </a:prstGeom>
            <a:grpFill/>
            <a:ln>
              <a:solidFill>
                <a:schemeClr val="accent1">
                  <a:shade val="50000"/>
                  <a:alpha val="85000"/>
                </a:schemeClr>
              </a:solidFill>
              <a:round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Teardrop 85">
              <a:extLst>
                <a:ext uri="{FF2B5EF4-FFF2-40B4-BE49-F238E27FC236}">
                  <a16:creationId xmlns:a16="http://schemas.microsoft.com/office/drawing/2014/main" id="{0D96BC45-4C9B-4CC2-A87B-84FAE0BABC76}"/>
                </a:ext>
              </a:extLst>
            </p:cNvPr>
            <p:cNvSpPr/>
            <p:nvPr/>
          </p:nvSpPr>
          <p:spPr>
            <a:xfrm>
              <a:off x="3492276" y="1448699"/>
              <a:ext cx="887298" cy="930349"/>
            </a:xfrm>
            <a:prstGeom prst="teardrop">
              <a:avLst/>
            </a:prstGeom>
            <a:grpFill/>
            <a:ln>
              <a:solidFill>
                <a:schemeClr val="accent1">
                  <a:shade val="50000"/>
                  <a:alpha val="85000"/>
                </a:schemeClr>
              </a:solidFill>
              <a:round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ardrop 86">
              <a:extLst>
                <a:ext uri="{FF2B5EF4-FFF2-40B4-BE49-F238E27FC236}">
                  <a16:creationId xmlns:a16="http://schemas.microsoft.com/office/drawing/2014/main" id="{F0B43C44-4991-4E24-965F-161C77485541}"/>
                </a:ext>
              </a:extLst>
            </p:cNvPr>
            <p:cNvSpPr/>
            <p:nvPr/>
          </p:nvSpPr>
          <p:spPr>
            <a:xfrm>
              <a:off x="2215271" y="1556794"/>
              <a:ext cx="887298" cy="930349"/>
            </a:xfrm>
            <a:prstGeom prst="teardrop">
              <a:avLst/>
            </a:prstGeom>
            <a:grpFill/>
            <a:ln>
              <a:solidFill>
                <a:schemeClr val="accent1">
                  <a:shade val="50000"/>
                  <a:alpha val="85000"/>
                </a:schemeClr>
              </a:solidFill>
              <a:round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9" name="Rectangle 128">
            <a:extLst>
              <a:ext uri="{FF2B5EF4-FFF2-40B4-BE49-F238E27FC236}">
                <a16:creationId xmlns:a16="http://schemas.microsoft.com/office/drawing/2014/main" id="{416A95EC-306C-4957-8D73-134893470D9F}"/>
              </a:ext>
            </a:extLst>
          </p:cNvPr>
          <p:cNvSpPr/>
          <p:nvPr/>
        </p:nvSpPr>
        <p:spPr>
          <a:xfrm>
            <a:off x="1520559" y="2804211"/>
            <a:ext cx="4234165" cy="4197834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prstTxWarp prst="textArchUp">
              <a:avLst>
                <a:gd name="adj" fmla="val 11136603"/>
              </a:avLst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cap="none" spc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ahnschrift" panose="020B0502040204020203" pitchFamily="34" charset="0"/>
              </a:rPr>
              <a:t>TÍCH VÔ HƯỚNG CỦA HAI VECTO</a:t>
            </a:r>
            <a:endParaRPr lang="en-US" sz="32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ahnschrift" panose="020B0502040204020203" pitchFamily="34" charset="0"/>
            </a:endParaRPr>
          </a:p>
        </p:txBody>
      </p:sp>
      <p:sp>
        <p:nvSpPr>
          <p:cNvPr id="132" name="Flowchart: Internal Storage 131">
            <a:extLst>
              <a:ext uri="{FF2B5EF4-FFF2-40B4-BE49-F238E27FC236}">
                <a16:creationId xmlns:a16="http://schemas.microsoft.com/office/drawing/2014/main" id="{7FEBBFFE-3B6F-4CE8-A76B-D063BA08ABED}"/>
              </a:ext>
            </a:extLst>
          </p:cNvPr>
          <p:cNvSpPr/>
          <p:nvPr/>
        </p:nvSpPr>
        <p:spPr>
          <a:xfrm>
            <a:off x="2527441" y="7415574"/>
            <a:ext cx="1122188" cy="1167796"/>
          </a:xfrm>
          <a:prstGeom prst="flowChartInternalStorage">
            <a:avLst/>
          </a:prstGeom>
          <a:pattFill prst="pct60">
            <a:fgClr>
              <a:srgbClr val="FFFFB3"/>
            </a:fgClr>
            <a:bgClr>
              <a:schemeClr val="bg1"/>
            </a:bgClr>
          </a:patt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79ECB70-A133-435F-9D20-67E39A2BC74E}"/>
              </a:ext>
            </a:extLst>
          </p:cNvPr>
          <p:cNvGrpSpPr/>
          <p:nvPr/>
        </p:nvGrpSpPr>
        <p:grpSpPr>
          <a:xfrm>
            <a:off x="49380" y="693091"/>
            <a:ext cx="6759261" cy="459572"/>
            <a:chOff x="49380" y="703476"/>
            <a:chExt cx="6759261" cy="486022"/>
          </a:xfrm>
        </p:grpSpPr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DC4AFE7B-FBD7-4F69-A89B-8F53A359D879}"/>
                </a:ext>
              </a:extLst>
            </p:cNvPr>
            <p:cNvSpPr/>
            <p:nvPr/>
          </p:nvSpPr>
          <p:spPr>
            <a:xfrm rot="5400570" flipH="1">
              <a:off x="1263545" y="-91704"/>
              <a:ext cx="67037" cy="2495367"/>
            </a:xfrm>
            <a:prstGeom prst="roundRect">
              <a:avLst>
                <a:gd name="adj" fmla="val 50000"/>
              </a:avLst>
            </a:prstGeom>
            <a:solidFill>
              <a:srgbClr val="F0D5FF"/>
            </a:solidFill>
            <a:ln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06695AC7-FA15-491A-AF95-940FB1071432}"/>
                </a:ext>
              </a:extLst>
            </p:cNvPr>
            <p:cNvSpPr/>
            <p:nvPr/>
          </p:nvSpPr>
          <p:spPr>
            <a:xfrm rot="3939315" flipH="1">
              <a:off x="2974703" y="426348"/>
              <a:ext cx="48350" cy="1053099"/>
            </a:xfrm>
            <a:prstGeom prst="roundRect">
              <a:avLst>
                <a:gd name="adj" fmla="val 50000"/>
              </a:avLst>
            </a:prstGeom>
            <a:solidFill>
              <a:srgbClr val="F0D5FF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F53E7D88-57B2-43EB-A1F9-E0B95D5A4CE8}"/>
                </a:ext>
              </a:extLst>
            </p:cNvPr>
            <p:cNvSpPr/>
            <p:nvPr/>
          </p:nvSpPr>
          <p:spPr>
            <a:xfrm rot="5400570">
              <a:off x="5107313" y="-949503"/>
              <a:ext cx="48350" cy="3354307"/>
            </a:xfrm>
            <a:prstGeom prst="roundRect">
              <a:avLst>
                <a:gd name="adj" fmla="val 50000"/>
              </a:avLst>
            </a:prstGeom>
            <a:solidFill>
              <a:srgbClr val="F0D5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A4EA5C18-DD46-49F7-81C3-39437FBD2A9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02165" y="7735041"/>
            <a:ext cx="1202546" cy="1260833"/>
          </a:xfrm>
          <a:prstGeom prst="rect">
            <a:avLst/>
          </a:prstGeom>
        </p:spPr>
      </p:pic>
      <p:sp>
        <p:nvSpPr>
          <p:cNvPr id="4" name="Flowchart: Document 3">
            <a:extLst>
              <a:ext uri="{FF2B5EF4-FFF2-40B4-BE49-F238E27FC236}">
                <a16:creationId xmlns:a16="http://schemas.microsoft.com/office/drawing/2014/main" id="{EB290243-9B0D-4F51-9806-3619F45CFA2C}"/>
              </a:ext>
            </a:extLst>
          </p:cNvPr>
          <p:cNvSpPr/>
          <p:nvPr/>
        </p:nvSpPr>
        <p:spPr>
          <a:xfrm rot="16200000">
            <a:off x="-3952460" y="5122745"/>
            <a:ext cx="8770482" cy="772892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0 h 21324"/>
              <a:gd name="connsiteX1" fmla="*/ 21600 w 21600"/>
              <a:gd name="connsiteY1" fmla="*/ 0 h 21324"/>
              <a:gd name="connsiteX2" fmla="*/ 21600 w 21600"/>
              <a:gd name="connsiteY2" fmla="*/ 17322 h 21324"/>
              <a:gd name="connsiteX3" fmla="*/ 0 w 21600"/>
              <a:gd name="connsiteY3" fmla="*/ 20172 h 21324"/>
              <a:gd name="connsiteX4" fmla="*/ 0 w 21600"/>
              <a:gd name="connsiteY4" fmla="*/ 0 h 21324"/>
              <a:gd name="connsiteX0" fmla="*/ 0 w 21600"/>
              <a:gd name="connsiteY0" fmla="*/ 0 h 20775"/>
              <a:gd name="connsiteX1" fmla="*/ 21600 w 21600"/>
              <a:gd name="connsiteY1" fmla="*/ 0 h 20775"/>
              <a:gd name="connsiteX2" fmla="*/ 21600 w 21600"/>
              <a:gd name="connsiteY2" fmla="*/ 17322 h 20775"/>
              <a:gd name="connsiteX3" fmla="*/ 0 w 21600"/>
              <a:gd name="connsiteY3" fmla="*/ 20172 h 20775"/>
              <a:gd name="connsiteX4" fmla="*/ 0 w 21600"/>
              <a:gd name="connsiteY4" fmla="*/ 0 h 2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775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706" y="8617"/>
                  <a:pt x="10800" y="23922"/>
                  <a:pt x="0" y="2017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86000">
                <a:srgbClr val="F0D5FF"/>
              </a:gs>
              <a:gs pos="98000">
                <a:schemeClr val="accent4">
                  <a:lumMod val="20000"/>
                  <a:lumOff val="80000"/>
                </a:schemeClr>
              </a:gs>
              <a:gs pos="76000">
                <a:schemeClr val="accent4">
                  <a:lumMod val="20000"/>
                  <a:lumOff val="80000"/>
                </a:schemeClr>
              </a:gs>
              <a:gs pos="74000">
                <a:srgbClr val="FFFFB3"/>
              </a:gs>
              <a:gs pos="81000">
                <a:srgbClr val="FFFF00"/>
              </a:gs>
              <a:gs pos="0">
                <a:srgbClr val="F0D5FF"/>
              </a:gs>
              <a:gs pos="68000">
                <a:srgbClr val="FFFFF7"/>
              </a:gs>
              <a:gs pos="55000">
                <a:srgbClr val="F0D5FF"/>
              </a:gs>
              <a:gs pos="19000">
                <a:schemeClr val="accent4">
                  <a:lumMod val="0"/>
                  <a:lumOff val="100000"/>
                </a:schemeClr>
              </a:gs>
              <a:gs pos="100000">
                <a:srgbClr val="0000CC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65D02B8-253A-43F1-8E7D-8E7BBA1E0D6B}"/>
              </a:ext>
            </a:extLst>
          </p:cNvPr>
          <p:cNvSpPr txBox="1"/>
          <p:nvPr/>
        </p:nvSpPr>
        <p:spPr>
          <a:xfrm>
            <a:off x="-603115" y="1105404"/>
            <a:ext cx="37052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 Medium" panose="020B0500000000000000" pitchFamily="34" charset="-128"/>
                <a:ea typeface="Yu Gothic Medium" panose="020B0500000000000000" pitchFamily="34" charset="-128"/>
                <a:cs typeface="Chu Van An" panose="02020603050405020304" pitchFamily="18" charset="0"/>
              </a:rPr>
              <a:t>➓</a:t>
            </a:r>
            <a:endParaRPr lang="en-US" sz="5400">
              <a:solidFill>
                <a:srgbClr val="0000CC"/>
              </a:solidFill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C1FF46C5-5E37-45B2-A3EE-B675B96E85D3}"/>
              </a:ext>
            </a:extLst>
          </p:cNvPr>
          <p:cNvGrpSpPr/>
          <p:nvPr/>
        </p:nvGrpSpPr>
        <p:grpSpPr>
          <a:xfrm>
            <a:off x="-71442" y="1752636"/>
            <a:ext cx="751222" cy="7025981"/>
            <a:chOff x="1265932" y="366959"/>
            <a:chExt cx="697608" cy="6361217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525A7864-B46F-42C4-B951-7A5E9266E28C}"/>
                </a:ext>
              </a:extLst>
            </p:cNvPr>
            <p:cNvGrpSpPr/>
            <p:nvPr/>
          </p:nvGrpSpPr>
          <p:grpSpPr>
            <a:xfrm>
              <a:off x="1411110" y="366959"/>
              <a:ext cx="432860" cy="6361217"/>
              <a:chOff x="1456266" y="266688"/>
              <a:chExt cx="432860" cy="6124081"/>
            </a:xfrm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01CFEED7-0E39-4EE8-9ABB-04769D8D46C5}"/>
                  </a:ext>
                </a:extLst>
              </p:cNvPr>
              <p:cNvSpPr/>
              <p:nvPr/>
            </p:nvSpPr>
            <p:spPr>
              <a:xfrm>
                <a:off x="1500418" y="300213"/>
                <a:ext cx="278534" cy="603355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C00000"/>
                  </a:gs>
                  <a:gs pos="4000">
                    <a:srgbClr val="FEFFE5"/>
                  </a:gs>
                  <a:gs pos="49590">
                    <a:srgbClr val="F6FFD5"/>
                  </a:gs>
                  <a:gs pos="96000">
                    <a:srgbClr val="FCFFF3"/>
                  </a:gs>
                  <a:gs pos="100000">
                    <a:srgbClr val="C00000"/>
                  </a:gs>
                </a:gsLst>
                <a:lin ang="5400000" scaled="1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0661C8E0-9689-43AD-8808-28D8300DCDA2}"/>
                  </a:ext>
                </a:extLst>
              </p:cNvPr>
              <p:cNvSpPr txBox="1"/>
              <p:nvPr/>
            </p:nvSpPr>
            <p:spPr>
              <a:xfrm>
                <a:off x="1482726" y="410647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⧰</a:t>
                </a:r>
                <a:endParaRPr 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B1177EE0-957E-4C51-BD12-97F787C9ADE0}"/>
                  </a:ext>
                </a:extLst>
              </p:cNvPr>
              <p:cNvSpPr txBox="1"/>
              <p:nvPr/>
            </p:nvSpPr>
            <p:spPr>
              <a:xfrm>
                <a:off x="1482726" y="5805284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⧰</a:t>
                </a:r>
                <a:endParaRPr lang="en-US" b="1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CF6CB673-EB6C-46C7-A063-2C9F448E38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0118" y="677334"/>
                <a:ext cx="0" cy="622217"/>
              </a:xfrm>
              <a:prstGeom prst="line">
                <a:avLst/>
              </a:prstGeom>
              <a:ln w="12700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586B47B7-C3A6-4692-B369-7B7D2D8A50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0118" y="5419996"/>
                <a:ext cx="0" cy="490932"/>
              </a:xfrm>
              <a:prstGeom prst="line">
                <a:avLst/>
              </a:prstGeom>
              <a:ln w="12700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50CFD415-DD6C-428D-B639-FE515C4B5C80}"/>
                  </a:ext>
                </a:extLst>
              </p:cNvPr>
              <p:cNvSpPr txBox="1"/>
              <p:nvPr/>
            </p:nvSpPr>
            <p:spPr>
              <a:xfrm>
                <a:off x="1458207" y="6021437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FF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Wingdings" panose="05000000000000000000" pitchFamily="2" charset="2"/>
                  </a:rPr>
                  <a:t></a:t>
                </a:r>
                <a:endParaRPr lang="en-US" b="1">
                  <a:solidFill>
                    <a:srgbClr val="FFFF00"/>
                  </a:solidFill>
                </a:endParaRP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CC4ABED6-DF95-4C53-A4B0-DE32FD67CDC6}"/>
                  </a:ext>
                </a:extLst>
              </p:cNvPr>
              <p:cNvSpPr txBox="1"/>
              <p:nvPr/>
            </p:nvSpPr>
            <p:spPr>
              <a:xfrm>
                <a:off x="1456266" y="266688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FF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Wingdings" panose="05000000000000000000" pitchFamily="2" charset="2"/>
                  </a:rPr>
                  <a:t></a:t>
                </a:r>
                <a:endParaRPr lang="en-US" b="1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3195FBEE-BD03-4E67-883F-DBD5DBE5C66F}"/>
                </a:ext>
              </a:extLst>
            </p:cNvPr>
            <p:cNvGrpSpPr/>
            <p:nvPr/>
          </p:nvGrpSpPr>
          <p:grpSpPr>
            <a:xfrm>
              <a:off x="1265932" y="1082794"/>
              <a:ext cx="697608" cy="4889692"/>
              <a:chOff x="1265932" y="1082794"/>
              <a:chExt cx="697608" cy="4889692"/>
            </a:xfrm>
          </p:grpSpPr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AB7CAE57-5942-4580-BE9A-7A1E911847C4}"/>
                  </a:ext>
                </a:extLst>
              </p:cNvPr>
              <p:cNvGrpSpPr/>
              <p:nvPr/>
            </p:nvGrpSpPr>
            <p:grpSpPr>
              <a:xfrm>
                <a:off x="1437570" y="1082794"/>
                <a:ext cx="525970" cy="435333"/>
                <a:chOff x="3832579" y="2985198"/>
                <a:chExt cx="525970" cy="435333"/>
              </a:xfrm>
            </p:grpSpPr>
            <p:sp>
              <p:nvSpPr>
                <p:cNvPr id="68" name="Flowchart: Terminator 67">
                  <a:extLst>
                    <a:ext uri="{FF2B5EF4-FFF2-40B4-BE49-F238E27FC236}">
                      <a16:creationId xmlns:a16="http://schemas.microsoft.com/office/drawing/2014/main" id="{6660BC60-E15F-45A9-BD86-B0ED830E74B2}"/>
                    </a:ext>
                  </a:extLst>
                </p:cNvPr>
                <p:cNvSpPr/>
                <p:nvPr/>
              </p:nvSpPr>
              <p:spPr>
                <a:xfrm rot="5400000">
                  <a:off x="3827097" y="3093316"/>
                  <a:ext cx="356310" cy="140073"/>
                </a:xfrm>
                <a:prstGeom prst="flowChartTerminator">
                  <a:avLst/>
                </a:prstGeom>
                <a:solidFill>
                  <a:srgbClr val="C922EA"/>
                </a:solidFill>
                <a:ln>
                  <a:solidFill>
                    <a:srgbClr val="00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id="{083D6941-D446-495C-B19C-0D6C8C041B33}"/>
                    </a:ext>
                  </a:extLst>
                </p:cNvPr>
                <p:cNvSpPr txBox="1"/>
                <p:nvPr/>
              </p:nvSpPr>
              <p:spPr>
                <a:xfrm>
                  <a:off x="3832579" y="3051199"/>
                  <a:ext cx="5259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>
                      <a:solidFill>
                        <a:srgbClr val="FFFF00"/>
                      </a:solidFill>
                      <a:sym typeface="Wingdings" panose="05000000000000000000" pitchFamily="2" charset="2"/>
                    </a:rPr>
                    <a:t></a:t>
                  </a:r>
                  <a:endParaRPr lang="en-US">
                    <a:solidFill>
                      <a:srgbClr val="FFFF00"/>
                    </a:solidFill>
                  </a:endParaRPr>
                </a:p>
              </p:txBody>
            </p:sp>
          </p:grpSp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C50BACC8-7E2A-4FE9-AF67-607CA8A3314F}"/>
                  </a:ext>
                </a:extLst>
              </p:cNvPr>
              <p:cNvGrpSpPr/>
              <p:nvPr/>
            </p:nvGrpSpPr>
            <p:grpSpPr>
              <a:xfrm rot="10800000">
                <a:off x="1265932" y="5537153"/>
                <a:ext cx="525970" cy="435333"/>
                <a:chOff x="3821290" y="2985198"/>
                <a:chExt cx="525970" cy="435333"/>
              </a:xfrm>
            </p:grpSpPr>
            <p:sp>
              <p:nvSpPr>
                <p:cNvPr id="66" name="Flowchart: Terminator 65">
                  <a:extLst>
                    <a:ext uri="{FF2B5EF4-FFF2-40B4-BE49-F238E27FC236}">
                      <a16:creationId xmlns:a16="http://schemas.microsoft.com/office/drawing/2014/main" id="{44E8948D-DF2D-459B-B032-B1E1032D7CF6}"/>
                    </a:ext>
                  </a:extLst>
                </p:cNvPr>
                <p:cNvSpPr/>
                <p:nvPr/>
              </p:nvSpPr>
              <p:spPr>
                <a:xfrm rot="5400000">
                  <a:off x="3827097" y="3093316"/>
                  <a:ext cx="356310" cy="140073"/>
                </a:xfrm>
                <a:prstGeom prst="flowChartTerminator">
                  <a:avLst/>
                </a:prstGeom>
                <a:solidFill>
                  <a:srgbClr val="C922EA"/>
                </a:solidFill>
                <a:ln>
                  <a:solidFill>
                    <a:srgbClr val="00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F36B8CB8-AD1F-4787-AD24-FEA15D757A2F}"/>
                    </a:ext>
                  </a:extLst>
                </p:cNvPr>
                <p:cNvSpPr txBox="1"/>
                <p:nvPr/>
              </p:nvSpPr>
              <p:spPr>
                <a:xfrm>
                  <a:off x="3821290" y="3051199"/>
                  <a:ext cx="5259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>
                      <a:solidFill>
                        <a:srgbClr val="FFFF00"/>
                      </a:solidFill>
                      <a:sym typeface="Wingdings" panose="05000000000000000000" pitchFamily="2" charset="2"/>
                    </a:rPr>
                    <a:t></a:t>
                  </a:r>
                  <a:endParaRPr lang="en-US">
                    <a:solidFill>
                      <a:srgbClr val="FFFF00"/>
                    </a:solidFill>
                  </a:endParaRPr>
                </a:p>
              </p:txBody>
            </p:sp>
          </p:grp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1B02C8EF-EFF9-4963-8832-2898645B95BC}"/>
                  </a:ext>
                </a:extLst>
              </p:cNvPr>
              <p:cNvSpPr txBox="1"/>
              <p:nvPr/>
            </p:nvSpPr>
            <p:spPr>
              <a:xfrm rot="16200000">
                <a:off x="-468254" y="3151545"/>
                <a:ext cx="416900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>
                    <a:solidFill>
                      <a:srgbClr val="0000CC"/>
                    </a:solidFill>
                    <a:latin typeface="SVNsouthern" panose="020B7200000000000000" pitchFamily="34" charset="0"/>
                    <a:cs typeface="Chu Van An" panose="02020603050405020304" pitchFamily="18" charset="0"/>
                  </a:rPr>
                  <a:t>Fb: Duong Hung-Zalo 0774860155_Chia sẻ Full Word xinh giải chi tiết</a:t>
                </a:r>
              </a:p>
            </p:txBody>
          </p:sp>
        </p:grp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445A2CDA-E815-4C55-8329-35719E92B884}"/>
              </a:ext>
            </a:extLst>
          </p:cNvPr>
          <p:cNvSpPr txBox="1"/>
          <p:nvPr/>
        </p:nvSpPr>
        <p:spPr>
          <a:xfrm>
            <a:off x="132439" y="4308081"/>
            <a:ext cx="660715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Britannic Bold" panose="020B0903060703020204" pitchFamily="34" charset="0"/>
                <a:ea typeface="Yu Gothic Medium" panose="020B0500000000000000" pitchFamily="34" charset="-128"/>
                <a:cs typeface="Chu Van An" panose="02020603050405020304" pitchFamily="18" charset="0"/>
              </a:rPr>
              <a:t>ỨNG DỤNG</a:t>
            </a:r>
          </a:p>
          <a:p>
            <a:pPr algn="ctr"/>
            <a:r>
              <a:rPr lang="en-US" sz="4000" b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Britannic Bold" panose="020B0903060703020204" pitchFamily="34" charset="0"/>
                <a:ea typeface="Yu Gothic Medium" panose="020B0500000000000000" pitchFamily="34" charset="-128"/>
                <a:cs typeface="Chu Van An" panose="02020603050405020304" pitchFamily="18" charset="0"/>
              </a:rPr>
              <a:t> GIẢI TOÁN TAM GIÁC</a:t>
            </a:r>
            <a:endParaRPr lang="en-US" sz="4000" b="1">
              <a:solidFill>
                <a:srgbClr val="0000CC"/>
              </a:solidFill>
              <a:latin typeface="Britannic Bold" panose="020B0903060703020204" pitchFamily="34" charset="0"/>
            </a:endParaRPr>
          </a:p>
        </p:txBody>
      </p:sp>
      <p:pic>
        <p:nvPicPr>
          <p:cNvPr id="1026" name="Picture 2" descr="Định lý Thales - Wikiwand">
            <a:extLst>
              <a:ext uri="{FF2B5EF4-FFF2-40B4-BE49-F238E27FC236}">
                <a16:creationId xmlns:a16="http://schemas.microsoft.com/office/drawing/2014/main" id="{CFE6869E-FD98-4D4B-82FA-472EFFEF49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977" y="5409000"/>
            <a:ext cx="2793463" cy="313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iải bài tập hệ thức về cạnh và góc trong tam giác vuông | Bài tập toán THCS">
            <a:extLst>
              <a:ext uri="{FF2B5EF4-FFF2-40B4-BE49-F238E27FC236}">
                <a16:creationId xmlns:a16="http://schemas.microsoft.com/office/drawing/2014/main" id="{FF9A9794-28FD-4A69-948B-FD3529A45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982" y="791713"/>
            <a:ext cx="1575419" cy="123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A54AB4F-DC17-4AD0-A733-A29F4C59B7DC}"/>
              </a:ext>
            </a:extLst>
          </p:cNvPr>
          <p:cNvSpPr/>
          <p:nvPr/>
        </p:nvSpPr>
        <p:spPr>
          <a:xfrm>
            <a:off x="206541" y="8721449"/>
            <a:ext cx="1099646" cy="1129158"/>
          </a:xfrm>
          <a:prstGeom prst="ellipse">
            <a:avLst/>
          </a:prstGeom>
          <a:blipFill dpi="0" rotWithShape="1">
            <a:blip r:embed="rId1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lowchart: Internal Storage 91">
            <a:extLst>
              <a:ext uri="{FF2B5EF4-FFF2-40B4-BE49-F238E27FC236}">
                <a16:creationId xmlns:a16="http://schemas.microsoft.com/office/drawing/2014/main" id="{269C5E3A-3B58-451C-A835-A7F89EAC76EF}"/>
              </a:ext>
            </a:extLst>
          </p:cNvPr>
          <p:cNvSpPr/>
          <p:nvPr/>
        </p:nvSpPr>
        <p:spPr>
          <a:xfrm>
            <a:off x="687904" y="9134595"/>
            <a:ext cx="626851" cy="822527"/>
          </a:xfrm>
          <a:prstGeom prst="flowChartInternalStorage">
            <a:avLst/>
          </a:prstGeom>
          <a:pattFill prst="pct60">
            <a:fgClr>
              <a:srgbClr val="FFFFB3"/>
            </a:fgClr>
            <a:bgClr>
              <a:schemeClr val="bg1"/>
            </a:bgClr>
          </a:patt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ardrop 12">
            <a:extLst>
              <a:ext uri="{FF2B5EF4-FFF2-40B4-BE49-F238E27FC236}">
                <a16:creationId xmlns:a16="http://schemas.microsoft.com/office/drawing/2014/main" id="{5F562F95-7D90-4183-97B2-D3FE733A54D1}"/>
              </a:ext>
            </a:extLst>
          </p:cNvPr>
          <p:cNvSpPr/>
          <p:nvPr/>
        </p:nvSpPr>
        <p:spPr>
          <a:xfrm>
            <a:off x="113387" y="192344"/>
            <a:ext cx="3012322" cy="730690"/>
          </a:xfrm>
          <a:prstGeom prst="teardrop">
            <a:avLst>
              <a:gd name="adj" fmla="val 94280"/>
            </a:avLst>
          </a:prstGeom>
          <a:solidFill>
            <a:srgbClr val="FFFF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5124AAF-75CC-4751-ABAF-6810FA185F93}"/>
              </a:ext>
            </a:extLst>
          </p:cNvPr>
          <p:cNvSpPr txBox="1"/>
          <p:nvPr/>
        </p:nvSpPr>
        <p:spPr>
          <a:xfrm>
            <a:off x="55658" y="303439"/>
            <a:ext cx="32412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HP001 5 hàng" panose="020B0603050302020204" pitchFamily="34" charset="0"/>
                <a:ea typeface="Yu Gothic Medium" panose="020B0500000000000000" pitchFamily="34" charset="-128"/>
                <a:cs typeface="Chu Van An" panose="02020603050405020304" pitchFamily="18" charset="0"/>
              </a:rPr>
              <a:t>Hình học</a:t>
            </a:r>
          </a:p>
        </p:txBody>
      </p:sp>
    </p:spTree>
    <p:extLst>
      <p:ext uri="{BB962C8B-B14F-4D97-AF65-F5344CB8AC3E}">
        <p14:creationId xmlns:p14="http://schemas.microsoft.com/office/powerpoint/2010/main" val="3941022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8294FF2-5AA4-4574-92F7-FE6261696227}"/>
              </a:ext>
            </a:extLst>
          </p:cNvPr>
          <p:cNvSpPr/>
          <p:nvPr/>
        </p:nvSpPr>
        <p:spPr>
          <a:xfrm>
            <a:off x="103" y="4325103"/>
            <a:ext cx="6858000" cy="5618661"/>
          </a:xfrm>
          <a:custGeom>
            <a:avLst/>
            <a:gdLst>
              <a:gd name="connsiteX0" fmla="*/ 6858000 w 6858000"/>
              <a:gd name="connsiteY0" fmla="*/ 0 h 4952999"/>
              <a:gd name="connsiteX1" fmla="*/ 6858000 w 6858000"/>
              <a:gd name="connsiteY1" fmla="*/ 4321628 h 4952999"/>
              <a:gd name="connsiteX2" fmla="*/ 6858000 w 6858000"/>
              <a:gd name="connsiteY2" fmla="*/ 4952999 h 4952999"/>
              <a:gd name="connsiteX3" fmla="*/ 0 w 6858000"/>
              <a:gd name="connsiteY3" fmla="*/ 4952999 h 4952999"/>
              <a:gd name="connsiteX4" fmla="*/ 0 w 6858000"/>
              <a:gd name="connsiteY4" fmla="*/ 4321628 h 49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4952999">
                <a:moveTo>
                  <a:pt x="6858000" y="0"/>
                </a:moveTo>
                <a:lnTo>
                  <a:pt x="6858000" y="4321628"/>
                </a:lnTo>
                <a:lnTo>
                  <a:pt x="6858000" y="4952999"/>
                </a:lnTo>
                <a:lnTo>
                  <a:pt x="0" y="4952999"/>
                </a:lnTo>
                <a:lnTo>
                  <a:pt x="0" y="4321628"/>
                </a:lnTo>
                <a:close/>
              </a:path>
            </a:pathLst>
          </a:custGeom>
          <a:gradFill>
            <a:gsLst>
              <a:gs pos="100000">
                <a:schemeClr val="accent4">
                  <a:lumMod val="40000"/>
                  <a:lumOff val="60000"/>
                </a:schemeClr>
              </a:gs>
              <a:gs pos="1000">
                <a:srgbClr val="0070C0"/>
              </a:gs>
              <a:gs pos="81000">
                <a:srgbClr val="E1FDBF"/>
              </a:gs>
              <a:gs pos="8000">
                <a:schemeClr val="accent4">
                  <a:lumMod val="40000"/>
                  <a:lumOff val="60000"/>
                </a:schemeClr>
              </a:gs>
              <a:gs pos="23000">
                <a:srgbClr val="F9FFE5"/>
              </a:gs>
              <a:gs pos="73000">
                <a:srgbClr val="FCFDFE"/>
              </a:gs>
              <a:gs pos="93000">
                <a:srgbClr val="EBFFB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CE69BE4-0BB3-41E8-88AD-290D99549047}"/>
              </a:ext>
            </a:extLst>
          </p:cNvPr>
          <p:cNvSpPr/>
          <p:nvPr/>
        </p:nvSpPr>
        <p:spPr>
          <a:xfrm rot="3380892">
            <a:off x="512442" y="5508839"/>
            <a:ext cx="1472528" cy="4040837"/>
          </a:xfrm>
          <a:custGeom>
            <a:avLst/>
            <a:gdLst>
              <a:gd name="connsiteX0" fmla="*/ 1013168 w 1472528"/>
              <a:gd name="connsiteY0" fmla="*/ 982278 h 4040837"/>
              <a:gd name="connsiteX1" fmla="*/ 1109055 w 1472528"/>
              <a:gd name="connsiteY1" fmla="*/ 935826 h 4040837"/>
              <a:gd name="connsiteX2" fmla="*/ 1223555 w 1472528"/>
              <a:gd name="connsiteY2" fmla="*/ 1013787 h 4040837"/>
              <a:gd name="connsiteX3" fmla="*/ 1223999 w 1472528"/>
              <a:gd name="connsiteY3" fmla="*/ 1016050 h 4040837"/>
              <a:gd name="connsiteX4" fmla="*/ 1223999 w 1472528"/>
              <a:gd name="connsiteY4" fmla="*/ 701340 h 4040837"/>
              <a:gd name="connsiteX5" fmla="*/ 1260396 w 1472528"/>
              <a:gd name="connsiteY5" fmla="*/ 611079 h 4040837"/>
              <a:gd name="connsiteX6" fmla="*/ 1348264 w 1472528"/>
              <a:gd name="connsiteY6" fmla="*/ 573691 h 4040837"/>
              <a:gd name="connsiteX7" fmla="*/ 1472528 w 1472528"/>
              <a:gd name="connsiteY7" fmla="*/ 701340 h 4040837"/>
              <a:gd name="connsiteX8" fmla="*/ 1472527 w 1472528"/>
              <a:gd name="connsiteY8" fmla="*/ 4040837 h 4040837"/>
              <a:gd name="connsiteX9" fmla="*/ 984791 w 1472528"/>
              <a:gd name="connsiteY9" fmla="*/ 3716150 h 4040837"/>
              <a:gd name="connsiteX10" fmla="*/ 984791 w 1472528"/>
              <a:gd name="connsiteY10" fmla="*/ 1063474 h 4040837"/>
              <a:gd name="connsiteX11" fmla="*/ 994557 w 1472528"/>
              <a:gd name="connsiteY11" fmla="*/ 1013788 h 4040837"/>
              <a:gd name="connsiteX12" fmla="*/ 1013168 w 1472528"/>
              <a:gd name="connsiteY12" fmla="*/ 982278 h 4040837"/>
              <a:gd name="connsiteX13" fmla="*/ 28376 w 1472528"/>
              <a:gd name="connsiteY13" fmla="*/ 180484 h 4040837"/>
              <a:gd name="connsiteX14" fmla="*/ 124264 w 1472528"/>
              <a:gd name="connsiteY14" fmla="*/ 134031 h 4040837"/>
              <a:gd name="connsiteX15" fmla="*/ 248528 w 1472528"/>
              <a:gd name="connsiteY15" fmla="*/ 261681 h 4040837"/>
              <a:gd name="connsiteX16" fmla="*/ 248528 w 1472528"/>
              <a:gd name="connsiteY16" fmla="*/ 820142 h 4040837"/>
              <a:gd name="connsiteX17" fmla="*/ 258293 w 1472528"/>
              <a:gd name="connsiteY17" fmla="*/ 770458 h 4040837"/>
              <a:gd name="connsiteX18" fmla="*/ 372792 w 1472528"/>
              <a:gd name="connsiteY18" fmla="*/ 692496 h 4040837"/>
              <a:gd name="connsiteX19" fmla="*/ 487291 w 1472528"/>
              <a:gd name="connsiteY19" fmla="*/ 770459 h 4040837"/>
              <a:gd name="connsiteX20" fmla="*/ 497056 w 1472528"/>
              <a:gd name="connsiteY20" fmla="*/ 820141 h 4040837"/>
              <a:gd name="connsiteX21" fmla="*/ 497055 w 1472528"/>
              <a:gd name="connsiteY21" fmla="*/ 641437 h 4040837"/>
              <a:gd name="connsiteX22" fmla="*/ 621320 w 1472528"/>
              <a:gd name="connsiteY22" fmla="*/ 513788 h 4040837"/>
              <a:gd name="connsiteX23" fmla="*/ 735819 w 1472528"/>
              <a:gd name="connsiteY23" fmla="*/ 591751 h 4040837"/>
              <a:gd name="connsiteX24" fmla="*/ 736263 w 1472528"/>
              <a:gd name="connsiteY24" fmla="*/ 594010 h 4040837"/>
              <a:gd name="connsiteX25" fmla="*/ 736263 w 1472528"/>
              <a:gd name="connsiteY25" fmla="*/ 127649 h 4040837"/>
              <a:gd name="connsiteX26" fmla="*/ 860527 w 1472528"/>
              <a:gd name="connsiteY26" fmla="*/ 0 h 4040837"/>
              <a:gd name="connsiteX27" fmla="*/ 984791 w 1472528"/>
              <a:gd name="connsiteY27" fmla="*/ 127650 h 4040837"/>
              <a:gd name="connsiteX28" fmla="*/ 984791 w 1472528"/>
              <a:gd name="connsiteY28" fmla="*/ 1063474 h 4040837"/>
              <a:gd name="connsiteX29" fmla="*/ 984791 w 1472528"/>
              <a:gd name="connsiteY29" fmla="*/ 1063475 h 4040837"/>
              <a:gd name="connsiteX30" fmla="*/ 984791 w 1472528"/>
              <a:gd name="connsiteY30" fmla="*/ 3716150 h 4040837"/>
              <a:gd name="connsiteX31" fmla="*/ 0 w 1472528"/>
              <a:gd name="connsiteY31" fmla="*/ 3060572 h 4040837"/>
              <a:gd name="connsiteX32" fmla="*/ 0 w 1472528"/>
              <a:gd name="connsiteY32" fmla="*/ 261681 h 4040837"/>
              <a:gd name="connsiteX33" fmla="*/ 9766 w 1472528"/>
              <a:gd name="connsiteY33" fmla="*/ 211993 h 4040837"/>
              <a:gd name="connsiteX34" fmla="*/ 28376 w 1472528"/>
              <a:gd name="connsiteY34" fmla="*/ 180484 h 404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72528" h="4040837">
                <a:moveTo>
                  <a:pt x="1013168" y="982278"/>
                </a:moveTo>
                <a:cubicBezTo>
                  <a:pt x="1035960" y="953908"/>
                  <a:pt x="1070452" y="935826"/>
                  <a:pt x="1109055" y="935826"/>
                </a:cubicBezTo>
                <a:cubicBezTo>
                  <a:pt x="1160528" y="935825"/>
                  <a:pt x="1204690" y="967973"/>
                  <a:pt x="1223555" y="1013787"/>
                </a:cubicBezTo>
                <a:lnTo>
                  <a:pt x="1223999" y="1016050"/>
                </a:lnTo>
                <a:lnTo>
                  <a:pt x="1223999" y="701340"/>
                </a:lnTo>
                <a:cubicBezTo>
                  <a:pt x="1224000" y="666091"/>
                  <a:pt x="1237908" y="634178"/>
                  <a:pt x="1260396" y="611079"/>
                </a:cubicBezTo>
                <a:cubicBezTo>
                  <a:pt x="1282883" y="587979"/>
                  <a:pt x="1313948" y="573691"/>
                  <a:pt x="1348264" y="573691"/>
                </a:cubicBezTo>
                <a:cubicBezTo>
                  <a:pt x="1416893" y="573691"/>
                  <a:pt x="1472528" y="630841"/>
                  <a:pt x="1472528" y="701340"/>
                </a:cubicBezTo>
                <a:lnTo>
                  <a:pt x="1472527" y="4040837"/>
                </a:lnTo>
                <a:lnTo>
                  <a:pt x="984791" y="3716150"/>
                </a:lnTo>
                <a:lnTo>
                  <a:pt x="984791" y="1063474"/>
                </a:lnTo>
                <a:lnTo>
                  <a:pt x="994557" y="1013788"/>
                </a:lnTo>
                <a:cubicBezTo>
                  <a:pt x="999274" y="1002335"/>
                  <a:pt x="1005571" y="991735"/>
                  <a:pt x="1013168" y="982278"/>
                </a:cubicBezTo>
                <a:close/>
                <a:moveTo>
                  <a:pt x="28376" y="180484"/>
                </a:moveTo>
                <a:cubicBezTo>
                  <a:pt x="51168" y="152114"/>
                  <a:pt x="85660" y="134031"/>
                  <a:pt x="124264" y="134031"/>
                </a:cubicBezTo>
                <a:cubicBezTo>
                  <a:pt x="192893" y="134031"/>
                  <a:pt x="248528" y="191182"/>
                  <a:pt x="248528" y="261681"/>
                </a:cubicBezTo>
                <a:lnTo>
                  <a:pt x="248528" y="820142"/>
                </a:lnTo>
                <a:lnTo>
                  <a:pt x="258293" y="770458"/>
                </a:lnTo>
                <a:cubicBezTo>
                  <a:pt x="277157" y="724643"/>
                  <a:pt x="321320" y="692495"/>
                  <a:pt x="372792" y="692496"/>
                </a:cubicBezTo>
                <a:cubicBezTo>
                  <a:pt x="424265" y="692496"/>
                  <a:pt x="468426" y="724643"/>
                  <a:pt x="487291" y="770459"/>
                </a:cubicBezTo>
                <a:lnTo>
                  <a:pt x="497056" y="820141"/>
                </a:lnTo>
                <a:lnTo>
                  <a:pt x="497055" y="641437"/>
                </a:lnTo>
                <a:cubicBezTo>
                  <a:pt x="497056" y="570938"/>
                  <a:pt x="552690" y="513788"/>
                  <a:pt x="621320" y="513788"/>
                </a:cubicBezTo>
                <a:cubicBezTo>
                  <a:pt x="672792" y="513788"/>
                  <a:pt x="716954" y="545935"/>
                  <a:pt x="735819" y="591751"/>
                </a:cubicBezTo>
                <a:lnTo>
                  <a:pt x="736263" y="594010"/>
                </a:lnTo>
                <a:lnTo>
                  <a:pt x="736263" y="127649"/>
                </a:lnTo>
                <a:cubicBezTo>
                  <a:pt x="736263" y="57150"/>
                  <a:pt x="791898" y="0"/>
                  <a:pt x="860527" y="0"/>
                </a:cubicBezTo>
                <a:cubicBezTo>
                  <a:pt x="929156" y="0"/>
                  <a:pt x="984791" y="57150"/>
                  <a:pt x="984791" y="127650"/>
                </a:cubicBezTo>
                <a:lnTo>
                  <a:pt x="984791" y="1063474"/>
                </a:lnTo>
                <a:lnTo>
                  <a:pt x="984791" y="1063475"/>
                </a:lnTo>
                <a:lnTo>
                  <a:pt x="984791" y="3716150"/>
                </a:lnTo>
                <a:lnTo>
                  <a:pt x="0" y="3060572"/>
                </a:lnTo>
                <a:lnTo>
                  <a:pt x="0" y="261681"/>
                </a:lnTo>
                <a:cubicBezTo>
                  <a:pt x="0" y="244056"/>
                  <a:pt x="3477" y="227266"/>
                  <a:pt x="9766" y="211993"/>
                </a:cubicBezTo>
                <a:cubicBezTo>
                  <a:pt x="14482" y="200540"/>
                  <a:pt x="20779" y="189940"/>
                  <a:pt x="28376" y="180484"/>
                </a:cubicBezTo>
                <a:close/>
              </a:path>
            </a:pathLst>
          </a:custGeom>
          <a:blipFill dpi="0" rotWithShape="1">
            <a:blip r:embed="rId2">
              <a:alphaModFix amt="1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681"/>
                      </a14:imgEffect>
                      <a14:imgEffect>
                        <a14:saturation sat="226000"/>
                      </a14:imgEffect>
                    </a14:imgLayer>
                  </a14:imgProps>
                </a:ext>
              </a:extLst>
            </a:blip>
            <a:srcRect/>
            <a:stretch>
              <a:fillRect l="-2000" t="-6000" r="4000"/>
            </a:stretch>
          </a:blipFill>
          <a:ln>
            <a:noFill/>
          </a:ln>
          <a:effectLst>
            <a:glow>
              <a:schemeClr val="accent4">
                <a:lumMod val="20000"/>
                <a:lumOff val="8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3FADEAFC-40AF-473D-AF04-CEBF9944DA7E}"/>
              </a:ext>
            </a:extLst>
          </p:cNvPr>
          <p:cNvSpPr/>
          <p:nvPr/>
        </p:nvSpPr>
        <p:spPr>
          <a:xfrm>
            <a:off x="6231858" y="63552"/>
            <a:ext cx="630763" cy="5848350"/>
          </a:xfrm>
          <a:custGeom>
            <a:avLst/>
            <a:gdLst>
              <a:gd name="connsiteX0" fmla="*/ 0 w 1247775"/>
              <a:gd name="connsiteY0" fmla="*/ 0 h 5848350"/>
              <a:gd name="connsiteX1" fmla="*/ 1247775 w 1247775"/>
              <a:gd name="connsiteY1" fmla="*/ 0 h 5848350"/>
              <a:gd name="connsiteX2" fmla="*/ 1247775 w 1247775"/>
              <a:gd name="connsiteY2" fmla="*/ 5720316 h 5848350"/>
              <a:gd name="connsiteX3" fmla="*/ 1143000 w 1247775"/>
              <a:gd name="connsiteY3" fmla="*/ 5848350 h 5848350"/>
              <a:gd name="connsiteX4" fmla="*/ 1038225 w 1247775"/>
              <a:gd name="connsiteY4" fmla="*/ 5720316 h 5848350"/>
              <a:gd name="connsiteX5" fmla="*/ 1038225 w 1247775"/>
              <a:gd name="connsiteY5" fmla="*/ 4648152 h 5848350"/>
              <a:gd name="connsiteX6" fmla="*/ 933450 w 1247775"/>
              <a:gd name="connsiteY6" fmla="*/ 4776186 h 5848350"/>
              <a:gd name="connsiteX7" fmla="*/ 828675 w 1247775"/>
              <a:gd name="connsiteY7" fmla="*/ 4648152 h 5848350"/>
              <a:gd name="connsiteX8" fmla="*/ 828675 w 1247775"/>
              <a:gd name="connsiteY8" fmla="*/ 5183568 h 5848350"/>
              <a:gd name="connsiteX9" fmla="*/ 723900 w 1247775"/>
              <a:gd name="connsiteY9" fmla="*/ 5311603 h 5848350"/>
              <a:gd name="connsiteX10" fmla="*/ 619125 w 1247775"/>
              <a:gd name="connsiteY10" fmla="*/ 5183568 h 5848350"/>
              <a:gd name="connsiteX11" fmla="*/ 619125 w 1247775"/>
              <a:gd name="connsiteY11" fmla="*/ 4648152 h 5848350"/>
              <a:gd name="connsiteX12" fmla="*/ 514350 w 1247775"/>
              <a:gd name="connsiteY12" fmla="*/ 4776186 h 5848350"/>
              <a:gd name="connsiteX13" fmla="*/ 409575 w 1247775"/>
              <a:gd name="connsiteY13" fmla="*/ 4648152 h 5848350"/>
              <a:gd name="connsiteX14" fmla="*/ 409575 w 1247775"/>
              <a:gd name="connsiteY14" fmla="*/ 4927500 h 5848350"/>
              <a:gd name="connsiteX15" fmla="*/ 304800 w 1247775"/>
              <a:gd name="connsiteY15" fmla="*/ 5055534 h 5848350"/>
              <a:gd name="connsiteX16" fmla="*/ 230713 w 1247775"/>
              <a:gd name="connsiteY16" fmla="*/ 5018035 h 5848350"/>
              <a:gd name="connsiteX17" fmla="*/ 209550 w 1247775"/>
              <a:gd name="connsiteY17" fmla="*/ 4979678 h 5848350"/>
              <a:gd name="connsiteX18" fmla="*/ 209550 w 1247775"/>
              <a:gd name="connsiteY18" fmla="*/ 5439637 h 5848350"/>
              <a:gd name="connsiteX19" fmla="*/ 104775 w 1247775"/>
              <a:gd name="connsiteY19" fmla="*/ 5567672 h 5848350"/>
              <a:gd name="connsiteX20" fmla="*/ 0 w 1247775"/>
              <a:gd name="connsiteY20" fmla="*/ 5439637 h 58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47775" h="5848350">
                <a:moveTo>
                  <a:pt x="0" y="0"/>
                </a:moveTo>
                <a:lnTo>
                  <a:pt x="1247775" y="0"/>
                </a:lnTo>
                <a:lnTo>
                  <a:pt x="1247775" y="5720316"/>
                </a:lnTo>
                <a:cubicBezTo>
                  <a:pt x="1247775" y="5791028"/>
                  <a:pt x="1200866" y="5848350"/>
                  <a:pt x="1143000" y="5848350"/>
                </a:cubicBezTo>
                <a:cubicBezTo>
                  <a:pt x="1085134" y="5848350"/>
                  <a:pt x="1038225" y="5791028"/>
                  <a:pt x="1038225" y="5720316"/>
                </a:cubicBezTo>
                <a:lnTo>
                  <a:pt x="1038225" y="4648152"/>
                </a:lnTo>
                <a:cubicBezTo>
                  <a:pt x="1038225" y="4718864"/>
                  <a:pt x="991316" y="4776186"/>
                  <a:pt x="933450" y="4776186"/>
                </a:cubicBezTo>
                <a:cubicBezTo>
                  <a:pt x="875584" y="4776186"/>
                  <a:pt x="828675" y="4718864"/>
                  <a:pt x="828675" y="4648152"/>
                </a:cubicBezTo>
                <a:lnTo>
                  <a:pt x="828675" y="5183568"/>
                </a:lnTo>
                <a:cubicBezTo>
                  <a:pt x="828675" y="5254280"/>
                  <a:pt x="781766" y="5311603"/>
                  <a:pt x="723900" y="5311603"/>
                </a:cubicBezTo>
                <a:cubicBezTo>
                  <a:pt x="666034" y="5311603"/>
                  <a:pt x="619125" y="5254280"/>
                  <a:pt x="619125" y="5183568"/>
                </a:cubicBezTo>
                <a:lnTo>
                  <a:pt x="619125" y="4648152"/>
                </a:lnTo>
                <a:cubicBezTo>
                  <a:pt x="619125" y="4718864"/>
                  <a:pt x="572216" y="4776186"/>
                  <a:pt x="514350" y="4776186"/>
                </a:cubicBezTo>
                <a:cubicBezTo>
                  <a:pt x="456484" y="4776186"/>
                  <a:pt x="409575" y="4718864"/>
                  <a:pt x="409575" y="4648152"/>
                </a:cubicBezTo>
                <a:lnTo>
                  <a:pt x="409575" y="4927500"/>
                </a:lnTo>
                <a:cubicBezTo>
                  <a:pt x="409575" y="4998212"/>
                  <a:pt x="362666" y="5055534"/>
                  <a:pt x="304800" y="5055534"/>
                </a:cubicBezTo>
                <a:cubicBezTo>
                  <a:pt x="275867" y="5055534"/>
                  <a:pt x="249673" y="5041204"/>
                  <a:pt x="230713" y="5018035"/>
                </a:cubicBezTo>
                <a:lnTo>
                  <a:pt x="209550" y="4979678"/>
                </a:lnTo>
                <a:lnTo>
                  <a:pt x="209550" y="5439637"/>
                </a:lnTo>
                <a:cubicBezTo>
                  <a:pt x="209550" y="5510349"/>
                  <a:pt x="162641" y="5567672"/>
                  <a:pt x="104775" y="5567672"/>
                </a:cubicBezTo>
                <a:cubicBezTo>
                  <a:pt x="46909" y="5567672"/>
                  <a:pt x="0" y="5510349"/>
                  <a:pt x="0" y="5439637"/>
                </a:cubicBezTo>
                <a:close/>
              </a:path>
            </a:pathLst>
          </a:custGeom>
          <a:blipFill dpi="0" rotWithShape="1">
            <a:blip r:embed="rId4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lowchart: Document 31">
            <a:extLst>
              <a:ext uri="{FF2B5EF4-FFF2-40B4-BE49-F238E27FC236}">
                <a16:creationId xmlns:a16="http://schemas.microsoft.com/office/drawing/2014/main" id="{A9536A72-7F05-432F-AC8F-C2A1016D152E}"/>
              </a:ext>
            </a:extLst>
          </p:cNvPr>
          <p:cNvSpPr/>
          <p:nvPr/>
        </p:nvSpPr>
        <p:spPr>
          <a:xfrm>
            <a:off x="-29535" y="-28941"/>
            <a:ext cx="6858000" cy="923330"/>
          </a:xfrm>
          <a:prstGeom prst="flowChartDocument">
            <a:avLst/>
          </a:prstGeom>
          <a:gradFill>
            <a:gsLst>
              <a:gs pos="100000">
                <a:srgbClr val="FFFF00"/>
              </a:gs>
              <a:gs pos="30000">
                <a:srgbClr val="F9FFE5"/>
              </a:gs>
              <a:gs pos="7000">
                <a:schemeClr val="accent1"/>
              </a:gs>
              <a:gs pos="90000">
                <a:schemeClr val="accent4">
                  <a:lumMod val="20000"/>
                  <a:lumOff val="80000"/>
                </a:schemeClr>
              </a:gs>
              <a:gs pos="5000">
                <a:srgbClr val="FFFF00"/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Sun 35">
            <a:extLst>
              <a:ext uri="{FF2B5EF4-FFF2-40B4-BE49-F238E27FC236}">
                <a16:creationId xmlns:a16="http://schemas.microsoft.com/office/drawing/2014/main" id="{37085029-D3BE-4BB4-8679-EDD67B7902CA}"/>
              </a:ext>
            </a:extLst>
          </p:cNvPr>
          <p:cNvSpPr/>
          <p:nvPr/>
        </p:nvSpPr>
        <p:spPr>
          <a:xfrm>
            <a:off x="2215597" y="6522985"/>
            <a:ext cx="857715" cy="805416"/>
          </a:xfrm>
          <a:prstGeom prst="sun">
            <a:avLst>
              <a:gd name="adj" fmla="val 22980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CDC9FD9-C66E-45E9-9860-02BFE6BAF129}"/>
              </a:ext>
            </a:extLst>
          </p:cNvPr>
          <p:cNvSpPr/>
          <p:nvPr/>
        </p:nvSpPr>
        <p:spPr>
          <a:xfrm>
            <a:off x="-9526" y="29561"/>
            <a:ext cx="45719" cy="9857390"/>
          </a:xfrm>
          <a:custGeom>
            <a:avLst/>
            <a:gdLst>
              <a:gd name="connsiteX0" fmla="*/ 80963 w 104776"/>
              <a:gd name="connsiteY0" fmla="*/ 0 h 9876441"/>
              <a:gd name="connsiteX1" fmla="*/ 104776 w 104776"/>
              <a:gd name="connsiteY1" fmla="*/ 23813 h 9876441"/>
              <a:gd name="connsiteX2" fmla="*/ 104775 w 104776"/>
              <a:gd name="connsiteY2" fmla="*/ 9852628 h 9876441"/>
              <a:gd name="connsiteX3" fmla="*/ 80962 w 104776"/>
              <a:gd name="connsiteY3" fmla="*/ 9876441 h 9876441"/>
              <a:gd name="connsiteX4" fmla="*/ 80963 w 104776"/>
              <a:gd name="connsiteY4" fmla="*/ 9876440 h 9876441"/>
              <a:gd name="connsiteX5" fmla="*/ 57150 w 104776"/>
              <a:gd name="connsiteY5" fmla="*/ 9852627 h 9876441"/>
              <a:gd name="connsiteX6" fmla="*/ 57150 w 104776"/>
              <a:gd name="connsiteY6" fmla="*/ 23813 h 9876441"/>
              <a:gd name="connsiteX7" fmla="*/ 80963 w 104776"/>
              <a:gd name="connsiteY7" fmla="*/ 0 h 9876441"/>
              <a:gd name="connsiteX8" fmla="*/ 23813 w 104776"/>
              <a:gd name="connsiteY8" fmla="*/ 0 h 9876441"/>
              <a:gd name="connsiteX9" fmla="*/ 47626 w 104776"/>
              <a:gd name="connsiteY9" fmla="*/ 23813 h 9876441"/>
              <a:gd name="connsiteX10" fmla="*/ 47625 w 104776"/>
              <a:gd name="connsiteY10" fmla="*/ 9852628 h 9876441"/>
              <a:gd name="connsiteX11" fmla="*/ 23812 w 104776"/>
              <a:gd name="connsiteY11" fmla="*/ 9876441 h 9876441"/>
              <a:gd name="connsiteX12" fmla="*/ 23813 w 104776"/>
              <a:gd name="connsiteY12" fmla="*/ 9876440 h 9876441"/>
              <a:gd name="connsiteX13" fmla="*/ 0 w 104776"/>
              <a:gd name="connsiteY13" fmla="*/ 9852627 h 9876441"/>
              <a:gd name="connsiteX14" fmla="*/ 0 w 104776"/>
              <a:gd name="connsiteY14" fmla="*/ 23813 h 9876441"/>
              <a:gd name="connsiteX15" fmla="*/ 23813 w 104776"/>
              <a:gd name="connsiteY15" fmla="*/ 0 h 987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76" h="9876441">
                <a:moveTo>
                  <a:pt x="80963" y="0"/>
                </a:moveTo>
                <a:cubicBezTo>
                  <a:pt x="94115" y="0"/>
                  <a:pt x="104776" y="10661"/>
                  <a:pt x="104776" y="23813"/>
                </a:cubicBezTo>
                <a:cubicBezTo>
                  <a:pt x="104776" y="3300085"/>
                  <a:pt x="104775" y="6576356"/>
                  <a:pt x="104775" y="9852628"/>
                </a:cubicBezTo>
                <a:cubicBezTo>
                  <a:pt x="104775" y="9865780"/>
                  <a:pt x="94114" y="9876441"/>
                  <a:pt x="80962" y="9876441"/>
                </a:cubicBezTo>
                <a:lnTo>
                  <a:pt x="80963" y="9876440"/>
                </a:lnTo>
                <a:cubicBezTo>
                  <a:pt x="67811" y="9876440"/>
                  <a:pt x="57150" y="9865779"/>
                  <a:pt x="57150" y="9852627"/>
                </a:cubicBezTo>
                <a:lnTo>
                  <a:pt x="57150" y="23813"/>
                </a:lnTo>
                <a:cubicBezTo>
                  <a:pt x="57150" y="10661"/>
                  <a:pt x="67811" y="0"/>
                  <a:pt x="80963" y="0"/>
                </a:cubicBezTo>
                <a:close/>
                <a:moveTo>
                  <a:pt x="23813" y="0"/>
                </a:moveTo>
                <a:cubicBezTo>
                  <a:pt x="36965" y="0"/>
                  <a:pt x="47626" y="10661"/>
                  <a:pt x="47626" y="23813"/>
                </a:cubicBezTo>
                <a:cubicBezTo>
                  <a:pt x="47626" y="3300085"/>
                  <a:pt x="47625" y="6576356"/>
                  <a:pt x="47625" y="9852628"/>
                </a:cubicBezTo>
                <a:cubicBezTo>
                  <a:pt x="47625" y="9865780"/>
                  <a:pt x="36964" y="9876441"/>
                  <a:pt x="23812" y="9876441"/>
                </a:cubicBezTo>
                <a:lnTo>
                  <a:pt x="23813" y="9876440"/>
                </a:lnTo>
                <a:cubicBezTo>
                  <a:pt x="10661" y="9876440"/>
                  <a:pt x="0" y="9865779"/>
                  <a:pt x="0" y="9852627"/>
                </a:cubicBezTo>
                <a:lnTo>
                  <a:pt x="0" y="23813"/>
                </a:lnTo>
                <a:cubicBezTo>
                  <a:pt x="0" y="10661"/>
                  <a:pt x="10661" y="0"/>
                  <a:pt x="23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2C900C7-9256-4806-97C9-8A3189F76C27}"/>
              </a:ext>
            </a:extLst>
          </p:cNvPr>
          <p:cNvSpPr/>
          <p:nvPr/>
        </p:nvSpPr>
        <p:spPr>
          <a:xfrm>
            <a:off x="6826843" y="35378"/>
            <a:ext cx="45719" cy="9857390"/>
          </a:xfrm>
          <a:custGeom>
            <a:avLst/>
            <a:gdLst>
              <a:gd name="connsiteX0" fmla="*/ 80963 w 104776"/>
              <a:gd name="connsiteY0" fmla="*/ 0 h 9876441"/>
              <a:gd name="connsiteX1" fmla="*/ 104776 w 104776"/>
              <a:gd name="connsiteY1" fmla="*/ 23813 h 9876441"/>
              <a:gd name="connsiteX2" fmla="*/ 104775 w 104776"/>
              <a:gd name="connsiteY2" fmla="*/ 9852628 h 9876441"/>
              <a:gd name="connsiteX3" fmla="*/ 80962 w 104776"/>
              <a:gd name="connsiteY3" fmla="*/ 9876441 h 9876441"/>
              <a:gd name="connsiteX4" fmla="*/ 80963 w 104776"/>
              <a:gd name="connsiteY4" fmla="*/ 9876440 h 9876441"/>
              <a:gd name="connsiteX5" fmla="*/ 57150 w 104776"/>
              <a:gd name="connsiteY5" fmla="*/ 9852627 h 9876441"/>
              <a:gd name="connsiteX6" fmla="*/ 57150 w 104776"/>
              <a:gd name="connsiteY6" fmla="*/ 23813 h 9876441"/>
              <a:gd name="connsiteX7" fmla="*/ 80963 w 104776"/>
              <a:gd name="connsiteY7" fmla="*/ 0 h 9876441"/>
              <a:gd name="connsiteX8" fmla="*/ 23813 w 104776"/>
              <a:gd name="connsiteY8" fmla="*/ 0 h 9876441"/>
              <a:gd name="connsiteX9" fmla="*/ 47626 w 104776"/>
              <a:gd name="connsiteY9" fmla="*/ 23813 h 9876441"/>
              <a:gd name="connsiteX10" fmla="*/ 47625 w 104776"/>
              <a:gd name="connsiteY10" fmla="*/ 9852628 h 9876441"/>
              <a:gd name="connsiteX11" fmla="*/ 23812 w 104776"/>
              <a:gd name="connsiteY11" fmla="*/ 9876441 h 9876441"/>
              <a:gd name="connsiteX12" fmla="*/ 23813 w 104776"/>
              <a:gd name="connsiteY12" fmla="*/ 9876440 h 9876441"/>
              <a:gd name="connsiteX13" fmla="*/ 0 w 104776"/>
              <a:gd name="connsiteY13" fmla="*/ 9852627 h 9876441"/>
              <a:gd name="connsiteX14" fmla="*/ 0 w 104776"/>
              <a:gd name="connsiteY14" fmla="*/ 23813 h 9876441"/>
              <a:gd name="connsiteX15" fmla="*/ 23813 w 104776"/>
              <a:gd name="connsiteY15" fmla="*/ 0 h 987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76" h="9876441">
                <a:moveTo>
                  <a:pt x="80963" y="0"/>
                </a:moveTo>
                <a:cubicBezTo>
                  <a:pt x="94115" y="0"/>
                  <a:pt x="104776" y="10661"/>
                  <a:pt x="104776" y="23813"/>
                </a:cubicBezTo>
                <a:cubicBezTo>
                  <a:pt x="104776" y="3300085"/>
                  <a:pt x="104775" y="6576356"/>
                  <a:pt x="104775" y="9852628"/>
                </a:cubicBezTo>
                <a:cubicBezTo>
                  <a:pt x="104775" y="9865780"/>
                  <a:pt x="94114" y="9876441"/>
                  <a:pt x="80962" y="9876441"/>
                </a:cubicBezTo>
                <a:lnTo>
                  <a:pt x="80963" y="9876440"/>
                </a:lnTo>
                <a:cubicBezTo>
                  <a:pt x="67811" y="9876440"/>
                  <a:pt x="57150" y="9865779"/>
                  <a:pt x="57150" y="9852627"/>
                </a:cubicBezTo>
                <a:lnTo>
                  <a:pt x="57150" y="23813"/>
                </a:lnTo>
                <a:cubicBezTo>
                  <a:pt x="57150" y="10661"/>
                  <a:pt x="67811" y="0"/>
                  <a:pt x="80963" y="0"/>
                </a:cubicBezTo>
                <a:close/>
                <a:moveTo>
                  <a:pt x="23813" y="0"/>
                </a:moveTo>
                <a:cubicBezTo>
                  <a:pt x="36965" y="0"/>
                  <a:pt x="47626" y="10661"/>
                  <a:pt x="47626" y="23813"/>
                </a:cubicBezTo>
                <a:cubicBezTo>
                  <a:pt x="47626" y="3300085"/>
                  <a:pt x="47625" y="6576356"/>
                  <a:pt x="47625" y="9852628"/>
                </a:cubicBezTo>
                <a:cubicBezTo>
                  <a:pt x="47625" y="9865780"/>
                  <a:pt x="36964" y="9876441"/>
                  <a:pt x="23812" y="9876441"/>
                </a:cubicBezTo>
                <a:lnTo>
                  <a:pt x="23813" y="9876440"/>
                </a:lnTo>
                <a:cubicBezTo>
                  <a:pt x="10661" y="9876440"/>
                  <a:pt x="0" y="9865779"/>
                  <a:pt x="0" y="9852627"/>
                </a:cubicBezTo>
                <a:lnTo>
                  <a:pt x="0" y="23813"/>
                </a:lnTo>
                <a:cubicBezTo>
                  <a:pt x="0" y="10661"/>
                  <a:pt x="10661" y="0"/>
                  <a:pt x="23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58D0A0B-EAC0-410C-8370-FC27E6C24347}"/>
              </a:ext>
            </a:extLst>
          </p:cNvPr>
          <p:cNvGrpSpPr/>
          <p:nvPr/>
        </p:nvGrpSpPr>
        <p:grpSpPr>
          <a:xfrm>
            <a:off x="2916885" y="4303112"/>
            <a:ext cx="3373035" cy="2456766"/>
            <a:chOff x="2989806" y="4237114"/>
            <a:chExt cx="3373035" cy="2456766"/>
          </a:xfrm>
        </p:grpSpPr>
        <p:sp>
          <p:nvSpPr>
            <p:cNvPr id="4" name="Star: 8 Points 3">
              <a:extLst>
                <a:ext uri="{FF2B5EF4-FFF2-40B4-BE49-F238E27FC236}">
                  <a16:creationId xmlns:a16="http://schemas.microsoft.com/office/drawing/2014/main" id="{2066A486-15B4-44C1-A401-00FDFB448BC9}"/>
                </a:ext>
              </a:extLst>
            </p:cNvPr>
            <p:cNvSpPr/>
            <p:nvPr/>
          </p:nvSpPr>
          <p:spPr>
            <a:xfrm>
              <a:off x="3592382" y="5015593"/>
              <a:ext cx="1391031" cy="1341317"/>
            </a:xfrm>
            <a:prstGeom prst="star8">
              <a:avLst>
                <a:gd name="adj" fmla="val 43721"/>
              </a:avLst>
            </a:prstGeom>
            <a:blipFill dpi="0" rotWithShape="1">
              <a:blip r:embed="rId6">
                <a:alphaModFix amt="31000"/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PlasticWrap trans="52000" smoothness="8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Star: 8 Points 23">
              <a:extLst>
                <a:ext uri="{FF2B5EF4-FFF2-40B4-BE49-F238E27FC236}">
                  <a16:creationId xmlns:a16="http://schemas.microsoft.com/office/drawing/2014/main" id="{3852AACB-C8AF-4744-8B05-3EEE2993484B}"/>
                </a:ext>
              </a:extLst>
            </p:cNvPr>
            <p:cNvSpPr/>
            <p:nvPr/>
          </p:nvSpPr>
          <p:spPr>
            <a:xfrm>
              <a:off x="2989806" y="5730775"/>
              <a:ext cx="906871" cy="963105"/>
            </a:xfrm>
            <a:prstGeom prst="star8">
              <a:avLst>
                <a:gd name="adj" fmla="val 43721"/>
              </a:avLst>
            </a:prstGeom>
            <a:blipFill dpi="0" rotWithShape="1">
              <a:blip r:embed="rId6">
                <a:alphaModFix amt="33000"/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PlasticWrap trans="52000" smoothness="8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Star: 8 Points 24">
              <a:extLst>
                <a:ext uri="{FF2B5EF4-FFF2-40B4-BE49-F238E27FC236}">
                  <a16:creationId xmlns:a16="http://schemas.microsoft.com/office/drawing/2014/main" id="{AEEF5B3A-3027-4C73-BAEB-16CA8BAEEA14}"/>
                </a:ext>
              </a:extLst>
            </p:cNvPr>
            <p:cNvSpPr/>
            <p:nvPr/>
          </p:nvSpPr>
          <p:spPr>
            <a:xfrm>
              <a:off x="4562787" y="4237114"/>
              <a:ext cx="1800054" cy="1638894"/>
            </a:xfrm>
            <a:prstGeom prst="star8">
              <a:avLst>
                <a:gd name="adj" fmla="val 43721"/>
              </a:avLst>
            </a:prstGeom>
            <a:blipFill dpi="0" rotWithShape="1">
              <a:blip r:embed="rId6">
                <a:alphaModFix amt="18000"/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PlasticWrap trans="52000" smoothness="8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4000" t="6000"/>
              </a:stretch>
            </a:blipFill>
            <a:effectLst>
              <a:reflection stA="0" endPos="65000" dist="50800" dir="5400000" sy="-100000" algn="bl" rotWithShape="0"/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AA2A1E3-EB43-423A-A986-2D62A8B08A7C}"/>
              </a:ext>
            </a:extLst>
          </p:cNvPr>
          <p:cNvGrpSpPr/>
          <p:nvPr/>
        </p:nvGrpSpPr>
        <p:grpSpPr>
          <a:xfrm rot="21422886">
            <a:off x="3404050" y="6167811"/>
            <a:ext cx="3498425" cy="268174"/>
            <a:chOff x="3258908" y="6250534"/>
            <a:chExt cx="3498425" cy="326660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EC8580A-6F05-4DFC-9EA7-3BC88AC37559}"/>
                </a:ext>
              </a:extLst>
            </p:cNvPr>
            <p:cNvSpPr/>
            <p:nvPr/>
          </p:nvSpPr>
          <p:spPr>
            <a:xfrm rot="3729178" flipH="1">
              <a:off x="5047595" y="5040983"/>
              <a:ext cx="79198" cy="2652151"/>
            </a:xfrm>
            <a:prstGeom prst="roundRect">
              <a:avLst>
                <a:gd name="adj" fmla="val 50000"/>
              </a:avLst>
            </a:prstGeom>
            <a:solidFill>
              <a:srgbClr val="E1FDB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724F2ED-03D4-44FD-A9EF-B0DAE84DD348}"/>
                </a:ext>
              </a:extLst>
            </p:cNvPr>
            <p:cNvSpPr/>
            <p:nvPr/>
          </p:nvSpPr>
          <p:spPr>
            <a:xfrm rot="3729178" flipH="1">
              <a:off x="5391659" y="4964057"/>
              <a:ext cx="79198" cy="2652151"/>
            </a:xfrm>
            <a:prstGeom prst="roundRect">
              <a:avLst>
                <a:gd name="adj" fmla="val 50000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714EE56B-F0A2-4DCB-90FB-FA936AC819E0}"/>
                </a:ext>
              </a:extLst>
            </p:cNvPr>
            <p:cNvSpPr/>
            <p:nvPr/>
          </p:nvSpPr>
          <p:spPr>
            <a:xfrm rot="3729178" flipH="1">
              <a:off x="4545385" y="5211519"/>
              <a:ext cx="79198" cy="2652151"/>
            </a:xfrm>
            <a:prstGeom prst="roundRect">
              <a:avLst>
                <a:gd name="adj" fmla="val 50000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E3E6897-353F-475E-ABDE-612AEC6408F4}"/>
              </a:ext>
            </a:extLst>
          </p:cNvPr>
          <p:cNvSpPr/>
          <p:nvPr/>
        </p:nvSpPr>
        <p:spPr>
          <a:xfrm rot="5400000">
            <a:off x="3395052" y="6470786"/>
            <a:ext cx="50924" cy="6841029"/>
          </a:xfrm>
          <a:custGeom>
            <a:avLst/>
            <a:gdLst>
              <a:gd name="connsiteX0" fmla="*/ 80963 w 104776"/>
              <a:gd name="connsiteY0" fmla="*/ 0 h 9876441"/>
              <a:gd name="connsiteX1" fmla="*/ 104776 w 104776"/>
              <a:gd name="connsiteY1" fmla="*/ 23813 h 9876441"/>
              <a:gd name="connsiteX2" fmla="*/ 104775 w 104776"/>
              <a:gd name="connsiteY2" fmla="*/ 9852628 h 9876441"/>
              <a:gd name="connsiteX3" fmla="*/ 80962 w 104776"/>
              <a:gd name="connsiteY3" fmla="*/ 9876441 h 9876441"/>
              <a:gd name="connsiteX4" fmla="*/ 80963 w 104776"/>
              <a:gd name="connsiteY4" fmla="*/ 9876440 h 9876441"/>
              <a:gd name="connsiteX5" fmla="*/ 57150 w 104776"/>
              <a:gd name="connsiteY5" fmla="*/ 9852627 h 9876441"/>
              <a:gd name="connsiteX6" fmla="*/ 57150 w 104776"/>
              <a:gd name="connsiteY6" fmla="*/ 23813 h 9876441"/>
              <a:gd name="connsiteX7" fmla="*/ 80963 w 104776"/>
              <a:gd name="connsiteY7" fmla="*/ 0 h 9876441"/>
              <a:gd name="connsiteX8" fmla="*/ 23813 w 104776"/>
              <a:gd name="connsiteY8" fmla="*/ 0 h 9876441"/>
              <a:gd name="connsiteX9" fmla="*/ 47626 w 104776"/>
              <a:gd name="connsiteY9" fmla="*/ 23813 h 9876441"/>
              <a:gd name="connsiteX10" fmla="*/ 47625 w 104776"/>
              <a:gd name="connsiteY10" fmla="*/ 9852628 h 9876441"/>
              <a:gd name="connsiteX11" fmla="*/ 23812 w 104776"/>
              <a:gd name="connsiteY11" fmla="*/ 9876441 h 9876441"/>
              <a:gd name="connsiteX12" fmla="*/ 23813 w 104776"/>
              <a:gd name="connsiteY12" fmla="*/ 9876440 h 9876441"/>
              <a:gd name="connsiteX13" fmla="*/ 0 w 104776"/>
              <a:gd name="connsiteY13" fmla="*/ 9852627 h 9876441"/>
              <a:gd name="connsiteX14" fmla="*/ 0 w 104776"/>
              <a:gd name="connsiteY14" fmla="*/ 23813 h 9876441"/>
              <a:gd name="connsiteX15" fmla="*/ 23813 w 104776"/>
              <a:gd name="connsiteY15" fmla="*/ 0 h 987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76" h="9876441">
                <a:moveTo>
                  <a:pt x="80963" y="0"/>
                </a:moveTo>
                <a:cubicBezTo>
                  <a:pt x="94115" y="0"/>
                  <a:pt x="104776" y="10661"/>
                  <a:pt x="104776" y="23813"/>
                </a:cubicBezTo>
                <a:cubicBezTo>
                  <a:pt x="104776" y="3300085"/>
                  <a:pt x="104775" y="6576356"/>
                  <a:pt x="104775" y="9852628"/>
                </a:cubicBezTo>
                <a:cubicBezTo>
                  <a:pt x="104775" y="9865780"/>
                  <a:pt x="94114" y="9876441"/>
                  <a:pt x="80962" y="9876441"/>
                </a:cubicBezTo>
                <a:lnTo>
                  <a:pt x="80963" y="9876440"/>
                </a:lnTo>
                <a:cubicBezTo>
                  <a:pt x="67811" y="9876440"/>
                  <a:pt x="57150" y="9865779"/>
                  <a:pt x="57150" y="9852627"/>
                </a:cubicBezTo>
                <a:lnTo>
                  <a:pt x="57150" y="23813"/>
                </a:lnTo>
                <a:cubicBezTo>
                  <a:pt x="57150" y="10661"/>
                  <a:pt x="67811" y="0"/>
                  <a:pt x="80963" y="0"/>
                </a:cubicBezTo>
                <a:close/>
                <a:moveTo>
                  <a:pt x="23813" y="0"/>
                </a:moveTo>
                <a:cubicBezTo>
                  <a:pt x="36965" y="0"/>
                  <a:pt x="47626" y="10661"/>
                  <a:pt x="47626" y="23813"/>
                </a:cubicBezTo>
                <a:cubicBezTo>
                  <a:pt x="47626" y="3300085"/>
                  <a:pt x="47625" y="6576356"/>
                  <a:pt x="47625" y="9852628"/>
                </a:cubicBezTo>
                <a:cubicBezTo>
                  <a:pt x="47625" y="9865780"/>
                  <a:pt x="36964" y="9876441"/>
                  <a:pt x="23812" y="9876441"/>
                </a:cubicBezTo>
                <a:lnTo>
                  <a:pt x="23813" y="9876440"/>
                </a:lnTo>
                <a:cubicBezTo>
                  <a:pt x="10661" y="9876440"/>
                  <a:pt x="0" y="9865779"/>
                  <a:pt x="0" y="9852627"/>
                </a:cubicBezTo>
                <a:lnTo>
                  <a:pt x="0" y="23813"/>
                </a:lnTo>
                <a:cubicBezTo>
                  <a:pt x="0" y="10661"/>
                  <a:pt x="10661" y="0"/>
                  <a:pt x="23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32D1F03-DBBD-4544-AC75-EF1E5D38BF68}"/>
              </a:ext>
            </a:extLst>
          </p:cNvPr>
          <p:cNvSpPr/>
          <p:nvPr/>
        </p:nvSpPr>
        <p:spPr>
          <a:xfrm>
            <a:off x="961610" y="189430"/>
            <a:ext cx="257314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0" cap="none" spc="0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15 Chops" panose="00000400000000000000" pitchFamily="2" charset="2"/>
              </a:rPr>
              <a:t>Fb_Duong</a:t>
            </a:r>
            <a:r>
              <a:rPr lang="en-US" sz="2800" b="0" cap="none" spc="0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15 Chops" panose="00000400000000000000" pitchFamily="2" charset="2"/>
              </a:rPr>
              <a:t> Hung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CE15F1F-3BFE-4881-A860-5F3858FEC046}"/>
              </a:ext>
            </a:extLst>
          </p:cNvPr>
          <p:cNvGrpSpPr/>
          <p:nvPr/>
        </p:nvGrpSpPr>
        <p:grpSpPr>
          <a:xfrm rot="21206018">
            <a:off x="576081" y="8098533"/>
            <a:ext cx="2824457" cy="247540"/>
            <a:chOff x="3258908" y="6250534"/>
            <a:chExt cx="3498425" cy="326660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929B8641-7120-466F-AFE7-C15CF3F5C4A1}"/>
                </a:ext>
              </a:extLst>
            </p:cNvPr>
            <p:cNvSpPr/>
            <p:nvPr/>
          </p:nvSpPr>
          <p:spPr>
            <a:xfrm rot="3729178" flipH="1">
              <a:off x="5047595" y="5040983"/>
              <a:ext cx="79198" cy="2652151"/>
            </a:xfrm>
            <a:prstGeom prst="roundRect">
              <a:avLst>
                <a:gd name="adj" fmla="val 50000"/>
              </a:avLst>
            </a:prstGeom>
            <a:solidFill>
              <a:srgbClr val="E1FDB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C5FAA6FB-50AB-4370-B845-82DDA7C11129}"/>
                </a:ext>
              </a:extLst>
            </p:cNvPr>
            <p:cNvSpPr/>
            <p:nvPr/>
          </p:nvSpPr>
          <p:spPr>
            <a:xfrm rot="3729178" flipH="1">
              <a:off x="5391659" y="4964057"/>
              <a:ext cx="79198" cy="2652151"/>
            </a:xfrm>
            <a:prstGeom prst="roundRect">
              <a:avLst>
                <a:gd name="adj" fmla="val 50000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33115601-8F11-4BD8-9C86-47BCC40CEEDF}"/>
                </a:ext>
              </a:extLst>
            </p:cNvPr>
            <p:cNvSpPr/>
            <p:nvPr/>
          </p:nvSpPr>
          <p:spPr>
            <a:xfrm rot="3729178" flipH="1">
              <a:off x="4545385" y="5211519"/>
              <a:ext cx="79198" cy="2652151"/>
            </a:xfrm>
            <a:prstGeom prst="roundRect">
              <a:avLst>
                <a:gd name="adj" fmla="val 50000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Sun 48">
            <a:extLst>
              <a:ext uri="{FF2B5EF4-FFF2-40B4-BE49-F238E27FC236}">
                <a16:creationId xmlns:a16="http://schemas.microsoft.com/office/drawing/2014/main" id="{385531EF-D495-4930-8DD6-8102A5CADAC7}"/>
              </a:ext>
            </a:extLst>
          </p:cNvPr>
          <p:cNvSpPr/>
          <p:nvPr/>
        </p:nvSpPr>
        <p:spPr>
          <a:xfrm>
            <a:off x="5841414" y="548854"/>
            <a:ext cx="817419" cy="785612"/>
          </a:xfrm>
          <a:prstGeom prst="sun">
            <a:avLst>
              <a:gd name="adj" fmla="val 22980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B863763-16F1-4A30-BAC8-75CB0A556DFE}"/>
              </a:ext>
            </a:extLst>
          </p:cNvPr>
          <p:cNvSpPr/>
          <p:nvPr/>
        </p:nvSpPr>
        <p:spPr>
          <a:xfrm>
            <a:off x="5089781" y="172861"/>
            <a:ext cx="1685408" cy="400110"/>
          </a:xfrm>
          <a:prstGeom prst="rect">
            <a:avLst/>
          </a:prstGeom>
          <a:solidFill>
            <a:srgbClr val="E1FDBF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New 2022</a:t>
            </a:r>
            <a:endParaRPr lang="en-US" sz="2000" b="1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3" name="Diagonal Stripe 2">
            <a:extLst>
              <a:ext uri="{FF2B5EF4-FFF2-40B4-BE49-F238E27FC236}">
                <a16:creationId xmlns:a16="http://schemas.microsoft.com/office/drawing/2014/main" id="{923DB7A6-6BB5-4027-9378-F0844BFDD42B}"/>
              </a:ext>
            </a:extLst>
          </p:cNvPr>
          <p:cNvSpPr/>
          <p:nvPr/>
        </p:nvSpPr>
        <p:spPr>
          <a:xfrm rot="10800000" flipH="1">
            <a:off x="0" y="829698"/>
            <a:ext cx="665877" cy="9036137"/>
          </a:xfrm>
          <a:prstGeom prst="diagStripe">
            <a:avLst>
              <a:gd name="adj" fmla="val 0"/>
            </a:avLst>
          </a:prstGeom>
          <a:gradFill flip="none" rotWithShape="1">
            <a:gsLst>
              <a:gs pos="20000">
                <a:srgbClr val="0000CC"/>
              </a:gs>
              <a:gs pos="55000">
                <a:schemeClr val="accent5">
                  <a:lumMod val="0"/>
                  <a:lumOff val="100000"/>
                </a:schemeClr>
              </a:gs>
              <a:gs pos="87000">
                <a:srgbClr val="FFFF66"/>
              </a:gs>
              <a:gs pos="100000">
                <a:srgbClr val="0000CC"/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0B6B44B3-3EDC-4C98-8B3D-FA3E9C39A747}"/>
              </a:ext>
            </a:extLst>
          </p:cNvPr>
          <p:cNvSpPr/>
          <p:nvPr/>
        </p:nvSpPr>
        <p:spPr>
          <a:xfrm rot="3414245">
            <a:off x="-49596" y="5371401"/>
            <a:ext cx="2330258" cy="3979697"/>
          </a:xfrm>
          <a:custGeom>
            <a:avLst/>
            <a:gdLst>
              <a:gd name="connsiteX0" fmla="*/ 1535543 w 1793984"/>
              <a:gd name="connsiteY0" fmla="*/ 594372 h 3979697"/>
              <a:gd name="connsiteX1" fmla="*/ 1642593 w 1793984"/>
              <a:gd name="connsiteY1" fmla="*/ 558007 h 3979697"/>
              <a:gd name="connsiteX2" fmla="*/ 1793984 w 1793984"/>
              <a:gd name="connsiteY2" fmla="*/ 682166 h 3979697"/>
              <a:gd name="connsiteX3" fmla="*/ 1793983 w 1793984"/>
              <a:gd name="connsiteY3" fmla="*/ 3979697 h 3979697"/>
              <a:gd name="connsiteX4" fmla="*/ 1633421 w 1793984"/>
              <a:gd name="connsiteY4" fmla="*/ 3918896 h 3979697"/>
              <a:gd name="connsiteX5" fmla="*/ 1199773 w 1793984"/>
              <a:gd name="connsiteY5" fmla="*/ 3550683 h 3979697"/>
              <a:gd name="connsiteX6" fmla="*/ 1199774 w 1793984"/>
              <a:gd name="connsiteY6" fmla="*/ 1034399 h 3979697"/>
              <a:gd name="connsiteX7" fmla="*/ 1211671 w 1793984"/>
              <a:gd name="connsiteY7" fmla="*/ 986072 h 3979697"/>
              <a:gd name="connsiteX8" fmla="*/ 1351164 w 1793984"/>
              <a:gd name="connsiteY8" fmla="*/ 910240 h 3979697"/>
              <a:gd name="connsiteX9" fmla="*/ 1490660 w 1793984"/>
              <a:gd name="connsiteY9" fmla="*/ 986071 h 3979697"/>
              <a:gd name="connsiteX10" fmla="*/ 1491201 w 1793984"/>
              <a:gd name="connsiteY10" fmla="*/ 988272 h 3979697"/>
              <a:gd name="connsiteX11" fmla="*/ 1491201 w 1793984"/>
              <a:gd name="connsiteY11" fmla="*/ 682166 h 3979697"/>
              <a:gd name="connsiteX12" fmla="*/ 1535543 w 1793984"/>
              <a:gd name="connsiteY12" fmla="*/ 594372 h 3979697"/>
              <a:gd name="connsiteX13" fmla="*/ 34570 w 1793984"/>
              <a:gd name="connsiteY13" fmla="*/ 175549 h 3979697"/>
              <a:gd name="connsiteX14" fmla="*/ 151391 w 1793984"/>
              <a:gd name="connsiteY14" fmla="*/ 130367 h 3979697"/>
              <a:gd name="connsiteX15" fmla="*/ 302783 w 1793984"/>
              <a:gd name="connsiteY15" fmla="*/ 254527 h 3979697"/>
              <a:gd name="connsiteX16" fmla="*/ 302783 w 1793984"/>
              <a:gd name="connsiteY16" fmla="*/ 797719 h 3979697"/>
              <a:gd name="connsiteX17" fmla="*/ 314679 w 1793984"/>
              <a:gd name="connsiteY17" fmla="*/ 749394 h 3979697"/>
              <a:gd name="connsiteX18" fmla="*/ 454172 w 1793984"/>
              <a:gd name="connsiteY18" fmla="*/ 673563 h 3979697"/>
              <a:gd name="connsiteX19" fmla="*/ 593668 w 1793984"/>
              <a:gd name="connsiteY19" fmla="*/ 749394 h 3979697"/>
              <a:gd name="connsiteX20" fmla="*/ 605564 w 1793984"/>
              <a:gd name="connsiteY20" fmla="*/ 797718 h 3979697"/>
              <a:gd name="connsiteX21" fmla="*/ 605564 w 1793984"/>
              <a:gd name="connsiteY21" fmla="*/ 623901 h 3979697"/>
              <a:gd name="connsiteX22" fmla="*/ 756955 w 1793984"/>
              <a:gd name="connsiteY22" fmla="*/ 499741 h 3979697"/>
              <a:gd name="connsiteX23" fmla="*/ 896450 w 1793984"/>
              <a:gd name="connsiteY23" fmla="*/ 575573 h 3979697"/>
              <a:gd name="connsiteX24" fmla="*/ 896991 w 1793984"/>
              <a:gd name="connsiteY24" fmla="*/ 577770 h 3979697"/>
              <a:gd name="connsiteX25" fmla="*/ 896991 w 1793984"/>
              <a:gd name="connsiteY25" fmla="*/ 124160 h 3979697"/>
              <a:gd name="connsiteX26" fmla="*/ 1048382 w 1793984"/>
              <a:gd name="connsiteY26" fmla="*/ 0 h 3979697"/>
              <a:gd name="connsiteX27" fmla="*/ 1199773 w 1793984"/>
              <a:gd name="connsiteY27" fmla="*/ 124160 h 3979697"/>
              <a:gd name="connsiteX28" fmla="*/ 1199774 w 1793984"/>
              <a:gd name="connsiteY28" fmla="*/ 1034399 h 3979697"/>
              <a:gd name="connsiteX29" fmla="*/ 1199773 w 1793984"/>
              <a:gd name="connsiteY29" fmla="*/ 1034400 h 3979697"/>
              <a:gd name="connsiteX30" fmla="*/ 1199773 w 1793984"/>
              <a:gd name="connsiteY30" fmla="*/ 3550683 h 3979697"/>
              <a:gd name="connsiteX31" fmla="*/ 0 w 1793984"/>
              <a:gd name="connsiteY31" fmla="*/ 2531947 h 3979697"/>
              <a:gd name="connsiteX32" fmla="*/ 0 w 1793984"/>
              <a:gd name="connsiteY32" fmla="*/ 254527 h 3979697"/>
              <a:gd name="connsiteX33" fmla="*/ 11898 w 1793984"/>
              <a:gd name="connsiteY33" fmla="*/ 206198 h 3979697"/>
              <a:gd name="connsiteX34" fmla="*/ 34570 w 1793984"/>
              <a:gd name="connsiteY34" fmla="*/ 175549 h 397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793984" h="3979697">
                <a:moveTo>
                  <a:pt x="1535543" y="594372"/>
                </a:moveTo>
                <a:cubicBezTo>
                  <a:pt x="1562939" y="571904"/>
                  <a:pt x="1600786" y="558007"/>
                  <a:pt x="1642593" y="558007"/>
                </a:cubicBezTo>
                <a:cubicBezTo>
                  <a:pt x="1726204" y="558007"/>
                  <a:pt x="1793984" y="613594"/>
                  <a:pt x="1793984" y="682166"/>
                </a:cubicBezTo>
                <a:lnTo>
                  <a:pt x="1793983" y="3979697"/>
                </a:lnTo>
                <a:lnTo>
                  <a:pt x="1633421" y="3918896"/>
                </a:lnTo>
                <a:lnTo>
                  <a:pt x="1199773" y="3550683"/>
                </a:lnTo>
                <a:lnTo>
                  <a:pt x="1199774" y="1034399"/>
                </a:lnTo>
                <a:lnTo>
                  <a:pt x="1211671" y="986072"/>
                </a:lnTo>
                <a:cubicBezTo>
                  <a:pt x="1234654" y="941509"/>
                  <a:pt x="1288457" y="910240"/>
                  <a:pt x="1351164" y="910240"/>
                </a:cubicBezTo>
                <a:cubicBezTo>
                  <a:pt x="1413873" y="910240"/>
                  <a:pt x="1467677" y="941509"/>
                  <a:pt x="1490660" y="986071"/>
                </a:cubicBezTo>
                <a:lnTo>
                  <a:pt x="1491201" y="988272"/>
                </a:lnTo>
                <a:lnTo>
                  <a:pt x="1491201" y="682166"/>
                </a:lnTo>
                <a:cubicBezTo>
                  <a:pt x="1491201" y="647880"/>
                  <a:pt x="1508146" y="616840"/>
                  <a:pt x="1535543" y="594372"/>
                </a:cubicBezTo>
                <a:close/>
                <a:moveTo>
                  <a:pt x="34570" y="175549"/>
                </a:moveTo>
                <a:cubicBezTo>
                  <a:pt x="62338" y="147955"/>
                  <a:pt x="104360" y="130367"/>
                  <a:pt x="151391" y="130367"/>
                </a:cubicBezTo>
                <a:cubicBezTo>
                  <a:pt x="235003" y="130367"/>
                  <a:pt x="302783" y="185955"/>
                  <a:pt x="302783" y="254527"/>
                </a:cubicBezTo>
                <a:lnTo>
                  <a:pt x="302783" y="797719"/>
                </a:lnTo>
                <a:lnTo>
                  <a:pt x="314679" y="749394"/>
                </a:lnTo>
                <a:cubicBezTo>
                  <a:pt x="337661" y="704831"/>
                  <a:pt x="391465" y="673563"/>
                  <a:pt x="454172" y="673563"/>
                </a:cubicBezTo>
                <a:cubicBezTo>
                  <a:pt x="516883" y="673563"/>
                  <a:pt x="570685" y="704832"/>
                  <a:pt x="593668" y="749394"/>
                </a:cubicBezTo>
                <a:lnTo>
                  <a:pt x="605564" y="797718"/>
                </a:lnTo>
                <a:lnTo>
                  <a:pt x="605564" y="623901"/>
                </a:lnTo>
                <a:cubicBezTo>
                  <a:pt x="605564" y="555329"/>
                  <a:pt x="673344" y="499741"/>
                  <a:pt x="756955" y="499741"/>
                </a:cubicBezTo>
                <a:cubicBezTo>
                  <a:pt x="819664" y="499741"/>
                  <a:pt x="873467" y="531010"/>
                  <a:pt x="896450" y="575573"/>
                </a:cubicBezTo>
                <a:lnTo>
                  <a:pt x="896991" y="577770"/>
                </a:lnTo>
                <a:lnTo>
                  <a:pt x="896991" y="124160"/>
                </a:lnTo>
                <a:cubicBezTo>
                  <a:pt x="896991" y="55588"/>
                  <a:pt x="964771" y="0"/>
                  <a:pt x="1048382" y="0"/>
                </a:cubicBezTo>
                <a:cubicBezTo>
                  <a:pt x="1131993" y="0"/>
                  <a:pt x="1199773" y="55588"/>
                  <a:pt x="1199773" y="124160"/>
                </a:cubicBezTo>
                <a:lnTo>
                  <a:pt x="1199774" y="1034399"/>
                </a:lnTo>
                <a:lnTo>
                  <a:pt x="1199773" y="1034400"/>
                </a:lnTo>
                <a:lnTo>
                  <a:pt x="1199773" y="3550683"/>
                </a:lnTo>
                <a:lnTo>
                  <a:pt x="0" y="2531947"/>
                </a:lnTo>
                <a:lnTo>
                  <a:pt x="0" y="254527"/>
                </a:lnTo>
                <a:cubicBezTo>
                  <a:pt x="0" y="237383"/>
                  <a:pt x="4236" y="221052"/>
                  <a:pt x="11898" y="206198"/>
                </a:cubicBezTo>
                <a:cubicBezTo>
                  <a:pt x="17643" y="195057"/>
                  <a:pt x="25315" y="184747"/>
                  <a:pt x="34570" y="175549"/>
                </a:cubicBezTo>
                <a:close/>
              </a:path>
            </a:pathLst>
          </a:custGeom>
          <a:blipFill dpi="0" rotWithShape="1"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17481" t="12197" r="-39480" b="-1806"/>
            </a:stretch>
          </a:blipFill>
          <a:ln>
            <a:noFill/>
          </a:ln>
          <a:effectLst>
            <a:glow>
              <a:schemeClr val="accent4">
                <a:lumMod val="40000"/>
                <a:lumOff val="60000"/>
              </a:schemeClr>
            </a:glow>
            <a:softEdge rad="12700"/>
          </a:effectLst>
          <a:scene3d>
            <a:camera prst="orthographicFront">
              <a:rot lat="0" lon="6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317842B4-5707-423E-8A0A-C3A6A9E0BB0F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77" y="199191"/>
            <a:ext cx="510094" cy="414733"/>
          </a:xfrm>
          <a:prstGeom prst="rect">
            <a:avLst/>
          </a:prstGeom>
          <a:noFill/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8C4A7D4E-17B8-40A4-8BF4-2BAFACBA724A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7658">
            <a:off x="385478" y="9095310"/>
            <a:ext cx="1123950" cy="675640"/>
          </a:xfrm>
          <a:prstGeom prst="rect">
            <a:avLst/>
          </a:prstGeom>
          <a:noFill/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4169472-FA16-4FB9-8C12-CC0D21AF4650}"/>
              </a:ext>
            </a:extLst>
          </p:cNvPr>
          <p:cNvGrpSpPr/>
          <p:nvPr/>
        </p:nvGrpSpPr>
        <p:grpSpPr>
          <a:xfrm>
            <a:off x="143641" y="794483"/>
            <a:ext cx="3498550" cy="143291"/>
            <a:chOff x="143641" y="794483"/>
            <a:chExt cx="3498550" cy="143291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15CDC347-6F26-4449-B2A1-60861F4105A2}"/>
                </a:ext>
              </a:extLst>
            </p:cNvPr>
            <p:cNvSpPr/>
            <p:nvPr/>
          </p:nvSpPr>
          <p:spPr>
            <a:xfrm rot="5400570">
              <a:off x="1185100" y="-246976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FFFF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8ACE93F9-5144-4C4D-8892-F10C7CED0082}"/>
                </a:ext>
              </a:extLst>
            </p:cNvPr>
            <p:cNvSpPr/>
            <p:nvPr/>
          </p:nvSpPr>
          <p:spPr>
            <a:xfrm rot="5400570" flipH="1">
              <a:off x="2555013" y="-149404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C922EA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545C2B7A-6BE0-418D-B502-0C7E60521162}"/>
                </a:ext>
              </a:extLst>
            </p:cNvPr>
            <p:cNvSpPr/>
            <p:nvPr/>
          </p:nvSpPr>
          <p:spPr>
            <a:xfrm rot="5400570" flipH="1">
              <a:off x="1853179" y="-196935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0000CC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9C078C2-4C30-4D06-9192-5B57770A7A93}"/>
              </a:ext>
            </a:extLst>
          </p:cNvPr>
          <p:cNvGrpSpPr/>
          <p:nvPr/>
        </p:nvGrpSpPr>
        <p:grpSpPr>
          <a:xfrm>
            <a:off x="944540" y="8907121"/>
            <a:ext cx="5913466" cy="172200"/>
            <a:chOff x="143641" y="794483"/>
            <a:chExt cx="5913466" cy="172200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FB2AF22A-9A67-4144-8BAD-F190B0CB9674}"/>
                </a:ext>
              </a:extLst>
            </p:cNvPr>
            <p:cNvSpPr/>
            <p:nvPr/>
          </p:nvSpPr>
          <p:spPr>
            <a:xfrm rot="5400570">
              <a:off x="1185100" y="-246976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FFFF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DB29F66-F585-46E3-BA08-B0768C3386FA}"/>
                </a:ext>
              </a:extLst>
            </p:cNvPr>
            <p:cNvSpPr/>
            <p:nvPr/>
          </p:nvSpPr>
          <p:spPr>
            <a:xfrm rot="5400570" flipH="1">
              <a:off x="3748115" y="-1342309"/>
              <a:ext cx="74428" cy="4543556"/>
            </a:xfrm>
            <a:prstGeom prst="roundRect">
              <a:avLst>
                <a:gd name="adj" fmla="val 50000"/>
              </a:avLst>
            </a:prstGeom>
            <a:solidFill>
              <a:srgbClr val="C922EA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44BF2DB9-FA99-46C9-844B-2AF7806DEFD0}"/>
                </a:ext>
              </a:extLst>
            </p:cNvPr>
            <p:cNvSpPr/>
            <p:nvPr/>
          </p:nvSpPr>
          <p:spPr>
            <a:xfrm rot="5400570" flipH="1">
              <a:off x="1853179" y="-196935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0000CC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9E5D7FB-AE07-4C1B-9DB5-6E5E3760D1A3}"/>
              </a:ext>
            </a:extLst>
          </p:cNvPr>
          <p:cNvGrpSpPr/>
          <p:nvPr/>
        </p:nvGrpSpPr>
        <p:grpSpPr>
          <a:xfrm>
            <a:off x="2432930" y="8158350"/>
            <a:ext cx="5386495" cy="461665"/>
            <a:chOff x="2783304" y="8093872"/>
            <a:chExt cx="5386495" cy="461665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EE6E66D-E8CA-4809-BC4D-2E791E7B4C24}"/>
                </a:ext>
              </a:extLst>
            </p:cNvPr>
            <p:cNvSpPr txBox="1"/>
            <p:nvPr/>
          </p:nvSpPr>
          <p:spPr>
            <a:xfrm>
              <a:off x="3441053" y="8093872"/>
              <a:ext cx="47287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  <a:sym typeface="Wingdings" panose="05000000000000000000" pitchFamily="2" charset="2"/>
                </a:rPr>
                <a:t>Bài</a:t>
              </a:r>
              <a:r>
                <a: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  <a:sym typeface="Wingdings" panose="05000000000000000000" pitchFamily="2" charset="2"/>
                </a:rPr>
                <a:t> </a:t>
              </a:r>
              <a:r>
                <a:rPr lang="en-US" sz="2400" b="1" dirty="0" err="1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  <a:sym typeface="Wingdings" panose="05000000000000000000" pitchFamily="2" charset="2"/>
                </a:rPr>
                <a:t>tập</a:t>
              </a:r>
              <a:r>
                <a: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  <a:sym typeface="Wingdings" panose="05000000000000000000" pitchFamily="2" charset="2"/>
                </a:rPr>
                <a:t> </a:t>
              </a:r>
              <a:r>
                <a:rPr lang="en-US" sz="2400" b="1" dirty="0" err="1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  <a:sym typeface="Wingdings" panose="05000000000000000000" pitchFamily="2" charset="2"/>
                </a:rPr>
                <a:t>rèn</a:t>
              </a:r>
              <a:r>
                <a: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  <a:sym typeface="Wingdings" panose="05000000000000000000" pitchFamily="2" charset="2"/>
                </a:rPr>
                <a:t> </a:t>
              </a:r>
              <a:r>
                <a:rPr lang="en-US" sz="2400" b="1" dirty="0" err="1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  <a:sym typeface="Wingdings" panose="05000000000000000000" pitchFamily="2" charset="2"/>
                </a:rPr>
                <a:t>luyện</a:t>
              </a:r>
              <a:endParaRPr lang="en-US" sz="2400" b="1" dirty="0">
                <a:solidFill>
                  <a:srgbClr val="0000CC"/>
                </a:solidFill>
                <a:latin typeface="Chu Van An" panose="02020603050405020304" pitchFamily="18" charset="0"/>
                <a:cs typeface="Chu Van An" panose="02020603050405020304" pitchFamily="18" charset="0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C282867-F3AF-43C5-B1D9-147CE2D644C6}"/>
                </a:ext>
              </a:extLst>
            </p:cNvPr>
            <p:cNvGrpSpPr/>
            <p:nvPr/>
          </p:nvGrpSpPr>
          <p:grpSpPr>
            <a:xfrm>
              <a:off x="2783304" y="8216468"/>
              <a:ext cx="630169" cy="240751"/>
              <a:chOff x="1006114" y="5718221"/>
              <a:chExt cx="630169" cy="240751"/>
            </a:xfrm>
          </p:grpSpPr>
          <p:sp>
            <p:nvSpPr>
              <p:cNvPr id="10" name="Flowchart: Terminator 9">
                <a:extLst>
                  <a:ext uri="{FF2B5EF4-FFF2-40B4-BE49-F238E27FC236}">
                    <a16:creationId xmlns:a16="http://schemas.microsoft.com/office/drawing/2014/main" id="{5B0811CC-445D-4A4A-9821-47E9874CF72F}"/>
                  </a:ext>
                </a:extLst>
              </p:cNvPr>
              <p:cNvSpPr/>
              <p:nvPr/>
            </p:nvSpPr>
            <p:spPr>
              <a:xfrm>
                <a:off x="1006114" y="5718221"/>
                <a:ext cx="630169" cy="240751"/>
              </a:xfrm>
              <a:prstGeom prst="flowChartTerminator">
                <a:avLst/>
              </a:prstGeom>
              <a:solidFill>
                <a:srgbClr val="0000C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2D311258-5D7D-4033-B0A7-E6D7A36864EE}"/>
                  </a:ext>
                </a:extLst>
              </p:cNvPr>
              <p:cNvSpPr/>
              <p:nvPr/>
            </p:nvSpPr>
            <p:spPr>
              <a:xfrm>
                <a:off x="1285754" y="5722079"/>
                <a:ext cx="272950" cy="236893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00"/>
                  </a:solidFill>
                </a:endParaRPr>
              </a:p>
            </p:txBody>
          </p:sp>
          <p:sp>
            <p:nvSpPr>
              <p:cNvPr id="12" name="Flowchart: Connector 11">
                <a:extLst>
                  <a:ext uri="{FF2B5EF4-FFF2-40B4-BE49-F238E27FC236}">
                    <a16:creationId xmlns:a16="http://schemas.microsoft.com/office/drawing/2014/main" id="{B7437D87-DB0A-4924-9DCE-01BF22E40033}"/>
                  </a:ext>
                </a:extLst>
              </p:cNvPr>
              <p:cNvSpPr/>
              <p:nvPr/>
            </p:nvSpPr>
            <p:spPr>
              <a:xfrm flipH="1" flipV="1">
                <a:off x="1348780" y="5758173"/>
                <a:ext cx="149017" cy="170653"/>
              </a:xfrm>
              <a:prstGeom prst="flowChartConnector">
                <a:avLst/>
              </a:prstGeom>
              <a:solidFill>
                <a:srgbClr val="FFFF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5D0BC4EB-08F5-4623-A6FE-4B85D50C2211}"/>
              </a:ext>
            </a:extLst>
          </p:cNvPr>
          <p:cNvGrpSpPr/>
          <p:nvPr/>
        </p:nvGrpSpPr>
        <p:grpSpPr>
          <a:xfrm>
            <a:off x="3367974" y="7049739"/>
            <a:ext cx="5386495" cy="461665"/>
            <a:chOff x="2783304" y="8093872"/>
            <a:chExt cx="5386495" cy="461665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5468B7B-B617-49B1-9093-E49C5C7B3B5E}"/>
                </a:ext>
              </a:extLst>
            </p:cNvPr>
            <p:cNvSpPr txBox="1"/>
            <p:nvPr/>
          </p:nvSpPr>
          <p:spPr>
            <a:xfrm>
              <a:off x="3441053" y="8093872"/>
              <a:ext cx="47287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Tóm</a:t>
              </a:r>
              <a:r>
                <a: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tắt</a:t>
              </a:r>
              <a:r>
                <a: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lý</a:t>
              </a:r>
              <a:r>
                <a: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thuyết</a:t>
              </a:r>
              <a:endParaRPr lang="en-US" sz="2400" b="1" dirty="0">
                <a:solidFill>
                  <a:srgbClr val="0000CC"/>
                </a:solidFill>
                <a:latin typeface="Chu Van An" panose="02020603050405020304" pitchFamily="18" charset="0"/>
                <a:cs typeface="Chu Van An" panose="02020603050405020304" pitchFamily="18" charset="0"/>
              </a:endParaRP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D87AC7B0-900D-48E1-A419-1909A36F8F87}"/>
                </a:ext>
              </a:extLst>
            </p:cNvPr>
            <p:cNvGrpSpPr/>
            <p:nvPr/>
          </p:nvGrpSpPr>
          <p:grpSpPr>
            <a:xfrm>
              <a:off x="2783304" y="8216468"/>
              <a:ext cx="630169" cy="240751"/>
              <a:chOff x="1006114" y="5718221"/>
              <a:chExt cx="630169" cy="240751"/>
            </a:xfrm>
          </p:grpSpPr>
          <p:sp>
            <p:nvSpPr>
              <p:cNvPr id="66" name="Flowchart: Terminator 65">
                <a:extLst>
                  <a:ext uri="{FF2B5EF4-FFF2-40B4-BE49-F238E27FC236}">
                    <a16:creationId xmlns:a16="http://schemas.microsoft.com/office/drawing/2014/main" id="{3C61E2FD-96E6-4B07-BE24-F49AF6204AE5}"/>
                  </a:ext>
                </a:extLst>
              </p:cNvPr>
              <p:cNvSpPr/>
              <p:nvPr/>
            </p:nvSpPr>
            <p:spPr>
              <a:xfrm>
                <a:off x="1006114" y="5718221"/>
                <a:ext cx="630169" cy="240751"/>
              </a:xfrm>
              <a:prstGeom prst="flowChartTerminator">
                <a:avLst/>
              </a:prstGeom>
              <a:solidFill>
                <a:srgbClr val="C922E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9735B8D4-FE2F-4040-B5D8-0A8384319E74}"/>
                  </a:ext>
                </a:extLst>
              </p:cNvPr>
              <p:cNvSpPr/>
              <p:nvPr/>
            </p:nvSpPr>
            <p:spPr>
              <a:xfrm>
                <a:off x="1285754" y="5722079"/>
                <a:ext cx="272950" cy="236893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00"/>
                  </a:solidFill>
                </a:endParaRPr>
              </a:p>
            </p:txBody>
          </p:sp>
          <p:sp>
            <p:nvSpPr>
              <p:cNvPr id="68" name="Flowchart: Connector 67">
                <a:extLst>
                  <a:ext uri="{FF2B5EF4-FFF2-40B4-BE49-F238E27FC236}">
                    <a16:creationId xmlns:a16="http://schemas.microsoft.com/office/drawing/2014/main" id="{FC4B9939-1C16-4795-936B-DDB225DC7175}"/>
                  </a:ext>
                </a:extLst>
              </p:cNvPr>
              <p:cNvSpPr/>
              <p:nvPr/>
            </p:nvSpPr>
            <p:spPr>
              <a:xfrm flipH="1" flipV="1">
                <a:off x="1348780" y="5758173"/>
                <a:ext cx="149017" cy="170653"/>
              </a:xfrm>
              <a:prstGeom prst="flowChartConnector">
                <a:avLst/>
              </a:prstGeom>
              <a:solidFill>
                <a:srgbClr val="FFFF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22E5E1DC-DEDF-4591-9B19-43EDEFADC4B0}"/>
              </a:ext>
            </a:extLst>
          </p:cNvPr>
          <p:cNvGrpSpPr/>
          <p:nvPr/>
        </p:nvGrpSpPr>
        <p:grpSpPr>
          <a:xfrm>
            <a:off x="2932792" y="7622420"/>
            <a:ext cx="5386495" cy="461665"/>
            <a:chOff x="2783304" y="8093872"/>
            <a:chExt cx="5386495" cy="461665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504D903-46CD-4CA2-A5A4-E79D83C66279}"/>
                </a:ext>
              </a:extLst>
            </p:cNvPr>
            <p:cNvSpPr txBox="1"/>
            <p:nvPr/>
          </p:nvSpPr>
          <p:spPr>
            <a:xfrm>
              <a:off x="3441053" y="8093872"/>
              <a:ext cx="47287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Phân</a:t>
              </a:r>
              <a:r>
                <a: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dạng</a:t>
              </a:r>
              <a:r>
                <a: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, </a:t>
              </a:r>
              <a:r>
                <a:rPr lang="en-US" sz="2400" b="1" dirty="0" err="1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mức</a:t>
              </a:r>
              <a:r>
                <a: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độ</a:t>
              </a:r>
              <a:endParaRPr lang="en-US" sz="2400" b="1" dirty="0">
                <a:solidFill>
                  <a:srgbClr val="0000CC"/>
                </a:solidFill>
                <a:latin typeface="Chu Van An" panose="02020603050405020304" pitchFamily="18" charset="0"/>
                <a:cs typeface="Chu Van An" panose="02020603050405020304" pitchFamily="18" charset="0"/>
              </a:endParaRPr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F67372A4-0268-4FBB-AB80-7D8772C4793F}"/>
                </a:ext>
              </a:extLst>
            </p:cNvPr>
            <p:cNvGrpSpPr/>
            <p:nvPr/>
          </p:nvGrpSpPr>
          <p:grpSpPr>
            <a:xfrm>
              <a:off x="2783304" y="8216468"/>
              <a:ext cx="630169" cy="240751"/>
              <a:chOff x="1006114" y="5718221"/>
              <a:chExt cx="630169" cy="240751"/>
            </a:xfrm>
          </p:grpSpPr>
          <p:sp>
            <p:nvSpPr>
              <p:cNvPr id="72" name="Flowchart: Terminator 71">
                <a:extLst>
                  <a:ext uri="{FF2B5EF4-FFF2-40B4-BE49-F238E27FC236}">
                    <a16:creationId xmlns:a16="http://schemas.microsoft.com/office/drawing/2014/main" id="{09E676A6-EBF2-4E88-9F62-E24DEC806233}"/>
                  </a:ext>
                </a:extLst>
              </p:cNvPr>
              <p:cNvSpPr/>
              <p:nvPr/>
            </p:nvSpPr>
            <p:spPr>
              <a:xfrm>
                <a:off x="1006114" y="5718221"/>
                <a:ext cx="630169" cy="240751"/>
              </a:xfrm>
              <a:prstGeom prst="flowChartTerminator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4045C258-01F2-45AE-A1CA-7211A4ED8944}"/>
                  </a:ext>
                </a:extLst>
              </p:cNvPr>
              <p:cNvSpPr/>
              <p:nvPr/>
            </p:nvSpPr>
            <p:spPr>
              <a:xfrm>
                <a:off x="1285754" y="5722079"/>
                <a:ext cx="272950" cy="236893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00"/>
                  </a:solidFill>
                </a:endParaRPr>
              </a:p>
            </p:txBody>
          </p:sp>
          <p:sp>
            <p:nvSpPr>
              <p:cNvPr id="74" name="Flowchart: Connector 73">
                <a:extLst>
                  <a:ext uri="{FF2B5EF4-FFF2-40B4-BE49-F238E27FC236}">
                    <a16:creationId xmlns:a16="http://schemas.microsoft.com/office/drawing/2014/main" id="{61B42AC3-BBA4-4C59-9C79-58ADF9AA931A}"/>
                  </a:ext>
                </a:extLst>
              </p:cNvPr>
              <p:cNvSpPr/>
              <p:nvPr/>
            </p:nvSpPr>
            <p:spPr>
              <a:xfrm flipH="1" flipV="1">
                <a:off x="1348780" y="5758173"/>
                <a:ext cx="149017" cy="170653"/>
              </a:xfrm>
              <a:prstGeom prst="flowChartConnector">
                <a:avLst/>
              </a:prstGeom>
              <a:solidFill>
                <a:srgbClr val="FFFF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0D6C0C0C-4369-4D9B-8104-1FCC943DBBE2}"/>
              </a:ext>
            </a:extLst>
          </p:cNvPr>
          <p:cNvSpPr/>
          <p:nvPr/>
        </p:nvSpPr>
        <p:spPr>
          <a:xfrm>
            <a:off x="1925578" y="9419662"/>
            <a:ext cx="3341773" cy="400110"/>
          </a:xfrm>
          <a:prstGeom prst="rect">
            <a:avLst/>
          </a:prstGeom>
          <a:solidFill>
            <a:srgbClr val="FFFFFB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Tài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liệu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lưu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hành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nội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bộ</a:t>
            </a:r>
            <a:endParaRPr lang="en-US" sz="2000" b="1" cap="none" spc="0" dirty="0">
              <a:ln w="0"/>
              <a:solidFill>
                <a:srgbClr val="0000CC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830E7619-3611-45E1-B3EA-2945ADC1CD46}"/>
              </a:ext>
            </a:extLst>
          </p:cNvPr>
          <p:cNvSpPr/>
          <p:nvPr/>
        </p:nvSpPr>
        <p:spPr>
          <a:xfrm>
            <a:off x="-12635" y="3595566"/>
            <a:ext cx="34393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0" cap="none" spc="0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Chöông</a:t>
            </a:r>
            <a:r>
              <a:rPr lang="en-US" sz="7200" b="0" cap="none" spc="0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 1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240068D-21F9-40F8-85B3-56DB8FC77CF4}"/>
              </a:ext>
            </a:extLst>
          </p:cNvPr>
          <p:cNvSpPr/>
          <p:nvPr/>
        </p:nvSpPr>
        <p:spPr>
          <a:xfrm>
            <a:off x="528485" y="4803195"/>
            <a:ext cx="58010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ahnschrift SemiBold SemiConden" panose="020B0502040204020203" pitchFamily="34" charset="0"/>
              </a:rPr>
              <a:t>MỆNH ĐỀ-TẬP HỢP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ahnschrift SemiBold SemiConden" panose="020B0502040204020203" pitchFamily="34" charset="0"/>
            </a:endParaRPr>
          </a:p>
        </p:txBody>
      </p:sp>
      <p:pic>
        <p:nvPicPr>
          <p:cNvPr id="1028" name="Picture 4" descr="Ký hiệu với mọi và tồn tại? - Angkoo">
            <a:extLst>
              <a:ext uri="{FF2B5EF4-FFF2-40B4-BE49-F238E27FC236}">
                <a16:creationId xmlns:a16="http://schemas.microsoft.com/office/drawing/2014/main" id="{85116ABB-D336-4175-B6B4-C23802D3E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09" y="6888404"/>
            <a:ext cx="1449710" cy="1449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6" name="Group 95">
            <a:extLst>
              <a:ext uri="{FF2B5EF4-FFF2-40B4-BE49-F238E27FC236}">
                <a16:creationId xmlns:a16="http://schemas.microsoft.com/office/drawing/2014/main" id="{9DE6C30F-AA9B-4EC3-9742-ABB41EC98D1B}"/>
              </a:ext>
            </a:extLst>
          </p:cNvPr>
          <p:cNvGrpSpPr/>
          <p:nvPr/>
        </p:nvGrpSpPr>
        <p:grpSpPr>
          <a:xfrm>
            <a:off x="2845167" y="3079754"/>
            <a:ext cx="3374255" cy="3011782"/>
            <a:chOff x="421821" y="5345813"/>
            <a:chExt cx="3688444" cy="3213503"/>
          </a:xfrm>
        </p:grpSpPr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DBDEBA6F-5EBE-4130-B869-C0924C2F19AC}"/>
                </a:ext>
              </a:extLst>
            </p:cNvPr>
            <p:cNvGrpSpPr/>
            <p:nvPr/>
          </p:nvGrpSpPr>
          <p:grpSpPr>
            <a:xfrm>
              <a:off x="421821" y="5345813"/>
              <a:ext cx="3688444" cy="1970706"/>
              <a:chOff x="1453244" y="6183085"/>
              <a:chExt cx="3688444" cy="1970706"/>
            </a:xfrm>
          </p:grpSpPr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3BB24980-A120-4934-93C0-3846F402781C}"/>
                  </a:ext>
                </a:extLst>
              </p:cNvPr>
              <p:cNvSpPr/>
              <p:nvPr/>
            </p:nvSpPr>
            <p:spPr>
              <a:xfrm>
                <a:off x="1453244" y="6183085"/>
                <a:ext cx="3688444" cy="1926771"/>
              </a:xfrm>
              <a:prstGeom prst="ellipse">
                <a:avLst/>
              </a:prstGeom>
              <a:solidFill>
                <a:srgbClr val="FFFFE5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4D1000FA-E998-41C4-9AC0-DB1DCE3FECD1}"/>
                  </a:ext>
                </a:extLst>
              </p:cNvPr>
              <p:cNvSpPr/>
              <p:nvPr/>
            </p:nvSpPr>
            <p:spPr>
              <a:xfrm>
                <a:off x="3118758" y="6542313"/>
                <a:ext cx="1690914" cy="1208314"/>
              </a:xfrm>
              <a:prstGeom prst="ellipse">
                <a:avLst/>
              </a:prstGeom>
              <a:solidFill>
                <a:srgbClr val="FFFF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lowchart: Connector 100">
                <a:extLst>
                  <a:ext uri="{FF2B5EF4-FFF2-40B4-BE49-F238E27FC236}">
                    <a16:creationId xmlns:a16="http://schemas.microsoft.com/office/drawing/2014/main" id="{3C81716C-A6E8-4864-85CF-B3310AD3BA03}"/>
                  </a:ext>
                </a:extLst>
              </p:cNvPr>
              <p:cNvSpPr/>
              <p:nvPr/>
            </p:nvSpPr>
            <p:spPr>
              <a:xfrm>
                <a:off x="3590474" y="6721927"/>
                <a:ext cx="923471" cy="849086"/>
              </a:xfrm>
              <a:prstGeom prst="flowChartConnector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5328D3EA-3D73-472C-986D-70BEA58774E5}"/>
                  </a:ext>
                </a:extLst>
              </p:cNvPr>
              <p:cNvSpPr txBox="1"/>
              <p:nvPr/>
            </p:nvSpPr>
            <p:spPr>
              <a:xfrm>
                <a:off x="3804557" y="6777138"/>
                <a:ext cx="10051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00CC"/>
                    </a:solidFill>
                    <a:latin typeface="Britannic Bold" panose="020B0903060703020204" pitchFamily="34" charset="0"/>
                  </a:rPr>
                  <a:t>N</a:t>
                </a: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220FAABA-C000-4978-8550-F6E8A4356F19}"/>
                  </a:ext>
                </a:extLst>
              </p:cNvPr>
              <p:cNvSpPr txBox="1"/>
              <p:nvPr/>
            </p:nvSpPr>
            <p:spPr>
              <a:xfrm>
                <a:off x="3194957" y="6777138"/>
                <a:ext cx="10051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00CC"/>
                    </a:solidFill>
                    <a:latin typeface="Britannic Bold" panose="020B0903060703020204" pitchFamily="34" charset="0"/>
                  </a:rPr>
                  <a:t>Z</a:t>
                </a: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7039184A-47B1-4E66-860B-95470962242E}"/>
                  </a:ext>
                </a:extLst>
              </p:cNvPr>
              <p:cNvSpPr txBox="1"/>
              <p:nvPr/>
            </p:nvSpPr>
            <p:spPr>
              <a:xfrm>
                <a:off x="1808841" y="6592472"/>
                <a:ext cx="10051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00CC"/>
                    </a:solidFill>
                    <a:latin typeface="Britannic Bold" panose="020B0903060703020204" pitchFamily="34" charset="0"/>
                  </a:rPr>
                  <a:t>R\Q</a:t>
                </a: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1D100415-3EB4-4929-AE30-EAB4108F6ADF}"/>
                  </a:ext>
                </a:extLst>
              </p:cNvPr>
              <p:cNvSpPr txBox="1"/>
              <p:nvPr/>
            </p:nvSpPr>
            <p:spPr>
              <a:xfrm>
                <a:off x="2920998" y="6299290"/>
                <a:ext cx="10051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00CC"/>
                    </a:solidFill>
                    <a:latin typeface="Britannic Bold" panose="020B0903060703020204" pitchFamily="34" charset="0"/>
                  </a:rPr>
                  <a:t>Q</a:t>
                </a: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38966BB5-9BB9-40FD-B68E-A712EAF8FB46}"/>
                  </a:ext>
                </a:extLst>
              </p:cNvPr>
              <p:cNvSpPr txBox="1"/>
              <p:nvPr/>
            </p:nvSpPr>
            <p:spPr>
              <a:xfrm>
                <a:off x="2935513" y="7784459"/>
                <a:ext cx="10051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00CC"/>
                    </a:solidFill>
                    <a:latin typeface="Britannic Bold" panose="020B0903060703020204" pitchFamily="34" charset="0"/>
                  </a:rPr>
                  <a:t>R</a:t>
                </a:r>
              </a:p>
            </p:txBody>
          </p:sp>
        </p:grpSp>
        <p:sp>
          <p:nvSpPr>
            <p:cNvPr id="98" name="Arc 97">
              <a:extLst>
                <a:ext uri="{FF2B5EF4-FFF2-40B4-BE49-F238E27FC236}">
                  <a16:creationId xmlns:a16="http://schemas.microsoft.com/office/drawing/2014/main" id="{9F458204-8A3A-472A-9366-1CAC565568F7}"/>
                </a:ext>
              </a:extLst>
            </p:cNvPr>
            <p:cNvSpPr/>
            <p:nvPr/>
          </p:nvSpPr>
          <p:spPr>
            <a:xfrm>
              <a:off x="975180" y="5469677"/>
              <a:ext cx="716641" cy="3089639"/>
            </a:xfrm>
            <a:prstGeom prst="arc">
              <a:avLst>
                <a:gd name="adj1" fmla="val 16312539"/>
                <a:gd name="adj2" fmla="val 187202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7" name="Rectangle 106">
            <a:extLst>
              <a:ext uri="{FF2B5EF4-FFF2-40B4-BE49-F238E27FC236}">
                <a16:creationId xmlns:a16="http://schemas.microsoft.com/office/drawing/2014/main" id="{4EC32E12-B3E2-4D0D-B599-4E41240ACB5C}"/>
              </a:ext>
            </a:extLst>
          </p:cNvPr>
          <p:cNvSpPr/>
          <p:nvPr/>
        </p:nvSpPr>
        <p:spPr>
          <a:xfrm>
            <a:off x="970125" y="1762354"/>
            <a:ext cx="465084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B3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MÔN </a:t>
            </a:r>
            <a:r>
              <a:rPr lang="en-US" sz="6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B3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TOÁN</a:t>
            </a:r>
            <a:endParaRPr lang="en-US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B3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0F1F580E-D8ED-4318-B1D0-B7306363749C}"/>
              </a:ext>
            </a:extLst>
          </p:cNvPr>
          <p:cNvGrpSpPr/>
          <p:nvPr/>
        </p:nvGrpSpPr>
        <p:grpSpPr>
          <a:xfrm>
            <a:off x="-1168255" y="842257"/>
            <a:ext cx="6789226" cy="769441"/>
            <a:chOff x="-1075980" y="1800256"/>
            <a:chExt cx="6789226" cy="769441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23B250EB-8FDA-4DB4-86DD-8289952545D6}"/>
                </a:ext>
              </a:extLst>
            </p:cNvPr>
            <p:cNvSpPr/>
            <p:nvPr/>
          </p:nvSpPr>
          <p:spPr>
            <a:xfrm>
              <a:off x="-1075980" y="1946025"/>
              <a:ext cx="6647155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800" b="1" cap="none" spc="0" dirty="0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Yu Gothic" panose="020B0400000000000000" pitchFamily="34" charset="-128"/>
                  <a:ea typeface="Yu Gothic" panose="020B0400000000000000" pitchFamily="34" charset="-128"/>
                  <a:cs typeface="Chu Van An" panose="02020603050405020304" pitchFamily="18" charset="0"/>
                </a:rPr>
                <a:t>⁂ </a:t>
              </a:r>
              <a:r>
                <a:rPr lang="en-US" sz="2800" b="1" cap="none" spc="0" dirty="0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hu Van An" panose="02020603050405020304" pitchFamily="18" charset="0"/>
                  <a:cs typeface="Chu Van An" panose="02020603050405020304" pitchFamily="18" charset="0"/>
                </a:rPr>
                <a:t>CHUYÊN ĐỀ L</a:t>
              </a:r>
              <a:r>
                <a:rPr lang="en-US" sz="2800" b="1" dirty="0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hu Van An" panose="02020603050405020304" pitchFamily="18" charset="0"/>
                  <a:cs typeface="Chu Van An" panose="02020603050405020304" pitchFamily="18" charset="0"/>
                </a:rPr>
                <a:t>ỚP</a:t>
              </a:r>
              <a:r>
                <a:rPr lang="en-US" sz="2800" b="1" cap="none" spc="0" dirty="0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hu Van An" panose="02020603050405020304" pitchFamily="18" charset="0"/>
                  <a:cs typeface="Chu Van An" panose="02020603050405020304" pitchFamily="18" charset="0"/>
                </a:rPr>
                <a:t>  </a:t>
              </a:r>
              <a:r>
                <a:rPr lang="en-US" sz="2800" b="1" dirty="0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hu Van An" panose="02020603050405020304" pitchFamily="18" charset="0"/>
                  <a:cs typeface="Chu Van An" panose="02020603050405020304" pitchFamily="18" charset="0"/>
                </a:rPr>
                <a:t> </a:t>
              </a:r>
              <a:endParaRPr lang="en-US" sz="2800" b="1" cap="none" spc="0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0FF92EF6-B097-421A-B525-5ED2792267CA}"/>
                </a:ext>
              </a:extLst>
            </p:cNvPr>
            <p:cNvSpPr/>
            <p:nvPr/>
          </p:nvSpPr>
          <p:spPr>
            <a:xfrm>
              <a:off x="3429817" y="1800256"/>
              <a:ext cx="2283429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400" cap="none" spc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Yu Gothic Medium" panose="020B0500000000000000" pitchFamily="34" charset="-128"/>
                  <a:ea typeface="Yu Gothic Medium" panose="020B0500000000000000" pitchFamily="34" charset="-128"/>
                  <a:cs typeface="Chu Van An" panose="02020603050405020304" pitchFamily="18" charset="0"/>
                </a:rPr>
                <a:t>➓</a:t>
              </a:r>
              <a:endParaRPr lang="en-US" sz="440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2255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8294FF2-5AA4-4574-92F7-FE6261696227}"/>
              </a:ext>
            </a:extLst>
          </p:cNvPr>
          <p:cNvSpPr/>
          <p:nvPr/>
        </p:nvSpPr>
        <p:spPr>
          <a:xfrm>
            <a:off x="-36053" y="6223127"/>
            <a:ext cx="6858000" cy="3726654"/>
          </a:xfrm>
          <a:custGeom>
            <a:avLst/>
            <a:gdLst>
              <a:gd name="connsiteX0" fmla="*/ 6858000 w 6858000"/>
              <a:gd name="connsiteY0" fmla="*/ 0 h 4952999"/>
              <a:gd name="connsiteX1" fmla="*/ 6858000 w 6858000"/>
              <a:gd name="connsiteY1" fmla="*/ 4321628 h 4952999"/>
              <a:gd name="connsiteX2" fmla="*/ 6858000 w 6858000"/>
              <a:gd name="connsiteY2" fmla="*/ 4952999 h 4952999"/>
              <a:gd name="connsiteX3" fmla="*/ 0 w 6858000"/>
              <a:gd name="connsiteY3" fmla="*/ 4952999 h 4952999"/>
              <a:gd name="connsiteX4" fmla="*/ 0 w 6858000"/>
              <a:gd name="connsiteY4" fmla="*/ 4321628 h 49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4952999">
                <a:moveTo>
                  <a:pt x="6858000" y="0"/>
                </a:moveTo>
                <a:lnTo>
                  <a:pt x="6858000" y="4321628"/>
                </a:lnTo>
                <a:lnTo>
                  <a:pt x="6858000" y="4952999"/>
                </a:lnTo>
                <a:lnTo>
                  <a:pt x="0" y="4952999"/>
                </a:lnTo>
                <a:lnTo>
                  <a:pt x="0" y="4321628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lowchart: Document 31">
            <a:extLst>
              <a:ext uri="{FF2B5EF4-FFF2-40B4-BE49-F238E27FC236}">
                <a16:creationId xmlns:a16="http://schemas.microsoft.com/office/drawing/2014/main" id="{A9536A72-7F05-432F-AC8F-C2A1016D152E}"/>
              </a:ext>
            </a:extLst>
          </p:cNvPr>
          <p:cNvSpPr/>
          <p:nvPr/>
        </p:nvSpPr>
        <p:spPr>
          <a:xfrm>
            <a:off x="-17003" y="1106"/>
            <a:ext cx="6822332" cy="1046561"/>
          </a:xfrm>
          <a:prstGeom prst="flowChartDocument">
            <a:avLst/>
          </a:prstGeom>
          <a:gradFill>
            <a:gsLst>
              <a:gs pos="100000">
                <a:srgbClr val="E6E6E6"/>
              </a:gs>
              <a:gs pos="4000">
                <a:srgbClr val="0000CC"/>
              </a:gs>
              <a:gs pos="0">
                <a:srgbClr val="F0D5FF"/>
              </a:gs>
              <a:gs pos="8000">
                <a:srgbClr val="FFFFF7"/>
              </a:gs>
              <a:gs pos="100000">
                <a:srgbClr val="F0D5FF"/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E3E6897-353F-475E-ABDE-612AEC6408F4}"/>
              </a:ext>
            </a:extLst>
          </p:cNvPr>
          <p:cNvSpPr/>
          <p:nvPr/>
        </p:nvSpPr>
        <p:spPr>
          <a:xfrm rot="5400000">
            <a:off x="3395052" y="6470786"/>
            <a:ext cx="50924" cy="6841029"/>
          </a:xfrm>
          <a:custGeom>
            <a:avLst/>
            <a:gdLst>
              <a:gd name="connsiteX0" fmla="*/ 80963 w 104776"/>
              <a:gd name="connsiteY0" fmla="*/ 0 h 9876441"/>
              <a:gd name="connsiteX1" fmla="*/ 104776 w 104776"/>
              <a:gd name="connsiteY1" fmla="*/ 23813 h 9876441"/>
              <a:gd name="connsiteX2" fmla="*/ 104775 w 104776"/>
              <a:gd name="connsiteY2" fmla="*/ 9852628 h 9876441"/>
              <a:gd name="connsiteX3" fmla="*/ 80962 w 104776"/>
              <a:gd name="connsiteY3" fmla="*/ 9876441 h 9876441"/>
              <a:gd name="connsiteX4" fmla="*/ 80963 w 104776"/>
              <a:gd name="connsiteY4" fmla="*/ 9876440 h 9876441"/>
              <a:gd name="connsiteX5" fmla="*/ 57150 w 104776"/>
              <a:gd name="connsiteY5" fmla="*/ 9852627 h 9876441"/>
              <a:gd name="connsiteX6" fmla="*/ 57150 w 104776"/>
              <a:gd name="connsiteY6" fmla="*/ 23813 h 9876441"/>
              <a:gd name="connsiteX7" fmla="*/ 80963 w 104776"/>
              <a:gd name="connsiteY7" fmla="*/ 0 h 9876441"/>
              <a:gd name="connsiteX8" fmla="*/ 23813 w 104776"/>
              <a:gd name="connsiteY8" fmla="*/ 0 h 9876441"/>
              <a:gd name="connsiteX9" fmla="*/ 47626 w 104776"/>
              <a:gd name="connsiteY9" fmla="*/ 23813 h 9876441"/>
              <a:gd name="connsiteX10" fmla="*/ 47625 w 104776"/>
              <a:gd name="connsiteY10" fmla="*/ 9852628 h 9876441"/>
              <a:gd name="connsiteX11" fmla="*/ 23812 w 104776"/>
              <a:gd name="connsiteY11" fmla="*/ 9876441 h 9876441"/>
              <a:gd name="connsiteX12" fmla="*/ 23813 w 104776"/>
              <a:gd name="connsiteY12" fmla="*/ 9876440 h 9876441"/>
              <a:gd name="connsiteX13" fmla="*/ 0 w 104776"/>
              <a:gd name="connsiteY13" fmla="*/ 9852627 h 9876441"/>
              <a:gd name="connsiteX14" fmla="*/ 0 w 104776"/>
              <a:gd name="connsiteY14" fmla="*/ 23813 h 9876441"/>
              <a:gd name="connsiteX15" fmla="*/ 23813 w 104776"/>
              <a:gd name="connsiteY15" fmla="*/ 0 h 987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76" h="9876441">
                <a:moveTo>
                  <a:pt x="80963" y="0"/>
                </a:moveTo>
                <a:cubicBezTo>
                  <a:pt x="94115" y="0"/>
                  <a:pt x="104776" y="10661"/>
                  <a:pt x="104776" y="23813"/>
                </a:cubicBezTo>
                <a:cubicBezTo>
                  <a:pt x="104776" y="3300085"/>
                  <a:pt x="104775" y="6576356"/>
                  <a:pt x="104775" y="9852628"/>
                </a:cubicBezTo>
                <a:cubicBezTo>
                  <a:pt x="104775" y="9865780"/>
                  <a:pt x="94114" y="9876441"/>
                  <a:pt x="80962" y="9876441"/>
                </a:cubicBezTo>
                <a:lnTo>
                  <a:pt x="80963" y="9876440"/>
                </a:lnTo>
                <a:cubicBezTo>
                  <a:pt x="67811" y="9876440"/>
                  <a:pt x="57150" y="9865779"/>
                  <a:pt x="57150" y="9852627"/>
                </a:cubicBezTo>
                <a:lnTo>
                  <a:pt x="57150" y="23813"/>
                </a:lnTo>
                <a:cubicBezTo>
                  <a:pt x="57150" y="10661"/>
                  <a:pt x="67811" y="0"/>
                  <a:pt x="80963" y="0"/>
                </a:cubicBezTo>
                <a:close/>
                <a:moveTo>
                  <a:pt x="23813" y="0"/>
                </a:moveTo>
                <a:cubicBezTo>
                  <a:pt x="36965" y="0"/>
                  <a:pt x="47626" y="10661"/>
                  <a:pt x="47626" y="23813"/>
                </a:cubicBezTo>
                <a:cubicBezTo>
                  <a:pt x="47626" y="3300085"/>
                  <a:pt x="47625" y="6576356"/>
                  <a:pt x="47625" y="9852628"/>
                </a:cubicBezTo>
                <a:cubicBezTo>
                  <a:pt x="47625" y="9865780"/>
                  <a:pt x="36964" y="9876441"/>
                  <a:pt x="23812" y="9876441"/>
                </a:cubicBezTo>
                <a:lnTo>
                  <a:pt x="23813" y="9876440"/>
                </a:lnTo>
                <a:cubicBezTo>
                  <a:pt x="10661" y="9876440"/>
                  <a:pt x="0" y="9865779"/>
                  <a:pt x="0" y="9852627"/>
                </a:cubicBezTo>
                <a:lnTo>
                  <a:pt x="0" y="23813"/>
                </a:lnTo>
                <a:cubicBezTo>
                  <a:pt x="0" y="10661"/>
                  <a:pt x="10661" y="0"/>
                  <a:pt x="23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32D1F03-DBBD-4544-AC75-EF1E5D38BF68}"/>
              </a:ext>
            </a:extLst>
          </p:cNvPr>
          <p:cNvSpPr/>
          <p:nvPr/>
        </p:nvSpPr>
        <p:spPr>
          <a:xfrm>
            <a:off x="745622" y="240949"/>
            <a:ext cx="346441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HP001 5H Normal" panose="020B0603050302020204" pitchFamily="34" charset="0"/>
                <a:cs typeface="HP001 5H Normal" panose="020B0603050302020204" pitchFamily="34" charset="0"/>
              </a:rPr>
              <a:t>Fb_</a:t>
            </a:r>
            <a:r>
              <a:rPr lang="en-US" sz="2000" b="1" cap="none" spc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HP001 5H Normal" panose="020B0603050302020204" pitchFamily="34" charset="0"/>
                <a:cs typeface="HP001 5H Normal" panose="020B0603050302020204" pitchFamily="34" charset="0"/>
              </a:rPr>
              <a:t>Duong</a:t>
            </a:r>
            <a:r>
              <a:rPr lang="en-US" sz="2000" b="1" cap="none" spc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HP001 5H Normal" panose="020B0603050302020204" pitchFamily="34" charset="0"/>
                <a:cs typeface="HP001 5H Normal" panose="020B0603050302020204" pitchFamily="34" charset="0"/>
              </a:rPr>
              <a:t> Hung-0774860155</a:t>
            </a:r>
            <a:endParaRPr lang="en-US" sz="20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HP001 5H Normal" panose="020B0603050302020204" pitchFamily="34" charset="0"/>
              <a:cs typeface="HP001 5H Normal" panose="020B0603050302020204" pitchFamily="34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1F99341E-2FD2-4679-889A-6DEF80E90CC4}"/>
              </a:ext>
            </a:extLst>
          </p:cNvPr>
          <p:cNvSpPr/>
          <p:nvPr/>
        </p:nvSpPr>
        <p:spPr>
          <a:xfrm>
            <a:off x="5072677" y="82810"/>
            <a:ext cx="1685408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FFFF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New 2022</a:t>
            </a:r>
            <a:endParaRPr lang="en-US" sz="2000" b="1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3DBD56A-33FB-4C51-88C5-677A5FADEED2}"/>
              </a:ext>
            </a:extLst>
          </p:cNvPr>
          <p:cNvSpPr/>
          <p:nvPr/>
        </p:nvSpPr>
        <p:spPr>
          <a:xfrm>
            <a:off x="1307501" y="9211095"/>
            <a:ext cx="5552547" cy="624100"/>
          </a:xfrm>
          <a:prstGeom prst="roundRect">
            <a:avLst/>
          </a:pr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3741C724-564D-4D0B-ABE9-20935E4CCC5D}"/>
              </a:ext>
            </a:extLst>
          </p:cNvPr>
          <p:cNvGrpSpPr/>
          <p:nvPr/>
        </p:nvGrpSpPr>
        <p:grpSpPr>
          <a:xfrm>
            <a:off x="103425" y="900252"/>
            <a:ext cx="5913468" cy="143491"/>
            <a:chOff x="143641" y="794483"/>
            <a:chExt cx="5913468" cy="143491"/>
          </a:xfrm>
        </p:grpSpPr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DC4AFE7B-FBD7-4F69-A89B-8F53A359D879}"/>
                </a:ext>
              </a:extLst>
            </p:cNvPr>
            <p:cNvSpPr/>
            <p:nvPr/>
          </p:nvSpPr>
          <p:spPr>
            <a:xfrm rot="5400570">
              <a:off x="1185100" y="-246976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FFFFB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Rectangle: Rounded Corners 142">
              <a:extLst>
                <a:ext uri="{FF2B5EF4-FFF2-40B4-BE49-F238E27FC236}">
                  <a16:creationId xmlns:a16="http://schemas.microsoft.com/office/drawing/2014/main" id="{736A53CE-84F4-4BEA-BC7C-F5B09EE9D09D}"/>
                </a:ext>
              </a:extLst>
            </p:cNvPr>
            <p:cNvSpPr/>
            <p:nvPr/>
          </p:nvSpPr>
          <p:spPr>
            <a:xfrm rot="5400570" flipH="1">
              <a:off x="3762471" y="-1356663"/>
              <a:ext cx="45719" cy="4543556"/>
            </a:xfrm>
            <a:prstGeom prst="roundRect">
              <a:avLst>
                <a:gd name="adj" fmla="val 50000"/>
              </a:avLst>
            </a:prstGeom>
            <a:solidFill>
              <a:srgbClr val="C922EA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2" name="Rectangle: Rounded Corners 161">
              <a:extLst>
                <a:ext uri="{FF2B5EF4-FFF2-40B4-BE49-F238E27FC236}">
                  <a16:creationId xmlns:a16="http://schemas.microsoft.com/office/drawing/2014/main" id="{5A104A5D-E24A-458B-951E-65396E30222B}"/>
                </a:ext>
              </a:extLst>
            </p:cNvPr>
            <p:cNvSpPr/>
            <p:nvPr/>
          </p:nvSpPr>
          <p:spPr>
            <a:xfrm rot="5400570">
              <a:off x="2508561" y="-859823"/>
              <a:ext cx="45719" cy="3439392"/>
            </a:xfrm>
            <a:prstGeom prst="roundRect">
              <a:avLst>
                <a:gd name="adj" fmla="val 50000"/>
              </a:avLst>
            </a:prstGeom>
            <a:solidFill>
              <a:srgbClr val="0000CC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79630A9C-E116-4347-9E36-92D787E4F353}"/>
              </a:ext>
            </a:extLst>
          </p:cNvPr>
          <p:cNvSpPr/>
          <p:nvPr/>
        </p:nvSpPr>
        <p:spPr>
          <a:xfrm rot="3401384">
            <a:off x="3899274" y="4789851"/>
            <a:ext cx="45719" cy="6537801"/>
          </a:xfrm>
          <a:prstGeom prst="roundRect">
            <a:avLst>
              <a:gd name="adj" fmla="val 50000"/>
            </a:avLst>
          </a:prstGeom>
          <a:solidFill>
            <a:srgbClr val="0000CC"/>
          </a:solidFill>
          <a:ln>
            <a:solidFill>
              <a:srgbClr val="FFFF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936624F0-72A7-4D8D-B78D-C4825A01C632}"/>
              </a:ext>
            </a:extLst>
          </p:cNvPr>
          <p:cNvGrpSpPr/>
          <p:nvPr/>
        </p:nvGrpSpPr>
        <p:grpSpPr>
          <a:xfrm rot="10800000">
            <a:off x="2232070" y="9212888"/>
            <a:ext cx="4573255" cy="154813"/>
            <a:chOff x="143641" y="794483"/>
            <a:chExt cx="4573255" cy="154813"/>
          </a:xfrm>
        </p:grpSpPr>
        <p:sp>
          <p:nvSpPr>
            <p:cNvPr id="169" name="Rectangle: Rounded Corners 168">
              <a:extLst>
                <a:ext uri="{FF2B5EF4-FFF2-40B4-BE49-F238E27FC236}">
                  <a16:creationId xmlns:a16="http://schemas.microsoft.com/office/drawing/2014/main" id="{BF0300FF-F661-42D3-A9B1-98CAC094401A}"/>
                </a:ext>
              </a:extLst>
            </p:cNvPr>
            <p:cNvSpPr/>
            <p:nvPr/>
          </p:nvSpPr>
          <p:spPr>
            <a:xfrm rot="5400570">
              <a:off x="1185100" y="-246976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FFFF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Rectangle: Rounded Corners 169">
              <a:extLst>
                <a:ext uri="{FF2B5EF4-FFF2-40B4-BE49-F238E27FC236}">
                  <a16:creationId xmlns:a16="http://schemas.microsoft.com/office/drawing/2014/main" id="{8A90A457-1D46-4D86-A3BA-6783FCD27E1C}"/>
                </a:ext>
              </a:extLst>
            </p:cNvPr>
            <p:cNvSpPr/>
            <p:nvPr/>
          </p:nvSpPr>
          <p:spPr>
            <a:xfrm rot="5400570">
              <a:off x="3089901" y="-677699"/>
              <a:ext cx="50656" cy="3203334"/>
            </a:xfrm>
            <a:prstGeom prst="roundRect">
              <a:avLst>
                <a:gd name="adj" fmla="val 50000"/>
              </a:avLst>
            </a:prstGeom>
            <a:solidFill>
              <a:srgbClr val="C922EA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1" name="Rectangle: Rounded Corners 170">
              <a:extLst>
                <a:ext uri="{FF2B5EF4-FFF2-40B4-BE49-F238E27FC236}">
                  <a16:creationId xmlns:a16="http://schemas.microsoft.com/office/drawing/2014/main" id="{C645F011-640E-40EA-AC10-35531228D1FC}"/>
                </a:ext>
              </a:extLst>
            </p:cNvPr>
            <p:cNvSpPr/>
            <p:nvPr/>
          </p:nvSpPr>
          <p:spPr>
            <a:xfrm rot="5400570" flipH="1">
              <a:off x="2141952" y="-485661"/>
              <a:ext cx="47784" cy="2708250"/>
            </a:xfrm>
            <a:prstGeom prst="roundRect">
              <a:avLst>
                <a:gd name="adj" fmla="val 50000"/>
              </a:avLst>
            </a:prstGeom>
            <a:solidFill>
              <a:srgbClr val="0000CC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7" name="Rectangle 186">
            <a:extLst>
              <a:ext uri="{FF2B5EF4-FFF2-40B4-BE49-F238E27FC236}">
                <a16:creationId xmlns:a16="http://schemas.microsoft.com/office/drawing/2014/main" id="{2261054F-3656-453E-B80E-8360ED368F9B}"/>
              </a:ext>
            </a:extLst>
          </p:cNvPr>
          <p:cNvSpPr/>
          <p:nvPr/>
        </p:nvSpPr>
        <p:spPr>
          <a:xfrm>
            <a:off x="2026018" y="9393249"/>
            <a:ext cx="374100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Tài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liệu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lưu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hành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nội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bộ</a:t>
            </a:r>
            <a:endParaRPr lang="en-US" sz="24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68DC835-F9B1-4AF4-93E9-1F9600B62B26}"/>
              </a:ext>
            </a:extLst>
          </p:cNvPr>
          <p:cNvSpPr/>
          <p:nvPr/>
        </p:nvSpPr>
        <p:spPr>
          <a:xfrm>
            <a:off x="24689" y="40175"/>
            <a:ext cx="6794511" cy="986375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Internal Storage 74">
            <a:extLst>
              <a:ext uri="{FF2B5EF4-FFF2-40B4-BE49-F238E27FC236}">
                <a16:creationId xmlns:a16="http://schemas.microsoft.com/office/drawing/2014/main" id="{EC97D1FA-0BEE-4FEA-80D3-776682D513FC}"/>
              </a:ext>
            </a:extLst>
          </p:cNvPr>
          <p:cNvSpPr/>
          <p:nvPr/>
        </p:nvSpPr>
        <p:spPr>
          <a:xfrm>
            <a:off x="1543195" y="8174715"/>
            <a:ext cx="1023925" cy="1207805"/>
          </a:xfrm>
          <a:prstGeom prst="flowChartInternalStorage">
            <a:avLst/>
          </a:prstGeom>
          <a:solidFill>
            <a:schemeClr val="bg1">
              <a:lumMod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4556C4-B2C2-4ACE-8FE4-A909CC362C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954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3986" y="1913530"/>
            <a:ext cx="5604904" cy="5858474"/>
          </a:xfrm>
          <a:prstGeom prst="rect">
            <a:avLst/>
          </a:prstGeom>
        </p:spPr>
      </p:pic>
      <p:sp>
        <p:nvSpPr>
          <p:cNvPr id="72" name="Flowchart: Internal Storage 71">
            <a:extLst>
              <a:ext uri="{FF2B5EF4-FFF2-40B4-BE49-F238E27FC236}">
                <a16:creationId xmlns:a16="http://schemas.microsoft.com/office/drawing/2014/main" id="{81CB9D8C-2923-4234-A0BE-B3564B0EFE51}"/>
              </a:ext>
            </a:extLst>
          </p:cNvPr>
          <p:cNvSpPr/>
          <p:nvPr/>
        </p:nvSpPr>
        <p:spPr>
          <a:xfrm>
            <a:off x="3754622" y="6492859"/>
            <a:ext cx="1310513" cy="1207805"/>
          </a:xfrm>
          <a:prstGeom prst="flowChartInternalStorage">
            <a:avLst/>
          </a:prstGeom>
          <a:solidFill>
            <a:srgbClr val="FDFFF7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lowchart: Internal Storage 72">
            <a:extLst>
              <a:ext uri="{FF2B5EF4-FFF2-40B4-BE49-F238E27FC236}">
                <a16:creationId xmlns:a16="http://schemas.microsoft.com/office/drawing/2014/main" id="{060A7519-12D2-4028-ADF6-A1C1B4B31EB2}"/>
              </a:ext>
            </a:extLst>
          </p:cNvPr>
          <p:cNvSpPr/>
          <p:nvPr/>
        </p:nvSpPr>
        <p:spPr>
          <a:xfrm>
            <a:off x="4676684" y="5529028"/>
            <a:ext cx="1717684" cy="1339880"/>
          </a:xfrm>
          <a:prstGeom prst="flowChartInternalStorage">
            <a:avLst/>
          </a:prstGeom>
          <a:solidFill>
            <a:srgbClr val="FDFFF7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311682B8-14E0-4C38-9D4B-0082C2691004}"/>
              </a:ext>
            </a:extLst>
          </p:cNvPr>
          <p:cNvSpPr/>
          <p:nvPr/>
        </p:nvSpPr>
        <p:spPr>
          <a:xfrm rot="3401384">
            <a:off x="3932941" y="4812826"/>
            <a:ext cx="45719" cy="653780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solidFill>
              <a:srgbClr val="FFFF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F49EA0E-C8B2-4DA9-8547-788F15DFE244}"/>
              </a:ext>
            </a:extLst>
          </p:cNvPr>
          <p:cNvSpPr/>
          <p:nvPr/>
        </p:nvSpPr>
        <p:spPr>
          <a:xfrm>
            <a:off x="1468017" y="2061782"/>
            <a:ext cx="34393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Chöông</a:t>
            </a:r>
            <a:r>
              <a:rPr lang="en-US" sz="6600" b="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 </a:t>
            </a:r>
            <a:r>
              <a:rPr lang="en-US" sz="3600" b="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" panose="020B0400000000000000" pitchFamily="34" charset="-128"/>
                <a:ea typeface="Yu Gothic" panose="020B0400000000000000" pitchFamily="34" charset="-128"/>
              </a:rPr>
              <a:t>➋</a:t>
            </a:r>
            <a:endParaRPr lang="en-US" sz="3600" b="0" cap="none" spc="0" dirty="0">
              <a:ln w="0"/>
              <a:solidFill>
                <a:srgbClr val="0000CC"/>
              </a:solidFill>
              <a:effectLst>
                <a:reflection blurRad="6350" stA="53000" endA="300" endPos="35500" dir="5400000" sy="-90000" algn="bl" rotWithShape="0"/>
              </a:effectLst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83" name="Diagonal Stripe 82">
            <a:extLst>
              <a:ext uri="{FF2B5EF4-FFF2-40B4-BE49-F238E27FC236}">
                <a16:creationId xmlns:a16="http://schemas.microsoft.com/office/drawing/2014/main" id="{57C2BA89-C5D0-4A04-9560-0108260153D7}"/>
              </a:ext>
            </a:extLst>
          </p:cNvPr>
          <p:cNvSpPr/>
          <p:nvPr/>
        </p:nvSpPr>
        <p:spPr>
          <a:xfrm flipH="1">
            <a:off x="5987196" y="1065451"/>
            <a:ext cx="773849" cy="6102694"/>
          </a:xfrm>
          <a:prstGeom prst="diagStripe">
            <a:avLst>
              <a:gd name="adj" fmla="val 0"/>
            </a:avLst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9565"/>
                      </a14:imgEffect>
                      <a14:imgEffect>
                        <a14:saturation sat="148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9E58A29-6957-4CB0-AD62-FB8597588519}"/>
              </a:ext>
            </a:extLst>
          </p:cNvPr>
          <p:cNvGrpSpPr/>
          <p:nvPr/>
        </p:nvGrpSpPr>
        <p:grpSpPr>
          <a:xfrm rot="5573896">
            <a:off x="5488418" y="1041393"/>
            <a:ext cx="2188420" cy="1378003"/>
            <a:chOff x="966991" y="1448699"/>
            <a:chExt cx="3412583" cy="1198751"/>
          </a:xfrm>
          <a:gradFill>
            <a:gsLst>
              <a:gs pos="23000">
                <a:srgbClr val="ACACBB"/>
              </a:gs>
              <a:gs pos="53000">
                <a:srgbClr val="FFFFB3"/>
              </a:gs>
              <a:gs pos="1000">
                <a:srgbClr val="0000CC"/>
              </a:gs>
              <a:gs pos="66000">
                <a:srgbClr val="FFFF00"/>
              </a:gs>
              <a:gs pos="83000">
                <a:srgbClr val="FDFFF7"/>
              </a:gs>
              <a:gs pos="100000">
                <a:srgbClr val="FFFF00"/>
              </a:gs>
            </a:gsLst>
            <a:lin ang="5400000" scaled="1"/>
          </a:gradFill>
          <a:effectLst>
            <a:reflection blurRad="711200" stA="30000" endPos="31000" dist="114300" dir="5400000" sy="-100000" algn="bl" rotWithShape="0"/>
          </a:effectLst>
        </p:grpSpPr>
        <p:sp>
          <p:nvSpPr>
            <p:cNvPr id="85" name="Teardrop 84">
              <a:extLst>
                <a:ext uri="{FF2B5EF4-FFF2-40B4-BE49-F238E27FC236}">
                  <a16:creationId xmlns:a16="http://schemas.microsoft.com/office/drawing/2014/main" id="{7A72B0FC-783D-4C5C-ABA5-244AFB78D39E}"/>
                </a:ext>
              </a:extLst>
            </p:cNvPr>
            <p:cNvSpPr/>
            <p:nvPr/>
          </p:nvSpPr>
          <p:spPr>
            <a:xfrm>
              <a:off x="966991" y="1717101"/>
              <a:ext cx="887298" cy="930349"/>
            </a:xfrm>
            <a:prstGeom prst="teardrop">
              <a:avLst/>
            </a:prstGeom>
            <a:grpFill/>
            <a:ln>
              <a:solidFill>
                <a:schemeClr val="accent1">
                  <a:shade val="50000"/>
                  <a:alpha val="85000"/>
                </a:schemeClr>
              </a:solidFill>
              <a:round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Teardrop 85">
              <a:extLst>
                <a:ext uri="{FF2B5EF4-FFF2-40B4-BE49-F238E27FC236}">
                  <a16:creationId xmlns:a16="http://schemas.microsoft.com/office/drawing/2014/main" id="{0D96BC45-4C9B-4CC2-A87B-84FAE0BABC76}"/>
                </a:ext>
              </a:extLst>
            </p:cNvPr>
            <p:cNvSpPr/>
            <p:nvPr/>
          </p:nvSpPr>
          <p:spPr>
            <a:xfrm>
              <a:off x="3492276" y="1448699"/>
              <a:ext cx="887298" cy="930349"/>
            </a:xfrm>
            <a:prstGeom prst="teardrop">
              <a:avLst/>
            </a:prstGeom>
            <a:grpFill/>
            <a:ln>
              <a:solidFill>
                <a:schemeClr val="accent1">
                  <a:shade val="50000"/>
                  <a:alpha val="85000"/>
                </a:schemeClr>
              </a:solidFill>
              <a:round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ardrop 86">
              <a:extLst>
                <a:ext uri="{FF2B5EF4-FFF2-40B4-BE49-F238E27FC236}">
                  <a16:creationId xmlns:a16="http://schemas.microsoft.com/office/drawing/2014/main" id="{F0B43C44-4991-4E24-965F-161C77485541}"/>
                </a:ext>
              </a:extLst>
            </p:cNvPr>
            <p:cNvSpPr/>
            <p:nvPr/>
          </p:nvSpPr>
          <p:spPr>
            <a:xfrm>
              <a:off x="2215271" y="1556794"/>
              <a:ext cx="887298" cy="930349"/>
            </a:xfrm>
            <a:prstGeom prst="teardrop">
              <a:avLst/>
            </a:prstGeom>
            <a:grpFill/>
            <a:ln>
              <a:solidFill>
                <a:schemeClr val="accent1">
                  <a:shade val="50000"/>
                  <a:alpha val="85000"/>
                </a:schemeClr>
              </a:solidFill>
              <a:round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9970708D-5F2D-4417-A579-0DB8C4EA8AB3}"/>
              </a:ext>
            </a:extLst>
          </p:cNvPr>
          <p:cNvSpPr txBox="1"/>
          <p:nvPr/>
        </p:nvSpPr>
        <p:spPr>
          <a:xfrm>
            <a:off x="4044783" y="961469"/>
            <a:ext cx="222313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000" b="1" cap="none" spc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ea typeface="Yu Gothic Medium" panose="020B0500000000000000" pitchFamily="34" charset="-128"/>
                <a:cs typeface="Chu Van An" panose="02020603050405020304" pitchFamily="18" charset="0"/>
              </a:rPr>
              <a:t>Đại Số    </a:t>
            </a:r>
            <a:r>
              <a:rPr lang="en-US" sz="540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 Medium" panose="020B0500000000000000" pitchFamily="34" charset="-128"/>
                <a:ea typeface="Yu Gothic Medium" panose="020B0500000000000000" pitchFamily="34" charset="-128"/>
                <a:cs typeface="Chu Van An" panose="02020603050405020304" pitchFamily="18" charset="0"/>
              </a:rPr>
              <a:t>➓</a:t>
            </a:r>
            <a:endParaRPr lang="en-US" sz="5400">
              <a:solidFill>
                <a:srgbClr val="0000CC"/>
              </a:solidFill>
            </a:endParaRPr>
          </a:p>
        </p:txBody>
      </p:sp>
      <p:sp>
        <p:nvSpPr>
          <p:cNvPr id="99" name="Diagonal Stripe 98">
            <a:extLst>
              <a:ext uri="{FF2B5EF4-FFF2-40B4-BE49-F238E27FC236}">
                <a16:creationId xmlns:a16="http://schemas.microsoft.com/office/drawing/2014/main" id="{3F12C973-A6FC-4CCD-B045-B3423612C2CF}"/>
              </a:ext>
            </a:extLst>
          </p:cNvPr>
          <p:cNvSpPr/>
          <p:nvPr/>
        </p:nvSpPr>
        <p:spPr>
          <a:xfrm rot="10800000" flipH="1">
            <a:off x="70184" y="964918"/>
            <a:ext cx="997830" cy="8900905"/>
          </a:xfrm>
          <a:prstGeom prst="diagStripe">
            <a:avLst>
              <a:gd name="adj" fmla="val 0"/>
            </a:avLst>
          </a:prstGeom>
          <a:gradFill flip="none" rotWithShape="1">
            <a:gsLst>
              <a:gs pos="8000">
                <a:srgbClr val="FFFFB3"/>
              </a:gs>
              <a:gs pos="30084">
                <a:srgbClr val="E6E6E6"/>
              </a:gs>
              <a:gs pos="69000">
                <a:srgbClr val="FFF7FF"/>
              </a:gs>
              <a:gs pos="0">
                <a:srgbClr val="FFFF00"/>
              </a:gs>
              <a:gs pos="100000">
                <a:schemeClr val="accent5">
                  <a:lumMod val="0"/>
                  <a:lumOff val="100000"/>
                </a:schemeClr>
              </a:gs>
              <a:gs pos="98000">
                <a:srgbClr val="FFC000"/>
              </a:gs>
              <a:gs pos="100000">
                <a:srgbClr val="F0D5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1B43691F-74E0-49E1-B8F1-B0BECD9E4EE9}"/>
              </a:ext>
            </a:extLst>
          </p:cNvPr>
          <p:cNvGrpSpPr/>
          <p:nvPr/>
        </p:nvGrpSpPr>
        <p:grpSpPr>
          <a:xfrm>
            <a:off x="-127920" y="1271810"/>
            <a:ext cx="751222" cy="7025981"/>
            <a:chOff x="1265932" y="366959"/>
            <a:chExt cx="697608" cy="6361217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D8BC2CA2-0DE1-462C-AA25-D2D2B681029B}"/>
                </a:ext>
              </a:extLst>
            </p:cNvPr>
            <p:cNvGrpSpPr/>
            <p:nvPr/>
          </p:nvGrpSpPr>
          <p:grpSpPr>
            <a:xfrm>
              <a:off x="1411110" y="366959"/>
              <a:ext cx="432860" cy="6361217"/>
              <a:chOff x="1456266" y="266688"/>
              <a:chExt cx="432860" cy="6124081"/>
            </a:xfrm>
          </p:grpSpPr>
          <p:sp>
            <p:nvSpPr>
              <p:cNvPr id="118" name="Rectangle: Rounded Corners 117">
                <a:extLst>
                  <a:ext uri="{FF2B5EF4-FFF2-40B4-BE49-F238E27FC236}">
                    <a16:creationId xmlns:a16="http://schemas.microsoft.com/office/drawing/2014/main" id="{940D711B-0299-4A82-A078-D31392E7DFEC}"/>
                  </a:ext>
                </a:extLst>
              </p:cNvPr>
              <p:cNvSpPr/>
              <p:nvPr/>
            </p:nvSpPr>
            <p:spPr>
              <a:xfrm>
                <a:off x="1500418" y="300213"/>
                <a:ext cx="278534" cy="603355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C00000"/>
                  </a:gs>
                  <a:gs pos="4000">
                    <a:srgbClr val="FEFFE5"/>
                  </a:gs>
                  <a:gs pos="49590">
                    <a:srgbClr val="F6FFD5"/>
                  </a:gs>
                  <a:gs pos="96000">
                    <a:srgbClr val="FCFFF3"/>
                  </a:gs>
                  <a:gs pos="100000">
                    <a:srgbClr val="C00000"/>
                  </a:gs>
                </a:gsLst>
                <a:lin ang="5400000" scaled="1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0040371E-04EB-439F-9D01-B822A44581F1}"/>
                  </a:ext>
                </a:extLst>
              </p:cNvPr>
              <p:cNvSpPr txBox="1"/>
              <p:nvPr/>
            </p:nvSpPr>
            <p:spPr>
              <a:xfrm>
                <a:off x="1482726" y="410647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⧰</a:t>
                </a:r>
                <a:endParaRPr 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76A408A5-B828-4644-9710-5D48AEBBB2A6}"/>
                  </a:ext>
                </a:extLst>
              </p:cNvPr>
              <p:cNvSpPr txBox="1"/>
              <p:nvPr/>
            </p:nvSpPr>
            <p:spPr>
              <a:xfrm>
                <a:off x="1482726" y="5805284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⧰</a:t>
                </a:r>
                <a:endParaRPr lang="en-US" b="1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45092AE0-9167-46BD-BAF3-E68E939E95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0118" y="677334"/>
                <a:ext cx="0" cy="622217"/>
              </a:xfrm>
              <a:prstGeom prst="line">
                <a:avLst/>
              </a:prstGeom>
              <a:ln w="12700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C690EEF6-35FF-4384-8F11-5ECC6590E3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0118" y="5419996"/>
                <a:ext cx="0" cy="490932"/>
              </a:xfrm>
              <a:prstGeom prst="line">
                <a:avLst/>
              </a:prstGeom>
              <a:ln w="12700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B4D5280F-3A14-417C-96AB-C484C3D5465C}"/>
                  </a:ext>
                </a:extLst>
              </p:cNvPr>
              <p:cNvSpPr txBox="1"/>
              <p:nvPr/>
            </p:nvSpPr>
            <p:spPr>
              <a:xfrm>
                <a:off x="1458207" y="6021437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FF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Wingdings" panose="05000000000000000000" pitchFamily="2" charset="2"/>
                  </a:rPr>
                  <a:t></a:t>
                </a:r>
                <a:endParaRPr lang="en-US" b="1">
                  <a:solidFill>
                    <a:srgbClr val="FFFF00"/>
                  </a:solidFill>
                </a:endParaRP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E7C369D1-2702-4423-AE9F-A8E5BF1042D2}"/>
                  </a:ext>
                </a:extLst>
              </p:cNvPr>
              <p:cNvSpPr txBox="1"/>
              <p:nvPr/>
            </p:nvSpPr>
            <p:spPr>
              <a:xfrm>
                <a:off x="1456266" y="266688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FF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Wingdings" panose="05000000000000000000" pitchFamily="2" charset="2"/>
                  </a:rPr>
                  <a:t></a:t>
                </a:r>
                <a:endParaRPr lang="en-US" b="1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8A21084D-226C-4D15-9626-D1C470AC8F79}"/>
                </a:ext>
              </a:extLst>
            </p:cNvPr>
            <p:cNvGrpSpPr/>
            <p:nvPr/>
          </p:nvGrpSpPr>
          <p:grpSpPr>
            <a:xfrm>
              <a:off x="1265932" y="1082794"/>
              <a:ext cx="697608" cy="4889692"/>
              <a:chOff x="1265932" y="1082794"/>
              <a:chExt cx="697608" cy="4889692"/>
            </a:xfrm>
          </p:grpSpPr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02A3C0A9-0046-4388-BEB4-2EA188DE8EC0}"/>
                  </a:ext>
                </a:extLst>
              </p:cNvPr>
              <p:cNvGrpSpPr/>
              <p:nvPr/>
            </p:nvGrpSpPr>
            <p:grpSpPr>
              <a:xfrm>
                <a:off x="1437570" y="1082794"/>
                <a:ext cx="525970" cy="435333"/>
                <a:chOff x="3832579" y="2985198"/>
                <a:chExt cx="525970" cy="435333"/>
              </a:xfrm>
            </p:grpSpPr>
            <p:sp>
              <p:nvSpPr>
                <p:cNvPr id="116" name="Flowchart: Terminator 115">
                  <a:extLst>
                    <a:ext uri="{FF2B5EF4-FFF2-40B4-BE49-F238E27FC236}">
                      <a16:creationId xmlns:a16="http://schemas.microsoft.com/office/drawing/2014/main" id="{D89A21D8-C52C-45B0-9625-360CFF63CDFB}"/>
                    </a:ext>
                  </a:extLst>
                </p:cNvPr>
                <p:cNvSpPr/>
                <p:nvPr/>
              </p:nvSpPr>
              <p:spPr>
                <a:xfrm rot="5400000">
                  <a:off x="3827097" y="3093316"/>
                  <a:ext cx="356310" cy="140073"/>
                </a:xfrm>
                <a:prstGeom prst="flowChartTerminator">
                  <a:avLst/>
                </a:prstGeom>
                <a:solidFill>
                  <a:srgbClr val="C922EA"/>
                </a:solidFill>
                <a:ln>
                  <a:solidFill>
                    <a:srgbClr val="00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72C303C3-ABCB-4057-80EA-F1E8E362206A}"/>
                    </a:ext>
                  </a:extLst>
                </p:cNvPr>
                <p:cNvSpPr txBox="1"/>
                <p:nvPr/>
              </p:nvSpPr>
              <p:spPr>
                <a:xfrm>
                  <a:off x="3832579" y="3051199"/>
                  <a:ext cx="5259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>
                      <a:solidFill>
                        <a:srgbClr val="FFFF00"/>
                      </a:solidFill>
                      <a:sym typeface="Wingdings" panose="05000000000000000000" pitchFamily="2" charset="2"/>
                    </a:rPr>
                    <a:t></a:t>
                  </a:r>
                  <a:endParaRPr lang="en-US">
                    <a:solidFill>
                      <a:srgbClr val="FFFF00"/>
                    </a:solidFill>
                  </a:endParaRPr>
                </a:p>
              </p:txBody>
            </p:sp>
          </p:grpSp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729798EC-146F-4EDD-9E01-378DA987D7D9}"/>
                  </a:ext>
                </a:extLst>
              </p:cNvPr>
              <p:cNvGrpSpPr/>
              <p:nvPr/>
            </p:nvGrpSpPr>
            <p:grpSpPr>
              <a:xfrm rot="10800000">
                <a:off x="1265932" y="5537153"/>
                <a:ext cx="525970" cy="435333"/>
                <a:chOff x="3821290" y="2985198"/>
                <a:chExt cx="525970" cy="435333"/>
              </a:xfrm>
            </p:grpSpPr>
            <p:sp>
              <p:nvSpPr>
                <p:cNvPr id="114" name="Flowchart: Terminator 113">
                  <a:extLst>
                    <a:ext uri="{FF2B5EF4-FFF2-40B4-BE49-F238E27FC236}">
                      <a16:creationId xmlns:a16="http://schemas.microsoft.com/office/drawing/2014/main" id="{581DF5F4-EDA1-447B-9AD4-B1D916982E35}"/>
                    </a:ext>
                  </a:extLst>
                </p:cNvPr>
                <p:cNvSpPr/>
                <p:nvPr/>
              </p:nvSpPr>
              <p:spPr>
                <a:xfrm rot="5400000">
                  <a:off x="3827097" y="3093316"/>
                  <a:ext cx="356310" cy="140073"/>
                </a:xfrm>
                <a:prstGeom prst="flowChartTerminator">
                  <a:avLst/>
                </a:prstGeom>
                <a:solidFill>
                  <a:srgbClr val="C922EA"/>
                </a:solidFill>
                <a:ln>
                  <a:solidFill>
                    <a:srgbClr val="00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TextBox 114">
                  <a:extLst>
                    <a:ext uri="{FF2B5EF4-FFF2-40B4-BE49-F238E27FC236}">
                      <a16:creationId xmlns:a16="http://schemas.microsoft.com/office/drawing/2014/main" id="{1699EDB3-FDCE-4664-8089-8B885275E5A3}"/>
                    </a:ext>
                  </a:extLst>
                </p:cNvPr>
                <p:cNvSpPr txBox="1"/>
                <p:nvPr/>
              </p:nvSpPr>
              <p:spPr>
                <a:xfrm>
                  <a:off x="3821290" y="3051199"/>
                  <a:ext cx="5259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>
                      <a:solidFill>
                        <a:srgbClr val="FFFF00"/>
                      </a:solidFill>
                      <a:sym typeface="Wingdings" panose="05000000000000000000" pitchFamily="2" charset="2"/>
                    </a:rPr>
                    <a:t></a:t>
                  </a:r>
                  <a:endParaRPr lang="en-US">
                    <a:solidFill>
                      <a:srgbClr val="FFFF00"/>
                    </a:solidFill>
                  </a:endParaRPr>
                </a:p>
              </p:txBody>
            </p:sp>
          </p:grp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A0DD20FD-9A0E-4110-A7CD-C746C47C80F9}"/>
                  </a:ext>
                </a:extLst>
              </p:cNvPr>
              <p:cNvSpPr txBox="1"/>
              <p:nvPr/>
            </p:nvSpPr>
            <p:spPr>
              <a:xfrm rot="16200000">
                <a:off x="-468254" y="3151545"/>
                <a:ext cx="416900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>
                    <a:solidFill>
                      <a:srgbClr val="0000CC"/>
                    </a:solidFill>
                    <a:latin typeface="SVNsouthern" panose="020B7200000000000000" pitchFamily="34" charset="0"/>
                    <a:cs typeface="Chu Van An" panose="02020603050405020304" pitchFamily="18" charset="0"/>
                  </a:rPr>
                  <a:t>Fb: Duong Hung-Zalo 0774860155_Chia sẻ Full Word xinh giải chi tiết</a:t>
                </a:r>
              </a:p>
            </p:txBody>
          </p:sp>
        </p:grpSp>
      </p:grpSp>
      <p:sp>
        <p:nvSpPr>
          <p:cNvPr id="125" name="Flowchart: Internal Storage 124">
            <a:extLst>
              <a:ext uri="{FF2B5EF4-FFF2-40B4-BE49-F238E27FC236}">
                <a16:creationId xmlns:a16="http://schemas.microsoft.com/office/drawing/2014/main" id="{BA30AE09-05D8-45E3-A8A8-2FA8102493D7}"/>
              </a:ext>
            </a:extLst>
          </p:cNvPr>
          <p:cNvSpPr/>
          <p:nvPr/>
        </p:nvSpPr>
        <p:spPr>
          <a:xfrm>
            <a:off x="687904" y="9134595"/>
            <a:ext cx="626851" cy="822527"/>
          </a:xfrm>
          <a:prstGeom prst="flowChartInternalStorage">
            <a:avLst/>
          </a:prstGeom>
          <a:solidFill>
            <a:srgbClr val="FFF7FF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416A95EC-306C-4957-8D73-134893470D9F}"/>
              </a:ext>
            </a:extLst>
          </p:cNvPr>
          <p:cNvSpPr/>
          <p:nvPr/>
        </p:nvSpPr>
        <p:spPr>
          <a:xfrm>
            <a:off x="213430" y="3617530"/>
            <a:ext cx="635903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ahnschrift" panose="020B0502040204020203" pitchFamily="34" charset="0"/>
              </a:rPr>
              <a:t>HÀM SỐ</a:t>
            </a:r>
            <a:endParaRPr lang="en-US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ahnschrift" panose="020B0502040204020203" pitchFamily="34" charset="0"/>
            </a:endParaRPr>
          </a:p>
        </p:txBody>
      </p:sp>
      <p:sp>
        <p:nvSpPr>
          <p:cNvPr id="132" name="Flowchart: Internal Storage 131">
            <a:extLst>
              <a:ext uri="{FF2B5EF4-FFF2-40B4-BE49-F238E27FC236}">
                <a16:creationId xmlns:a16="http://schemas.microsoft.com/office/drawing/2014/main" id="{7FEBBFFE-3B6F-4CE8-A76B-D063BA08ABED}"/>
              </a:ext>
            </a:extLst>
          </p:cNvPr>
          <p:cNvSpPr/>
          <p:nvPr/>
        </p:nvSpPr>
        <p:spPr>
          <a:xfrm>
            <a:off x="2527441" y="7415574"/>
            <a:ext cx="1122188" cy="1167796"/>
          </a:xfrm>
          <a:prstGeom prst="flowChartInternalStorage">
            <a:avLst/>
          </a:prstGeom>
          <a:solidFill>
            <a:schemeClr val="accent5">
              <a:lumMod val="20000"/>
              <a:lumOff val="80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5CC5ACD-C225-4602-A9A8-41CB031AB1CC}"/>
              </a:ext>
            </a:extLst>
          </p:cNvPr>
          <p:cNvSpPr/>
          <p:nvPr/>
        </p:nvSpPr>
        <p:spPr>
          <a:xfrm>
            <a:off x="400591" y="4532168"/>
            <a:ext cx="635903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CC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ahnschrift" panose="020B0502040204020203" pitchFamily="34" charset="0"/>
              </a:rPr>
              <a:t>BẬC NHẤT - BẬC HAI</a:t>
            </a:r>
            <a:endParaRPr lang="en-US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0000CC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ahnschrift" panose="020B0502040204020203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5E6B768-0A97-4ABE-B718-02CC9CBE8543}"/>
              </a:ext>
            </a:extLst>
          </p:cNvPr>
          <p:cNvGrpSpPr/>
          <p:nvPr/>
        </p:nvGrpSpPr>
        <p:grpSpPr>
          <a:xfrm>
            <a:off x="2527441" y="5313298"/>
            <a:ext cx="2233326" cy="1775140"/>
            <a:chOff x="2919126" y="5396598"/>
            <a:chExt cx="1916861" cy="1533488"/>
          </a:xfrm>
        </p:grpSpPr>
        <p:pic>
          <p:nvPicPr>
            <p:cNvPr id="71" name="Picture 22" descr="Cầu Vồng Đã Bị Mờ Màu Sắc Đầy - Miễn Phí vector hình ảnh trên Pixabay">
              <a:extLst>
                <a:ext uri="{FF2B5EF4-FFF2-40B4-BE49-F238E27FC236}">
                  <a16:creationId xmlns:a16="http://schemas.microsoft.com/office/drawing/2014/main" id="{F4A84738-7B41-42E1-9252-1FA4A8E742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589189">
              <a:off x="2919126" y="5396598"/>
              <a:ext cx="1916861" cy="1533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4" name="Picture 22" descr="Cầu Vồng Đã Bị Mờ Màu Sắc Đầy - Miễn Phí vector hình ảnh trên Pixabay">
              <a:extLst>
                <a:ext uri="{FF2B5EF4-FFF2-40B4-BE49-F238E27FC236}">
                  <a16:creationId xmlns:a16="http://schemas.microsoft.com/office/drawing/2014/main" id="{0591F825-B833-4C5F-B252-8ED762D332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706" y="5537258"/>
              <a:ext cx="1321549" cy="10572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34A9339-143B-4A6E-B1EA-9D845C31A7BD}"/>
              </a:ext>
            </a:extLst>
          </p:cNvPr>
          <p:cNvGrpSpPr/>
          <p:nvPr/>
        </p:nvGrpSpPr>
        <p:grpSpPr>
          <a:xfrm>
            <a:off x="4903054" y="7519753"/>
            <a:ext cx="1667324" cy="1539414"/>
            <a:chOff x="528105" y="6200426"/>
            <a:chExt cx="2699898" cy="2653483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9A2F8B15-4F16-40F9-A821-B13BD2B718F9}"/>
                </a:ext>
              </a:extLst>
            </p:cNvPr>
            <p:cNvGrpSpPr/>
            <p:nvPr/>
          </p:nvGrpSpPr>
          <p:grpSpPr>
            <a:xfrm>
              <a:off x="528105" y="6267432"/>
              <a:ext cx="2691345" cy="2361283"/>
              <a:chOff x="528105" y="6267432"/>
              <a:chExt cx="2691345" cy="2361283"/>
            </a:xfrm>
          </p:grpSpPr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686DBD12-D793-4BDD-9843-AD35C279A5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8105" y="8476313"/>
                <a:ext cx="2691345" cy="0"/>
              </a:xfrm>
              <a:prstGeom prst="straightConnector1">
                <a:avLst/>
              </a:prstGeom>
              <a:ln w="38100">
                <a:solidFill>
                  <a:srgbClr val="0000CC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Arrow Connector 76">
                <a:extLst>
                  <a:ext uri="{FF2B5EF4-FFF2-40B4-BE49-F238E27FC236}">
                    <a16:creationId xmlns:a16="http://schemas.microsoft.com/office/drawing/2014/main" id="{721F963E-75A7-4125-AF2C-F134F34D4F5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5705" y="6267432"/>
                <a:ext cx="43279" cy="2361283"/>
              </a:xfrm>
              <a:prstGeom prst="straightConnector1">
                <a:avLst/>
              </a:prstGeom>
              <a:ln w="38100">
                <a:solidFill>
                  <a:srgbClr val="0000CC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51BE010B-F0C2-481F-94BC-D4BB46DE39D9}"/>
                  </a:ext>
                </a:extLst>
              </p:cNvPr>
              <p:cNvSpPr/>
              <p:nvPr/>
            </p:nvSpPr>
            <p:spPr>
              <a:xfrm rot="10800000">
                <a:off x="1103388" y="6787847"/>
                <a:ext cx="1656221" cy="1597115"/>
              </a:xfrm>
              <a:custGeom>
                <a:avLst/>
                <a:gdLst>
                  <a:gd name="connsiteX0" fmla="*/ 0 w 1295400"/>
                  <a:gd name="connsiteY0" fmla="*/ 0 h 3009900"/>
                  <a:gd name="connsiteX1" fmla="*/ 704850 w 1295400"/>
                  <a:gd name="connsiteY1" fmla="*/ 3009900 h 3009900"/>
                  <a:gd name="connsiteX2" fmla="*/ 1295400 w 1295400"/>
                  <a:gd name="connsiteY2" fmla="*/ 0 h 3009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5400" h="3009900">
                    <a:moveTo>
                      <a:pt x="0" y="0"/>
                    </a:moveTo>
                    <a:cubicBezTo>
                      <a:pt x="244475" y="1504950"/>
                      <a:pt x="488950" y="3009900"/>
                      <a:pt x="704850" y="3009900"/>
                    </a:cubicBezTo>
                    <a:cubicBezTo>
                      <a:pt x="920750" y="3009900"/>
                      <a:pt x="1108075" y="1504950"/>
                      <a:pt x="1295400" y="0"/>
                    </a:cubicBezTo>
                  </a:path>
                </a:pathLst>
              </a:custGeom>
              <a:noFill/>
              <a:ln w="381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ABC3A72D-AF2D-45CD-BDA4-6D3B52C60A4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3302" y="6833960"/>
                <a:ext cx="2407109" cy="1510107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A6FC3F9-EEA1-4736-917A-17CED1E0DD78}"/>
                </a:ext>
              </a:extLst>
            </p:cNvPr>
            <p:cNvSpPr txBox="1"/>
            <p:nvPr/>
          </p:nvSpPr>
          <p:spPr>
            <a:xfrm>
              <a:off x="797864" y="6200426"/>
              <a:ext cx="3831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latin typeface="Chu Van An" panose="02020603050405020304" pitchFamily="18" charset="0"/>
                  <a:cs typeface="Chu Van An" panose="02020603050405020304" pitchFamily="18" charset="0"/>
                </a:rPr>
                <a:t>y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974481C-BAE3-4851-99E5-A57DAA1FE285}"/>
                </a:ext>
              </a:extLst>
            </p:cNvPr>
            <p:cNvSpPr txBox="1"/>
            <p:nvPr/>
          </p:nvSpPr>
          <p:spPr>
            <a:xfrm>
              <a:off x="2844841" y="8330869"/>
              <a:ext cx="3831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latin typeface="Chu Van An" panose="02020603050405020304" pitchFamily="18" charset="0"/>
                  <a:cs typeface="Chu Van An" panose="02020603050405020304" pitchFamily="18" charset="0"/>
                </a:rPr>
                <a:t>x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F85C0AD-6B5D-4D39-949B-D24B724D8188}"/>
                </a:ext>
              </a:extLst>
            </p:cNvPr>
            <p:cNvSpPr txBox="1"/>
            <p:nvPr/>
          </p:nvSpPr>
          <p:spPr>
            <a:xfrm>
              <a:off x="874688" y="8392244"/>
              <a:ext cx="3831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latin typeface="Chu Van An" panose="02020603050405020304" pitchFamily="18" charset="0"/>
                  <a:cs typeface="Chu Van An" panose="02020603050405020304" pitchFamily="18" charset="0"/>
                </a:rPr>
                <a:t>0</a:t>
              </a:r>
            </a:p>
          </p:txBody>
        </p:sp>
      </p:grpSp>
      <p:pic>
        <p:nvPicPr>
          <p:cNvPr id="1032" name="Picture 8" descr="Download Free png Top rainbow clip art free clipart image - ClipartPost -  DLPNG.com">
            <a:extLst>
              <a:ext uri="{FF2B5EF4-FFF2-40B4-BE49-F238E27FC236}">
                <a16:creationId xmlns:a16="http://schemas.microsoft.com/office/drawing/2014/main" id="{9F730408-E4F8-4D35-AABC-45B691CD5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4159" y="2989098"/>
            <a:ext cx="2109207" cy="152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" name="Flowchart: Internal Storage 103">
            <a:extLst>
              <a:ext uri="{FF2B5EF4-FFF2-40B4-BE49-F238E27FC236}">
                <a16:creationId xmlns:a16="http://schemas.microsoft.com/office/drawing/2014/main" id="{C881D7A1-41C5-4CD8-B855-239EC39697CC}"/>
              </a:ext>
            </a:extLst>
          </p:cNvPr>
          <p:cNvSpPr/>
          <p:nvPr/>
        </p:nvSpPr>
        <p:spPr>
          <a:xfrm>
            <a:off x="687904" y="9134595"/>
            <a:ext cx="626851" cy="822527"/>
          </a:xfrm>
          <a:prstGeom prst="flowChartInternalStorage">
            <a:avLst/>
          </a:prstGeom>
          <a:solidFill>
            <a:srgbClr val="FFF7FF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5" name="Picture 4">
            <a:extLst>
              <a:ext uri="{FF2B5EF4-FFF2-40B4-BE49-F238E27FC236}">
                <a16:creationId xmlns:a16="http://schemas.microsoft.com/office/drawing/2014/main" id="{0713D03D-8A00-4946-8DC4-7265D3CC1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0502"/>
                    </a14:imgEffect>
                    <a14:imgEffect>
                      <a14:saturation sat="3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5" y="8706780"/>
            <a:ext cx="1167475" cy="116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F610827E-9757-42E6-99D7-BA031C9B2A88}"/>
              </a:ext>
            </a:extLst>
          </p:cNvPr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7658">
            <a:off x="167484" y="9017356"/>
            <a:ext cx="928484" cy="6066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7980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8294FF2-5AA4-4574-92F7-FE6261696227}"/>
              </a:ext>
            </a:extLst>
          </p:cNvPr>
          <p:cNvSpPr/>
          <p:nvPr/>
        </p:nvSpPr>
        <p:spPr>
          <a:xfrm>
            <a:off x="-68137" y="4325103"/>
            <a:ext cx="6858000" cy="5618661"/>
          </a:xfrm>
          <a:custGeom>
            <a:avLst/>
            <a:gdLst>
              <a:gd name="connsiteX0" fmla="*/ 6858000 w 6858000"/>
              <a:gd name="connsiteY0" fmla="*/ 0 h 4952999"/>
              <a:gd name="connsiteX1" fmla="*/ 6858000 w 6858000"/>
              <a:gd name="connsiteY1" fmla="*/ 4321628 h 4952999"/>
              <a:gd name="connsiteX2" fmla="*/ 6858000 w 6858000"/>
              <a:gd name="connsiteY2" fmla="*/ 4952999 h 4952999"/>
              <a:gd name="connsiteX3" fmla="*/ 0 w 6858000"/>
              <a:gd name="connsiteY3" fmla="*/ 4952999 h 4952999"/>
              <a:gd name="connsiteX4" fmla="*/ 0 w 6858000"/>
              <a:gd name="connsiteY4" fmla="*/ 4321628 h 49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4952999">
                <a:moveTo>
                  <a:pt x="6858000" y="0"/>
                </a:moveTo>
                <a:lnTo>
                  <a:pt x="6858000" y="4321628"/>
                </a:lnTo>
                <a:lnTo>
                  <a:pt x="6858000" y="4952999"/>
                </a:lnTo>
                <a:lnTo>
                  <a:pt x="0" y="4952999"/>
                </a:lnTo>
                <a:lnTo>
                  <a:pt x="0" y="4321628"/>
                </a:lnTo>
                <a:close/>
              </a:path>
            </a:pathLst>
          </a:custGeom>
          <a:gradFill>
            <a:gsLst>
              <a:gs pos="100000">
                <a:schemeClr val="accent4">
                  <a:lumMod val="40000"/>
                  <a:lumOff val="60000"/>
                </a:schemeClr>
              </a:gs>
              <a:gs pos="1000">
                <a:srgbClr val="0070C0"/>
              </a:gs>
              <a:gs pos="81000">
                <a:srgbClr val="E1FDBF"/>
              </a:gs>
              <a:gs pos="8000">
                <a:schemeClr val="accent4">
                  <a:lumMod val="40000"/>
                  <a:lumOff val="60000"/>
                </a:schemeClr>
              </a:gs>
              <a:gs pos="23000">
                <a:srgbClr val="F9FFE5"/>
              </a:gs>
              <a:gs pos="73000">
                <a:srgbClr val="FCFDFE"/>
              </a:gs>
              <a:gs pos="93000">
                <a:srgbClr val="EBFFB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3FADEAFC-40AF-473D-AF04-CEBF9944DA7E}"/>
              </a:ext>
            </a:extLst>
          </p:cNvPr>
          <p:cNvSpPr/>
          <p:nvPr/>
        </p:nvSpPr>
        <p:spPr>
          <a:xfrm>
            <a:off x="6231858" y="63552"/>
            <a:ext cx="630763" cy="5848350"/>
          </a:xfrm>
          <a:custGeom>
            <a:avLst/>
            <a:gdLst>
              <a:gd name="connsiteX0" fmla="*/ 0 w 1247775"/>
              <a:gd name="connsiteY0" fmla="*/ 0 h 5848350"/>
              <a:gd name="connsiteX1" fmla="*/ 1247775 w 1247775"/>
              <a:gd name="connsiteY1" fmla="*/ 0 h 5848350"/>
              <a:gd name="connsiteX2" fmla="*/ 1247775 w 1247775"/>
              <a:gd name="connsiteY2" fmla="*/ 5720316 h 5848350"/>
              <a:gd name="connsiteX3" fmla="*/ 1143000 w 1247775"/>
              <a:gd name="connsiteY3" fmla="*/ 5848350 h 5848350"/>
              <a:gd name="connsiteX4" fmla="*/ 1038225 w 1247775"/>
              <a:gd name="connsiteY4" fmla="*/ 5720316 h 5848350"/>
              <a:gd name="connsiteX5" fmla="*/ 1038225 w 1247775"/>
              <a:gd name="connsiteY5" fmla="*/ 4648152 h 5848350"/>
              <a:gd name="connsiteX6" fmla="*/ 933450 w 1247775"/>
              <a:gd name="connsiteY6" fmla="*/ 4776186 h 5848350"/>
              <a:gd name="connsiteX7" fmla="*/ 828675 w 1247775"/>
              <a:gd name="connsiteY7" fmla="*/ 4648152 h 5848350"/>
              <a:gd name="connsiteX8" fmla="*/ 828675 w 1247775"/>
              <a:gd name="connsiteY8" fmla="*/ 5183568 h 5848350"/>
              <a:gd name="connsiteX9" fmla="*/ 723900 w 1247775"/>
              <a:gd name="connsiteY9" fmla="*/ 5311603 h 5848350"/>
              <a:gd name="connsiteX10" fmla="*/ 619125 w 1247775"/>
              <a:gd name="connsiteY10" fmla="*/ 5183568 h 5848350"/>
              <a:gd name="connsiteX11" fmla="*/ 619125 w 1247775"/>
              <a:gd name="connsiteY11" fmla="*/ 4648152 h 5848350"/>
              <a:gd name="connsiteX12" fmla="*/ 514350 w 1247775"/>
              <a:gd name="connsiteY12" fmla="*/ 4776186 h 5848350"/>
              <a:gd name="connsiteX13" fmla="*/ 409575 w 1247775"/>
              <a:gd name="connsiteY13" fmla="*/ 4648152 h 5848350"/>
              <a:gd name="connsiteX14" fmla="*/ 409575 w 1247775"/>
              <a:gd name="connsiteY14" fmla="*/ 4927500 h 5848350"/>
              <a:gd name="connsiteX15" fmla="*/ 304800 w 1247775"/>
              <a:gd name="connsiteY15" fmla="*/ 5055534 h 5848350"/>
              <a:gd name="connsiteX16" fmla="*/ 230713 w 1247775"/>
              <a:gd name="connsiteY16" fmla="*/ 5018035 h 5848350"/>
              <a:gd name="connsiteX17" fmla="*/ 209550 w 1247775"/>
              <a:gd name="connsiteY17" fmla="*/ 4979678 h 5848350"/>
              <a:gd name="connsiteX18" fmla="*/ 209550 w 1247775"/>
              <a:gd name="connsiteY18" fmla="*/ 5439637 h 5848350"/>
              <a:gd name="connsiteX19" fmla="*/ 104775 w 1247775"/>
              <a:gd name="connsiteY19" fmla="*/ 5567672 h 5848350"/>
              <a:gd name="connsiteX20" fmla="*/ 0 w 1247775"/>
              <a:gd name="connsiteY20" fmla="*/ 5439637 h 58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47775" h="5848350">
                <a:moveTo>
                  <a:pt x="0" y="0"/>
                </a:moveTo>
                <a:lnTo>
                  <a:pt x="1247775" y="0"/>
                </a:lnTo>
                <a:lnTo>
                  <a:pt x="1247775" y="5720316"/>
                </a:lnTo>
                <a:cubicBezTo>
                  <a:pt x="1247775" y="5791028"/>
                  <a:pt x="1200866" y="5848350"/>
                  <a:pt x="1143000" y="5848350"/>
                </a:cubicBezTo>
                <a:cubicBezTo>
                  <a:pt x="1085134" y="5848350"/>
                  <a:pt x="1038225" y="5791028"/>
                  <a:pt x="1038225" y="5720316"/>
                </a:cubicBezTo>
                <a:lnTo>
                  <a:pt x="1038225" y="4648152"/>
                </a:lnTo>
                <a:cubicBezTo>
                  <a:pt x="1038225" y="4718864"/>
                  <a:pt x="991316" y="4776186"/>
                  <a:pt x="933450" y="4776186"/>
                </a:cubicBezTo>
                <a:cubicBezTo>
                  <a:pt x="875584" y="4776186"/>
                  <a:pt x="828675" y="4718864"/>
                  <a:pt x="828675" y="4648152"/>
                </a:cubicBezTo>
                <a:lnTo>
                  <a:pt x="828675" y="5183568"/>
                </a:lnTo>
                <a:cubicBezTo>
                  <a:pt x="828675" y="5254280"/>
                  <a:pt x="781766" y="5311603"/>
                  <a:pt x="723900" y="5311603"/>
                </a:cubicBezTo>
                <a:cubicBezTo>
                  <a:pt x="666034" y="5311603"/>
                  <a:pt x="619125" y="5254280"/>
                  <a:pt x="619125" y="5183568"/>
                </a:cubicBezTo>
                <a:lnTo>
                  <a:pt x="619125" y="4648152"/>
                </a:lnTo>
                <a:cubicBezTo>
                  <a:pt x="619125" y="4718864"/>
                  <a:pt x="572216" y="4776186"/>
                  <a:pt x="514350" y="4776186"/>
                </a:cubicBezTo>
                <a:cubicBezTo>
                  <a:pt x="456484" y="4776186"/>
                  <a:pt x="409575" y="4718864"/>
                  <a:pt x="409575" y="4648152"/>
                </a:cubicBezTo>
                <a:lnTo>
                  <a:pt x="409575" y="4927500"/>
                </a:lnTo>
                <a:cubicBezTo>
                  <a:pt x="409575" y="4998212"/>
                  <a:pt x="362666" y="5055534"/>
                  <a:pt x="304800" y="5055534"/>
                </a:cubicBezTo>
                <a:cubicBezTo>
                  <a:pt x="275867" y="5055534"/>
                  <a:pt x="249673" y="5041204"/>
                  <a:pt x="230713" y="5018035"/>
                </a:cubicBezTo>
                <a:lnTo>
                  <a:pt x="209550" y="4979678"/>
                </a:lnTo>
                <a:lnTo>
                  <a:pt x="209550" y="5439637"/>
                </a:lnTo>
                <a:cubicBezTo>
                  <a:pt x="209550" y="5510349"/>
                  <a:pt x="162641" y="5567672"/>
                  <a:pt x="104775" y="5567672"/>
                </a:cubicBezTo>
                <a:cubicBezTo>
                  <a:pt x="46909" y="5567672"/>
                  <a:pt x="0" y="5510349"/>
                  <a:pt x="0" y="5439637"/>
                </a:cubicBezTo>
                <a:close/>
              </a:path>
            </a:pathLst>
          </a:cu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lowchart: Document 31">
            <a:extLst>
              <a:ext uri="{FF2B5EF4-FFF2-40B4-BE49-F238E27FC236}">
                <a16:creationId xmlns:a16="http://schemas.microsoft.com/office/drawing/2014/main" id="{A9536A72-7F05-432F-AC8F-C2A1016D152E}"/>
              </a:ext>
            </a:extLst>
          </p:cNvPr>
          <p:cNvSpPr/>
          <p:nvPr/>
        </p:nvSpPr>
        <p:spPr>
          <a:xfrm>
            <a:off x="-29535" y="-28941"/>
            <a:ext cx="6858000" cy="923330"/>
          </a:xfrm>
          <a:prstGeom prst="flowChartDocument">
            <a:avLst/>
          </a:prstGeom>
          <a:gradFill>
            <a:gsLst>
              <a:gs pos="100000">
                <a:srgbClr val="FFFF00"/>
              </a:gs>
              <a:gs pos="30000">
                <a:srgbClr val="F9FFE5"/>
              </a:gs>
              <a:gs pos="7000">
                <a:schemeClr val="accent1"/>
              </a:gs>
              <a:gs pos="90000">
                <a:schemeClr val="accent4">
                  <a:lumMod val="20000"/>
                  <a:lumOff val="80000"/>
                </a:schemeClr>
              </a:gs>
              <a:gs pos="5000">
                <a:srgbClr val="FFFF00"/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Sun 35">
            <a:extLst>
              <a:ext uri="{FF2B5EF4-FFF2-40B4-BE49-F238E27FC236}">
                <a16:creationId xmlns:a16="http://schemas.microsoft.com/office/drawing/2014/main" id="{37085029-D3BE-4BB4-8679-EDD67B7902CA}"/>
              </a:ext>
            </a:extLst>
          </p:cNvPr>
          <p:cNvSpPr/>
          <p:nvPr/>
        </p:nvSpPr>
        <p:spPr>
          <a:xfrm>
            <a:off x="2378888" y="6653614"/>
            <a:ext cx="554956" cy="529704"/>
          </a:xfrm>
          <a:prstGeom prst="sun">
            <a:avLst>
              <a:gd name="adj" fmla="val 22980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CDC9FD9-C66E-45E9-9860-02BFE6BAF129}"/>
              </a:ext>
            </a:extLst>
          </p:cNvPr>
          <p:cNvSpPr/>
          <p:nvPr/>
        </p:nvSpPr>
        <p:spPr>
          <a:xfrm>
            <a:off x="-9526" y="29561"/>
            <a:ext cx="45719" cy="9857390"/>
          </a:xfrm>
          <a:custGeom>
            <a:avLst/>
            <a:gdLst>
              <a:gd name="connsiteX0" fmla="*/ 80963 w 104776"/>
              <a:gd name="connsiteY0" fmla="*/ 0 h 9876441"/>
              <a:gd name="connsiteX1" fmla="*/ 104776 w 104776"/>
              <a:gd name="connsiteY1" fmla="*/ 23813 h 9876441"/>
              <a:gd name="connsiteX2" fmla="*/ 104775 w 104776"/>
              <a:gd name="connsiteY2" fmla="*/ 9852628 h 9876441"/>
              <a:gd name="connsiteX3" fmla="*/ 80962 w 104776"/>
              <a:gd name="connsiteY3" fmla="*/ 9876441 h 9876441"/>
              <a:gd name="connsiteX4" fmla="*/ 80963 w 104776"/>
              <a:gd name="connsiteY4" fmla="*/ 9876440 h 9876441"/>
              <a:gd name="connsiteX5" fmla="*/ 57150 w 104776"/>
              <a:gd name="connsiteY5" fmla="*/ 9852627 h 9876441"/>
              <a:gd name="connsiteX6" fmla="*/ 57150 w 104776"/>
              <a:gd name="connsiteY6" fmla="*/ 23813 h 9876441"/>
              <a:gd name="connsiteX7" fmla="*/ 80963 w 104776"/>
              <a:gd name="connsiteY7" fmla="*/ 0 h 9876441"/>
              <a:gd name="connsiteX8" fmla="*/ 23813 w 104776"/>
              <a:gd name="connsiteY8" fmla="*/ 0 h 9876441"/>
              <a:gd name="connsiteX9" fmla="*/ 47626 w 104776"/>
              <a:gd name="connsiteY9" fmla="*/ 23813 h 9876441"/>
              <a:gd name="connsiteX10" fmla="*/ 47625 w 104776"/>
              <a:gd name="connsiteY10" fmla="*/ 9852628 h 9876441"/>
              <a:gd name="connsiteX11" fmla="*/ 23812 w 104776"/>
              <a:gd name="connsiteY11" fmla="*/ 9876441 h 9876441"/>
              <a:gd name="connsiteX12" fmla="*/ 23813 w 104776"/>
              <a:gd name="connsiteY12" fmla="*/ 9876440 h 9876441"/>
              <a:gd name="connsiteX13" fmla="*/ 0 w 104776"/>
              <a:gd name="connsiteY13" fmla="*/ 9852627 h 9876441"/>
              <a:gd name="connsiteX14" fmla="*/ 0 w 104776"/>
              <a:gd name="connsiteY14" fmla="*/ 23813 h 9876441"/>
              <a:gd name="connsiteX15" fmla="*/ 23813 w 104776"/>
              <a:gd name="connsiteY15" fmla="*/ 0 h 987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76" h="9876441">
                <a:moveTo>
                  <a:pt x="80963" y="0"/>
                </a:moveTo>
                <a:cubicBezTo>
                  <a:pt x="94115" y="0"/>
                  <a:pt x="104776" y="10661"/>
                  <a:pt x="104776" y="23813"/>
                </a:cubicBezTo>
                <a:cubicBezTo>
                  <a:pt x="104776" y="3300085"/>
                  <a:pt x="104775" y="6576356"/>
                  <a:pt x="104775" y="9852628"/>
                </a:cubicBezTo>
                <a:cubicBezTo>
                  <a:pt x="104775" y="9865780"/>
                  <a:pt x="94114" y="9876441"/>
                  <a:pt x="80962" y="9876441"/>
                </a:cubicBezTo>
                <a:lnTo>
                  <a:pt x="80963" y="9876440"/>
                </a:lnTo>
                <a:cubicBezTo>
                  <a:pt x="67811" y="9876440"/>
                  <a:pt x="57150" y="9865779"/>
                  <a:pt x="57150" y="9852627"/>
                </a:cubicBezTo>
                <a:lnTo>
                  <a:pt x="57150" y="23813"/>
                </a:lnTo>
                <a:cubicBezTo>
                  <a:pt x="57150" y="10661"/>
                  <a:pt x="67811" y="0"/>
                  <a:pt x="80963" y="0"/>
                </a:cubicBezTo>
                <a:close/>
                <a:moveTo>
                  <a:pt x="23813" y="0"/>
                </a:moveTo>
                <a:cubicBezTo>
                  <a:pt x="36965" y="0"/>
                  <a:pt x="47626" y="10661"/>
                  <a:pt x="47626" y="23813"/>
                </a:cubicBezTo>
                <a:cubicBezTo>
                  <a:pt x="47626" y="3300085"/>
                  <a:pt x="47625" y="6576356"/>
                  <a:pt x="47625" y="9852628"/>
                </a:cubicBezTo>
                <a:cubicBezTo>
                  <a:pt x="47625" y="9865780"/>
                  <a:pt x="36964" y="9876441"/>
                  <a:pt x="23812" y="9876441"/>
                </a:cubicBezTo>
                <a:lnTo>
                  <a:pt x="23813" y="9876440"/>
                </a:lnTo>
                <a:cubicBezTo>
                  <a:pt x="10661" y="9876440"/>
                  <a:pt x="0" y="9865779"/>
                  <a:pt x="0" y="9852627"/>
                </a:cubicBezTo>
                <a:lnTo>
                  <a:pt x="0" y="23813"/>
                </a:lnTo>
                <a:cubicBezTo>
                  <a:pt x="0" y="10661"/>
                  <a:pt x="10661" y="0"/>
                  <a:pt x="23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2C900C7-9256-4806-97C9-8A3189F76C27}"/>
              </a:ext>
            </a:extLst>
          </p:cNvPr>
          <p:cNvSpPr/>
          <p:nvPr/>
        </p:nvSpPr>
        <p:spPr>
          <a:xfrm>
            <a:off x="6786291" y="80364"/>
            <a:ext cx="45719" cy="9857390"/>
          </a:xfrm>
          <a:custGeom>
            <a:avLst/>
            <a:gdLst>
              <a:gd name="connsiteX0" fmla="*/ 80963 w 104776"/>
              <a:gd name="connsiteY0" fmla="*/ 0 h 9876441"/>
              <a:gd name="connsiteX1" fmla="*/ 104776 w 104776"/>
              <a:gd name="connsiteY1" fmla="*/ 23813 h 9876441"/>
              <a:gd name="connsiteX2" fmla="*/ 104775 w 104776"/>
              <a:gd name="connsiteY2" fmla="*/ 9852628 h 9876441"/>
              <a:gd name="connsiteX3" fmla="*/ 80962 w 104776"/>
              <a:gd name="connsiteY3" fmla="*/ 9876441 h 9876441"/>
              <a:gd name="connsiteX4" fmla="*/ 80963 w 104776"/>
              <a:gd name="connsiteY4" fmla="*/ 9876440 h 9876441"/>
              <a:gd name="connsiteX5" fmla="*/ 57150 w 104776"/>
              <a:gd name="connsiteY5" fmla="*/ 9852627 h 9876441"/>
              <a:gd name="connsiteX6" fmla="*/ 57150 w 104776"/>
              <a:gd name="connsiteY6" fmla="*/ 23813 h 9876441"/>
              <a:gd name="connsiteX7" fmla="*/ 80963 w 104776"/>
              <a:gd name="connsiteY7" fmla="*/ 0 h 9876441"/>
              <a:gd name="connsiteX8" fmla="*/ 23813 w 104776"/>
              <a:gd name="connsiteY8" fmla="*/ 0 h 9876441"/>
              <a:gd name="connsiteX9" fmla="*/ 47626 w 104776"/>
              <a:gd name="connsiteY9" fmla="*/ 23813 h 9876441"/>
              <a:gd name="connsiteX10" fmla="*/ 47625 w 104776"/>
              <a:gd name="connsiteY10" fmla="*/ 9852628 h 9876441"/>
              <a:gd name="connsiteX11" fmla="*/ 23812 w 104776"/>
              <a:gd name="connsiteY11" fmla="*/ 9876441 h 9876441"/>
              <a:gd name="connsiteX12" fmla="*/ 23813 w 104776"/>
              <a:gd name="connsiteY12" fmla="*/ 9876440 h 9876441"/>
              <a:gd name="connsiteX13" fmla="*/ 0 w 104776"/>
              <a:gd name="connsiteY13" fmla="*/ 9852627 h 9876441"/>
              <a:gd name="connsiteX14" fmla="*/ 0 w 104776"/>
              <a:gd name="connsiteY14" fmla="*/ 23813 h 9876441"/>
              <a:gd name="connsiteX15" fmla="*/ 23813 w 104776"/>
              <a:gd name="connsiteY15" fmla="*/ 0 h 987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76" h="9876441">
                <a:moveTo>
                  <a:pt x="80963" y="0"/>
                </a:moveTo>
                <a:cubicBezTo>
                  <a:pt x="94115" y="0"/>
                  <a:pt x="104776" y="10661"/>
                  <a:pt x="104776" y="23813"/>
                </a:cubicBezTo>
                <a:cubicBezTo>
                  <a:pt x="104776" y="3300085"/>
                  <a:pt x="104775" y="6576356"/>
                  <a:pt x="104775" y="9852628"/>
                </a:cubicBezTo>
                <a:cubicBezTo>
                  <a:pt x="104775" y="9865780"/>
                  <a:pt x="94114" y="9876441"/>
                  <a:pt x="80962" y="9876441"/>
                </a:cubicBezTo>
                <a:lnTo>
                  <a:pt x="80963" y="9876440"/>
                </a:lnTo>
                <a:cubicBezTo>
                  <a:pt x="67811" y="9876440"/>
                  <a:pt x="57150" y="9865779"/>
                  <a:pt x="57150" y="9852627"/>
                </a:cubicBezTo>
                <a:lnTo>
                  <a:pt x="57150" y="23813"/>
                </a:lnTo>
                <a:cubicBezTo>
                  <a:pt x="57150" y="10661"/>
                  <a:pt x="67811" y="0"/>
                  <a:pt x="80963" y="0"/>
                </a:cubicBezTo>
                <a:close/>
                <a:moveTo>
                  <a:pt x="23813" y="0"/>
                </a:moveTo>
                <a:cubicBezTo>
                  <a:pt x="36965" y="0"/>
                  <a:pt x="47626" y="10661"/>
                  <a:pt x="47626" y="23813"/>
                </a:cubicBezTo>
                <a:cubicBezTo>
                  <a:pt x="47626" y="3300085"/>
                  <a:pt x="47625" y="6576356"/>
                  <a:pt x="47625" y="9852628"/>
                </a:cubicBezTo>
                <a:cubicBezTo>
                  <a:pt x="47625" y="9865780"/>
                  <a:pt x="36964" y="9876441"/>
                  <a:pt x="23812" y="9876441"/>
                </a:cubicBezTo>
                <a:lnTo>
                  <a:pt x="23813" y="9876440"/>
                </a:lnTo>
                <a:cubicBezTo>
                  <a:pt x="10661" y="9876440"/>
                  <a:pt x="0" y="9865779"/>
                  <a:pt x="0" y="9852627"/>
                </a:cubicBezTo>
                <a:lnTo>
                  <a:pt x="0" y="23813"/>
                </a:lnTo>
                <a:cubicBezTo>
                  <a:pt x="0" y="10661"/>
                  <a:pt x="10661" y="0"/>
                  <a:pt x="23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58D0A0B-EAC0-410C-8370-FC27E6C24347}"/>
              </a:ext>
            </a:extLst>
          </p:cNvPr>
          <p:cNvGrpSpPr/>
          <p:nvPr/>
        </p:nvGrpSpPr>
        <p:grpSpPr>
          <a:xfrm>
            <a:off x="2916885" y="4303112"/>
            <a:ext cx="3373035" cy="2456766"/>
            <a:chOff x="2989806" y="4237114"/>
            <a:chExt cx="3373035" cy="2456766"/>
          </a:xfrm>
        </p:grpSpPr>
        <p:sp>
          <p:nvSpPr>
            <p:cNvPr id="4" name="Star: 8 Points 3">
              <a:extLst>
                <a:ext uri="{FF2B5EF4-FFF2-40B4-BE49-F238E27FC236}">
                  <a16:creationId xmlns:a16="http://schemas.microsoft.com/office/drawing/2014/main" id="{2066A486-15B4-44C1-A401-00FDFB448BC9}"/>
                </a:ext>
              </a:extLst>
            </p:cNvPr>
            <p:cNvSpPr/>
            <p:nvPr/>
          </p:nvSpPr>
          <p:spPr>
            <a:xfrm>
              <a:off x="3592382" y="5015593"/>
              <a:ext cx="1391031" cy="1341317"/>
            </a:xfrm>
            <a:prstGeom prst="star8">
              <a:avLst>
                <a:gd name="adj" fmla="val 43721"/>
              </a:avLst>
            </a:prstGeom>
            <a:blipFill dpi="0" rotWithShape="1">
              <a:blip r:embed="rId4">
                <a:alphaModFix amt="31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PlasticWrap trans="52000" smoothness="8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Star: 8 Points 23">
              <a:extLst>
                <a:ext uri="{FF2B5EF4-FFF2-40B4-BE49-F238E27FC236}">
                  <a16:creationId xmlns:a16="http://schemas.microsoft.com/office/drawing/2014/main" id="{3852AACB-C8AF-4744-8B05-3EEE2993484B}"/>
                </a:ext>
              </a:extLst>
            </p:cNvPr>
            <p:cNvSpPr/>
            <p:nvPr/>
          </p:nvSpPr>
          <p:spPr>
            <a:xfrm>
              <a:off x="2989806" y="5730775"/>
              <a:ext cx="906871" cy="963105"/>
            </a:xfrm>
            <a:prstGeom prst="star8">
              <a:avLst>
                <a:gd name="adj" fmla="val 43721"/>
              </a:avLst>
            </a:prstGeom>
            <a:blipFill dpi="0" rotWithShape="1">
              <a:blip r:embed="rId4">
                <a:alphaModFix amt="33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PlasticWrap trans="52000" smoothness="8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Star: 8 Points 24">
              <a:extLst>
                <a:ext uri="{FF2B5EF4-FFF2-40B4-BE49-F238E27FC236}">
                  <a16:creationId xmlns:a16="http://schemas.microsoft.com/office/drawing/2014/main" id="{AEEF5B3A-3027-4C73-BAEB-16CA8BAEEA14}"/>
                </a:ext>
              </a:extLst>
            </p:cNvPr>
            <p:cNvSpPr/>
            <p:nvPr/>
          </p:nvSpPr>
          <p:spPr>
            <a:xfrm>
              <a:off x="4562787" y="4237114"/>
              <a:ext cx="1800054" cy="1638894"/>
            </a:xfrm>
            <a:prstGeom prst="star8">
              <a:avLst>
                <a:gd name="adj" fmla="val 43721"/>
              </a:avLst>
            </a:prstGeom>
            <a:blipFill dpi="0" rotWithShape="1">
              <a:blip r:embed="rId4">
                <a:alphaModFix amt="18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PlasticWrap trans="52000" smoothness="8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4000" t="6000"/>
              </a:stretch>
            </a:blipFill>
            <a:effectLst>
              <a:reflection stA="0" endPos="65000" dist="50800" dir="5400000" sy="-100000" algn="bl" rotWithShape="0"/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E3E6897-353F-475E-ABDE-612AEC6408F4}"/>
              </a:ext>
            </a:extLst>
          </p:cNvPr>
          <p:cNvSpPr/>
          <p:nvPr/>
        </p:nvSpPr>
        <p:spPr>
          <a:xfrm rot="5400000">
            <a:off x="3395052" y="6470786"/>
            <a:ext cx="50924" cy="6841029"/>
          </a:xfrm>
          <a:custGeom>
            <a:avLst/>
            <a:gdLst>
              <a:gd name="connsiteX0" fmla="*/ 80963 w 104776"/>
              <a:gd name="connsiteY0" fmla="*/ 0 h 9876441"/>
              <a:gd name="connsiteX1" fmla="*/ 104776 w 104776"/>
              <a:gd name="connsiteY1" fmla="*/ 23813 h 9876441"/>
              <a:gd name="connsiteX2" fmla="*/ 104775 w 104776"/>
              <a:gd name="connsiteY2" fmla="*/ 9852628 h 9876441"/>
              <a:gd name="connsiteX3" fmla="*/ 80962 w 104776"/>
              <a:gd name="connsiteY3" fmla="*/ 9876441 h 9876441"/>
              <a:gd name="connsiteX4" fmla="*/ 80963 w 104776"/>
              <a:gd name="connsiteY4" fmla="*/ 9876440 h 9876441"/>
              <a:gd name="connsiteX5" fmla="*/ 57150 w 104776"/>
              <a:gd name="connsiteY5" fmla="*/ 9852627 h 9876441"/>
              <a:gd name="connsiteX6" fmla="*/ 57150 w 104776"/>
              <a:gd name="connsiteY6" fmla="*/ 23813 h 9876441"/>
              <a:gd name="connsiteX7" fmla="*/ 80963 w 104776"/>
              <a:gd name="connsiteY7" fmla="*/ 0 h 9876441"/>
              <a:gd name="connsiteX8" fmla="*/ 23813 w 104776"/>
              <a:gd name="connsiteY8" fmla="*/ 0 h 9876441"/>
              <a:gd name="connsiteX9" fmla="*/ 47626 w 104776"/>
              <a:gd name="connsiteY9" fmla="*/ 23813 h 9876441"/>
              <a:gd name="connsiteX10" fmla="*/ 47625 w 104776"/>
              <a:gd name="connsiteY10" fmla="*/ 9852628 h 9876441"/>
              <a:gd name="connsiteX11" fmla="*/ 23812 w 104776"/>
              <a:gd name="connsiteY11" fmla="*/ 9876441 h 9876441"/>
              <a:gd name="connsiteX12" fmla="*/ 23813 w 104776"/>
              <a:gd name="connsiteY12" fmla="*/ 9876440 h 9876441"/>
              <a:gd name="connsiteX13" fmla="*/ 0 w 104776"/>
              <a:gd name="connsiteY13" fmla="*/ 9852627 h 9876441"/>
              <a:gd name="connsiteX14" fmla="*/ 0 w 104776"/>
              <a:gd name="connsiteY14" fmla="*/ 23813 h 9876441"/>
              <a:gd name="connsiteX15" fmla="*/ 23813 w 104776"/>
              <a:gd name="connsiteY15" fmla="*/ 0 h 987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76" h="9876441">
                <a:moveTo>
                  <a:pt x="80963" y="0"/>
                </a:moveTo>
                <a:cubicBezTo>
                  <a:pt x="94115" y="0"/>
                  <a:pt x="104776" y="10661"/>
                  <a:pt x="104776" y="23813"/>
                </a:cubicBezTo>
                <a:cubicBezTo>
                  <a:pt x="104776" y="3300085"/>
                  <a:pt x="104775" y="6576356"/>
                  <a:pt x="104775" y="9852628"/>
                </a:cubicBezTo>
                <a:cubicBezTo>
                  <a:pt x="104775" y="9865780"/>
                  <a:pt x="94114" y="9876441"/>
                  <a:pt x="80962" y="9876441"/>
                </a:cubicBezTo>
                <a:lnTo>
                  <a:pt x="80963" y="9876440"/>
                </a:lnTo>
                <a:cubicBezTo>
                  <a:pt x="67811" y="9876440"/>
                  <a:pt x="57150" y="9865779"/>
                  <a:pt x="57150" y="9852627"/>
                </a:cubicBezTo>
                <a:lnTo>
                  <a:pt x="57150" y="23813"/>
                </a:lnTo>
                <a:cubicBezTo>
                  <a:pt x="57150" y="10661"/>
                  <a:pt x="67811" y="0"/>
                  <a:pt x="80963" y="0"/>
                </a:cubicBezTo>
                <a:close/>
                <a:moveTo>
                  <a:pt x="23813" y="0"/>
                </a:moveTo>
                <a:cubicBezTo>
                  <a:pt x="36965" y="0"/>
                  <a:pt x="47626" y="10661"/>
                  <a:pt x="47626" y="23813"/>
                </a:cubicBezTo>
                <a:cubicBezTo>
                  <a:pt x="47626" y="3300085"/>
                  <a:pt x="47625" y="6576356"/>
                  <a:pt x="47625" y="9852628"/>
                </a:cubicBezTo>
                <a:cubicBezTo>
                  <a:pt x="47625" y="9865780"/>
                  <a:pt x="36964" y="9876441"/>
                  <a:pt x="23812" y="9876441"/>
                </a:cubicBezTo>
                <a:lnTo>
                  <a:pt x="23813" y="9876440"/>
                </a:lnTo>
                <a:cubicBezTo>
                  <a:pt x="10661" y="9876440"/>
                  <a:pt x="0" y="9865779"/>
                  <a:pt x="0" y="9852627"/>
                </a:cubicBezTo>
                <a:lnTo>
                  <a:pt x="0" y="23813"/>
                </a:lnTo>
                <a:cubicBezTo>
                  <a:pt x="0" y="10661"/>
                  <a:pt x="10661" y="0"/>
                  <a:pt x="23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32D1F03-DBBD-4544-AC75-EF1E5D38BF68}"/>
              </a:ext>
            </a:extLst>
          </p:cNvPr>
          <p:cNvSpPr/>
          <p:nvPr/>
        </p:nvSpPr>
        <p:spPr>
          <a:xfrm>
            <a:off x="617202" y="175047"/>
            <a:ext cx="257314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0" cap="none" spc="0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15 Chops" panose="00000400000000000000" pitchFamily="2" charset="2"/>
              </a:rPr>
              <a:t>Fb_Duong</a:t>
            </a:r>
            <a:r>
              <a:rPr lang="en-US" sz="2800" b="0" cap="none" spc="0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15 Chops" panose="00000400000000000000" pitchFamily="2" charset="2"/>
              </a:rPr>
              <a:t> Hung</a:t>
            </a:r>
          </a:p>
        </p:txBody>
      </p:sp>
      <p:sp>
        <p:nvSpPr>
          <p:cNvPr id="49" name="Sun 48">
            <a:extLst>
              <a:ext uri="{FF2B5EF4-FFF2-40B4-BE49-F238E27FC236}">
                <a16:creationId xmlns:a16="http://schemas.microsoft.com/office/drawing/2014/main" id="{385531EF-D495-4930-8DD6-8102A5CADAC7}"/>
              </a:ext>
            </a:extLst>
          </p:cNvPr>
          <p:cNvSpPr/>
          <p:nvPr/>
        </p:nvSpPr>
        <p:spPr>
          <a:xfrm>
            <a:off x="5841415" y="548854"/>
            <a:ext cx="638890" cy="675646"/>
          </a:xfrm>
          <a:prstGeom prst="sun">
            <a:avLst>
              <a:gd name="adj" fmla="val 22980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B863763-16F1-4A30-BAC8-75CB0A556DFE}"/>
              </a:ext>
            </a:extLst>
          </p:cNvPr>
          <p:cNvSpPr/>
          <p:nvPr/>
        </p:nvSpPr>
        <p:spPr>
          <a:xfrm>
            <a:off x="5089781" y="172861"/>
            <a:ext cx="1685408" cy="400110"/>
          </a:xfrm>
          <a:prstGeom prst="rect">
            <a:avLst/>
          </a:prstGeom>
          <a:solidFill>
            <a:srgbClr val="E1FDBF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New 2022</a:t>
            </a:r>
            <a:endParaRPr lang="en-US" sz="2000" b="1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3" name="Diagonal Stripe 2">
            <a:extLst>
              <a:ext uri="{FF2B5EF4-FFF2-40B4-BE49-F238E27FC236}">
                <a16:creationId xmlns:a16="http://schemas.microsoft.com/office/drawing/2014/main" id="{923DB7A6-6BB5-4027-9378-F0844BFDD42B}"/>
              </a:ext>
            </a:extLst>
          </p:cNvPr>
          <p:cNvSpPr/>
          <p:nvPr/>
        </p:nvSpPr>
        <p:spPr>
          <a:xfrm rot="10800000" flipH="1">
            <a:off x="32084" y="829698"/>
            <a:ext cx="665877" cy="9036137"/>
          </a:xfrm>
          <a:prstGeom prst="diagStripe">
            <a:avLst>
              <a:gd name="adj" fmla="val 0"/>
            </a:avLst>
          </a:prstGeom>
          <a:gradFill flip="none" rotWithShape="1">
            <a:gsLst>
              <a:gs pos="35000">
                <a:srgbClr val="8484E6"/>
              </a:gs>
              <a:gs pos="0">
                <a:srgbClr val="0000CC"/>
              </a:gs>
              <a:gs pos="52000">
                <a:schemeClr val="accent5">
                  <a:lumMod val="0"/>
                  <a:lumOff val="100000"/>
                </a:schemeClr>
              </a:gs>
              <a:gs pos="92000">
                <a:srgbClr val="FFFF66"/>
              </a:gs>
              <a:gs pos="100000">
                <a:srgbClr val="0000CC"/>
              </a:gs>
              <a:gs pos="100000">
                <a:srgbClr val="0000CC"/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317842B4-5707-423E-8A0A-C3A6A9E0BB0F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77" y="311573"/>
            <a:ext cx="472025" cy="370592"/>
          </a:xfrm>
          <a:prstGeom prst="rect">
            <a:avLst/>
          </a:prstGeom>
          <a:noFill/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4169472-FA16-4FB9-8C12-CC0D21AF4650}"/>
              </a:ext>
            </a:extLst>
          </p:cNvPr>
          <p:cNvGrpSpPr/>
          <p:nvPr/>
        </p:nvGrpSpPr>
        <p:grpSpPr>
          <a:xfrm>
            <a:off x="143641" y="794483"/>
            <a:ext cx="5726263" cy="143475"/>
            <a:chOff x="143641" y="794483"/>
            <a:chExt cx="5726263" cy="143475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15CDC347-6F26-4449-B2A1-60861F4105A2}"/>
                </a:ext>
              </a:extLst>
            </p:cNvPr>
            <p:cNvSpPr/>
            <p:nvPr/>
          </p:nvSpPr>
          <p:spPr>
            <a:xfrm rot="5400570">
              <a:off x="1185100" y="-246976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FFFF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8ACE93F9-5144-4C4D-8892-F10C7CED0082}"/>
                </a:ext>
              </a:extLst>
            </p:cNvPr>
            <p:cNvSpPr/>
            <p:nvPr/>
          </p:nvSpPr>
          <p:spPr>
            <a:xfrm rot="5400570" flipH="1">
              <a:off x="3668869" y="-1263077"/>
              <a:ext cx="45719" cy="4356351"/>
            </a:xfrm>
            <a:prstGeom prst="roundRect">
              <a:avLst>
                <a:gd name="adj" fmla="val 50000"/>
              </a:avLst>
            </a:prstGeom>
            <a:solidFill>
              <a:srgbClr val="C922EA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545C2B7A-6BE0-418D-B502-0C7E60521162}"/>
                </a:ext>
              </a:extLst>
            </p:cNvPr>
            <p:cNvSpPr/>
            <p:nvPr/>
          </p:nvSpPr>
          <p:spPr>
            <a:xfrm rot="5400570" flipH="1">
              <a:off x="1853179" y="-196935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0000CC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9C078C2-4C30-4D06-9192-5B57770A7A93}"/>
              </a:ext>
            </a:extLst>
          </p:cNvPr>
          <p:cNvGrpSpPr/>
          <p:nvPr/>
        </p:nvGrpSpPr>
        <p:grpSpPr>
          <a:xfrm>
            <a:off x="861721" y="8959465"/>
            <a:ext cx="5913468" cy="143491"/>
            <a:chOff x="143641" y="794483"/>
            <a:chExt cx="5913468" cy="143491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FB2AF22A-9A67-4144-8BAD-F190B0CB9674}"/>
                </a:ext>
              </a:extLst>
            </p:cNvPr>
            <p:cNvSpPr/>
            <p:nvPr/>
          </p:nvSpPr>
          <p:spPr>
            <a:xfrm rot="5400570">
              <a:off x="1185100" y="-246976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FFFF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DB29F66-F585-46E3-BA08-B0768C3386FA}"/>
                </a:ext>
              </a:extLst>
            </p:cNvPr>
            <p:cNvSpPr/>
            <p:nvPr/>
          </p:nvSpPr>
          <p:spPr>
            <a:xfrm rot="5400570" flipH="1">
              <a:off x="3762471" y="-1356663"/>
              <a:ext cx="45719" cy="4543556"/>
            </a:xfrm>
            <a:prstGeom prst="roundRect">
              <a:avLst>
                <a:gd name="adj" fmla="val 50000"/>
              </a:avLst>
            </a:prstGeom>
            <a:solidFill>
              <a:srgbClr val="C922EA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44BF2DB9-FA99-46C9-844B-2AF7806DEFD0}"/>
                </a:ext>
              </a:extLst>
            </p:cNvPr>
            <p:cNvSpPr/>
            <p:nvPr/>
          </p:nvSpPr>
          <p:spPr>
            <a:xfrm rot="5400570" flipH="1">
              <a:off x="1853179" y="-196935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0000CC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0D6C0C0C-4369-4D9B-8104-1FCC943DBBE2}"/>
              </a:ext>
            </a:extLst>
          </p:cNvPr>
          <p:cNvSpPr/>
          <p:nvPr/>
        </p:nvSpPr>
        <p:spPr>
          <a:xfrm>
            <a:off x="2064753" y="9376950"/>
            <a:ext cx="3341773" cy="40011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Tài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liệu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lưu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hành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nội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bộ</a:t>
            </a:r>
            <a:endParaRPr lang="en-US" sz="2000" b="1" cap="none" spc="0" dirty="0">
              <a:ln w="0"/>
              <a:solidFill>
                <a:srgbClr val="0000CC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566FB34-88E0-4FAD-99A6-DC0D65EE0FFA}"/>
              </a:ext>
            </a:extLst>
          </p:cNvPr>
          <p:cNvGrpSpPr/>
          <p:nvPr/>
        </p:nvGrpSpPr>
        <p:grpSpPr>
          <a:xfrm>
            <a:off x="2432930" y="7219118"/>
            <a:ext cx="6321539" cy="1570276"/>
            <a:chOff x="2432930" y="7063387"/>
            <a:chExt cx="6321539" cy="157027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9E5D7FB-AE07-4C1B-9DB5-6E5E3760D1A3}"/>
                </a:ext>
              </a:extLst>
            </p:cNvPr>
            <p:cNvGrpSpPr/>
            <p:nvPr/>
          </p:nvGrpSpPr>
          <p:grpSpPr>
            <a:xfrm>
              <a:off x="2432930" y="8171998"/>
              <a:ext cx="5386495" cy="461665"/>
              <a:chOff x="2783304" y="8093872"/>
              <a:chExt cx="5386495" cy="461665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FEE6E66D-E8CA-4809-BC4D-2E791E7B4C24}"/>
                  </a:ext>
                </a:extLst>
              </p:cNvPr>
              <p:cNvSpPr txBox="1"/>
              <p:nvPr/>
            </p:nvSpPr>
            <p:spPr>
              <a:xfrm>
                <a:off x="3441053" y="8093872"/>
                <a:ext cx="47287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Bài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tập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rèn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luyện</a:t>
                </a:r>
                <a:endPara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endParaRPr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DC282867-F3AF-43C5-B1D9-147CE2D644C6}"/>
                  </a:ext>
                </a:extLst>
              </p:cNvPr>
              <p:cNvGrpSpPr/>
              <p:nvPr/>
            </p:nvGrpSpPr>
            <p:grpSpPr>
              <a:xfrm>
                <a:off x="2783304" y="8216468"/>
                <a:ext cx="630169" cy="240751"/>
                <a:chOff x="1006114" y="5718221"/>
                <a:chExt cx="630169" cy="240751"/>
              </a:xfrm>
            </p:grpSpPr>
            <p:sp>
              <p:nvSpPr>
                <p:cNvPr id="10" name="Flowchart: Terminator 9">
                  <a:extLst>
                    <a:ext uri="{FF2B5EF4-FFF2-40B4-BE49-F238E27FC236}">
                      <a16:creationId xmlns:a16="http://schemas.microsoft.com/office/drawing/2014/main" id="{5B0811CC-445D-4A4A-9821-47E9874CF72F}"/>
                    </a:ext>
                  </a:extLst>
                </p:cNvPr>
                <p:cNvSpPr/>
                <p:nvPr/>
              </p:nvSpPr>
              <p:spPr>
                <a:xfrm>
                  <a:off x="1006114" y="5718221"/>
                  <a:ext cx="630169" cy="240751"/>
                </a:xfrm>
                <a:prstGeom prst="flowChartTerminator">
                  <a:avLst/>
                </a:prstGeom>
                <a:solidFill>
                  <a:srgbClr val="0000CC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2D311258-5D7D-4033-B0A7-E6D7A36864EE}"/>
                    </a:ext>
                  </a:extLst>
                </p:cNvPr>
                <p:cNvSpPr/>
                <p:nvPr/>
              </p:nvSpPr>
              <p:spPr>
                <a:xfrm>
                  <a:off x="1285754" y="5722079"/>
                  <a:ext cx="272950" cy="236893"/>
                </a:xfrm>
                <a:prstGeom prst="ellipse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" name="Flowchart: Connector 11">
                  <a:extLst>
                    <a:ext uri="{FF2B5EF4-FFF2-40B4-BE49-F238E27FC236}">
                      <a16:creationId xmlns:a16="http://schemas.microsoft.com/office/drawing/2014/main" id="{B7437D87-DB0A-4924-9DCE-01BF22E40033}"/>
                    </a:ext>
                  </a:extLst>
                </p:cNvPr>
                <p:cNvSpPr/>
                <p:nvPr/>
              </p:nvSpPr>
              <p:spPr>
                <a:xfrm flipH="1" flipV="1">
                  <a:off x="1348780" y="5758173"/>
                  <a:ext cx="149017" cy="170653"/>
                </a:xfrm>
                <a:prstGeom prst="flowChartConnector">
                  <a:avLst/>
                </a:prstGeom>
                <a:solidFill>
                  <a:srgbClr val="FFFFF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D0BC4EB-08F5-4623-A6FE-4B85D50C2211}"/>
                </a:ext>
              </a:extLst>
            </p:cNvPr>
            <p:cNvGrpSpPr/>
            <p:nvPr/>
          </p:nvGrpSpPr>
          <p:grpSpPr>
            <a:xfrm>
              <a:off x="3367974" y="7063387"/>
              <a:ext cx="5386495" cy="461665"/>
              <a:chOff x="2783304" y="8093872"/>
              <a:chExt cx="5386495" cy="461665"/>
            </a:xfrm>
          </p:grpSpPr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75468B7B-B617-49B1-9093-E49C5C7B3B5E}"/>
                  </a:ext>
                </a:extLst>
              </p:cNvPr>
              <p:cNvSpPr txBox="1"/>
              <p:nvPr/>
            </p:nvSpPr>
            <p:spPr>
              <a:xfrm>
                <a:off x="3441053" y="8093872"/>
                <a:ext cx="47287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Tóm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tắt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lý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thuyết</a:t>
                </a:r>
                <a:endPara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endParaRPr>
              </a:p>
            </p:txBody>
          </p:sp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D87AC7B0-900D-48E1-A419-1909A36F8F87}"/>
                  </a:ext>
                </a:extLst>
              </p:cNvPr>
              <p:cNvGrpSpPr/>
              <p:nvPr/>
            </p:nvGrpSpPr>
            <p:grpSpPr>
              <a:xfrm>
                <a:off x="2783304" y="8216468"/>
                <a:ext cx="630169" cy="240751"/>
                <a:chOff x="1006114" y="5718221"/>
                <a:chExt cx="630169" cy="240751"/>
              </a:xfrm>
            </p:grpSpPr>
            <p:sp>
              <p:nvSpPr>
                <p:cNvPr id="66" name="Flowchart: Terminator 65">
                  <a:extLst>
                    <a:ext uri="{FF2B5EF4-FFF2-40B4-BE49-F238E27FC236}">
                      <a16:creationId xmlns:a16="http://schemas.microsoft.com/office/drawing/2014/main" id="{3C61E2FD-96E6-4B07-BE24-F49AF6204AE5}"/>
                    </a:ext>
                  </a:extLst>
                </p:cNvPr>
                <p:cNvSpPr/>
                <p:nvPr/>
              </p:nvSpPr>
              <p:spPr>
                <a:xfrm>
                  <a:off x="1006114" y="5718221"/>
                  <a:ext cx="630169" cy="240751"/>
                </a:xfrm>
                <a:prstGeom prst="flowChartTerminator">
                  <a:avLst/>
                </a:prstGeom>
                <a:solidFill>
                  <a:srgbClr val="C922EA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7" name="Oval 66">
                  <a:extLst>
                    <a:ext uri="{FF2B5EF4-FFF2-40B4-BE49-F238E27FC236}">
                      <a16:creationId xmlns:a16="http://schemas.microsoft.com/office/drawing/2014/main" id="{9735B8D4-FE2F-4040-B5D8-0A8384319E74}"/>
                    </a:ext>
                  </a:extLst>
                </p:cNvPr>
                <p:cNvSpPr/>
                <p:nvPr/>
              </p:nvSpPr>
              <p:spPr>
                <a:xfrm>
                  <a:off x="1285754" y="5722079"/>
                  <a:ext cx="272950" cy="236893"/>
                </a:xfrm>
                <a:prstGeom prst="ellipse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68" name="Flowchart: Connector 67">
                  <a:extLst>
                    <a:ext uri="{FF2B5EF4-FFF2-40B4-BE49-F238E27FC236}">
                      <a16:creationId xmlns:a16="http://schemas.microsoft.com/office/drawing/2014/main" id="{FC4B9939-1C16-4795-936B-DDB225DC7175}"/>
                    </a:ext>
                  </a:extLst>
                </p:cNvPr>
                <p:cNvSpPr/>
                <p:nvPr/>
              </p:nvSpPr>
              <p:spPr>
                <a:xfrm flipH="1" flipV="1">
                  <a:off x="1348780" y="5758173"/>
                  <a:ext cx="149017" cy="170653"/>
                </a:xfrm>
                <a:prstGeom prst="flowChartConnector">
                  <a:avLst/>
                </a:prstGeom>
                <a:solidFill>
                  <a:srgbClr val="FFFFF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22E5E1DC-DEDF-4591-9B19-43EDEFADC4B0}"/>
                </a:ext>
              </a:extLst>
            </p:cNvPr>
            <p:cNvGrpSpPr/>
            <p:nvPr/>
          </p:nvGrpSpPr>
          <p:grpSpPr>
            <a:xfrm>
              <a:off x="2932792" y="7636068"/>
              <a:ext cx="5386495" cy="461665"/>
              <a:chOff x="2783304" y="8093872"/>
              <a:chExt cx="5386495" cy="461665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0504D903-46CD-4CA2-A5A4-E79D83C66279}"/>
                  </a:ext>
                </a:extLst>
              </p:cNvPr>
              <p:cNvSpPr txBox="1"/>
              <p:nvPr/>
            </p:nvSpPr>
            <p:spPr>
              <a:xfrm>
                <a:off x="3441053" y="8093872"/>
                <a:ext cx="47287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Phân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dạng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,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mức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độ</a:t>
                </a:r>
                <a:endPara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endParaRPr>
              </a:p>
            </p:txBody>
          </p: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F67372A4-0268-4FBB-AB80-7D8772C4793F}"/>
                  </a:ext>
                </a:extLst>
              </p:cNvPr>
              <p:cNvGrpSpPr/>
              <p:nvPr/>
            </p:nvGrpSpPr>
            <p:grpSpPr>
              <a:xfrm>
                <a:off x="2783304" y="8216468"/>
                <a:ext cx="630169" cy="240751"/>
                <a:chOff x="1006114" y="5718221"/>
                <a:chExt cx="630169" cy="240751"/>
              </a:xfrm>
            </p:grpSpPr>
            <p:sp>
              <p:nvSpPr>
                <p:cNvPr id="72" name="Flowchart: Terminator 71">
                  <a:extLst>
                    <a:ext uri="{FF2B5EF4-FFF2-40B4-BE49-F238E27FC236}">
                      <a16:creationId xmlns:a16="http://schemas.microsoft.com/office/drawing/2014/main" id="{09E676A6-EBF2-4E88-9F62-E24DEC806233}"/>
                    </a:ext>
                  </a:extLst>
                </p:cNvPr>
                <p:cNvSpPr/>
                <p:nvPr/>
              </p:nvSpPr>
              <p:spPr>
                <a:xfrm>
                  <a:off x="1006114" y="5718221"/>
                  <a:ext cx="630169" cy="240751"/>
                </a:xfrm>
                <a:prstGeom prst="flowChartTerminator">
                  <a:avLst/>
                </a:prstGeom>
                <a:solidFill>
                  <a:srgbClr val="7030A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3" name="Oval 72">
                  <a:extLst>
                    <a:ext uri="{FF2B5EF4-FFF2-40B4-BE49-F238E27FC236}">
                      <a16:creationId xmlns:a16="http://schemas.microsoft.com/office/drawing/2014/main" id="{4045C258-01F2-45AE-A1CA-7211A4ED8944}"/>
                    </a:ext>
                  </a:extLst>
                </p:cNvPr>
                <p:cNvSpPr/>
                <p:nvPr/>
              </p:nvSpPr>
              <p:spPr>
                <a:xfrm>
                  <a:off x="1285754" y="5722079"/>
                  <a:ext cx="272950" cy="236893"/>
                </a:xfrm>
                <a:prstGeom prst="ellipse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4" name="Flowchart: Connector 73">
                  <a:extLst>
                    <a:ext uri="{FF2B5EF4-FFF2-40B4-BE49-F238E27FC236}">
                      <a16:creationId xmlns:a16="http://schemas.microsoft.com/office/drawing/2014/main" id="{61B42AC3-BBA4-4C59-9C79-58ADF9AA931A}"/>
                    </a:ext>
                  </a:extLst>
                </p:cNvPr>
                <p:cNvSpPr/>
                <p:nvPr/>
              </p:nvSpPr>
              <p:spPr>
                <a:xfrm flipH="1" flipV="1">
                  <a:off x="1348780" y="5758173"/>
                  <a:ext cx="149017" cy="170653"/>
                </a:xfrm>
                <a:prstGeom prst="flowChartConnector">
                  <a:avLst/>
                </a:prstGeom>
                <a:solidFill>
                  <a:srgbClr val="FFFFF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98D88CD-A78A-42D6-B883-A51BA6848A1C}"/>
                </a:ext>
              </a:extLst>
            </p:cNvPr>
            <p:cNvSpPr txBox="1"/>
            <p:nvPr/>
          </p:nvSpPr>
          <p:spPr>
            <a:xfrm>
              <a:off x="3614309" y="7188856"/>
              <a:ext cx="4789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rgbClr val="FF0000"/>
                  </a:solidFill>
                </a:rPr>
                <a:t>❶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DEB2239-2398-48F9-8B69-AE4A5567E317}"/>
                </a:ext>
              </a:extLst>
            </p:cNvPr>
            <p:cNvSpPr txBox="1"/>
            <p:nvPr/>
          </p:nvSpPr>
          <p:spPr>
            <a:xfrm>
              <a:off x="3179341" y="7752583"/>
              <a:ext cx="4789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❷</a:t>
              </a:r>
              <a:endParaRPr lang="en-US" sz="1200">
                <a:solidFill>
                  <a:srgbClr val="FF0000"/>
                </a:solidFill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8804A730-D51B-4524-974B-6A94A0803CD8}"/>
                </a:ext>
              </a:extLst>
            </p:cNvPr>
            <p:cNvSpPr txBox="1"/>
            <p:nvPr/>
          </p:nvSpPr>
          <p:spPr>
            <a:xfrm>
              <a:off x="2689352" y="8305399"/>
              <a:ext cx="4789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❸</a:t>
              </a:r>
              <a:endParaRPr lang="en-US" sz="1200">
                <a:solidFill>
                  <a:srgbClr val="FF0000"/>
                </a:solidFill>
              </a:endParaRPr>
            </a:p>
          </p:txBody>
        </p:sp>
      </p:grpSp>
      <p:sp>
        <p:nvSpPr>
          <p:cNvPr id="83" name="Rectangle 82">
            <a:extLst>
              <a:ext uri="{FF2B5EF4-FFF2-40B4-BE49-F238E27FC236}">
                <a16:creationId xmlns:a16="http://schemas.microsoft.com/office/drawing/2014/main" id="{D363DDDA-5EAF-4B53-8B39-C5E667F773A0}"/>
              </a:ext>
            </a:extLst>
          </p:cNvPr>
          <p:cNvSpPr/>
          <p:nvPr/>
        </p:nvSpPr>
        <p:spPr>
          <a:xfrm>
            <a:off x="-168120" y="4088258"/>
            <a:ext cx="34393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0" cap="none" spc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Chöông</a:t>
            </a:r>
            <a:r>
              <a:rPr lang="en-US" sz="6600" b="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 </a:t>
            </a:r>
            <a:r>
              <a:rPr lang="en-US" sz="4400" b="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" panose="020B0400000000000000" pitchFamily="34" charset="-128"/>
                <a:ea typeface="Yu Gothic" panose="020B0400000000000000" pitchFamily="34" charset="-128"/>
              </a:rPr>
              <a:t>❶</a:t>
            </a:r>
            <a:endParaRPr lang="en-US" sz="4400" b="0" cap="none" spc="0" dirty="0">
              <a:ln w="0"/>
              <a:solidFill>
                <a:srgbClr val="0000CC"/>
              </a:solidFill>
              <a:effectLst>
                <a:reflection blurRad="6350" stA="53000" endA="300" endPos="35500" dir="5400000" sy="-90000" algn="bl" rotWithShape="0"/>
              </a:effectLst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23" name="Picture 10" descr="Chương I. §2. Tổng và hiệu của hai vectơ - Hình học 10 - Nguyễn Hông Vân -  Thư viện Bài giảng điện tử">
            <a:extLst>
              <a:ext uri="{FF2B5EF4-FFF2-40B4-BE49-F238E27FC236}">
                <a16:creationId xmlns:a16="http://schemas.microsoft.com/office/drawing/2014/main" id="{5AA173FA-DF8B-4A5F-98F4-175161A82F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196" y="5867596"/>
            <a:ext cx="1805794" cy="135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0" name="Group 99">
            <a:extLst>
              <a:ext uri="{FF2B5EF4-FFF2-40B4-BE49-F238E27FC236}">
                <a16:creationId xmlns:a16="http://schemas.microsoft.com/office/drawing/2014/main" id="{7BAB62EB-1C0E-4AEA-9664-623B51B710B8}"/>
              </a:ext>
            </a:extLst>
          </p:cNvPr>
          <p:cNvGrpSpPr/>
          <p:nvPr/>
        </p:nvGrpSpPr>
        <p:grpSpPr>
          <a:xfrm rot="21422886">
            <a:off x="3336586" y="6158073"/>
            <a:ext cx="3504311" cy="310053"/>
            <a:chOff x="3255544" y="6166400"/>
            <a:chExt cx="3504311" cy="522970"/>
          </a:xfrm>
        </p:grpSpPr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9A8C28C4-76E4-406D-9B9A-C8F2B3376470}"/>
                </a:ext>
              </a:extLst>
            </p:cNvPr>
            <p:cNvSpPr/>
            <p:nvPr/>
          </p:nvSpPr>
          <p:spPr>
            <a:xfrm rot="3729178" flipH="1">
              <a:off x="5047595" y="5040983"/>
              <a:ext cx="79198" cy="2652151"/>
            </a:xfrm>
            <a:prstGeom prst="roundRect">
              <a:avLst>
                <a:gd name="adj" fmla="val 50000"/>
              </a:avLst>
            </a:prstGeom>
            <a:solidFill>
              <a:srgbClr val="E1FDB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D7CBB232-7377-4178-8FDB-87D7ED84E649}"/>
                </a:ext>
              </a:extLst>
            </p:cNvPr>
            <p:cNvSpPr/>
            <p:nvPr/>
          </p:nvSpPr>
          <p:spPr>
            <a:xfrm rot="3729178" flipH="1">
              <a:off x="5394181" y="4879923"/>
              <a:ext cx="79198" cy="2652151"/>
            </a:xfrm>
            <a:prstGeom prst="roundRect">
              <a:avLst>
                <a:gd name="adj" fmla="val 50000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A6A2D94B-8DDE-4FB8-9189-C99CB056000B}"/>
                </a:ext>
              </a:extLst>
            </p:cNvPr>
            <p:cNvSpPr/>
            <p:nvPr/>
          </p:nvSpPr>
          <p:spPr>
            <a:xfrm rot="3729178" flipH="1">
              <a:off x="4542021" y="5323695"/>
              <a:ext cx="79198" cy="2652151"/>
            </a:xfrm>
            <a:prstGeom prst="roundRect">
              <a:avLst>
                <a:gd name="adj" fmla="val 50000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C9921DE9-5A12-44B8-BD3F-6652493A0FD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9967727">
            <a:off x="832268" y="1485111"/>
            <a:ext cx="2755324" cy="166787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7AFB9C9-0F1E-4B8B-943E-7CDC2659926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33907" y="1528753"/>
            <a:ext cx="1815783" cy="133045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0257B95-83E6-4378-AC96-F7C72D823BF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0102" y="3074263"/>
            <a:ext cx="1317498" cy="1027974"/>
          </a:xfrm>
          <a:prstGeom prst="rect">
            <a:avLst/>
          </a:prstGeom>
        </p:spPr>
      </p:pic>
      <p:sp>
        <p:nvSpPr>
          <p:cNvPr id="111" name="Rectangle 110">
            <a:extLst>
              <a:ext uri="{FF2B5EF4-FFF2-40B4-BE49-F238E27FC236}">
                <a16:creationId xmlns:a16="http://schemas.microsoft.com/office/drawing/2014/main" id="{B817A458-4FEB-49E0-987D-5EF6B3BAAF7E}"/>
              </a:ext>
            </a:extLst>
          </p:cNvPr>
          <p:cNvSpPr/>
          <p:nvPr/>
        </p:nvSpPr>
        <p:spPr>
          <a:xfrm>
            <a:off x="1093371" y="3234692"/>
            <a:ext cx="465084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MÔN </a:t>
            </a:r>
            <a:r>
              <a:rPr lang="en-US" sz="6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TOÁN</a:t>
            </a:r>
            <a:endParaRPr lang="en-US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874C73E-FAEB-44A4-BE4C-381EA6EE6961}"/>
              </a:ext>
            </a:extLst>
          </p:cNvPr>
          <p:cNvSpPr/>
          <p:nvPr/>
        </p:nvSpPr>
        <p:spPr>
          <a:xfrm>
            <a:off x="1119115" y="1039202"/>
            <a:ext cx="387178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Hình  hoïc   </a:t>
            </a:r>
            <a:r>
              <a:rPr lang="en-US" sz="3200" cap="none" spc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 Medium" panose="020B0500000000000000" pitchFamily="34" charset="-128"/>
                <a:ea typeface="Yu Gothic Medium" panose="020B0500000000000000" pitchFamily="34" charset="-128"/>
                <a:cs typeface="Chu Van An" panose="02020603050405020304" pitchFamily="18" charset="0"/>
              </a:rPr>
              <a:t>➓</a:t>
            </a:r>
            <a:endParaRPr lang="en-US" sz="3200" b="1" cap="none" spc="0" dirty="0">
              <a:ln w="0"/>
              <a:solidFill>
                <a:srgbClr val="0000CC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09FFA995-1CD3-4B0A-8885-83E752C7B372}"/>
              </a:ext>
            </a:extLst>
          </p:cNvPr>
          <p:cNvSpPr/>
          <p:nvPr/>
        </p:nvSpPr>
        <p:spPr>
          <a:xfrm rot="9362068" flipV="1">
            <a:off x="-19329" y="6987204"/>
            <a:ext cx="2206162" cy="1791261"/>
          </a:xfrm>
          <a:custGeom>
            <a:avLst/>
            <a:gdLst>
              <a:gd name="connsiteX0" fmla="*/ 540443 w 2206162"/>
              <a:gd name="connsiteY0" fmla="*/ 185954 h 1791261"/>
              <a:gd name="connsiteX1" fmla="*/ 81888 w 2206162"/>
              <a:gd name="connsiteY1" fmla="*/ 597851 h 1791261"/>
              <a:gd name="connsiteX2" fmla="*/ 778912 w 2206162"/>
              <a:gd name="connsiteY2" fmla="*/ 1726343 h 1791261"/>
              <a:gd name="connsiteX3" fmla="*/ 1543861 w 2206162"/>
              <a:gd name="connsiteY3" fmla="*/ 1766526 h 1791261"/>
              <a:gd name="connsiteX4" fmla="*/ 1589050 w 2206162"/>
              <a:gd name="connsiteY4" fmla="*/ 1756688 h 1791261"/>
              <a:gd name="connsiteX5" fmla="*/ 1628236 w 2206162"/>
              <a:gd name="connsiteY5" fmla="*/ 1755255 h 1791261"/>
              <a:gd name="connsiteX6" fmla="*/ 2206162 w 2206162"/>
              <a:gd name="connsiteY6" fmla="*/ 1600196 h 1791261"/>
              <a:gd name="connsiteX7" fmla="*/ 1486438 w 2206162"/>
              <a:gd name="connsiteY7" fmla="*/ 0 h 1791261"/>
              <a:gd name="connsiteX8" fmla="*/ 1294883 w 2206162"/>
              <a:gd name="connsiteY8" fmla="*/ 10373 h 1791261"/>
              <a:gd name="connsiteX9" fmla="*/ 1136429 w 2206162"/>
              <a:gd name="connsiteY9" fmla="*/ 36451 h 1791261"/>
              <a:gd name="connsiteX10" fmla="*/ 1058220 w 2206162"/>
              <a:gd name="connsiteY10" fmla="*/ 40687 h 1791261"/>
              <a:gd name="connsiteX11" fmla="*/ 540443 w 2206162"/>
              <a:gd name="connsiteY11" fmla="*/ 185954 h 179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6162" h="1791261">
                <a:moveTo>
                  <a:pt x="540443" y="185954"/>
                </a:moveTo>
                <a:cubicBezTo>
                  <a:pt x="336360" y="285129"/>
                  <a:pt x="174072" y="427014"/>
                  <a:pt x="81888" y="597851"/>
                </a:cubicBezTo>
                <a:cubicBezTo>
                  <a:pt x="-159387" y="1044987"/>
                  <a:pt x="150112" y="1546069"/>
                  <a:pt x="778912" y="1726343"/>
                </a:cubicBezTo>
                <a:cubicBezTo>
                  <a:pt x="1025243" y="1796965"/>
                  <a:pt x="1292867" y="1809342"/>
                  <a:pt x="1543861" y="1766526"/>
                </a:cubicBezTo>
                <a:lnTo>
                  <a:pt x="1589050" y="1756688"/>
                </a:lnTo>
                <a:lnTo>
                  <a:pt x="1628236" y="1755255"/>
                </a:lnTo>
                <a:cubicBezTo>
                  <a:pt x="1833139" y="1738762"/>
                  <a:pt x="2032253" y="1686554"/>
                  <a:pt x="2206162" y="1600196"/>
                </a:cubicBezTo>
                <a:lnTo>
                  <a:pt x="1486438" y="0"/>
                </a:lnTo>
                <a:cubicBezTo>
                  <a:pt x="1421596" y="0"/>
                  <a:pt x="1357597" y="3529"/>
                  <a:pt x="1294883" y="10373"/>
                </a:cubicBezTo>
                <a:lnTo>
                  <a:pt x="1136429" y="36451"/>
                </a:lnTo>
                <a:lnTo>
                  <a:pt x="1058220" y="40687"/>
                </a:lnTo>
                <a:cubicBezTo>
                  <a:pt x="870079" y="61216"/>
                  <a:pt x="693506" y="111573"/>
                  <a:pt x="540443" y="185954"/>
                </a:cubicBezTo>
                <a:close/>
              </a:path>
            </a:pathLst>
          </a:custGeom>
          <a:pattFill prst="pct90">
            <a:fgClr>
              <a:schemeClr val="accent4">
                <a:lumMod val="20000"/>
                <a:lumOff val="80000"/>
              </a:schemeClr>
            </a:fgClr>
            <a:bgClr>
              <a:srgbClr val="0000CC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ECAB3E17-AA68-467E-83F1-F0347A0DFFD0}"/>
              </a:ext>
            </a:extLst>
          </p:cNvPr>
          <p:cNvSpPr/>
          <p:nvPr/>
        </p:nvSpPr>
        <p:spPr>
          <a:xfrm rot="3414245">
            <a:off x="-85034" y="5968299"/>
            <a:ext cx="2330258" cy="3834322"/>
          </a:xfrm>
          <a:custGeom>
            <a:avLst/>
            <a:gdLst>
              <a:gd name="connsiteX0" fmla="*/ 1535543 w 1793984"/>
              <a:gd name="connsiteY0" fmla="*/ 594372 h 3979697"/>
              <a:gd name="connsiteX1" fmla="*/ 1642593 w 1793984"/>
              <a:gd name="connsiteY1" fmla="*/ 558007 h 3979697"/>
              <a:gd name="connsiteX2" fmla="*/ 1793984 w 1793984"/>
              <a:gd name="connsiteY2" fmla="*/ 682166 h 3979697"/>
              <a:gd name="connsiteX3" fmla="*/ 1793983 w 1793984"/>
              <a:gd name="connsiteY3" fmla="*/ 3979697 h 3979697"/>
              <a:gd name="connsiteX4" fmla="*/ 1633421 w 1793984"/>
              <a:gd name="connsiteY4" fmla="*/ 3918896 h 3979697"/>
              <a:gd name="connsiteX5" fmla="*/ 1199773 w 1793984"/>
              <a:gd name="connsiteY5" fmla="*/ 3550683 h 3979697"/>
              <a:gd name="connsiteX6" fmla="*/ 1199774 w 1793984"/>
              <a:gd name="connsiteY6" fmla="*/ 1034399 h 3979697"/>
              <a:gd name="connsiteX7" fmla="*/ 1211671 w 1793984"/>
              <a:gd name="connsiteY7" fmla="*/ 986072 h 3979697"/>
              <a:gd name="connsiteX8" fmla="*/ 1351164 w 1793984"/>
              <a:gd name="connsiteY8" fmla="*/ 910240 h 3979697"/>
              <a:gd name="connsiteX9" fmla="*/ 1490660 w 1793984"/>
              <a:gd name="connsiteY9" fmla="*/ 986071 h 3979697"/>
              <a:gd name="connsiteX10" fmla="*/ 1491201 w 1793984"/>
              <a:gd name="connsiteY10" fmla="*/ 988272 h 3979697"/>
              <a:gd name="connsiteX11" fmla="*/ 1491201 w 1793984"/>
              <a:gd name="connsiteY11" fmla="*/ 682166 h 3979697"/>
              <a:gd name="connsiteX12" fmla="*/ 1535543 w 1793984"/>
              <a:gd name="connsiteY12" fmla="*/ 594372 h 3979697"/>
              <a:gd name="connsiteX13" fmla="*/ 34570 w 1793984"/>
              <a:gd name="connsiteY13" fmla="*/ 175549 h 3979697"/>
              <a:gd name="connsiteX14" fmla="*/ 151391 w 1793984"/>
              <a:gd name="connsiteY14" fmla="*/ 130367 h 3979697"/>
              <a:gd name="connsiteX15" fmla="*/ 302783 w 1793984"/>
              <a:gd name="connsiteY15" fmla="*/ 254527 h 3979697"/>
              <a:gd name="connsiteX16" fmla="*/ 302783 w 1793984"/>
              <a:gd name="connsiteY16" fmla="*/ 797719 h 3979697"/>
              <a:gd name="connsiteX17" fmla="*/ 314679 w 1793984"/>
              <a:gd name="connsiteY17" fmla="*/ 749394 h 3979697"/>
              <a:gd name="connsiteX18" fmla="*/ 454172 w 1793984"/>
              <a:gd name="connsiteY18" fmla="*/ 673563 h 3979697"/>
              <a:gd name="connsiteX19" fmla="*/ 593668 w 1793984"/>
              <a:gd name="connsiteY19" fmla="*/ 749394 h 3979697"/>
              <a:gd name="connsiteX20" fmla="*/ 605564 w 1793984"/>
              <a:gd name="connsiteY20" fmla="*/ 797718 h 3979697"/>
              <a:gd name="connsiteX21" fmla="*/ 605564 w 1793984"/>
              <a:gd name="connsiteY21" fmla="*/ 623901 h 3979697"/>
              <a:gd name="connsiteX22" fmla="*/ 756955 w 1793984"/>
              <a:gd name="connsiteY22" fmla="*/ 499741 h 3979697"/>
              <a:gd name="connsiteX23" fmla="*/ 896450 w 1793984"/>
              <a:gd name="connsiteY23" fmla="*/ 575573 h 3979697"/>
              <a:gd name="connsiteX24" fmla="*/ 896991 w 1793984"/>
              <a:gd name="connsiteY24" fmla="*/ 577770 h 3979697"/>
              <a:gd name="connsiteX25" fmla="*/ 896991 w 1793984"/>
              <a:gd name="connsiteY25" fmla="*/ 124160 h 3979697"/>
              <a:gd name="connsiteX26" fmla="*/ 1048382 w 1793984"/>
              <a:gd name="connsiteY26" fmla="*/ 0 h 3979697"/>
              <a:gd name="connsiteX27" fmla="*/ 1199773 w 1793984"/>
              <a:gd name="connsiteY27" fmla="*/ 124160 h 3979697"/>
              <a:gd name="connsiteX28" fmla="*/ 1199774 w 1793984"/>
              <a:gd name="connsiteY28" fmla="*/ 1034399 h 3979697"/>
              <a:gd name="connsiteX29" fmla="*/ 1199773 w 1793984"/>
              <a:gd name="connsiteY29" fmla="*/ 1034400 h 3979697"/>
              <a:gd name="connsiteX30" fmla="*/ 1199773 w 1793984"/>
              <a:gd name="connsiteY30" fmla="*/ 3550683 h 3979697"/>
              <a:gd name="connsiteX31" fmla="*/ 0 w 1793984"/>
              <a:gd name="connsiteY31" fmla="*/ 2531947 h 3979697"/>
              <a:gd name="connsiteX32" fmla="*/ 0 w 1793984"/>
              <a:gd name="connsiteY32" fmla="*/ 254527 h 3979697"/>
              <a:gd name="connsiteX33" fmla="*/ 11898 w 1793984"/>
              <a:gd name="connsiteY33" fmla="*/ 206198 h 3979697"/>
              <a:gd name="connsiteX34" fmla="*/ 34570 w 1793984"/>
              <a:gd name="connsiteY34" fmla="*/ 175549 h 397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793984" h="3979697">
                <a:moveTo>
                  <a:pt x="1535543" y="594372"/>
                </a:moveTo>
                <a:cubicBezTo>
                  <a:pt x="1562939" y="571904"/>
                  <a:pt x="1600786" y="558007"/>
                  <a:pt x="1642593" y="558007"/>
                </a:cubicBezTo>
                <a:cubicBezTo>
                  <a:pt x="1726204" y="558007"/>
                  <a:pt x="1793984" y="613594"/>
                  <a:pt x="1793984" y="682166"/>
                </a:cubicBezTo>
                <a:lnTo>
                  <a:pt x="1793983" y="3979697"/>
                </a:lnTo>
                <a:lnTo>
                  <a:pt x="1633421" y="3918896"/>
                </a:lnTo>
                <a:lnTo>
                  <a:pt x="1199773" y="3550683"/>
                </a:lnTo>
                <a:lnTo>
                  <a:pt x="1199774" y="1034399"/>
                </a:lnTo>
                <a:lnTo>
                  <a:pt x="1211671" y="986072"/>
                </a:lnTo>
                <a:cubicBezTo>
                  <a:pt x="1234654" y="941509"/>
                  <a:pt x="1288457" y="910240"/>
                  <a:pt x="1351164" y="910240"/>
                </a:cubicBezTo>
                <a:cubicBezTo>
                  <a:pt x="1413873" y="910240"/>
                  <a:pt x="1467677" y="941509"/>
                  <a:pt x="1490660" y="986071"/>
                </a:cubicBezTo>
                <a:lnTo>
                  <a:pt x="1491201" y="988272"/>
                </a:lnTo>
                <a:lnTo>
                  <a:pt x="1491201" y="682166"/>
                </a:lnTo>
                <a:cubicBezTo>
                  <a:pt x="1491201" y="647880"/>
                  <a:pt x="1508146" y="616840"/>
                  <a:pt x="1535543" y="594372"/>
                </a:cubicBezTo>
                <a:close/>
                <a:moveTo>
                  <a:pt x="34570" y="175549"/>
                </a:moveTo>
                <a:cubicBezTo>
                  <a:pt x="62338" y="147955"/>
                  <a:pt x="104360" y="130367"/>
                  <a:pt x="151391" y="130367"/>
                </a:cubicBezTo>
                <a:cubicBezTo>
                  <a:pt x="235003" y="130367"/>
                  <a:pt x="302783" y="185955"/>
                  <a:pt x="302783" y="254527"/>
                </a:cubicBezTo>
                <a:lnTo>
                  <a:pt x="302783" y="797719"/>
                </a:lnTo>
                <a:lnTo>
                  <a:pt x="314679" y="749394"/>
                </a:lnTo>
                <a:cubicBezTo>
                  <a:pt x="337661" y="704831"/>
                  <a:pt x="391465" y="673563"/>
                  <a:pt x="454172" y="673563"/>
                </a:cubicBezTo>
                <a:cubicBezTo>
                  <a:pt x="516883" y="673563"/>
                  <a:pt x="570685" y="704832"/>
                  <a:pt x="593668" y="749394"/>
                </a:cubicBezTo>
                <a:lnTo>
                  <a:pt x="605564" y="797718"/>
                </a:lnTo>
                <a:lnTo>
                  <a:pt x="605564" y="623901"/>
                </a:lnTo>
                <a:cubicBezTo>
                  <a:pt x="605564" y="555329"/>
                  <a:pt x="673344" y="499741"/>
                  <a:pt x="756955" y="499741"/>
                </a:cubicBezTo>
                <a:cubicBezTo>
                  <a:pt x="819664" y="499741"/>
                  <a:pt x="873467" y="531010"/>
                  <a:pt x="896450" y="575573"/>
                </a:cubicBezTo>
                <a:lnTo>
                  <a:pt x="896991" y="577770"/>
                </a:lnTo>
                <a:lnTo>
                  <a:pt x="896991" y="124160"/>
                </a:lnTo>
                <a:cubicBezTo>
                  <a:pt x="896991" y="55588"/>
                  <a:pt x="964771" y="0"/>
                  <a:pt x="1048382" y="0"/>
                </a:cubicBezTo>
                <a:cubicBezTo>
                  <a:pt x="1131993" y="0"/>
                  <a:pt x="1199773" y="55588"/>
                  <a:pt x="1199773" y="124160"/>
                </a:cubicBezTo>
                <a:lnTo>
                  <a:pt x="1199774" y="1034399"/>
                </a:lnTo>
                <a:lnTo>
                  <a:pt x="1199773" y="1034400"/>
                </a:lnTo>
                <a:lnTo>
                  <a:pt x="1199773" y="3550683"/>
                </a:lnTo>
                <a:lnTo>
                  <a:pt x="0" y="2531947"/>
                </a:lnTo>
                <a:lnTo>
                  <a:pt x="0" y="254527"/>
                </a:lnTo>
                <a:cubicBezTo>
                  <a:pt x="0" y="237383"/>
                  <a:pt x="4236" y="221052"/>
                  <a:pt x="11898" y="206198"/>
                </a:cubicBezTo>
                <a:cubicBezTo>
                  <a:pt x="17643" y="195057"/>
                  <a:pt x="25315" y="184747"/>
                  <a:pt x="34570" y="175549"/>
                </a:cubicBezTo>
                <a:close/>
              </a:path>
            </a:pathLst>
          </a:custGeom>
          <a:blipFill dpi="0" rotWithShape="1">
            <a:blip r:embed="rId1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17481" t="12197" r="-39480" b="-1806"/>
            </a:stretch>
          </a:blipFill>
          <a:ln>
            <a:noFill/>
          </a:ln>
          <a:effectLst>
            <a:glow>
              <a:schemeClr val="accent4">
                <a:lumMod val="40000"/>
                <a:lumOff val="60000"/>
              </a:schemeClr>
            </a:glow>
            <a:softEdge rad="12700"/>
          </a:effectLst>
          <a:scene3d>
            <a:camera prst="orthographicFront">
              <a:rot lat="0" lon="6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38" name="Picture 137">
            <a:extLst>
              <a:ext uri="{FF2B5EF4-FFF2-40B4-BE49-F238E27FC236}">
                <a16:creationId xmlns:a16="http://schemas.microsoft.com/office/drawing/2014/main" id="{10AEEFBC-0C1C-49C4-B311-9D1D8CBA7656}"/>
              </a:ext>
            </a:extLst>
          </p:cNvPr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7658">
            <a:off x="299151" y="9204237"/>
            <a:ext cx="928484" cy="606672"/>
          </a:xfrm>
          <a:prstGeom prst="rect">
            <a:avLst/>
          </a:prstGeom>
          <a:noFill/>
        </p:spPr>
      </p:pic>
      <p:grpSp>
        <p:nvGrpSpPr>
          <p:cNvPr id="140" name="Group 139">
            <a:extLst>
              <a:ext uri="{FF2B5EF4-FFF2-40B4-BE49-F238E27FC236}">
                <a16:creationId xmlns:a16="http://schemas.microsoft.com/office/drawing/2014/main" id="{4CA4EE60-FD14-4307-9B42-0797B6261712}"/>
              </a:ext>
            </a:extLst>
          </p:cNvPr>
          <p:cNvGrpSpPr/>
          <p:nvPr/>
        </p:nvGrpSpPr>
        <p:grpSpPr>
          <a:xfrm rot="21206018">
            <a:off x="431234" y="8178044"/>
            <a:ext cx="2824457" cy="247540"/>
            <a:chOff x="3258908" y="6250534"/>
            <a:chExt cx="3498425" cy="326660"/>
          </a:xfrm>
        </p:grpSpPr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id="{86764CCF-2F6E-4CD2-87B6-1926AECCE871}"/>
                </a:ext>
              </a:extLst>
            </p:cNvPr>
            <p:cNvSpPr/>
            <p:nvPr/>
          </p:nvSpPr>
          <p:spPr>
            <a:xfrm rot="3729178" flipH="1">
              <a:off x="5047595" y="5040983"/>
              <a:ext cx="79198" cy="2652151"/>
            </a:xfrm>
            <a:prstGeom prst="roundRect">
              <a:avLst>
                <a:gd name="adj" fmla="val 50000"/>
              </a:avLst>
            </a:prstGeom>
            <a:solidFill>
              <a:srgbClr val="E1FDB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F0578277-F05F-4C0C-9C3E-6DE40A3E86ED}"/>
                </a:ext>
              </a:extLst>
            </p:cNvPr>
            <p:cNvSpPr/>
            <p:nvPr/>
          </p:nvSpPr>
          <p:spPr>
            <a:xfrm rot="3729178" flipH="1">
              <a:off x="5391659" y="4964057"/>
              <a:ext cx="79198" cy="2652151"/>
            </a:xfrm>
            <a:prstGeom prst="roundRect">
              <a:avLst>
                <a:gd name="adj" fmla="val 50000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Rectangle: Rounded Corners 142">
              <a:extLst>
                <a:ext uri="{FF2B5EF4-FFF2-40B4-BE49-F238E27FC236}">
                  <a16:creationId xmlns:a16="http://schemas.microsoft.com/office/drawing/2014/main" id="{F78240F4-2B87-492D-84DD-2F8E48FA643E}"/>
                </a:ext>
              </a:extLst>
            </p:cNvPr>
            <p:cNvSpPr/>
            <p:nvPr/>
          </p:nvSpPr>
          <p:spPr>
            <a:xfrm rot="3729178" flipH="1">
              <a:off x="4545385" y="5211519"/>
              <a:ext cx="79198" cy="2652151"/>
            </a:xfrm>
            <a:prstGeom prst="roundRect">
              <a:avLst>
                <a:gd name="adj" fmla="val 50000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Rectangle 143">
            <a:extLst>
              <a:ext uri="{FF2B5EF4-FFF2-40B4-BE49-F238E27FC236}">
                <a16:creationId xmlns:a16="http://schemas.microsoft.com/office/drawing/2014/main" id="{0D9E0DF0-3F4C-4192-AEE5-259C911FE228}"/>
              </a:ext>
            </a:extLst>
          </p:cNvPr>
          <p:cNvSpPr/>
          <p:nvPr/>
        </p:nvSpPr>
        <p:spPr>
          <a:xfrm>
            <a:off x="193900" y="5207739"/>
            <a:ext cx="63590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ahnschrift SemiBold SemiConden" panose="020B0502040204020203" pitchFamily="34" charset="0"/>
              </a:rPr>
              <a:t>VECTO-ỨNG DỤNG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ahnschrift SemiBold SemiConden" panose="020B0502040204020203" pitchFamily="34" charset="0"/>
            </a:endParaRPr>
          </a:p>
        </p:txBody>
      </p: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119552F8-F192-400E-BFA1-7DD8BDBDDD65}"/>
              </a:ext>
            </a:extLst>
          </p:cNvPr>
          <p:cNvGrpSpPr/>
          <p:nvPr/>
        </p:nvGrpSpPr>
        <p:grpSpPr>
          <a:xfrm>
            <a:off x="-119748" y="770943"/>
            <a:ext cx="751222" cy="6764027"/>
            <a:chOff x="1265932" y="366959"/>
            <a:chExt cx="697608" cy="6361217"/>
          </a:xfrm>
        </p:grpSpPr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B5247BD3-B22F-4977-8750-6206134B34B1}"/>
                </a:ext>
              </a:extLst>
            </p:cNvPr>
            <p:cNvGrpSpPr/>
            <p:nvPr/>
          </p:nvGrpSpPr>
          <p:grpSpPr>
            <a:xfrm>
              <a:off x="1411110" y="366959"/>
              <a:ext cx="432860" cy="6361217"/>
              <a:chOff x="1456266" y="266688"/>
              <a:chExt cx="432860" cy="6124081"/>
            </a:xfrm>
          </p:grpSpPr>
          <p:sp>
            <p:nvSpPr>
              <p:cNvPr id="155" name="Rectangle: Rounded Corners 154">
                <a:extLst>
                  <a:ext uri="{FF2B5EF4-FFF2-40B4-BE49-F238E27FC236}">
                    <a16:creationId xmlns:a16="http://schemas.microsoft.com/office/drawing/2014/main" id="{64E11217-3D63-431D-8E1D-486565DDDE88}"/>
                  </a:ext>
                </a:extLst>
              </p:cNvPr>
              <p:cNvSpPr/>
              <p:nvPr/>
            </p:nvSpPr>
            <p:spPr>
              <a:xfrm>
                <a:off x="1482726" y="300213"/>
                <a:ext cx="334785" cy="603355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C00000"/>
                  </a:gs>
                  <a:gs pos="4000">
                    <a:srgbClr val="FEFFE5"/>
                  </a:gs>
                  <a:gs pos="49590">
                    <a:srgbClr val="F6FFD5"/>
                  </a:gs>
                  <a:gs pos="96000">
                    <a:srgbClr val="FCFFF3"/>
                  </a:gs>
                  <a:gs pos="100000">
                    <a:srgbClr val="C00000"/>
                  </a:gs>
                </a:gsLst>
                <a:lin ang="5400000" scaled="1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C596C2D5-6738-4AB4-B2D0-F2AE7EF92DDB}"/>
                  </a:ext>
                </a:extLst>
              </p:cNvPr>
              <p:cNvSpPr txBox="1"/>
              <p:nvPr/>
            </p:nvSpPr>
            <p:spPr>
              <a:xfrm>
                <a:off x="1482726" y="410647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⧰</a:t>
                </a:r>
                <a:endParaRPr 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7C7DCFCC-0533-43F0-B7F3-79347754C52D}"/>
                  </a:ext>
                </a:extLst>
              </p:cNvPr>
              <p:cNvSpPr txBox="1"/>
              <p:nvPr/>
            </p:nvSpPr>
            <p:spPr>
              <a:xfrm>
                <a:off x="1482726" y="5805284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⧰</a:t>
                </a:r>
                <a:endParaRPr lang="en-US" b="1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650E5FB9-1EC6-440D-963C-7BC314AE8B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0118" y="677334"/>
                <a:ext cx="0" cy="622217"/>
              </a:xfrm>
              <a:prstGeom prst="line">
                <a:avLst/>
              </a:prstGeom>
              <a:ln w="12700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B325D21A-DF7F-4BDD-ADBF-3E554C11D2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0118" y="5419996"/>
                <a:ext cx="0" cy="490932"/>
              </a:xfrm>
              <a:prstGeom prst="line">
                <a:avLst/>
              </a:prstGeom>
              <a:ln w="12700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4ED1C5D3-F414-46BD-AC86-64D2C2E2AF31}"/>
                  </a:ext>
                </a:extLst>
              </p:cNvPr>
              <p:cNvSpPr txBox="1"/>
              <p:nvPr/>
            </p:nvSpPr>
            <p:spPr>
              <a:xfrm>
                <a:off x="1458207" y="6021437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FF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Wingdings" panose="05000000000000000000" pitchFamily="2" charset="2"/>
                  </a:rPr>
                  <a:t></a:t>
                </a:r>
                <a:endParaRPr lang="en-US" b="1">
                  <a:solidFill>
                    <a:srgbClr val="FFFF00"/>
                  </a:solidFill>
                </a:endParaRPr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35ED9627-3C6E-47C0-8E91-80BE314BA3CD}"/>
                  </a:ext>
                </a:extLst>
              </p:cNvPr>
              <p:cNvSpPr txBox="1"/>
              <p:nvPr/>
            </p:nvSpPr>
            <p:spPr>
              <a:xfrm>
                <a:off x="1456266" y="266688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FF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Wingdings" panose="05000000000000000000" pitchFamily="2" charset="2"/>
                  </a:rPr>
                  <a:t></a:t>
                </a:r>
                <a:endParaRPr lang="en-US" b="1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E63A8F7D-55BD-4CA7-A1BA-FFAC84104A3A}"/>
                </a:ext>
              </a:extLst>
            </p:cNvPr>
            <p:cNvGrpSpPr/>
            <p:nvPr/>
          </p:nvGrpSpPr>
          <p:grpSpPr>
            <a:xfrm>
              <a:off x="1265932" y="1082794"/>
              <a:ext cx="697608" cy="4889692"/>
              <a:chOff x="1265932" y="1082794"/>
              <a:chExt cx="697608" cy="4889692"/>
            </a:xfrm>
          </p:grpSpPr>
          <p:grpSp>
            <p:nvGrpSpPr>
              <p:cNvPr id="148" name="Group 147">
                <a:extLst>
                  <a:ext uri="{FF2B5EF4-FFF2-40B4-BE49-F238E27FC236}">
                    <a16:creationId xmlns:a16="http://schemas.microsoft.com/office/drawing/2014/main" id="{E6F50EC3-F3AF-4240-85DF-AA4BC6CE20F6}"/>
                  </a:ext>
                </a:extLst>
              </p:cNvPr>
              <p:cNvGrpSpPr/>
              <p:nvPr/>
            </p:nvGrpSpPr>
            <p:grpSpPr>
              <a:xfrm>
                <a:off x="1437570" y="1082794"/>
                <a:ext cx="525970" cy="435333"/>
                <a:chOff x="3832579" y="2985198"/>
                <a:chExt cx="525970" cy="435333"/>
              </a:xfrm>
            </p:grpSpPr>
            <p:sp>
              <p:nvSpPr>
                <p:cNvPr id="153" name="Flowchart: Terminator 152">
                  <a:extLst>
                    <a:ext uri="{FF2B5EF4-FFF2-40B4-BE49-F238E27FC236}">
                      <a16:creationId xmlns:a16="http://schemas.microsoft.com/office/drawing/2014/main" id="{4E9E6272-5ECC-4D9B-B596-3E78C9CAB4D4}"/>
                    </a:ext>
                  </a:extLst>
                </p:cNvPr>
                <p:cNvSpPr/>
                <p:nvPr/>
              </p:nvSpPr>
              <p:spPr>
                <a:xfrm rot="5400000">
                  <a:off x="3827097" y="3093316"/>
                  <a:ext cx="356310" cy="140073"/>
                </a:xfrm>
                <a:prstGeom prst="flowChartTerminator">
                  <a:avLst/>
                </a:prstGeom>
                <a:solidFill>
                  <a:srgbClr val="C922EA"/>
                </a:solidFill>
                <a:ln>
                  <a:solidFill>
                    <a:srgbClr val="00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54" name="TextBox 153">
                  <a:extLst>
                    <a:ext uri="{FF2B5EF4-FFF2-40B4-BE49-F238E27FC236}">
                      <a16:creationId xmlns:a16="http://schemas.microsoft.com/office/drawing/2014/main" id="{7F221233-9855-41A8-8EAB-0EE6445E0B92}"/>
                    </a:ext>
                  </a:extLst>
                </p:cNvPr>
                <p:cNvSpPr txBox="1"/>
                <p:nvPr/>
              </p:nvSpPr>
              <p:spPr>
                <a:xfrm>
                  <a:off x="3832579" y="3051199"/>
                  <a:ext cx="5259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>
                      <a:solidFill>
                        <a:srgbClr val="FFFF00"/>
                      </a:solidFill>
                      <a:sym typeface="Wingdings" panose="05000000000000000000" pitchFamily="2" charset="2"/>
                    </a:rPr>
                    <a:t></a:t>
                  </a:r>
                  <a:endParaRPr lang="en-US">
                    <a:solidFill>
                      <a:srgbClr val="FFFF00"/>
                    </a:solidFill>
                  </a:endParaRPr>
                </a:p>
              </p:txBody>
            </p:sp>
          </p:grpSp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id="{EE114EE6-9505-44CA-970B-1E3F5A07DE83}"/>
                  </a:ext>
                </a:extLst>
              </p:cNvPr>
              <p:cNvGrpSpPr/>
              <p:nvPr/>
            </p:nvGrpSpPr>
            <p:grpSpPr>
              <a:xfrm rot="10800000">
                <a:off x="1265932" y="5537153"/>
                <a:ext cx="525970" cy="435333"/>
                <a:chOff x="3821290" y="2985198"/>
                <a:chExt cx="525970" cy="435333"/>
              </a:xfrm>
            </p:grpSpPr>
            <p:sp>
              <p:nvSpPr>
                <p:cNvPr id="151" name="Flowchart: Terminator 150">
                  <a:extLst>
                    <a:ext uri="{FF2B5EF4-FFF2-40B4-BE49-F238E27FC236}">
                      <a16:creationId xmlns:a16="http://schemas.microsoft.com/office/drawing/2014/main" id="{429C206C-EAA7-496F-9CC0-3F58979FF422}"/>
                    </a:ext>
                  </a:extLst>
                </p:cNvPr>
                <p:cNvSpPr/>
                <p:nvPr/>
              </p:nvSpPr>
              <p:spPr>
                <a:xfrm rot="5400000">
                  <a:off x="3827097" y="3093316"/>
                  <a:ext cx="356310" cy="140073"/>
                </a:xfrm>
                <a:prstGeom prst="flowChartTerminator">
                  <a:avLst/>
                </a:prstGeom>
                <a:solidFill>
                  <a:srgbClr val="C922EA"/>
                </a:solidFill>
                <a:ln>
                  <a:solidFill>
                    <a:srgbClr val="00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52" name="TextBox 151">
                  <a:extLst>
                    <a:ext uri="{FF2B5EF4-FFF2-40B4-BE49-F238E27FC236}">
                      <a16:creationId xmlns:a16="http://schemas.microsoft.com/office/drawing/2014/main" id="{E9CF524D-9D26-4E3E-B24B-F1B19CFD79B2}"/>
                    </a:ext>
                  </a:extLst>
                </p:cNvPr>
                <p:cNvSpPr txBox="1"/>
                <p:nvPr/>
              </p:nvSpPr>
              <p:spPr>
                <a:xfrm>
                  <a:off x="3821290" y="3051199"/>
                  <a:ext cx="5259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>
                      <a:solidFill>
                        <a:srgbClr val="FFFF00"/>
                      </a:solidFill>
                      <a:sym typeface="Wingdings" panose="05000000000000000000" pitchFamily="2" charset="2"/>
                    </a:rPr>
                    <a:t></a:t>
                  </a:r>
                  <a:endParaRPr lang="en-US">
                    <a:solidFill>
                      <a:srgbClr val="FFFF00"/>
                    </a:solidFill>
                  </a:endParaRPr>
                </a:p>
              </p:txBody>
            </p:sp>
          </p:grp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6EAB168D-2F3E-43EA-9BC8-A0F4A20A2A13}"/>
                  </a:ext>
                </a:extLst>
              </p:cNvPr>
              <p:cNvSpPr txBox="1"/>
              <p:nvPr/>
            </p:nvSpPr>
            <p:spPr>
              <a:xfrm rot="16200000">
                <a:off x="-468254" y="3410257"/>
                <a:ext cx="416900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>
                    <a:solidFill>
                      <a:srgbClr val="0000CC"/>
                    </a:solidFill>
                    <a:latin typeface="SVNsouthern" panose="020B7200000000000000" pitchFamily="34" charset="0"/>
                    <a:cs typeface="Chu Van An" panose="02020603050405020304" pitchFamily="18" charset="0"/>
                  </a:rPr>
                  <a:t>Fb: Duong Hung-Zalo 0774860155_Chia sẻ Full Word xinh giải chi tiết</a:t>
                </a:r>
              </a:p>
            </p:txBody>
          </p:sp>
        </p:grp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EFAF7FF0-C4DE-4621-ADDE-D5F531AD5438}"/>
              </a:ext>
            </a:extLst>
          </p:cNvPr>
          <p:cNvGrpSpPr/>
          <p:nvPr/>
        </p:nvGrpSpPr>
        <p:grpSpPr>
          <a:xfrm>
            <a:off x="193900" y="5648641"/>
            <a:ext cx="3494472" cy="2841636"/>
            <a:chOff x="4260157" y="1540304"/>
            <a:chExt cx="3494472" cy="2841636"/>
          </a:xfrm>
        </p:grpSpPr>
        <p:cxnSp>
          <p:nvCxnSpPr>
            <p:cNvPr id="163" name="Straight Arrow Connector 162">
              <a:extLst>
                <a:ext uri="{FF2B5EF4-FFF2-40B4-BE49-F238E27FC236}">
                  <a16:creationId xmlns:a16="http://schemas.microsoft.com/office/drawing/2014/main" id="{E4FC60AF-322E-41D6-BE8B-60BDB0EE5A9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888089" y="1724971"/>
              <a:ext cx="39885" cy="2656969"/>
            </a:xfrm>
            <a:prstGeom prst="straightConnector1">
              <a:avLst/>
            </a:prstGeom>
            <a:ln w="38100">
              <a:solidFill>
                <a:srgbClr val="0000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Arrow Connector 163">
              <a:extLst>
                <a:ext uri="{FF2B5EF4-FFF2-40B4-BE49-F238E27FC236}">
                  <a16:creationId xmlns:a16="http://schemas.microsoft.com/office/drawing/2014/main" id="{62FDE7C3-8DEE-4DF0-A05A-3FCC315CF7C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60157" y="3748623"/>
              <a:ext cx="2814194" cy="51354"/>
            </a:xfrm>
            <a:prstGeom prst="straightConnector1">
              <a:avLst/>
            </a:prstGeom>
            <a:ln w="38100">
              <a:solidFill>
                <a:srgbClr val="0000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978F5B9D-274A-487A-8382-AAD7D89070C1}"/>
                </a:ext>
              </a:extLst>
            </p:cNvPr>
            <p:cNvSpPr txBox="1"/>
            <p:nvPr/>
          </p:nvSpPr>
          <p:spPr>
            <a:xfrm>
              <a:off x="4510402" y="1540304"/>
              <a:ext cx="7553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>
                  <a:solidFill>
                    <a:srgbClr val="C00000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y</a:t>
              </a: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EF032A8C-EDCD-48F1-B3CC-4AD31E9DA9B7}"/>
                </a:ext>
              </a:extLst>
            </p:cNvPr>
            <p:cNvSpPr txBox="1"/>
            <p:nvPr/>
          </p:nvSpPr>
          <p:spPr>
            <a:xfrm>
              <a:off x="6999255" y="3383287"/>
              <a:ext cx="7553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>
                  <a:solidFill>
                    <a:srgbClr val="C00000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x</a:t>
              </a:r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47A090C3-6029-49CA-A835-949FD534AFE4}"/>
                </a:ext>
              </a:extLst>
            </p:cNvPr>
            <p:cNvSpPr txBox="1"/>
            <p:nvPr/>
          </p:nvSpPr>
          <p:spPr>
            <a:xfrm>
              <a:off x="4888089" y="3743969"/>
              <a:ext cx="7553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>
                  <a:solidFill>
                    <a:srgbClr val="C00000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O</a:t>
              </a:r>
            </a:p>
          </p:txBody>
        </p:sp>
        <p:cxnSp>
          <p:nvCxnSpPr>
            <p:cNvPr id="168" name="Straight Arrow Connector 167">
              <a:extLst>
                <a:ext uri="{FF2B5EF4-FFF2-40B4-BE49-F238E27FC236}">
                  <a16:creationId xmlns:a16="http://schemas.microsoft.com/office/drawing/2014/main" id="{36A8D148-95E8-4A9D-9387-DD6EED20F8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21083" y="2364662"/>
              <a:ext cx="1479717" cy="1415613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41AC3F22-3D76-4A4F-93F4-CFF0FDEF6B98}"/>
                </a:ext>
              </a:extLst>
            </p:cNvPr>
            <p:cNvCxnSpPr>
              <a:cxnSpLocks/>
            </p:cNvCxnSpPr>
            <p:nvPr/>
          </p:nvCxnSpPr>
          <p:spPr>
            <a:xfrm>
              <a:off x="6387548" y="2394380"/>
              <a:ext cx="0" cy="1349589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24CEBB50-2F85-4F9D-A165-8DF263D414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74838" y="2343471"/>
              <a:ext cx="1512710" cy="6587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48F6963C-E95C-4BE9-B7BB-38D4913C25AC}"/>
                </a:ext>
              </a:extLst>
            </p:cNvPr>
            <p:cNvSpPr txBox="1"/>
            <p:nvPr/>
          </p:nvSpPr>
          <p:spPr>
            <a:xfrm>
              <a:off x="4467918" y="2157463"/>
              <a:ext cx="7553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>
                  <a:solidFill>
                    <a:srgbClr val="C00000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y</a:t>
              </a:r>
              <a:r>
                <a:rPr lang="en-US" sz="2000" baseline="-25000">
                  <a:solidFill>
                    <a:srgbClr val="C00000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M</a:t>
              </a:r>
              <a:endParaRPr lang="en-US" sz="2000">
                <a:solidFill>
                  <a:srgbClr val="C00000"/>
                </a:solidFill>
                <a:latin typeface="Chu Van An" panose="02020603050405020304" pitchFamily="18" charset="0"/>
                <a:cs typeface="Chu Van An" panose="02020603050405020304" pitchFamily="18" charset="0"/>
              </a:endParaRPr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8A88B507-B433-46B4-AF18-EBED4742ACFC}"/>
                </a:ext>
              </a:extLst>
            </p:cNvPr>
            <p:cNvSpPr txBox="1"/>
            <p:nvPr/>
          </p:nvSpPr>
          <p:spPr>
            <a:xfrm>
              <a:off x="6199563" y="3710715"/>
              <a:ext cx="7553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>
                  <a:solidFill>
                    <a:srgbClr val="C00000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x</a:t>
              </a:r>
              <a:r>
                <a:rPr lang="en-US" sz="2000" baseline="-25000">
                  <a:solidFill>
                    <a:srgbClr val="C00000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M</a:t>
              </a:r>
              <a:endParaRPr lang="en-US" sz="2000">
                <a:solidFill>
                  <a:srgbClr val="C00000"/>
                </a:solidFill>
                <a:latin typeface="Chu Van An" panose="02020603050405020304" pitchFamily="18" charset="0"/>
                <a:cs typeface="Chu Van An" panose="02020603050405020304" pitchFamily="18" charset="0"/>
              </a:endParaRPr>
            </a:p>
          </p:txBody>
        </p: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DD144F4F-A221-417D-87CD-BAC918A5BED7}"/>
                </a:ext>
              </a:extLst>
            </p:cNvPr>
            <p:cNvSpPr txBox="1"/>
            <p:nvPr/>
          </p:nvSpPr>
          <p:spPr>
            <a:xfrm>
              <a:off x="6400800" y="2007891"/>
              <a:ext cx="7553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>
                  <a:solidFill>
                    <a:srgbClr val="C00000"/>
                  </a:solidFill>
                  <a:latin typeface="Chu Van An" panose="02020603050405020304" pitchFamily="18" charset="0"/>
                  <a:cs typeface="Chu Van An" panose="02020603050405020304" pitchFamily="18" charset="0"/>
                </a:rPr>
                <a:t>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837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2461</TotalTime>
  <Words>201</Words>
  <Application>Microsoft Office PowerPoint</Application>
  <PresentationFormat>A4 Paper (210x297 mm)</PresentationFormat>
  <Paragraphs>74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20" baseType="lpstr">
      <vt:lpstr>Yu Gothic</vt:lpstr>
      <vt:lpstr>Yu Gothic Medium</vt:lpstr>
      <vt:lpstr>Arial</vt:lpstr>
      <vt:lpstr>Bahnschrift</vt:lpstr>
      <vt:lpstr>Bahnschrift SemiBold SemiConden</vt:lpstr>
      <vt:lpstr>Britannic Bold</vt:lpstr>
      <vt:lpstr>Calibri</vt:lpstr>
      <vt:lpstr>Calibri Light</vt:lpstr>
      <vt:lpstr>Cambria Math</vt:lpstr>
      <vt:lpstr>Chu Van An</vt:lpstr>
      <vt:lpstr>HP001 5 hàng</vt:lpstr>
      <vt:lpstr>HP001 5H Normal</vt:lpstr>
      <vt:lpstr>SVNsouthern</vt:lpstr>
      <vt:lpstr>VNI 09 Baroque </vt:lpstr>
      <vt:lpstr>VNI 15 Chops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262</cp:revision>
  <dcterms:created xsi:type="dcterms:W3CDTF">2021-05-16T02:50:45Z</dcterms:created>
  <dcterms:modified xsi:type="dcterms:W3CDTF">2021-07-17T09:18:26Z</dcterms:modified>
</cp:coreProperties>
</file>