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8.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9.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0.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1.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2" r:id="rId2"/>
    <p:sldMasterId id="2147483684" r:id="rId3"/>
    <p:sldMasterId id="2147483698" r:id="rId4"/>
    <p:sldMasterId id="2147483712" r:id="rId5"/>
    <p:sldMasterId id="2147483726" r:id="rId6"/>
    <p:sldMasterId id="2147483740" r:id="rId7"/>
    <p:sldMasterId id="2147483754" r:id="rId8"/>
    <p:sldMasterId id="2147483768" r:id="rId9"/>
    <p:sldMasterId id="2147483782" r:id="rId10"/>
    <p:sldMasterId id="2147483810" r:id="rId11"/>
    <p:sldMasterId id="2147483824" r:id="rId12"/>
  </p:sldMasterIdLst>
  <p:notesMasterIdLst>
    <p:notesMasterId r:id="rId34"/>
  </p:notesMasterIdLst>
  <p:sldIdLst>
    <p:sldId id="530" r:id="rId13"/>
    <p:sldId id="535" r:id="rId14"/>
    <p:sldId id="536" r:id="rId15"/>
    <p:sldId id="537" r:id="rId16"/>
    <p:sldId id="538" r:id="rId17"/>
    <p:sldId id="531" r:id="rId18"/>
    <p:sldId id="539" r:id="rId19"/>
    <p:sldId id="540" r:id="rId20"/>
    <p:sldId id="546" r:id="rId21"/>
    <p:sldId id="541" r:id="rId22"/>
    <p:sldId id="542" r:id="rId23"/>
    <p:sldId id="543" r:id="rId24"/>
    <p:sldId id="544" r:id="rId25"/>
    <p:sldId id="548" r:id="rId26"/>
    <p:sldId id="313" r:id="rId27"/>
    <p:sldId id="545" r:id="rId28"/>
    <p:sldId id="324" r:id="rId29"/>
    <p:sldId id="422" r:id="rId30"/>
    <p:sldId id="427" r:id="rId31"/>
    <p:sldId id="305" r:id="rId32"/>
    <p:sldId id="549" r:id="rId33"/>
  </p:sldIdLst>
  <p:sldSz cx="12192000" cy="6858000"/>
  <p:notesSz cx="6858000" cy="9144000"/>
  <p:embeddedFontLst>
    <p:embeddedFont>
      <p:font typeface="等线" panose="02010600030101010101" pitchFamily="2" charset="-122"/>
      <p:regular r:id="rId35"/>
      <p:bold r:id="rId36"/>
    </p:embeddedFont>
    <p:embeddedFont>
      <p:font typeface="微软雅黑" panose="020B0503020204020204" pitchFamily="34" charset="-122"/>
      <p:regular r:id="rId37"/>
      <p:bold r:id="rId38"/>
    </p:embeddedFont>
    <p:embeddedFont>
      <p:font typeface="#9Slide03 Ample" panose="02000000000000000000" pitchFamily="2" charset="77"/>
      <p:regular r:id="rId39"/>
      <p:bold r:id="rId40"/>
    </p:embeddedFont>
    <p:embeddedFont>
      <p:font typeface="#9Slide03 AmpleSoft Bold" panose="02000000000000000000" pitchFamily="2" charset="77"/>
      <p:regular r:id="rId41"/>
      <p:bold r:id="rId42"/>
    </p:embeddedFont>
    <p:embeddedFont>
      <p:font typeface="#9Slide03 Arima Madurai Bold" pitchFamily="2" charset="77"/>
      <p:bold r:id="rId43"/>
    </p:embeddedFont>
    <p:embeddedFont>
      <p:font typeface="#9Slide03 FS Neusa Regular" pitchFamily="2" charset="77"/>
      <p:regular r:id="rId44"/>
    </p:embeddedFont>
    <p:embeddedFont>
      <p:font typeface="Calibri" panose="020F0502020204030204" pitchFamily="34" charset="0"/>
      <p:regular r:id="rId45"/>
      <p:bold r:id="rId46"/>
      <p:italic r:id="rId47"/>
      <p:boldItalic r:id="rId48"/>
    </p:embeddedFont>
    <p:embeddedFont>
      <p:font typeface="Calibri Light" panose="020F0302020204030204" pitchFamily="34" charset="0"/>
      <p:regular r:id="rId49"/>
      <p:italic r:id="rId50"/>
    </p:embeddedFont>
    <p:embeddedFont>
      <p:font typeface="LinoScript" panose="020B0500000000000000"/>
      <p:regular r:id="rId51"/>
    </p:embeddedFont>
    <p:embeddedFont>
      <p:font typeface="Open Sans" panose="020B0606030504020204" pitchFamily="34" charset="0"/>
      <p:regular r:id="rId52"/>
      <p:bold r:id="rId53"/>
      <p:italic r:id="rId54"/>
      <p:boldItalic r:id="rId55"/>
    </p:embeddedFont>
    <p:embeddedFont>
      <p:font typeface="ParkAvenue" panose="02020500000000000000"/>
      <p:regular r:id="rId56"/>
    </p:embeddedFont>
    <p:embeddedFont>
      <p:font typeface="SVN-Nexa Rush Script" panose="020B0606040200020203" pitchFamily="34" charset="0"/>
      <p:regular r:id="rId57"/>
    </p:embeddedFont>
    <p:embeddedFont>
      <p:font typeface="SVN-Rosalinda" pitchFamily="2" charset="77"/>
      <p:regular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8E4A"/>
    <a:srgbClr val="CD5B38"/>
    <a:srgbClr val="302C08"/>
    <a:srgbClr val="F4AB0F"/>
    <a:srgbClr val="123A3C"/>
    <a:srgbClr val="1B3B90"/>
    <a:srgbClr val="033637"/>
    <a:srgbClr val="EB7F34"/>
    <a:srgbClr val="90A6B4"/>
    <a:srgbClr val="93D2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638" autoAdjust="0"/>
    <p:restoredTop sz="94660"/>
  </p:normalViewPr>
  <p:slideViewPr>
    <p:cSldViewPr snapToGrid="0">
      <p:cViewPr varScale="1">
        <p:scale>
          <a:sx n="112" d="100"/>
          <a:sy n="112" d="100"/>
        </p:scale>
        <p:origin x="712"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font" Target="fonts/font5.fntdata"/><Relationship Id="rId21" Type="http://schemas.openxmlformats.org/officeDocument/2006/relationships/slide" Target="slides/slide9.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font" Target="fonts/font21.fntdata"/><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font" Target="fonts/font24.fntdata"/><Relationship Id="rId5" Type="http://schemas.openxmlformats.org/officeDocument/2006/relationships/slideMaster" Target="slideMasters/slideMaster5.xml"/><Relationship Id="rId61" Type="http://schemas.openxmlformats.org/officeDocument/2006/relationships/theme" Target="theme/theme1.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font" Target="fonts/font22.fntdata"/><Relationship Id="rId8" Type="http://schemas.openxmlformats.org/officeDocument/2006/relationships/slideMaster" Target="slideMasters/slideMaster8.xml"/><Relationship Id="rId51" Type="http://schemas.openxmlformats.org/officeDocument/2006/relationships/font" Target="fonts/font17.fntdata"/><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font" Target="fonts/font4.fntdata"/><Relationship Id="rId46" Type="http://schemas.openxmlformats.org/officeDocument/2006/relationships/font" Target="fonts/font12.fntdata"/><Relationship Id="rId59" Type="http://schemas.openxmlformats.org/officeDocument/2006/relationships/presProps" Target="presProps.xml"/><Relationship Id="rId20" Type="http://schemas.openxmlformats.org/officeDocument/2006/relationships/slide" Target="slides/slide8.xml"/><Relationship Id="rId41" Type="http://schemas.openxmlformats.org/officeDocument/2006/relationships/font" Target="fonts/font7.fntdata"/><Relationship Id="rId54" Type="http://schemas.openxmlformats.org/officeDocument/2006/relationships/font" Target="fonts/font20.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font" Target="fonts/font23.fntdata"/><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font" Target="fonts/font10.fntdata"/><Relationship Id="rId52" Type="http://schemas.openxmlformats.org/officeDocument/2006/relationships/font" Target="fonts/font18.fntdata"/><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9DFF68-9C99-47E9-9FFE-FA9778FD45AE}" type="datetimeFigureOut">
              <a:rPr lang="en-US" smtClean="0"/>
              <a:t>7/1/23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ACBA2D-BE42-4E7C-9803-E1FD3164CCF0}" type="slidenum">
              <a:rPr lang="en-US" smtClean="0"/>
              <a:t>‹#›</a:t>
            </a:fld>
            <a:endParaRPr lang="en-US"/>
          </a:p>
        </p:txBody>
      </p:sp>
    </p:spTree>
    <p:extLst>
      <p:ext uri="{BB962C8B-B14F-4D97-AF65-F5344CB8AC3E}">
        <p14:creationId xmlns:p14="http://schemas.microsoft.com/office/powerpoint/2010/main" val="37072896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AE38B1-DEBF-45A8-BB6B-856A476037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7088286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AE38B1-DEBF-45A8-BB6B-856A476037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998623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AE38B1-DEBF-45A8-BB6B-856A476037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849366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AE38B1-DEBF-45A8-BB6B-856A476037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142585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AE38B1-DEBF-45A8-BB6B-856A476037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8552453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AE38B1-DEBF-45A8-BB6B-856A476037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727332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dirty="0">
                <a:solidFill>
                  <a:srgbClr val="00264D"/>
                </a:solidFill>
                <a:latin typeface="Open Sans"/>
              </a:rPr>
              <a:t> Đó là những âm thanh của đời thường luôn luôn vang vọng trong kí ức nhà thơ.</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AE38B1-DEBF-45A8-BB6B-856A476037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671504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AE38B1-DEBF-45A8-BB6B-856A476037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56993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AE38B1-DEBF-45A8-BB6B-856A476037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5797794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AE38B1-DEBF-45A8-BB6B-856A476037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1699026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3E79B15-4A4C-47F7-AD47-9FF0491D3B5E}"/>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AD2D4A4D-2514-4B32-A5FF-DEFCA02C77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B469D1AA-340B-4F76-BFAF-FD27C4501937}"/>
              </a:ext>
            </a:extLst>
          </p:cNvPr>
          <p:cNvSpPr>
            <a:spLocks noGrp="1"/>
          </p:cNvSpPr>
          <p:nvPr>
            <p:ph type="dt" sz="half" idx="10"/>
          </p:nvPr>
        </p:nvSpPr>
        <p:spPr/>
        <p:txBody>
          <a:bodyPr/>
          <a:lstStyle/>
          <a:p>
            <a:fld id="{998D52B5-C00C-477D-B006-73F408B04E71}" type="datetimeFigureOut">
              <a:rPr lang="en-US" smtClean="0"/>
              <a:t>7/1/23</a:t>
            </a:fld>
            <a:endParaRPr lang="en-US"/>
          </a:p>
        </p:txBody>
      </p:sp>
      <p:sp>
        <p:nvSpPr>
          <p:cNvPr id="5" name="Chỗ dành sẵn cho Chân trang 4">
            <a:extLst>
              <a:ext uri="{FF2B5EF4-FFF2-40B4-BE49-F238E27FC236}">
                <a16:creationId xmlns:a16="http://schemas.microsoft.com/office/drawing/2014/main" id="{4AA1B423-FD11-49F0-B828-5ECD5A190C6C}"/>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980AF030-0CB0-4E29-BA6F-124E17F17512}"/>
              </a:ext>
            </a:extLst>
          </p:cNvPr>
          <p:cNvSpPr>
            <a:spLocks noGrp="1"/>
          </p:cNvSpPr>
          <p:nvPr>
            <p:ph type="sldNum" sz="quarter" idx="12"/>
          </p:nvPr>
        </p:nvSpPr>
        <p:spPr/>
        <p:txBody>
          <a:bodyPr/>
          <a:lstStyle/>
          <a:p>
            <a:fld id="{F28F44C5-8F75-460E-8415-02353843F4D0}" type="slidenum">
              <a:rPr lang="en-US" smtClean="0"/>
              <a:t>‹#›</a:t>
            </a:fld>
            <a:endParaRPr lang="en-US"/>
          </a:p>
        </p:txBody>
      </p:sp>
    </p:spTree>
    <p:extLst>
      <p:ext uri="{BB962C8B-B14F-4D97-AF65-F5344CB8AC3E}">
        <p14:creationId xmlns:p14="http://schemas.microsoft.com/office/powerpoint/2010/main" val="4067419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4EF9371-AC08-4659-BB06-5CBA6FDD4EB9}"/>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B1628705-27E7-4C1F-B8D0-F58AEB44CF8E}"/>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14721003-3765-4CE3-89E2-8B91727513EC}"/>
              </a:ext>
            </a:extLst>
          </p:cNvPr>
          <p:cNvSpPr>
            <a:spLocks noGrp="1"/>
          </p:cNvSpPr>
          <p:nvPr>
            <p:ph type="dt" sz="half" idx="10"/>
          </p:nvPr>
        </p:nvSpPr>
        <p:spPr/>
        <p:txBody>
          <a:bodyPr/>
          <a:lstStyle/>
          <a:p>
            <a:fld id="{998D52B5-C00C-477D-B006-73F408B04E71}" type="datetimeFigureOut">
              <a:rPr lang="en-US" smtClean="0"/>
              <a:t>7/1/23</a:t>
            </a:fld>
            <a:endParaRPr lang="en-US"/>
          </a:p>
        </p:txBody>
      </p:sp>
      <p:sp>
        <p:nvSpPr>
          <p:cNvPr id="5" name="Chỗ dành sẵn cho Chân trang 4">
            <a:extLst>
              <a:ext uri="{FF2B5EF4-FFF2-40B4-BE49-F238E27FC236}">
                <a16:creationId xmlns:a16="http://schemas.microsoft.com/office/drawing/2014/main" id="{CD6A7EA4-EA93-455E-B200-CAD0FD4B8D4C}"/>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E70E6151-DB6B-414F-A759-0156E2226336}"/>
              </a:ext>
            </a:extLst>
          </p:cNvPr>
          <p:cNvSpPr>
            <a:spLocks noGrp="1"/>
          </p:cNvSpPr>
          <p:nvPr>
            <p:ph type="sldNum" sz="quarter" idx="12"/>
          </p:nvPr>
        </p:nvSpPr>
        <p:spPr/>
        <p:txBody>
          <a:bodyPr/>
          <a:lstStyle/>
          <a:p>
            <a:fld id="{F28F44C5-8F75-460E-8415-02353843F4D0}" type="slidenum">
              <a:rPr lang="en-US" smtClean="0"/>
              <a:t>‹#›</a:t>
            </a:fld>
            <a:endParaRPr lang="en-US"/>
          </a:p>
        </p:txBody>
      </p:sp>
    </p:spTree>
    <p:extLst>
      <p:ext uri="{BB962C8B-B14F-4D97-AF65-F5344CB8AC3E}">
        <p14:creationId xmlns:p14="http://schemas.microsoft.com/office/powerpoint/2010/main" val="258310518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BEBA8EAE-BF5A-486C-A8C5-ECC9F3942E4B}">
                <a14:imgProps xmlns:a14="http://schemas.microsoft.com/office/drawing/2010/main">
                  <a14:imgLayer>
                    <a14:imgEffect>
                      <a14:artisticBlur/>
                    </a14:imgEffect>
                  </a14:imgLayer>
                </a14:imgProps>
              </a:ext>
              <a:ext uri="{28A0092B-C50C-407E-A947-70E740481C1C}">
                <a14:useLocalDpi xmlns:a14="http://schemas.microsoft.com/office/drawing/2010/main" val="0"/>
              </a:ext>
            </a:extLst>
          </a:blip>
          <a:srcRect l="5562" r="5562"/>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3" name="矩形: 圆角 2"/>
          <p:cNvSpPr/>
          <p:nvPr userDrawn="1"/>
        </p:nvSpPr>
        <p:spPr>
          <a:xfrm>
            <a:off x="148542" y="119364"/>
            <a:ext cx="11894916" cy="6619272"/>
          </a:xfrm>
          <a:prstGeom prst="roundRect">
            <a:avLst>
              <a:gd name="adj" fmla="val 5528"/>
            </a:avLst>
          </a:prstGeom>
          <a:solidFill>
            <a:schemeClr val="bg1">
              <a:alpha val="78000"/>
            </a:schemeClr>
          </a:solidFill>
          <a:ln>
            <a:solidFill>
              <a:srgbClr val="C814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l="62094" t="45149" r="14189" b="165"/>
          <a:stretch/>
        </p:blipFill>
        <p:spPr>
          <a:xfrm>
            <a:off x="10683433" y="5318118"/>
            <a:ext cx="1335901" cy="1539882"/>
          </a:xfrm>
          <a:prstGeom prst="rect">
            <a:avLst/>
          </a:prstGeom>
        </p:spPr>
      </p:pic>
      <p:sp>
        <p:nvSpPr>
          <p:cNvPr id="4" name="Rectangle 3">
            <a:extLst>
              <a:ext uri="{FF2B5EF4-FFF2-40B4-BE49-F238E27FC236}">
                <a16:creationId xmlns:a16="http://schemas.microsoft.com/office/drawing/2014/main" id="{EA5C3352-6CE1-4CD8-AE1A-9E85A9011B84}"/>
              </a:ext>
            </a:extLst>
          </p:cNvPr>
          <p:cNvSpPr/>
          <p:nvPr userDrawn="1"/>
        </p:nvSpPr>
        <p:spPr>
          <a:xfrm>
            <a:off x="2969246" y="119364"/>
            <a:ext cx="108395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FBE9EB"/>
                </a:solidFill>
                <a:effectLst/>
                <a:uLnTx/>
                <a:uFillTx/>
                <a:latin typeface="微软雅黑" panose="020F0502020204030204"/>
                <a:ea typeface="微软雅黑"/>
                <a:cs typeface="+mn-cs"/>
              </a:rPr>
              <a:t>Ms</a:t>
            </a:r>
            <a:r>
              <a:rPr kumimoji="0" lang="en-US" sz="1000" b="0" i="0" u="none" strike="noStrike" kern="1200" cap="none" spc="0" normalizeH="0" baseline="0" noProof="0" dirty="0">
                <a:ln>
                  <a:noFill/>
                </a:ln>
                <a:solidFill>
                  <a:srgbClr val="FBE9EB"/>
                </a:solidFill>
                <a:effectLst/>
                <a:uLnTx/>
                <a:uFillTx/>
                <a:latin typeface="微软雅黑" panose="020F0502020204030204"/>
                <a:ea typeface="微软雅黑"/>
                <a:cs typeface="+mn-cs"/>
              </a:rPr>
              <a:t> Ngoc Phan</a:t>
            </a:r>
          </a:p>
        </p:txBody>
      </p:sp>
    </p:spTree>
    <p:extLst>
      <p:ext uri="{BB962C8B-B14F-4D97-AF65-F5344CB8AC3E}">
        <p14:creationId xmlns:p14="http://schemas.microsoft.com/office/powerpoint/2010/main" val="1331425522"/>
      </p:ext>
    </p:extLst>
  </p:cSld>
  <p:clrMapOvr>
    <a:masterClrMapping/>
  </p:clrMapOvr>
  <p:extLst>
    <p:ext uri="{DCECCB84-F9BA-43D5-87BE-67443E8EF086}">
      <p15:sldGuideLst xmlns:p15="http://schemas.microsoft.com/office/powerpoint/2012/main">
        <p15:guide id="1" orient="horz" pos="2160">
          <p15:clr>
            <a:srgbClr val="FBAE40"/>
          </p15:clr>
        </p15:guide>
        <p15:guide id="2" pos="8831">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257452-E625-4A34-9EEE-3CD8A6847773}"/>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A6F7D59-65C6-4E7E-95EE-85502D6CF0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CDC5CD5-EFB4-472E-9866-D5C6074989A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7E184E-8B76-4D12-B077-132C6B8E8C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5" name="页脚占位符 4">
            <a:extLst>
              <a:ext uri="{FF2B5EF4-FFF2-40B4-BE49-F238E27FC236}">
                <a16:creationId xmlns:a16="http://schemas.microsoft.com/office/drawing/2014/main" id="{84D61304-7646-4440-AE65-7E6C949E284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灯片编号占位符 5">
            <a:extLst>
              <a:ext uri="{FF2B5EF4-FFF2-40B4-BE49-F238E27FC236}">
                <a16:creationId xmlns:a16="http://schemas.microsoft.com/office/drawing/2014/main" id="{83D1D935-DC41-4668-BEAF-E2CDD462F7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D866-1910-4B43-BBA0-5BB3FF856FF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79214717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7" name="图片 26">
            <a:extLst>
              <a:ext uri="{FF2B5EF4-FFF2-40B4-BE49-F238E27FC236}">
                <a16:creationId xmlns:a16="http://schemas.microsoft.com/office/drawing/2014/main" id="{FBD1D8F9-1220-4385-AA51-BD07D11810E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172" y="0"/>
            <a:ext cx="12223172" cy="6858000"/>
          </a:xfrm>
          <a:prstGeom prst="rect">
            <a:avLst/>
          </a:prstGeom>
        </p:spPr>
      </p:pic>
      <p:grpSp>
        <p:nvGrpSpPr>
          <p:cNvPr id="7" name="组合 6">
            <a:extLst>
              <a:ext uri="{FF2B5EF4-FFF2-40B4-BE49-F238E27FC236}">
                <a16:creationId xmlns:a16="http://schemas.microsoft.com/office/drawing/2014/main" id="{FA811433-D457-4C34-B5D6-7E3137154618}"/>
              </a:ext>
            </a:extLst>
          </p:cNvPr>
          <p:cNvGrpSpPr/>
          <p:nvPr userDrawn="1"/>
        </p:nvGrpSpPr>
        <p:grpSpPr>
          <a:xfrm>
            <a:off x="348916" y="920293"/>
            <a:ext cx="11393905" cy="5415384"/>
            <a:chOff x="415" y="1273"/>
            <a:chExt cx="18369" cy="9041"/>
          </a:xfrm>
          <a:solidFill>
            <a:schemeClr val="bg1"/>
          </a:solidFill>
          <a:effectLst>
            <a:outerShdw blurRad="381000" sx="101000" sy="101000" algn="ctr" rotWithShape="0">
              <a:prstClr val="black">
                <a:alpha val="40000"/>
              </a:prstClr>
            </a:outerShdw>
          </a:effectLst>
        </p:grpSpPr>
        <p:sp>
          <p:nvSpPr>
            <p:cNvPr id="8" name="矩形 7">
              <a:extLst>
                <a:ext uri="{FF2B5EF4-FFF2-40B4-BE49-F238E27FC236}">
                  <a16:creationId xmlns:a16="http://schemas.microsoft.com/office/drawing/2014/main" id="{E95A22DC-B9BB-4B99-AF70-6B7FAC196C76}"/>
                </a:ext>
              </a:extLst>
            </p:cNvPr>
            <p:cNvSpPr/>
            <p:nvPr userDrawn="1"/>
          </p:nvSpPr>
          <p:spPr>
            <a:xfrm>
              <a:off x="415" y="1527"/>
              <a:ext cx="18369" cy="87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sp>
          <p:nvSpPr>
            <p:cNvPr id="9" name="等腰三角形 8">
              <a:extLst>
                <a:ext uri="{FF2B5EF4-FFF2-40B4-BE49-F238E27FC236}">
                  <a16:creationId xmlns:a16="http://schemas.microsoft.com/office/drawing/2014/main" id="{76D98D9C-BA61-4C5A-ACFF-C02D599475A9}"/>
                </a:ext>
              </a:extLst>
            </p:cNvPr>
            <p:cNvSpPr/>
            <p:nvPr userDrawn="1"/>
          </p:nvSpPr>
          <p:spPr>
            <a:xfrm>
              <a:off x="2122" y="1273"/>
              <a:ext cx="1269" cy="28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cs"/>
                <a:sym typeface="+mn-ea"/>
              </a:endParaRPr>
            </a:p>
          </p:txBody>
        </p:sp>
      </p:grpSp>
      <p:sp>
        <p:nvSpPr>
          <p:cNvPr id="18" name="文本框 15">
            <a:extLst>
              <a:ext uri="{FF2B5EF4-FFF2-40B4-BE49-F238E27FC236}">
                <a16:creationId xmlns:a16="http://schemas.microsoft.com/office/drawing/2014/main" id="{66CA182D-433D-4F47-845C-023D6D96029D}"/>
              </a:ext>
            </a:extLst>
          </p:cNvPr>
          <p:cNvSpPr txBox="1"/>
          <p:nvPr userDrawn="1"/>
        </p:nvSpPr>
        <p:spPr>
          <a:xfrm>
            <a:off x="924622" y="338159"/>
            <a:ext cx="1569660"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30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节气详解</a:t>
            </a:r>
          </a:p>
        </p:txBody>
      </p:sp>
      <p:sp>
        <p:nvSpPr>
          <p:cNvPr id="19" name="矩形 18">
            <a:extLst>
              <a:ext uri="{FF2B5EF4-FFF2-40B4-BE49-F238E27FC236}">
                <a16:creationId xmlns:a16="http://schemas.microsoft.com/office/drawing/2014/main" id="{7553FF74-85C7-4F95-A854-4C437CDBC569}"/>
              </a:ext>
            </a:extLst>
          </p:cNvPr>
          <p:cNvSpPr/>
          <p:nvPr userDrawn="1"/>
        </p:nvSpPr>
        <p:spPr>
          <a:xfrm>
            <a:off x="1270668" y="798534"/>
            <a:ext cx="8763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sp>
        <p:nvSpPr>
          <p:cNvPr id="20" name="文本框 25">
            <a:extLst>
              <a:ext uri="{FF2B5EF4-FFF2-40B4-BE49-F238E27FC236}">
                <a16:creationId xmlns:a16="http://schemas.microsoft.com/office/drawing/2014/main" id="{EF4189CF-2625-4206-B4C8-81E903FF6093}"/>
              </a:ext>
            </a:extLst>
          </p:cNvPr>
          <p:cNvSpPr txBox="1"/>
          <p:nvPr userDrawn="1"/>
        </p:nvSpPr>
        <p:spPr>
          <a:xfrm>
            <a:off x="3925603"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sym typeface="+mn-ea"/>
              </a:rPr>
              <a:t>民俗特点</a:t>
            </a:r>
          </a:p>
        </p:txBody>
      </p:sp>
      <p:sp>
        <p:nvSpPr>
          <p:cNvPr id="21" name="矩形 20">
            <a:extLst>
              <a:ext uri="{FF2B5EF4-FFF2-40B4-BE49-F238E27FC236}">
                <a16:creationId xmlns:a16="http://schemas.microsoft.com/office/drawing/2014/main" id="{DFCEF9B8-51E1-4F4B-B5D7-AC72CF11F835}"/>
              </a:ext>
            </a:extLst>
          </p:cNvPr>
          <p:cNvSpPr/>
          <p:nvPr userDrawn="1"/>
        </p:nvSpPr>
        <p:spPr>
          <a:xfrm>
            <a:off x="4264058" y="798534"/>
            <a:ext cx="8763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sp>
        <p:nvSpPr>
          <p:cNvPr id="22" name="文本框 29">
            <a:extLst>
              <a:ext uri="{FF2B5EF4-FFF2-40B4-BE49-F238E27FC236}">
                <a16:creationId xmlns:a16="http://schemas.microsoft.com/office/drawing/2014/main" id="{94B20FA2-52B1-42E4-8290-4C068E4BAE60}"/>
              </a:ext>
            </a:extLst>
          </p:cNvPr>
          <p:cNvSpPr txBox="1"/>
          <p:nvPr userDrawn="1"/>
        </p:nvSpPr>
        <p:spPr>
          <a:xfrm>
            <a:off x="6764688"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sym typeface="+mn-ea"/>
              </a:rPr>
              <a:t>芒种饮食</a:t>
            </a:r>
          </a:p>
        </p:txBody>
      </p:sp>
      <p:sp>
        <p:nvSpPr>
          <p:cNvPr id="23" name="矩形 22">
            <a:extLst>
              <a:ext uri="{FF2B5EF4-FFF2-40B4-BE49-F238E27FC236}">
                <a16:creationId xmlns:a16="http://schemas.microsoft.com/office/drawing/2014/main" id="{8C219FE4-2EF9-4422-AE3D-70B73B09774B}"/>
              </a:ext>
            </a:extLst>
          </p:cNvPr>
          <p:cNvSpPr/>
          <p:nvPr userDrawn="1"/>
        </p:nvSpPr>
        <p:spPr>
          <a:xfrm>
            <a:off x="7103143" y="798534"/>
            <a:ext cx="8763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4" name="文本框 32">
            <a:extLst>
              <a:ext uri="{FF2B5EF4-FFF2-40B4-BE49-F238E27FC236}">
                <a16:creationId xmlns:a16="http://schemas.microsoft.com/office/drawing/2014/main" id="{E30802AE-87F6-4ED7-9DA0-DB9C1F1DA69D}"/>
              </a:ext>
            </a:extLst>
          </p:cNvPr>
          <p:cNvSpPr txBox="1"/>
          <p:nvPr userDrawn="1"/>
        </p:nvSpPr>
        <p:spPr>
          <a:xfrm>
            <a:off x="9681243"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sym typeface="+mn-ea"/>
              </a:rPr>
              <a:t>相关农谚</a:t>
            </a:r>
          </a:p>
        </p:txBody>
      </p:sp>
      <p:sp>
        <p:nvSpPr>
          <p:cNvPr id="25" name="矩形 24">
            <a:extLst>
              <a:ext uri="{FF2B5EF4-FFF2-40B4-BE49-F238E27FC236}">
                <a16:creationId xmlns:a16="http://schemas.microsoft.com/office/drawing/2014/main" id="{E24D909B-1492-45F0-8761-AB37D3F7D186}"/>
              </a:ext>
            </a:extLst>
          </p:cNvPr>
          <p:cNvSpPr/>
          <p:nvPr userDrawn="1"/>
        </p:nvSpPr>
        <p:spPr>
          <a:xfrm>
            <a:off x="10019698" y="798534"/>
            <a:ext cx="8763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29" name="图片 28">
            <a:extLst>
              <a:ext uri="{FF2B5EF4-FFF2-40B4-BE49-F238E27FC236}">
                <a16:creationId xmlns:a16="http://schemas.microsoft.com/office/drawing/2014/main" id="{8609751C-0CE7-4447-85B9-DF6FAC16A63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36009" y="137401"/>
            <a:ext cx="11393904" cy="6178789"/>
          </a:xfrm>
          <a:prstGeom prst="rect">
            <a:avLst/>
          </a:prstGeom>
        </p:spPr>
      </p:pic>
      <p:sp>
        <p:nvSpPr>
          <p:cNvPr id="15" name="Rectangle 14">
            <a:extLst>
              <a:ext uri="{FF2B5EF4-FFF2-40B4-BE49-F238E27FC236}">
                <a16:creationId xmlns:a16="http://schemas.microsoft.com/office/drawing/2014/main" id="{C9BB03EA-0440-492D-832C-5E71089DAF0C}"/>
              </a:ext>
            </a:extLst>
          </p:cNvPr>
          <p:cNvSpPr/>
          <p:nvPr userDrawn="1"/>
        </p:nvSpPr>
        <p:spPr>
          <a:xfrm>
            <a:off x="2969246" y="119364"/>
            <a:ext cx="108395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FBE9EB"/>
                </a:solidFill>
                <a:effectLst/>
                <a:uLnTx/>
                <a:uFillTx/>
                <a:latin typeface="微软雅黑" panose="020F0502020204030204"/>
                <a:ea typeface="微软雅黑"/>
                <a:cs typeface="+mn-cs"/>
              </a:rPr>
              <a:t>Ms</a:t>
            </a:r>
            <a:r>
              <a:rPr kumimoji="0" lang="en-US" sz="1000" b="0" i="0" u="none" strike="noStrike" kern="1200" cap="none" spc="0" normalizeH="0" baseline="0" noProof="0" dirty="0">
                <a:ln>
                  <a:noFill/>
                </a:ln>
                <a:solidFill>
                  <a:srgbClr val="FBE9EB"/>
                </a:solidFill>
                <a:effectLst/>
                <a:uLnTx/>
                <a:uFillTx/>
                <a:latin typeface="微软雅黑" panose="020F0502020204030204"/>
                <a:ea typeface="微软雅黑"/>
                <a:cs typeface="+mn-cs"/>
              </a:rPr>
              <a:t> Ngoc Phan</a:t>
            </a:r>
          </a:p>
        </p:txBody>
      </p:sp>
    </p:spTree>
    <p:extLst>
      <p:ext uri="{BB962C8B-B14F-4D97-AF65-F5344CB8AC3E}">
        <p14:creationId xmlns:p14="http://schemas.microsoft.com/office/powerpoint/2010/main" val="379729624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E426D79D-9004-4091-93D1-84CB17D3BED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172" y="0"/>
            <a:ext cx="12223172" cy="6858000"/>
          </a:xfrm>
          <a:prstGeom prst="rect">
            <a:avLst/>
          </a:prstGeom>
        </p:spPr>
      </p:pic>
      <p:grpSp>
        <p:nvGrpSpPr>
          <p:cNvPr id="21" name="组合 20">
            <a:extLst>
              <a:ext uri="{FF2B5EF4-FFF2-40B4-BE49-F238E27FC236}">
                <a16:creationId xmlns:a16="http://schemas.microsoft.com/office/drawing/2014/main" id="{70DE4D91-A48F-4EF9-9311-F448970886EB}"/>
              </a:ext>
            </a:extLst>
          </p:cNvPr>
          <p:cNvGrpSpPr/>
          <p:nvPr userDrawn="1"/>
        </p:nvGrpSpPr>
        <p:grpSpPr>
          <a:xfrm>
            <a:off x="348916" y="920293"/>
            <a:ext cx="11393905" cy="5415384"/>
            <a:chOff x="415" y="1273"/>
            <a:chExt cx="18369" cy="9041"/>
          </a:xfrm>
          <a:solidFill>
            <a:schemeClr val="bg1"/>
          </a:solidFill>
          <a:effectLst>
            <a:outerShdw blurRad="381000" sx="101000" sy="101000" algn="ctr" rotWithShape="0">
              <a:prstClr val="black">
                <a:alpha val="40000"/>
              </a:prstClr>
            </a:outerShdw>
          </a:effectLst>
        </p:grpSpPr>
        <p:sp>
          <p:nvSpPr>
            <p:cNvPr id="22" name="矩形 21">
              <a:extLst>
                <a:ext uri="{FF2B5EF4-FFF2-40B4-BE49-F238E27FC236}">
                  <a16:creationId xmlns:a16="http://schemas.microsoft.com/office/drawing/2014/main" id="{EB2BDB89-A9F2-4534-AC05-52DDB7CEE80E}"/>
                </a:ext>
              </a:extLst>
            </p:cNvPr>
            <p:cNvSpPr/>
            <p:nvPr userDrawn="1"/>
          </p:nvSpPr>
          <p:spPr>
            <a:xfrm>
              <a:off x="415" y="1527"/>
              <a:ext cx="18369" cy="87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3" name="等腰三角形 22">
              <a:extLst>
                <a:ext uri="{FF2B5EF4-FFF2-40B4-BE49-F238E27FC236}">
                  <a16:creationId xmlns:a16="http://schemas.microsoft.com/office/drawing/2014/main" id="{29645B6B-36CD-4ED5-9D4C-8196B8AF4639}"/>
                </a:ext>
              </a:extLst>
            </p:cNvPr>
            <p:cNvSpPr/>
            <p:nvPr userDrawn="1"/>
          </p:nvSpPr>
          <p:spPr>
            <a:xfrm>
              <a:off x="6799" y="1273"/>
              <a:ext cx="1269" cy="28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grpSp>
      <p:sp>
        <p:nvSpPr>
          <p:cNvPr id="24" name="文本框 15">
            <a:extLst>
              <a:ext uri="{FF2B5EF4-FFF2-40B4-BE49-F238E27FC236}">
                <a16:creationId xmlns:a16="http://schemas.microsoft.com/office/drawing/2014/main" id="{9CCF0683-2202-4C58-8202-9384FD27B46B}"/>
              </a:ext>
            </a:extLst>
          </p:cNvPr>
          <p:cNvSpPr txBox="1"/>
          <p:nvPr userDrawn="1"/>
        </p:nvSpPr>
        <p:spPr>
          <a:xfrm>
            <a:off x="924623" y="338159"/>
            <a:ext cx="1569660"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300" normalizeH="0" baseline="0" noProof="0" dirty="0">
                <a:ln>
                  <a:noFill/>
                </a:ln>
                <a:solidFill>
                  <a:srgbClr val="969696"/>
                </a:solidFill>
                <a:effectLst/>
                <a:uLnTx/>
                <a:uFillTx/>
                <a:latin typeface="微软雅黑" panose="020B0503020204020204" pitchFamily="34" charset="-122"/>
                <a:ea typeface="微软雅黑" panose="020B0503020204020204" pitchFamily="34" charset="-122"/>
                <a:cs typeface="+mn-cs"/>
                <a:sym typeface="+mn-ea"/>
              </a:rPr>
              <a:t>节气详解</a:t>
            </a:r>
          </a:p>
        </p:txBody>
      </p:sp>
      <p:sp>
        <p:nvSpPr>
          <p:cNvPr id="25" name="矩形 24">
            <a:extLst>
              <a:ext uri="{FF2B5EF4-FFF2-40B4-BE49-F238E27FC236}">
                <a16:creationId xmlns:a16="http://schemas.microsoft.com/office/drawing/2014/main" id="{772CF426-E747-4342-8258-4168DD5EE47F}"/>
              </a:ext>
            </a:extLst>
          </p:cNvPr>
          <p:cNvSpPr/>
          <p:nvPr userDrawn="1"/>
        </p:nvSpPr>
        <p:spPr>
          <a:xfrm>
            <a:off x="1270668" y="798534"/>
            <a:ext cx="876300" cy="720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969696"/>
              </a:solidFill>
              <a:effectLst/>
              <a:uLnTx/>
              <a:uFillTx/>
              <a:latin typeface="微软雅黑" panose="020B0503020204020204" pitchFamily="34" charset="-122"/>
              <a:ea typeface="微软雅黑" panose="020B0503020204020204" pitchFamily="34" charset="-122"/>
              <a:cs typeface="+mn-cs"/>
              <a:sym typeface="+mn-ea"/>
            </a:endParaRPr>
          </a:p>
        </p:txBody>
      </p:sp>
      <p:sp>
        <p:nvSpPr>
          <p:cNvPr id="26" name="文本框 25">
            <a:extLst>
              <a:ext uri="{FF2B5EF4-FFF2-40B4-BE49-F238E27FC236}">
                <a16:creationId xmlns:a16="http://schemas.microsoft.com/office/drawing/2014/main" id="{867B3CD1-3090-4BA6-9B96-EBBBD01C0307}"/>
              </a:ext>
            </a:extLst>
          </p:cNvPr>
          <p:cNvSpPr txBox="1"/>
          <p:nvPr userDrawn="1"/>
        </p:nvSpPr>
        <p:spPr>
          <a:xfrm>
            <a:off x="3925603"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30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民俗特点</a:t>
            </a:r>
          </a:p>
        </p:txBody>
      </p:sp>
      <p:sp>
        <p:nvSpPr>
          <p:cNvPr id="27" name="矩形 26">
            <a:extLst>
              <a:ext uri="{FF2B5EF4-FFF2-40B4-BE49-F238E27FC236}">
                <a16:creationId xmlns:a16="http://schemas.microsoft.com/office/drawing/2014/main" id="{FF989BED-28F3-4901-BF8B-F5999AAC5C4E}"/>
              </a:ext>
            </a:extLst>
          </p:cNvPr>
          <p:cNvSpPr/>
          <p:nvPr userDrawn="1"/>
        </p:nvSpPr>
        <p:spPr>
          <a:xfrm>
            <a:off x="4264058" y="798534"/>
            <a:ext cx="8763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sp>
        <p:nvSpPr>
          <p:cNvPr id="28" name="文本框 29">
            <a:extLst>
              <a:ext uri="{FF2B5EF4-FFF2-40B4-BE49-F238E27FC236}">
                <a16:creationId xmlns:a16="http://schemas.microsoft.com/office/drawing/2014/main" id="{EFEFE51F-B81A-4CB9-9989-8800F577BB9D}"/>
              </a:ext>
            </a:extLst>
          </p:cNvPr>
          <p:cNvSpPr txBox="1"/>
          <p:nvPr userDrawn="1"/>
        </p:nvSpPr>
        <p:spPr>
          <a:xfrm>
            <a:off x="6764688"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sym typeface="+mn-ea"/>
              </a:rPr>
              <a:t>芒种饮食</a:t>
            </a:r>
          </a:p>
        </p:txBody>
      </p:sp>
      <p:sp>
        <p:nvSpPr>
          <p:cNvPr id="29" name="矩形 28">
            <a:extLst>
              <a:ext uri="{FF2B5EF4-FFF2-40B4-BE49-F238E27FC236}">
                <a16:creationId xmlns:a16="http://schemas.microsoft.com/office/drawing/2014/main" id="{466FDE65-D8BC-4E97-A02D-013090859B3F}"/>
              </a:ext>
            </a:extLst>
          </p:cNvPr>
          <p:cNvSpPr/>
          <p:nvPr userDrawn="1"/>
        </p:nvSpPr>
        <p:spPr>
          <a:xfrm>
            <a:off x="7103143" y="798534"/>
            <a:ext cx="8763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0" name="文本框 32">
            <a:extLst>
              <a:ext uri="{FF2B5EF4-FFF2-40B4-BE49-F238E27FC236}">
                <a16:creationId xmlns:a16="http://schemas.microsoft.com/office/drawing/2014/main" id="{FF51857C-4C6C-40D3-8940-3A34C80613C5}"/>
              </a:ext>
            </a:extLst>
          </p:cNvPr>
          <p:cNvSpPr txBox="1"/>
          <p:nvPr userDrawn="1"/>
        </p:nvSpPr>
        <p:spPr>
          <a:xfrm>
            <a:off x="9681243"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sym typeface="+mn-ea"/>
              </a:rPr>
              <a:t>相关农谚</a:t>
            </a:r>
          </a:p>
        </p:txBody>
      </p:sp>
      <p:sp>
        <p:nvSpPr>
          <p:cNvPr id="31" name="矩形 30">
            <a:extLst>
              <a:ext uri="{FF2B5EF4-FFF2-40B4-BE49-F238E27FC236}">
                <a16:creationId xmlns:a16="http://schemas.microsoft.com/office/drawing/2014/main" id="{77D13830-CDD5-4395-8A39-5C68BF8FA432}"/>
              </a:ext>
            </a:extLst>
          </p:cNvPr>
          <p:cNvSpPr/>
          <p:nvPr userDrawn="1"/>
        </p:nvSpPr>
        <p:spPr>
          <a:xfrm>
            <a:off x="10019698" y="798534"/>
            <a:ext cx="8763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32" name="图片 31">
            <a:extLst>
              <a:ext uri="{FF2B5EF4-FFF2-40B4-BE49-F238E27FC236}">
                <a16:creationId xmlns:a16="http://schemas.microsoft.com/office/drawing/2014/main" id="{149E7A65-3036-47D5-A91D-B9057BF9F23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48917" y="170536"/>
            <a:ext cx="11393904" cy="6178789"/>
          </a:xfrm>
          <a:prstGeom prst="rect">
            <a:avLst/>
          </a:prstGeom>
        </p:spPr>
      </p:pic>
      <p:sp>
        <p:nvSpPr>
          <p:cNvPr id="15" name="Rectangle 14">
            <a:extLst>
              <a:ext uri="{FF2B5EF4-FFF2-40B4-BE49-F238E27FC236}">
                <a16:creationId xmlns:a16="http://schemas.microsoft.com/office/drawing/2014/main" id="{0E371AFD-3010-46DF-8F4E-C15A438D5155}"/>
              </a:ext>
            </a:extLst>
          </p:cNvPr>
          <p:cNvSpPr/>
          <p:nvPr userDrawn="1"/>
        </p:nvSpPr>
        <p:spPr>
          <a:xfrm>
            <a:off x="2969246" y="119364"/>
            <a:ext cx="108395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FBE9EB"/>
                </a:solidFill>
                <a:effectLst/>
                <a:uLnTx/>
                <a:uFillTx/>
                <a:latin typeface="微软雅黑" panose="020F0502020204030204"/>
                <a:ea typeface="微软雅黑"/>
                <a:cs typeface="+mn-cs"/>
              </a:rPr>
              <a:t>Ms</a:t>
            </a:r>
            <a:r>
              <a:rPr kumimoji="0" lang="en-US" sz="1000" b="0" i="0" u="none" strike="noStrike" kern="1200" cap="none" spc="0" normalizeH="0" baseline="0" noProof="0" dirty="0">
                <a:ln>
                  <a:noFill/>
                </a:ln>
                <a:solidFill>
                  <a:srgbClr val="FBE9EB"/>
                </a:solidFill>
                <a:effectLst/>
                <a:uLnTx/>
                <a:uFillTx/>
                <a:latin typeface="微软雅黑" panose="020F0502020204030204"/>
                <a:ea typeface="微软雅黑"/>
                <a:cs typeface="+mn-cs"/>
              </a:rPr>
              <a:t> Ngoc Phan</a:t>
            </a:r>
          </a:p>
        </p:txBody>
      </p:sp>
    </p:spTree>
    <p:extLst>
      <p:ext uri="{BB962C8B-B14F-4D97-AF65-F5344CB8AC3E}">
        <p14:creationId xmlns:p14="http://schemas.microsoft.com/office/powerpoint/2010/main" val="335009816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A3BF1E66-01FE-44B5-A8E0-E25E5BFE2E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172" y="0"/>
            <a:ext cx="12223172" cy="6858000"/>
          </a:xfrm>
          <a:prstGeom prst="rect">
            <a:avLst/>
          </a:prstGeom>
        </p:spPr>
      </p:pic>
      <p:grpSp>
        <p:nvGrpSpPr>
          <p:cNvPr id="22" name="组合 21">
            <a:extLst>
              <a:ext uri="{FF2B5EF4-FFF2-40B4-BE49-F238E27FC236}">
                <a16:creationId xmlns:a16="http://schemas.microsoft.com/office/drawing/2014/main" id="{6767AFF6-FCCC-4705-8F8F-D69ECDC08D44}"/>
              </a:ext>
            </a:extLst>
          </p:cNvPr>
          <p:cNvGrpSpPr/>
          <p:nvPr userDrawn="1"/>
        </p:nvGrpSpPr>
        <p:grpSpPr>
          <a:xfrm>
            <a:off x="348916" y="920293"/>
            <a:ext cx="11393905" cy="5415384"/>
            <a:chOff x="415" y="1273"/>
            <a:chExt cx="18369" cy="9041"/>
          </a:xfrm>
          <a:solidFill>
            <a:schemeClr val="bg1"/>
          </a:solidFill>
          <a:effectLst>
            <a:outerShdw blurRad="381000" sx="101000" sy="101000" algn="ctr" rotWithShape="0">
              <a:prstClr val="black">
                <a:alpha val="40000"/>
              </a:prstClr>
            </a:outerShdw>
          </a:effectLst>
        </p:grpSpPr>
        <p:sp>
          <p:nvSpPr>
            <p:cNvPr id="23" name="矩形 22">
              <a:extLst>
                <a:ext uri="{FF2B5EF4-FFF2-40B4-BE49-F238E27FC236}">
                  <a16:creationId xmlns:a16="http://schemas.microsoft.com/office/drawing/2014/main" id="{565D140B-E2D1-4910-ACB3-3A261D92EFD3}"/>
                </a:ext>
              </a:extLst>
            </p:cNvPr>
            <p:cNvSpPr/>
            <p:nvPr userDrawn="1"/>
          </p:nvSpPr>
          <p:spPr>
            <a:xfrm>
              <a:off x="415" y="1527"/>
              <a:ext cx="18369" cy="87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4" name="等腰三角形 23">
              <a:extLst>
                <a:ext uri="{FF2B5EF4-FFF2-40B4-BE49-F238E27FC236}">
                  <a16:creationId xmlns:a16="http://schemas.microsoft.com/office/drawing/2014/main" id="{7DAE7E61-6EF4-43F0-804C-B81EA2FAF5CD}"/>
                </a:ext>
              </a:extLst>
            </p:cNvPr>
            <p:cNvSpPr/>
            <p:nvPr userDrawn="1"/>
          </p:nvSpPr>
          <p:spPr>
            <a:xfrm>
              <a:off x="11304" y="1273"/>
              <a:ext cx="1269" cy="28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grpSp>
      <p:sp>
        <p:nvSpPr>
          <p:cNvPr id="25" name="文本框 15">
            <a:extLst>
              <a:ext uri="{FF2B5EF4-FFF2-40B4-BE49-F238E27FC236}">
                <a16:creationId xmlns:a16="http://schemas.microsoft.com/office/drawing/2014/main" id="{3FC09969-0758-4B1A-9DF6-FB6909FC5B7B}"/>
              </a:ext>
            </a:extLst>
          </p:cNvPr>
          <p:cNvSpPr txBox="1"/>
          <p:nvPr userDrawn="1"/>
        </p:nvSpPr>
        <p:spPr>
          <a:xfrm>
            <a:off x="924622" y="338159"/>
            <a:ext cx="1569660"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300" normalizeH="0" baseline="0" noProof="0" dirty="0">
                <a:ln>
                  <a:noFill/>
                </a:ln>
                <a:solidFill>
                  <a:srgbClr val="969696"/>
                </a:solidFill>
                <a:effectLst/>
                <a:uLnTx/>
                <a:uFillTx/>
                <a:latin typeface="微软雅黑" panose="020B0503020204020204" pitchFamily="34" charset="-122"/>
                <a:ea typeface="微软雅黑" panose="020B0503020204020204" pitchFamily="34" charset="-122"/>
                <a:cs typeface="+mn-cs"/>
                <a:sym typeface="+mn-ea"/>
              </a:rPr>
              <a:t>节气详解</a:t>
            </a:r>
          </a:p>
        </p:txBody>
      </p:sp>
      <p:sp>
        <p:nvSpPr>
          <p:cNvPr id="26" name="矩形 25">
            <a:extLst>
              <a:ext uri="{FF2B5EF4-FFF2-40B4-BE49-F238E27FC236}">
                <a16:creationId xmlns:a16="http://schemas.microsoft.com/office/drawing/2014/main" id="{7719BCFF-D57F-42AD-A438-3372750C4E27}"/>
              </a:ext>
            </a:extLst>
          </p:cNvPr>
          <p:cNvSpPr/>
          <p:nvPr userDrawn="1"/>
        </p:nvSpPr>
        <p:spPr>
          <a:xfrm>
            <a:off x="1270668" y="798534"/>
            <a:ext cx="876300" cy="720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969696"/>
              </a:solidFill>
              <a:effectLst/>
              <a:uLnTx/>
              <a:uFillTx/>
              <a:latin typeface="微软雅黑" panose="020B0503020204020204" pitchFamily="34" charset="-122"/>
              <a:ea typeface="微软雅黑" panose="020B0503020204020204" pitchFamily="34" charset="-122"/>
              <a:cs typeface="+mn-cs"/>
              <a:sym typeface="+mn-ea"/>
            </a:endParaRPr>
          </a:p>
        </p:txBody>
      </p:sp>
      <p:sp>
        <p:nvSpPr>
          <p:cNvPr id="27" name="文本框 25">
            <a:extLst>
              <a:ext uri="{FF2B5EF4-FFF2-40B4-BE49-F238E27FC236}">
                <a16:creationId xmlns:a16="http://schemas.microsoft.com/office/drawing/2014/main" id="{63DD067F-41FB-43C7-9ED3-C026E6DE8181}"/>
              </a:ext>
            </a:extLst>
          </p:cNvPr>
          <p:cNvSpPr txBox="1"/>
          <p:nvPr userDrawn="1"/>
        </p:nvSpPr>
        <p:spPr>
          <a:xfrm>
            <a:off x="3925603"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sym typeface="+mn-ea"/>
              </a:rPr>
              <a:t>民俗特点</a:t>
            </a:r>
          </a:p>
        </p:txBody>
      </p:sp>
      <p:sp>
        <p:nvSpPr>
          <p:cNvPr id="28" name="矩形 27">
            <a:extLst>
              <a:ext uri="{FF2B5EF4-FFF2-40B4-BE49-F238E27FC236}">
                <a16:creationId xmlns:a16="http://schemas.microsoft.com/office/drawing/2014/main" id="{869AE062-6D5D-4EE5-85E6-FC79244F63DB}"/>
              </a:ext>
            </a:extLst>
          </p:cNvPr>
          <p:cNvSpPr/>
          <p:nvPr userDrawn="1"/>
        </p:nvSpPr>
        <p:spPr>
          <a:xfrm>
            <a:off x="4264058" y="798534"/>
            <a:ext cx="8763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sp>
        <p:nvSpPr>
          <p:cNvPr id="29" name="文本框 29">
            <a:extLst>
              <a:ext uri="{FF2B5EF4-FFF2-40B4-BE49-F238E27FC236}">
                <a16:creationId xmlns:a16="http://schemas.microsoft.com/office/drawing/2014/main" id="{1330777A-F410-4BAD-8AFA-3FE373525B66}"/>
              </a:ext>
            </a:extLst>
          </p:cNvPr>
          <p:cNvSpPr txBox="1"/>
          <p:nvPr userDrawn="1"/>
        </p:nvSpPr>
        <p:spPr>
          <a:xfrm>
            <a:off x="6764688"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30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芒种饮食</a:t>
            </a:r>
          </a:p>
        </p:txBody>
      </p:sp>
      <p:sp>
        <p:nvSpPr>
          <p:cNvPr id="30" name="矩形 29">
            <a:extLst>
              <a:ext uri="{FF2B5EF4-FFF2-40B4-BE49-F238E27FC236}">
                <a16:creationId xmlns:a16="http://schemas.microsoft.com/office/drawing/2014/main" id="{E23385B1-FBC1-4F36-9B94-A8CDFD527BFD}"/>
              </a:ext>
            </a:extLst>
          </p:cNvPr>
          <p:cNvSpPr/>
          <p:nvPr userDrawn="1"/>
        </p:nvSpPr>
        <p:spPr>
          <a:xfrm>
            <a:off x="7103143" y="798534"/>
            <a:ext cx="8763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1" name="文本框 32">
            <a:extLst>
              <a:ext uri="{FF2B5EF4-FFF2-40B4-BE49-F238E27FC236}">
                <a16:creationId xmlns:a16="http://schemas.microsoft.com/office/drawing/2014/main" id="{5B08D16E-ED0D-434F-8FEC-4D793F651DC5}"/>
              </a:ext>
            </a:extLst>
          </p:cNvPr>
          <p:cNvSpPr txBox="1"/>
          <p:nvPr userDrawn="1"/>
        </p:nvSpPr>
        <p:spPr>
          <a:xfrm>
            <a:off x="9681243"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sym typeface="+mn-ea"/>
              </a:rPr>
              <a:t>相关农谚</a:t>
            </a:r>
          </a:p>
        </p:txBody>
      </p:sp>
      <p:sp>
        <p:nvSpPr>
          <p:cNvPr id="32" name="矩形 31">
            <a:extLst>
              <a:ext uri="{FF2B5EF4-FFF2-40B4-BE49-F238E27FC236}">
                <a16:creationId xmlns:a16="http://schemas.microsoft.com/office/drawing/2014/main" id="{E290F17A-56C4-4085-9B68-992F1BA5CC69}"/>
              </a:ext>
            </a:extLst>
          </p:cNvPr>
          <p:cNvSpPr/>
          <p:nvPr userDrawn="1"/>
        </p:nvSpPr>
        <p:spPr>
          <a:xfrm>
            <a:off x="10019698" y="798534"/>
            <a:ext cx="8763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33" name="图片 32">
            <a:extLst>
              <a:ext uri="{FF2B5EF4-FFF2-40B4-BE49-F238E27FC236}">
                <a16:creationId xmlns:a16="http://schemas.microsoft.com/office/drawing/2014/main" id="{E9913EAC-A6BC-4864-ABCC-739F91FE65E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48916" y="156888"/>
            <a:ext cx="11393904" cy="6178789"/>
          </a:xfrm>
          <a:prstGeom prst="rect">
            <a:avLst/>
          </a:prstGeom>
        </p:spPr>
      </p:pic>
      <p:sp>
        <p:nvSpPr>
          <p:cNvPr id="15" name="Rectangle 14">
            <a:extLst>
              <a:ext uri="{FF2B5EF4-FFF2-40B4-BE49-F238E27FC236}">
                <a16:creationId xmlns:a16="http://schemas.microsoft.com/office/drawing/2014/main" id="{B59D9C91-D7E6-4409-B97E-85071CB6F689}"/>
              </a:ext>
            </a:extLst>
          </p:cNvPr>
          <p:cNvSpPr/>
          <p:nvPr userDrawn="1"/>
        </p:nvSpPr>
        <p:spPr>
          <a:xfrm>
            <a:off x="2969246" y="119364"/>
            <a:ext cx="108395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FBE9EB"/>
                </a:solidFill>
                <a:effectLst/>
                <a:uLnTx/>
                <a:uFillTx/>
                <a:latin typeface="微软雅黑" panose="020F0502020204030204"/>
                <a:ea typeface="微软雅黑"/>
                <a:cs typeface="+mn-cs"/>
              </a:rPr>
              <a:t>Ms</a:t>
            </a:r>
            <a:r>
              <a:rPr kumimoji="0" lang="en-US" sz="1000" b="0" i="0" u="none" strike="noStrike" kern="1200" cap="none" spc="0" normalizeH="0" baseline="0" noProof="0" dirty="0">
                <a:ln>
                  <a:noFill/>
                </a:ln>
                <a:solidFill>
                  <a:srgbClr val="FBE9EB"/>
                </a:solidFill>
                <a:effectLst/>
                <a:uLnTx/>
                <a:uFillTx/>
                <a:latin typeface="微软雅黑" panose="020F0502020204030204"/>
                <a:ea typeface="微软雅黑"/>
                <a:cs typeface="+mn-cs"/>
              </a:rPr>
              <a:t> Ngoc Phan</a:t>
            </a:r>
          </a:p>
        </p:txBody>
      </p:sp>
    </p:spTree>
    <p:extLst>
      <p:ext uri="{BB962C8B-B14F-4D97-AF65-F5344CB8AC3E}">
        <p14:creationId xmlns:p14="http://schemas.microsoft.com/office/powerpoint/2010/main" val="186734359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BE9A4C4-7040-45DC-9942-F3C87C9918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172" y="0"/>
            <a:ext cx="12223172" cy="6858000"/>
          </a:xfrm>
          <a:prstGeom prst="rect">
            <a:avLst/>
          </a:prstGeom>
        </p:spPr>
      </p:pic>
      <p:grpSp>
        <p:nvGrpSpPr>
          <p:cNvPr id="11" name="组合 10">
            <a:extLst>
              <a:ext uri="{FF2B5EF4-FFF2-40B4-BE49-F238E27FC236}">
                <a16:creationId xmlns:a16="http://schemas.microsoft.com/office/drawing/2014/main" id="{B4FA277F-F04B-4F92-AEFE-A6D7372FF681}"/>
              </a:ext>
            </a:extLst>
          </p:cNvPr>
          <p:cNvGrpSpPr/>
          <p:nvPr userDrawn="1"/>
        </p:nvGrpSpPr>
        <p:grpSpPr>
          <a:xfrm>
            <a:off x="348916" y="920293"/>
            <a:ext cx="11393905" cy="5415384"/>
            <a:chOff x="415" y="1273"/>
            <a:chExt cx="18369" cy="9041"/>
          </a:xfrm>
          <a:solidFill>
            <a:schemeClr val="bg1"/>
          </a:solidFill>
          <a:effectLst>
            <a:outerShdw blurRad="381000" sx="101000" sy="101000" algn="ctr" rotWithShape="0">
              <a:prstClr val="black">
                <a:alpha val="40000"/>
              </a:prstClr>
            </a:outerShdw>
          </a:effectLst>
        </p:grpSpPr>
        <p:sp>
          <p:nvSpPr>
            <p:cNvPr id="12" name="矩形 11">
              <a:extLst>
                <a:ext uri="{FF2B5EF4-FFF2-40B4-BE49-F238E27FC236}">
                  <a16:creationId xmlns:a16="http://schemas.microsoft.com/office/drawing/2014/main" id="{900DA892-FE35-4837-B68D-E052BC8AC8AB}"/>
                </a:ext>
              </a:extLst>
            </p:cNvPr>
            <p:cNvSpPr/>
            <p:nvPr userDrawn="1"/>
          </p:nvSpPr>
          <p:spPr>
            <a:xfrm>
              <a:off x="415" y="1527"/>
              <a:ext cx="18369" cy="87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3" name="等腰三角形 22">
              <a:extLst>
                <a:ext uri="{FF2B5EF4-FFF2-40B4-BE49-F238E27FC236}">
                  <a16:creationId xmlns:a16="http://schemas.microsoft.com/office/drawing/2014/main" id="{65DFFC92-3553-4DEE-8018-C82109D6BBFC}"/>
                </a:ext>
              </a:extLst>
            </p:cNvPr>
            <p:cNvSpPr/>
            <p:nvPr userDrawn="1"/>
          </p:nvSpPr>
          <p:spPr>
            <a:xfrm>
              <a:off x="16150" y="1273"/>
              <a:ext cx="1269" cy="28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grpSp>
      <p:sp>
        <p:nvSpPr>
          <p:cNvPr id="14" name="文本框 15">
            <a:extLst>
              <a:ext uri="{FF2B5EF4-FFF2-40B4-BE49-F238E27FC236}">
                <a16:creationId xmlns:a16="http://schemas.microsoft.com/office/drawing/2014/main" id="{0A44E00E-EAE0-4CB7-85C6-40F5CFC4C2EA}"/>
              </a:ext>
            </a:extLst>
          </p:cNvPr>
          <p:cNvSpPr txBox="1"/>
          <p:nvPr userDrawn="1"/>
        </p:nvSpPr>
        <p:spPr>
          <a:xfrm>
            <a:off x="924622" y="338159"/>
            <a:ext cx="1569660"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300" normalizeH="0" baseline="0" noProof="0" dirty="0">
                <a:ln>
                  <a:noFill/>
                </a:ln>
                <a:solidFill>
                  <a:srgbClr val="969696"/>
                </a:solidFill>
                <a:effectLst/>
                <a:uLnTx/>
                <a:uFillTx/>
                <a:latin typeface="微软雅黑" panose="020B0503020204020204" pitchFamily="34" charset="-122"/>
                <a:ea typeface="微软雅黑" panose="020B0503020204020204" pitchFamily="34" charset="-122"/>
                <a:cs typeface="+mn-cs"/>
                <a:sym typeface="+mn-ea"/>
              </a:rPr>
              <a:t>节气详解</a:t>
            </a:r>
          </a:p>
        </p:txBody>
      </p:sp>
      <p:sp>
        <p:nvSpPr>
          <p:cNvPr id="15" name="矩形 14">
            <a:extLst>
              <a:ext uri="{FF2B5EF4-FFF2-40B4-BE49-F238E27FC236}">
                <a16:creationId xmlns:a16="http://schemas.microsoft.com/office/drawing/2014/main" id="{E04AB9CE-C4BC-407B-B26D-F3E5FE314721}"/>
              </a:ext>
            </a:extLst>
          </p:cNvPr>
          <p:cNvSpPr/>
          <p:nvPr userDrawn="1"/>
        </p:nvSpPr>
        <p:spPr>
          <a:xfrm>
            <a:off x="1270668" y="798534"/>
            <a:ext cx="876300" cy="720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969696"/>
              </a:solidFill>
              <a:effectLst/>
              <a:uLnTx/>
              <a:uFillTx/>
              <a:latin typeface="微软雅黑" panose="020B0503020204020204" pitchFamily="34" charset="-122"/>
              <a:ea typeface="微软雅黑" panose="020B0503020204020204" pitchFamily="34" charset="-122"/>
              <a:cs typeface="+mn-cs"/>
              <a:sym typeface="+mn-ea"/>
            </a:endParaRPr>
          </a:p>
        </p:txBody>
      </p:sp>
      <p:sp>
        <p:nvSpPr>
          <p:cNvPr id="16" name="文本框 25">
            <a:extLst>
              <a:ext uri="{FF2B5EF4-FFF2-40B4-BE49-F238E27FC236}">
                <a16:creationId xmlns:a16="http://schemas.microsoft.com/office/drawing/2014/main" id="{4C611BF7-041A-4799-9667-6FE33550BD22}"/>
              </a:ext>
            </a:extLst>
          </p:cNvPr>
          <p:cNvSpPr txBox="1"/>
          <p:nvPr userDrawn="1"/>
        </p:nvSpPr>
        <p:spPr>
          <a:xfrm>
            <a:off x="3925603"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sym typeface="+mn-ea"/>
              </a:rPr>
              <a:t>民俗特点</a:t>
            </a:r>
          </a:p>
        </p:txBody>
      </p:sp>
      <p:sp>
        <p:nvSpPr>
          <p:cNvPr id="17" name="矩形 16">
            <a:extLst>
              <a:ext uri="{FF2B5EF4-FFF2-40B4-BE49-F238E27FC236}">
                <a16:creationId xmlns:a16="http://schemas.microsoft.com/office/drawing/2014/main" id="{F58C868E-8C85-429C-A678-3B818E6DB2E2}"/>
              </a:ext>
            </a:extLst>
          </p:cNvPr>
          <p:cNvSpPr/>
          <p:nvPr userDrawn="1"/>
        </p:nvSpPr>
        <p:spPr>
          <a:xfrm>
            <a:off x="4264058" y="798534"/>
            <a:ext cx="8763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sp>
        <p:nvSpPr>
          <p:cNvPr id="18" name="文本框 29">
            <a:extLst>
              <a:ext uri="{FF2B5EF4-FFF2-40B4-BE49-F238E27FC236}">
                <a16:creationId xmlns:a16="http://schemas.microsoft.com/office/drawing/2014/main" id="{EB5C3609-050F-4057-8666-F17EB558AFE7}"/>
              </a:ext>
            </a:extLst>
          </p:cNvPr>
          <p:cNvSpPr txBox="1"/>
          <p:nvPr userDrawn="1"/>
        </p:nvSpPr>
        <p:spPr>
          <a:xfrm>
            <a:off x="6764688"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sym typeface="+mn-ea"/>
              </a:rPr>
              <a:t>芒种饮食</a:t>
            </a:r>
          </a:p>
        </p:txBody>
      </p:sp>
      <p:sp>
        <p:nvSpPr>
          <p:cNvPr id="19" name="矩形 18">
            <a:extLst>
              <a:ext uri="{FF2B5EF4-FFF2-40B4-BE49-F238E27FC236}">
                <a16:creationId xmlns:a16="http://schemas.microsoft.com/office/drawing/2014/main" id="{8636186C-2DBF-437F-908C-E9804071AB7A}"/>
              </a:ext>
            </a:extLst>
          </p:cNvPr>
          <p:cNvSpPr/>
          <p:nvPr userDrawn="1"/>
        </p:nvSpPr>
        <p:spPr>
          <a:xfrm>
            <a:off x="7103143" y="798534"/>
            <a:ext cx="8763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0" name="文本框 32">
            <a:extLst>
              <a:ext uri="{FF2B5EF4-FFF2-40B4-BE49-F238E27FC236}">
                <a16:creationId xmlns:a16="http://schemas.microsoft.com/office/drawing/2014/main" id="{5A192F6D-D208-462F-9531-A8DFB3DDB4CF}"/>
              </a:ext>
            </a:extLst>
          </p:cNvPr>
          <p:cNvSpPr txBox="1"/>
          <p:nvPr userDrawn="1"/>
        </p:nvSpPr>
        <p:spPr>
          <a:xfrm>
            <a:off x="9681243"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相关农谚</a:t>
            </a:r>
          </a:p>
        </p:txBody>
      </p:sp>
      <p:sp>
        <p:nvSpPr>
          <p:cNvPr id="21" name="矩形 20">
            <a:extLst>
              <a:ext uri="{FF2B5EF4-FFF2-40B4-BE49-F238E27FC236}">
                <a16:creationId xmlns:a16="http://schemas.microsoft.com/office/drawing/2014/main" id="{C77D0566-7ADE-4E79-ACB1-BB9B3109EB0C}"/>
              </a:ext>
            </a:extLst>
          </p:cNvPr>
          <p:cNvSpPr/>
          <p:nvPr userDrawn="1"/>
        </p:nvSpPr>
        <p:spPr>
          <a:xfrm>
            <a:off x="10019698" y="798534"/>
            <a:ext cx="8763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22" name="图片 21">
            <a:extLst>
              <a:ext uri="{FF2B5EF4-FFF2-40B4-BE49-F238E27FC236}">
                <a16:creationId xmlns:a16="http://schemas.microsoft.com/office/drawing/2014/main" id="{FF4404A7-3DDC-4E91-BCC8-45EEF673C75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48917" y="156888"/>
            <a:ext cx="11393904" cy="6178789"/>
          </a:xfrm>
          <a:prstGeom prst="rect">
            <a:avLst/>
          </a:prstGeom>
        </p:spPr>
      </p:pic>
      <p:sp>
        <p:nvSpPr>
          <p:cNvPr id="24" name="Rectangle 23">
            <a:extLst>
              <a:ext uri="{FF2B5EF4-FFF2-40B4-BE49-F238E27FC236}">
                <a16:creationId xmlns:a16="http://schemas.microsoft.com/office/drawing/2014/main" id="{2B650051-BC56-4D4A-8E1A-B044D3C42ADD}"/>
              </a:ext>
            </a:extLst>
          </p:cNvPr>
          <p:cNvSpPr/>
          <p:nvPr userDrawn="1"/>
        </p:nvSpPr>
        <p:spPr>
          <a:xfrm>
            <a:off x="2969246" y="119364"/>
            <a:ext cx="108395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FBE9EB"/>
                </a:solidFill>
                <a:effectLst/>
                <a:uLnTx/>
                <a:uFillTx/>
                <a:latin typeface="微软雅黑" panose="020F0502020204030204"/>
                <a:ea typeface="微软雅黑"/>
                <a:cs typeface="+mn-cs"/>
              </a:rPr>
              <a:t>Ms</a:t>
            </a:r>
            <a:r>
              <a:rPr kumimoji="0" lang="en-US" sz="1000" b="0" i="0" u="none" strike="noStrike" kern="1200" cap="none" spc="0" normalizeH="0" baseline="0" noProof="0" dirty="0">
                <a:ln>
                  <a:noFill/>
                </a:ln>
                <a:solidFill>
                  <a:srgbClr val="FBE9EB"/>
                </a:solidFill>
                <a:effectLst/>
                <a:uLnTx/>
                <a:uFillTx/>
                <a:latin typeface="微软雅黑" panose="020F0502020204030204"/>
                <a:ea typeface="微软雅黑"/>
                <a:cs typeface="+mn-cs"/>
              </a:rPr>
              <a:t> Ngoc Phan</a:t>
            </a:r>
          </a:p>
        </p:txBody>
      </p:sp>
    </p:spTree>
    <p:extLst>
      <p:ext uri="{BB962C8B-B14F-4D97-AF65-F5344CB8AC3E}">
        <p14:creationId xmlns:p14="http://schemas.microsoft.com/office/powerpoint/2010/main" val="271134066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624733-79D2-4EE4-8477-A23E39BA0C4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30A3DEE-7F4C-414B-9013-A65A254BFA4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7E184E-8B76-4D12-B077-132C6B8E8C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4" name="页脚占位符 3">
            <a:extLst>
              <a:ext uri="{FF2B5EF4-FFF2-40B4-BE49-F238E27FC236}">
                <a16:creationId xmlns:a16="http://schemas.microsoft.com/office/drawing/2014/main" id="{1D950D36-C280-4AD4-B31B-9C216F7BA3F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5" name="灯片编号占位符 4">
            <a:extLst>
              <a:ext uri="{FF2B5EF4-FFF2-40B4-BE49-F238E27FC236}">
                <a16:creationId xmlns:a16="http://schemas.microsoft.com/office/drawing/2014/main" id="{BA8B9412-A53F-429D-B2BB-7236146F76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D866-1910-4B43-BBA0-5BB3FF856FF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409955385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82FAD5-F2C1-43DC-9FFD-C5D6EFFF932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7E184E-8B76-4D12-B077-132C6B8E8C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3" name="页脚占位符 2">
            <a:extLst>
              <a:ext uri="{FF2B5EF4-FFF2-40B4-BE49-F238E27FC236}">
                <a16:creationId xmlns:a16="http://schemas.microsoft.com/office/drawing/2014/main" id="{30D928DD-6DD5-44B4-A946-67331D07441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4" name="灯片编号占位符 3">
            <a:extLst>
              <a:ext uri="{FF2B5EF4-FFF2-40B4-BE49-F238E27FC236}">
                <a16:creationId xmlns:a16="http://schemas.microsoft.com/office/drawing/2014/main" id="{D5FC0994-8FE6-4468-BF52-7948C14852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D866-1910-4B43-BBA0-5BB3FF856FF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77881014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95AF07B-2C95-451F-AE74-B5E9E845571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EFC7C41-E7C0-4417-A0D7-A5D123BEBC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3BE3261-991A-45E2-95F1-8FC5021521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1FA7E2C-90E9-48BD-BC77-9F30A471C5E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7E184E-8B76-4D12-B077-132C6B8E8C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页脚占位符 5">
            <a:extLst>
              <a:ext uri="{FF2B5EF4-FFF2-40B4-BE49-F238E27FC236}">
                <a16:creationId xmlns:a16="http://schemas.microsoft.com/office/drawing/2014/main" id="{97AE2F33-5B69-4522-B4E7-B20A8AE7E01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7" name="灯片编号占位符 6">
            <a:extLst>
              <a:ext uri="{FF2B5EF4-FFF2-40B4-BE49-F238E27FC236}">
                <a16:creationId xmlns:a16="http://schemas.microsoft.com/office/drawing/2014/main" id="{E3F3E7E3-BA47-4731-96D2-7A2EF8984AC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D866-1910-4B43-BBA0-5BB3FF856FF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74556881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C58302-D00F-4DDD-8C1A-74F886D8432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1D9CD50-044E-4859-BB34-251F31BC24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342813F-EE56-44EB-8740-21F134A4F3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4B252E1-351C-4EF5-8387-8B312E4C22F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7E184E-8B76-4D12-B077-132C6B8E8C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页脚占位符 5">
            <a:extLst>
              <a:ext uri="{FF2B5EF4-FFF2-40B4-BE49-F238E27FC236}">
                <a16:creationId xmlns:a16="http://schemas.microsoft.com/office/drawing/2014/main" id="{9A16E60F-1F64-44EC-837B-86A8E6BF69E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7" name="灯片编号占位符 6">
            <a:extLst>
              <a:ext uri="{FF2B5EF4-FFF2-40B4-BE49-F238E27FC236}">
                <a16:creationId xmlns:a16="http://schemas.microsoft.com/office/drawing/2014/main" id="{18B2000D-4297-4959-B7BB-C3892F9EB6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D866-1910-4B43-BBA0-5BB3FF856FF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3706852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CB492C44-3F45-443A-9653-047A655CB984}"/>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B49BC0F-7EBE-47DE-8A09-6D9E606D2C06}"/>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B273467-B8FE-4897-AAD0-4CB35A64CC1D}"/>
              </a:ext>
            </a:extLst>
          </p:cNvPr>
          <p:cNvSpPr>
            <a:spLocks noGrp="1"/>
          </p:cNvSpPr>
          <p:nvPr>
            <p:ph type="dt" sz="half" idx="10"/>
          </p:nvPr>
        </p:nvSpPr>
        <p:spPr/>
        <p:txBody>
          <a:bodyPr/>
          <a:lstStyle/>
          <a:p>
            <a:fld id="{998D52B5-C00C-477D-B006-73F408B04E71}" type="datetimeFigureOut">
              <a:rPr lang="en-US" smtClean="0"/>
              <a:t>7/1/23</a:t>
            </a:fld>
            <a:endParaRPr lang="en-US"/>
          </a:p>
        </p:txBody>
      </p:sp>
      <p:sp>
        <p:nvSpPr>
          <p:cNvPr id="5" name="Chỗ dành sẵn cho Chân trang 4">
            <a:extLst>
              <a:ext uri="{FF2B5EF4-FFF2-40B4-BE49-F238E27FC236}">
                <a16:creationId xmlns:a16="http://schemas.microsoft.com/office/drawing/2014/main" id="{215474BF-9414-43BC-8777-834F7F7967D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69D9B2F7-B8A5-47FE-8CBE-1E1B7C819611}"/>
              </a:ext>
            </a:extLst>
          </p:cNvPr>
          <p:cNvSpPr>
            <a:spLocks noGrp="1"/>
          </p:cNvSpPr>
          <p:nvPr>
            <p:ph type="sldNum" sz="quarter" idx="12"/>
          </p:nvPr>
        </p:nvSpPr>
        <p:spPr/>
        <p:txBody>
          <a:bodyPr/>
          <a:lstStyle/>
          <a:p>
            <a:fld id="{F28F44C5-8F75-460E-8415-02353843F4D0}" type="slidenum">
              <a:rPr lang="en-US" smtClean="0"/>
              <a:t>‹#›</a:t>
            </a:fld>
            <a:endParaRPr lang="en-US"/>
          </a:p>
        </p:txBody>
      </p:sp>
    </p:spTree>
    <p:extLst>
      <p:ext uri="{BB962C8B-B14F-4D97-AF65-F5344CB8AC3E}">
        <p14:creationId xmlns:p14="http://schemas.microsoft.com/office/powerpoint/2010/main" val="332183291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1_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C58302-D00F-4DDD-8C1A-74F886D8432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1D9CD50-044E-4859-BB34-251F31BC24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342813F-EE56-44EB-8740-21F134A4F3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4B252E1-351C-4EF5-8387-8B312E4C22F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7E184E-8B76-4D12-B077-132C6B8E8C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页脚占位符 5">
            <a:extLst>
              <a:ext uri="{FF2B5EF4-FFF2-40B4-BE49-F238E27FC236}">
                <a16:creationId xmlns:a16="http://schemas.microsoft.com/office/drawing/2014/main" id="{9A16E60F-1F64-44EC-837B-86A8E6BF69E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7" name="灯片编号占位符 6">
            <a:extLst>
              <a:ext uri="{FF2B5EF4-FFF2-40B4-BE49-F238E27FC236}">
                <a16:creationId xmlns:a16="http://schemas.microsoft.com/office/drawing/2014/main" id="{18B2000D-4297-4959-B7BB-C3892F9EB6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D866-1910-4B43-BBA0-5BB3FF856FF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9" name="TextBox 8"/>
          <p:cNvSpPr txBox="1"/>
          <p:nvPr userDrawn="1"/>
        </p:nvSpPr>
        <p:spPr>
          <a:xfrm>
            <a:off x="1293555" y="6739570"/>
            <a:ext cx="1440159" cy="118430"/>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black"/>
                </a:solidFill>
                <a:effectLst/>
                <a:uLnTx/>
                <a:uFillTx/>
                <a:latin typeface="微软雅黑" panose="020F0502020204030204"/>
                <a:ea typeface="微软雅黑"/>
                <a:cs typeface="+mn-cs"/>
                <a:hlinkClick r:id="rId2"/>
              </a:rPr>
              <a:t>节日</a:t>
            </a:r>
            <a:r>
              <a:rPr kumimoji="0" lang="en-US" altLang="zh-CN" sz="100" b="0" i="0" u="none" strike="noStrike" kern="0" cap="none" spc="0" normalizeH="0" baseline="0" noProof="0" dirty="0">
                <a:ln>
                  <a:noFill/>
                </a:ln>
                <a:solidFill>
                  <a:prstClr val="black"/>
                </a:solidFill>
                <a:effectLst/>
                <a:uLnTx/>
                <a:uFillTx/>
                <a:latin typeface="微软雅黑" panose="020F0502020204030204"/>
                <a:ea typeface="微软雅黑"/>
                <a:cs typeface="+mn-cs"/>
                <a:hlinkClick r:id="rId2"/>
              </a:rPr>
              <a:t>PPT</a:t>
            </a:r>
            <a:r>
              <a:rPr kumimoji="0" lang="zh-CN" altLang="en-US" sz="100" b="0" i="0" u="none" strike="noStrike" kern="0" cap="none" spc="0" normalizeH="0" baseline="0" noProof="0" dirty="0">
                <a:ln>
                  <a:noFill/>
                </a:ln>
                <a:solidFill>
                  <a:prstClr val="black"/>
                </a:solidFill>
                <a:effectLst/>
                <a:uLnTx/>
                <a:uFillTx/>
                <a:latin typeface="微软雅黑" panose="020F0502020204030204"/>
                <a:ea typeface="微软雅黑"/>
                <a:cs typeface="+mn-cs"/>
                <a:hlinkClick r:id="rId2"/>
              </a:rPr>
              <a:t>模板</a:t>
            </a:r>
            <a:r>
              <a:rPr kumimoji="0" lang="zh-CN" altLang="en-US" sz="100" b="0" i="0" u="none" strike="noStrike" kern="0" cap="none" spc="0" normalizeH="0" baseline="0" noProof="0" dirty="0">
                <a:ln>
                  <a:noFill/>
                </a:ln>
                <a:solidFill>
                  <a:prstClr val="black"/>
                </a:solidFill>
                <a:effectLst/>
                <a:uLnTx/>
                <a:uFillTx/>
                <a:latin typeface="微软雅黑" panose="020F0502020204030204"/>
                <a:ea typeface="微软雅黑"/>
                <a:cs typeface="+mn-cs"/>
              </a:rPr>
              <a:t> </a:t>
            </a:r>
            <a:r>
              <a:rPr kumimoji="0" lang="en-US" altLang="zh-CN" sz="100" b="0" i="0" u="none" strike="noStrike" kern="0" cap="none" spc="0" normalizeH="0" baseline="0" noProof="0" dirty="0">
                <a:ln>
                  <a:noFill/>
                </a:ln>
                <a:solidFill>
                  <a:prstClr val="black"/>
                </a:solidFill>
                <a:effectLst/>
                <a:uLnTx/>
                <a:uFillTx/>
                <a:latin typeface="微软雅黑" panose="020F0502020204030204"/>
                <a:ea typeface="微软雅黑"/>
                <a:cs typeface="+mn-cs"/>
              </a:rPr>
              <a:t>http://www.1ppt.com/jieri/</a:t>
            </a:r>
          </a:p>
        </p:txBody>
      </p:sp>
    </p:spTree>
    <p:extLst>
      <p:ext uri="{BB962C8B-B14F-4D97-AF65-F5344CB8AC3E}">
        <p14:creationId xmlns:p14="http://schemas.microsoft.com/office/powerpoint/2010/main" val="104049813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AF0BDB4-DB29-4DDC-92AA-2D6C14F477E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EBCAB77-4E5B-4363-BC20-C572FAFE236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887610F-D9FB-4878-A243-C749506CF01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7E184E-8B76-4D12-B077-132C6B8E8C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5" name="页脚占位符 4">
            <a:extLst>
              <a:ext uri="{FF2B5EF4-FFF2-40B4-BE49-F238E27FC236}">
                <a16:creationId xmlns:a16="http://schemas.microsoft.com/office/drawing/2014/main" id="{F38DEC2C-1C88-4F54-9D7A-C2EFCD8486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灯片编号占位符 5">
            <a:extLst>
              <a:ext uri="{FF2B5EF4-FFF2-40B4-BE49-F238E27FC236}">
                <a16:creationId xmlns:a16="http://schemas.microsoft.com/office/drawing/2014/main" id="{CD9805E2-B596-44A2-9E87-E9F29B277C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D866-1910-4B43-BBA0-5BB3FF856FF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64525815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63415E8-12B8-49DF-8F84-3F9F02BE410C}"/>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B079765-E0AD-4245-B539-798CB87441E7}"/>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FB76B44-7520-4702-BDB2-A3A810C8443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7E184E-8B76-4D12-B077-132C6B8E8C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5" name="页脚占位符 4">
            <a:extLst>
              <a:ext uri="{FF2B5EF4-FFF2-40B4-BE49-F238E27FC236}">
                <a16:creationId xmlns:a16="http://schemas.microsoft.com/office/drawing/2014/main" id="{9CC4FE2A-02C5-4168-80E9-78711DEC4C3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灯片编号占位符 5">
            <a:extLst>
              <a:ext uri="{FF2B5EF4-FFF2-40B4-BE49-F238E27FC236}">
                <a16:creationId xmlns:a16="http://schemas.microsoft.com/office/drawing/2014/main" id="{A9C30321-7CDF-42C2-89A8-93D0D22491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D866-1910-4B43-BBA0-5BB3FF856FF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18597978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BEBA8EAE-BF5A-486C-A8C5-ECC9F3942E4B}">
                <a14:imgProps xmlns:a14="http://schemas.microsoft.com/office/drawing/2010/main">
                  <a14:imgLayer>
                    <a14:imgEffect>
                      <a14:artisticBlur/>
                    </a14:imgEffect>
                  </a14:imgLayer>
                </a14:imgProps>
              </a:ext>
              <a:ext uri="{28A0092B-C50C-407E-A947-70E740481C1C}">
                <a14:useLocalDpi xmlns:a14="http://schemas.microsoft.com/office/drawing/2010/main" val="0"/>
              </a:ext>
            </a:extLst>
          </a:blip>
          <a:srcRect l="5562" r="5562"/>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3" name="矩形: 圆角 2"/>
          <p:cNvSpPr/>
          <p:nvPr userDrawn="1"/>
        </p:nvSpPr>
        <p:spPr>
          <a:xfrm>
            <a:off x="148542" y="119364"/>
            <a:ext cx="11894916" cy="6619272"/>
          </a:xfrm>
          <a:prstGeom prst="roundRect">
            <a:avLst>
              <a:gd name="adj" fmla="val 5528"/>
            </a:avLst>
          </a:prstGeom>
          <a:solidFill>
            <a:schemeClr val="bg1">
              <a:alpha val="78000"/>
            </a:schemeClr>
          </a:solidFill>
          <a:ln>
            <a:solidFill>
              <a:srgbClr val="C814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l="62094" t="45149" r="14189" b="165"/>
          <a:stretch/>
        </p:blipFill>
        <p:spPr>
          <a:xfrm>
            <a:off x="10683433" y="5318118"/>
            <a:ext cx="1335901" cy="1539882"/>
          </a:xfrm>
          <a:prstGeom prst="rect">
            <a:avLst/>
          </a:prstGeom>
        </p:spPr>
      </p:pic>
      <p:sp>
        <p:nvSpPr>
          <p:cNvPr id="4" name="Rectangle 3">
            <a:extLst>
              <a:ext uri="{FF2B5EF4-FFF2-40B4-BE49-F238E27FC236}">
                <a16:creationId xmlns:a16="http://schemas.microsoft.com/office/drawing/2014/main" id="{EA5C3352-6CE1-4CD8-AE1A-9E85A9011B84}"/>
              </a:ext>
            </a:extLst>
          </p:cNvPr>
          <p:cNvSpPr/>
          <p:nvPr userDrawn="1"/>
        </p:nvSpPr>
        <p:spPr>
          <a:xfrm>
            <a:off x="2969246" y="119364"/>
            <a:ext cx="108395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FBE9EB"/>
                </a:solidFill>
                <a:effectLst/>
                <a:uLnTx/>
                <a:uFillTx/>
                <a:latin typeface="微软雅黑" panose="020F0502020204030204"/>
                <a:ea typeface="微软雅黑"/>
                <a:cs typeface="+mn-cs"/>
              </a:rPr>
              <a:t>Ms</a:t>
            </a:r>
            <a:r>
              <a:rPr kumimoji="0" lang="en-US" sz="1000" b="0" i="0" u="none" strike="noStrike" kern="1200" cap="none" spc="0" normalizeH="0" baseline="0" noProof="0" dirty="0">
                <a:ln>
                  <a:noFill/>
                </a:ln>
                <a:solidFill>
                  <a:srgbClr val="FBE9EB"/>
                </a:solidFill>
                <a:effectLst/>
                <a:uLnTx/>
                <a:uFillTx/>
                <a:latin typeface="微软雅黑" panose="020F0502020204030204"/>
                <a:ea typeface="微软雅黑"/>
                <a:cs typeface="+mn-cs"/>
              </a:rPr>
              <a:t> Ngoc Phan</a:t>
            </a:r>
          </a:p>
        </p:txBody>
      </p:sp>
    </p:spTree>
    <p:extLst>
      <p:ext uri="{BB962C8B-B14F-4D97-AF65-F5344CB8AC3E}">
        <p14:creationId xmlns:p14="http://schemas.microsoft.com/office/powerpoint/2010/main" val="3493743757"/>
      </p:ext>
    </p:extLst>
  </p:cSld>
  <p:clrMapOvr>
    <a:masterClrMapping/>
  </p:clrMapOvr>
  <p:extLst>
    <p:ext uri="{DCECCB84-F9BA-43D5-87BE-67443E8EF086}">
      <p15:sldGuideLst xmlns:p15="http://schemas.microsoft.com/office/powerpoint/2012/main">
        <p15:guide id="1" orient="horz" pos="2160">
          <p15:clr>
            <a:srgbClr val="FBAE40"/>
          </p15:clr>
        </p15:guide>
        <p15:guide id="2" pos="8831">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257452-E625-4A34-9EEE-3CD8A6847773}"/>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A6F7D59-65C6-4E7E-95EE-85502D6CF0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CDC5CD5-EFB4-472E-9866-D5C6074989A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7E184E-8B76-4D12-B077-132C6B8E8C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5" name="页脚占位符 4">
            <a:extLst>
              <a:ext uri="{FF2B5EF4-FFF2-40B4-BE49-F238E27FC236}">
                <a16:creationId xmlns:a16="http://schemas.microsoft.com/office/drawing/2014/main" id="{84D61304-7646-4440-AE65-7E6C949E284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灯片编号占位符 5">
            <a:extLst>
              <a:ext uri="{FF2B5EF4-FFF2-40B4-BE49-F238E27FC236}">
                <a16:creationId xmlns:a16="http://schemas.microsoft.com/office/drawing/2014/main" id="{83D1D935-DC41-4668-BEAF-E2CDD462F7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D866-1910-4B43-BBA0-5BB3FF856FF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2684295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7" name="图片 26">
            <a:extLst>
              <a:ext uri="{FF2B5EF4-FFF2-40B4-BE49-F238E27FC236}">
                <a16:creationId xmlns:a16="http://schemas.microsoft.com/office/drawing/2014/main" id="{FBD1D8F9-1220-4385-AA51-BD07D11810E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172" y="0"/>
            <a:ext cx="12223172" cy="6858000"/>
          </a:xfrm>
          <a:prstGeom prst="rect">
            <a:avLst/>
          </a:prstGeom>
        </p:spPr>
      </p:pic>
      <p:grpSp>
        <p:nvGrpSpPr>
          <p:cNvPr id="7" name="组合 6">
            <a:extLst>
              <a:ext uri="{FF2B5EF4-FFF2-40B4-BE49-F238E27FC236}">
                <a16:creationId xmlns:a16="http://schemas.microsoft.com/office/drawing/2014/main" id="{FA811433-D457-4C34-B5D6-7E3137154618}"/>
              </a:ext>
            </a:extLst>
          </p:cNvPr>
          <p:cNvGrpSpPr/>
          <p:nvPr userDrawn="1"/>
        </p:nvGrpSpPr>
        <p:grpSpPr>
          <a:xfrm>
            <a:off x="348916" y="920293"/>
            <a:ext cx="11393905" cy="5415384"/>
            <a:chOff x="415" y="1273"/>
            <a:chExt cx="18369" cy="9041"/>
          </a:xfrm>
          <a:solidFill>
            <a:schemeClr val="bg1"/>
          </a:solidFill>
          <a:effectLst>
            <a:outerShdw blurRad="381000" sx="101000" sy="101000" algn="ctr" rotWithShape="0">
              <a:prstClr val="black">
                <a:alpha val="40000"/>
              </a:prstClr>
            </a:outerShdw>
          </a:effectLst>
        </p:grpSpPr>
        <p:sp>
          <p:nvSpPr>
            <p:cNvPr id="8" name="矩形 7">
              <a:extLst>
                <a:ext uri="{FF2B5EF4-FFF2-40B4-BE49-F238E27FC236}">
                  <a16:creationId xmlns:a16="http://schemas.microsoft.com/office/drawing/2014/main" id="{E95A22DC-B9BB-4B99-AF70-6B7FAC196C76}"/>
                </a:ext>
              </a:extLst>
            </p:cNvPr>
            <p:cNvSpPr/>
            <p:nvPr userDrawn="1"/>
          </p:nvSpPr>
          <p:spPr>
            <a:xfrm>
              <a:off x="415" y="1527"/>
              <a:ext cx="18369" cy="87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sp>
          <p:nvSpPr>
            <p:cNvPr id="9" name="等腰三角形 8">
              <a:extLst>
                <a:ext uri="{FF2B5EF4-FFF2-40B4-BE49-F238E27FC236}">
                  <a16:creationId xmlns:a16="http://schemas.microsoft.com/office/drawing/2014/main" id="{76D98D9C-BA61-4C5A-ACFF-C02D599475A9}"/>
                </a:ext>
              </a:extLst>
            </p:cNvPr>
            <p:cNvSpPr/>
            <p:nvPr userDrawn="1"/>
          </p:nvSpPr>
          <p:spPr>
            <a:xfrm>
              <a:off x="2122" y="1273"/>
              <a:ext cx="1269" cy="28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cs"/>
                <a:sym typeface="+mn-ea"/>
              </a:endParaRPr>
            </a:p>
          </p:txBody>
        </p:sp>
      </p:grpSp>
      <p:sp>
        <p:nvSpPr>
          <p:cNvPr id="18" name="文本框 15">
            <a:extLst>
              <a:ext uri="{FF2B5EF4-FFF2-40B4-BE49-F238E27FC236}">
                <a16:creationId xmlns:a16="http://schemas.microsoft.com/office/drawing/2014/main" id="{66CA182D-433D-4F47-845C-023D6D96029D}"/>
              </a:ext>
            </a:extLst>
          </p:cNvPr>
          <p:cNvSpPr txBox="1"/>
          <p:nvPr userDrawn="1"/>
        </p:nvSpPr>
        <p:spPr>
          <a:xfrm>
            <a:off x="924622" y="338159"/>
            <a:ext cx="1569660"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30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节气详解</a:t>
            </a:r>
          </a:p>
        </p:txBody>
      </p:sp>
      <p:sp>
        <p:nvSpPr>
          <p:cNvPr id="19" name="矩形 18">
            <a:extLst>
              <a:ext uri="{FF2B5EF4-FFF2-40B4-BE49-F238E27FC236}">
                <a16:creationId xmlns:a16="http://schemas.microsoft.com/office/drawing/2014/main" id="{7553FF74-85C7-4F95-A854-4C437CDBC569}"/>
              </a:ext>
            </a:extLst>
          </p:cNvPr>
          <p:cNvSpPr/>
          <p:nvPr userDrawn="1"/>
        </p:nvSpPr>
        <p:spPr>
          <a:xfrm>
            <a:off x="1270668" y="798534"/>
            <a:ext cx="8763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sp>
        <p:nvSpPr>
          <p:cNvPr id="20" name="文本框 25">
            <a:extLst>
              <a:ext uri="{FF2B5EF4-FFF2-40B4-BE49-F238E27FC236}">
                <a16:creationId xmlns:a16="http://schemas.microsoft.com/office/drawing/2014/main" id="{EF4189CF-2625-4206-B4C8-81E903FF6093}"/>
              </a:ext>
            </a:extLst>
          </p:cNvPr>
          <p:cNvSpPr txBox="1"/>
          <p:nvPr userDrawn="1"/>
        </p:nvSpPr>
        <p:spPr>
          <a:xfrm>
            <a:off x="3925603"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sym typeface="+mn-ea"/>
              </a:rPr>
              <a:t>民俗特点</a:t>
            </a:r>
          </a:p>
        </p:txBody>
      </p:sp>
      <p:sp>
        <p:nvSpPr>
          <p:cNvPr id="21" name="矩形 20">
            <a:extLst>
              <a:ext uri="{FF2B5EF4-FFF2-40B4-BE49-F238E27FC236}">
                <a16:creationId xmlns:a16="http://schemas.microsoft.com/office/drawing/2014/main" id="{DFCEF9B8-51E1-4F4B-B5D7-AC72CF11F835}"/>
              </a:ext>
            </a:extLst>
          </p:cNvPr>
          <p:cNvSpPr/>
          <p:nvPr userDrawn="1"/>
        </p:nvSpPr>
        <p:spPr>
          <a:xfrm>
            <a:off x="4264058" y="798534"/>
            <a:ext cx="8763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sp>
        <p:nvSpPr>
          <p:cNvPr id="22" name="文本框 29">
            <a:extLst>
              <a:ext uri="{FF2B5EF4-FFF2-40B4-BE49-F238E27FC236}">
                <a16:creationId xmlns:a16="http://schemas.microsoft.com/office/drawing/2014/main" id="{94B20FA2-52B1-42E4-8290-4C068E4BAE60}"/>
              </a:ext>
            </a:extLst>
          </p:cNvPr>
          <p:cNvSpPr txBox="1"/>
          <p:nvPr userDrawn="1"/>
        </p:nvSpPr>
        <p:spPr>
          <a:xfrm>
            <a:off x="6764688"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sym typeface="+mn-ea"/>
              </a:rPr>
              <a:t>芒种饮食</a:t>
            </a:r>
          </a:p>
        </p:txBody>
      </p:sp>
      <p:sp>
        <p:nvSpPr>
          <p:cNvPr id="23" name="矩形 22">
            <a:extLst>
              <a:ext uri="{FF2B5EF4-FFF2-40B4-BE49-F238E27FC236}">
                <a16:creationId xmlns:a16="http://schemas.microsoft.com/office/drawing/2014/main" id="{8C219FE4-2EF9-4422-AE3D-70B73B09774B}"/>
              </a:ext>
            </a:extLst>
          </p:cNvPr>
          <p:cNvSpPr/>
          <p:nvPr userDrawn="1"/>
        </p:nvSpPr>
        <p:spPr>
          <a:xfrm>
            <a:off x="7103143" y="798534"/>
            <a:ext cx="8763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4" name="文本框 32">
            <a:extLst>
              <a:ext uri="{FF2B5EF4-FFF2-40B4-BE49-F238E27FC236}">
                <a16:creationId xmlns:a16="http://schemas.microsoft.com/office/drawing/2014/main" id="{E30802AE-87F6-4ED7-9DA0-DB9C1F1DA69D}"/>
              </a:ext>
            </a:extLst>
          </p:cNvPr>
          <p:cNvSpPr txBox="1"/>
          <p:nvPr userDrawn="1"/>
        </p:nvSpPr>
        <p:spPr>
          <a:xfrm>
            <a:off x="9681243"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sym typeface="+mn-ea"/>
              </a:rPr>
              <a:t>相关农谚</a:t>
            </a:r>
          </a:p>
        </p:txBody>
      </p:sp>
      <p:sp>
        <p:nvSpPr>
          <p:cNvPr id="25" name="矩形 24">
            <a:extLst>
              <a:ext uri="{FF2B5EF4-FFF2-40B4-BE49-F238E27FC236}">
                <a16:creationId xmlns:a16="http://schemas.microsoft.com/office/drawing/2014/main" id="{E24D909B-1492-45F0-8761-AB37D3F7D186}"/>
              </a:ext>
            </a:extLst>
          </p:cNvPr>
          <p:cNvSpPr/>
          <p:nvPr userDrawn="1"/>
        </p:nvSpPr>
        <p:spPr>
          <a:xfrm>
            <a:off x="10019698" y="798534"/>
            <a:ext cx="8763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29" name="图片 28">
            <a:extLst>
              <a:ext uri="{FF2B5EF4-FFF2-40B4-BE49-F238E27FC236}">
                <a16:creationId xmlns:a16="http://schemas.microsoft.com/office/drawing/2014/main" id="{8609751C-0CE7-4447-85B9-DF6FAC16A63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36009" y="137401"/>
            <a:ext cx="11393904" cy="6178789"/>
          </a:xfrm>
          <a:prstGeom prst="rect">
            <a:avLst/>
          </a:prstGeom>
        </p:spPr>
      </p:pic>
      <p:sp>
        <p:nvSpPr>
          <p:cNvPr id="15" name="Rectangle 14">
            <a:extLst>
              <a:ext uri="{FF2B5EF4-FFF2-40B4-BE49-F238E27FC236}">
                <a16:creationId xmlns:a16="http://schemas.microsoft.com/office/drawing/2014/main" id="{C9BB03EA-0440-492D-832C-5E71089DAF0C}"/>
              </a:ext>
            </a:extLst>
          </p:cNvPr>
          <p:cNvSpPr/>
          <p:nvPr userDrawn="1"/>
        </p:nvSpPr>
        <p:spPr>
          <a:xfrm>
            <a:off x="2969246" y="119364"/>
            <a:ext cx="108395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FBE9EB"/>
                </a:solidFill>
                <a:effectLst/>
                <a:uLnTx/>
                <a:uFillTx/>
                <a:latin typeface="微软雅黑" panose="020F0502020204030204"/>
                <a:ea typeface="微软雅黑"/>
                <a:cs typeface="+mn-cs"/>
              </a:rPr>
              <a:t>Ms</a:t>
            </a:r>
            <a:r>
              <a:rPr kumimoji="0" lang="en-US" sz="1000" b="0" i="0" u="none" strike="noStrike" kern="1200" cap="none" spc="0" normalizeH="0" baseline="0" noProof="0" dirty="0">
                <a:ln>
                  <a:noFill/>
                </a:ln>
                <a:solidFill>
                  <a:srgbClr val="FBE9EB"/>
                </a:solidFill>
                <a:effectLst/>
                <a:uLnTx/>
                <a:uFillTx/>
                <a:latin typeface="微软雅黑" panose="020F0502020204030204"/>
                <a:ea typeface="微软雅黑"/>
                <a:cs typeface="+mn-cs"/>
              </a:rPr>
              <a:t> Ngoc Phan</a:t>
            </a:r>
          </a:p>
        </p:txBody>
      </p:sp>
    </p:spTree>
    <p:extLst>
      <p:ext uri="{BB962C8B-B14F-4D97-AF65-F5344CB8AC3E}">
        <p14:creationId xmlns:p14="http://schemas.microsoft.com/office/powerpoint/2010/main" val="414319877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E426D79D-9004-4091-93D1-84CB17D3BED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172" y="0"/>
            <a:ext cx="12223172" cy="6858000"/>
          </a:xfrm>
          <a:prstGeom prst="rect">
            <a:avLst/>
          </a:prstGeom>
        </p:spPr>
      </p:pic>
      <p:grpSp>
        <p:nvGrpSpPr>
          <p:cNvPr id="21" name="组合 20">
            <a:extLst>
              <a:ext uri="{FF2B5EF4-FFF2-40B4-BE49-F238E27FC236}">
                <a16:creationId xmlns:a16="http://schemas.microsoft.com/office/drawing/2014/main" id="{70DE4D91-A48F-4EF9-9311-F448970886EB}"/>
              </a:ext>
            </a:extLst>
          </p:cNvPr>
          <p:cNvGrpSpPr/>
          <p:nvPr userDrawn="1"/>
        </p:nvGrpSpPr>
        <p:grpSpPr>
          <a:xfrm>
            <a:off x="348916" y="920293"/>
            <a:ext cx="11393905" cy="5415384"/>
            <a:chOff x="415" y="1273"/>
            <a:chExt cx="18369" cy="9041"/>
          </a:xfrm>
          <a:solidFill>
            <a:schemeClr val="bg1"/>
          </a:solidFill>
          <a:effectLst>
            <a:outerShdw blurRad="381000" sx="101000" sy="101000" algn="ctr" rotWithShape="0">
              <a:prstClr val="black">
                <a:alpha val="40000"/>
              </a:prstClr>
            </a:outerShdw>
          </a:effectLst>
        </p:grpSpPr>
        <p:sp>
          <p:nvSpPr>
            <p:cNvPr id="22" name="矩形 21">
              <a:extLst>
                <a:ext uri="{FF2B5EF4-FFF2-40B4-BE49-F238E27FC236}">
                  <a16:creationId xmlns:a16="http://schemas.microsoft.com/office/drawing/2014/main" id="{EB2BDB89-A9F2-4534-AC05-52DDB7CEE80E}"/>
                </a:ext>
              </a:extLst>
            </p:cNvPr>
            <p:cNvSpPr/>
            <p:nvPr userDrawn="1"/>
          </p:nvSpPr>
          <p:spPr>
            <a:xfrm>
              <a:off x="415" y="1527"/>
              <a:ext cx="18369" cy="87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3" name="等腰三角形 22">
              <a:extLst>
                <a:ext uri="{FF2B5EF4-FFF2-40B4-BE49-F238E27FC236}">
                  <a16:creationId xmlns:a16="http://schemas.microsoft.com/office/drawing/2014/main" id="{29645B6B-36CD-4ED5-9D4C-8196B8AF4639}"/>
                </a:ext>
              </a:extLst>
            </p:cNvPr>
            <p:cNvSpPr/>
            <p:nvPr userDrawn="1"/>
          </p:nvSpPr>
          <p:spPr>
            <a:xfrm>
              <a:off x="6799" y="1273"/>
              <a:ext cx="1269" cy="28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grpSp>
      <p:sp>
        <p:nvSpPr>
          <p:cNvPr id="24" name="文本框 15">
            <a:extLst>
              <a:ext uri="{FF2B5EF4-FFF2-40B4-BE49-F238E27FC236}">
                <a16:creationId xmlns:a16="http://schemas.microsoft.com/office/drawing/2014/main" id="{9CCF0683-2202-4C58-8202-9384FD27B46B}"/>
              </a:ext>
            </a:extLst>
          </p:cNvPr>
          <p:cNvSpPr txBox="1"/>
          <p:nvPr userDrawn="1"/>
        </p:nvSpPr>
        <p:spPr>
          <a:xfrm>
            <a:off x="924623" y="338159"/>
            <a:ext cx="1569660"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300" normalizeH="0" baseline="0" noProof="0" dirty="0">
                <a:ln>
                  <a:noFill/>
                </a:ln>
                <a:solidFill>
                  <a:srgbClr val="969696"/>
                </a:solidFill>
                <a:effectLst/>
                <a:uLnTx/>
                <a:uFillTx/>
                <a:latin typeface="微软雅黑" panose="020B0503020204020204" pitchFamily="34" charset="-122"/>
                <a:ea typeface="微软雅黑" panose="020B0503020204020204" pitchFamily="34" charset="-122"/>
                <a:cs typeface="+mn-cs"/>
                <a:sym typeface="+mn-ea"/>
              </a:rPr>
              <a:t>节气详解</a:t>
            </a:r>
          </a:p>
        </p:txBody>
      </p:sp>
      <p:sp>
        <p:nvSpPr>
          <p:cNvPr id="25" name="矩形 24">
            <a:extLst>
              <a:ext uri="{FF2B5EF4-FFF2-40B4-BE49-F238E27FC236}">
                <a16:creationId xmlns:a16="http://schemas.microsoft.com/office/drawing/2014/main" id="{772CF426-E747-4342-8258-4168DD5EE47F}"/>
              </a:ext>
            </a:extLst>
          </p:cNvPr>
          <p:cNvSpPr/>
          <p:nvPr userDrawn="1"/>
        </p:nvSpPr>
        <p:spPr>
          <a:xfrm>
            <a:off x="1270668" y="798534"/>
            <a:ext cx="876300" cy="720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969696"/>
              </a:solidFill>
              <a:effectLst/>
              <a:uLnTx/>
              <a:uFillTx/>
              <a:latin typeface="微软雅黑" panose="020B0503020204020204" pitchFamily="34" charset="-122"/>
              <a:ea typeface="微软雅黑" panose="020B0503020204020204" pitchFamily="34" charset="-122"/>
              <a:cs typeface="+mn-cs"/>
              <a:sym typeface="+mn-ea"/>
            </a:endParaRPr>
          </a:p>
        </p:txBody>
      </p:sp>
      <p:sp>
        <p:nvSpPr>
          <p:cNvPr id="26" name="文本框 25">
            <a:extLst>
              <a:ext uri="{FF2B5EF4-FFF2-40B4-BE49-F238E27FC236}">
                <a16:creationId xmlns:a16="http://schemas.microsoft.com/office/drawing/2014/main" id="{867B3CD1-3090-4BA6-9B96-EBBBD01C0307}"/>
              </a:ext>
            </a:extLst>
          </p:cNvPr>
          <p:cNvSpPr txBox="1"/>
          <p:nvPr userDrawn="1"/>
        </p:nvSpPr>
        <p:spPr>
          <a:xfrm>
            <a:off x="3925603"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30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民俗特点</a:t>
            </a:r>
          </a:p>
        </p:txBody>
      </p:sp>
      <p:sp>
        <p:nvSpPr>
          <p:cNvPr id="27" name="矩形 26">
            <a:extLst>
              <a:ext uri="{FF2B5EF4-FFF2-40B4-BE49-F238E27FC236}">
                <a16:creationId xmlns:a16="http://schemas.microsoft.com/office/drawing/2014/main" id="{FF989BED-28F3-4901-BF8B-F5999AAC5C4E}"/>
              </a:ext>
            </a:extLst>
          </p:cNvPr>
          <p:cNvSpPr/>
          <p:nvPr userDrawn="1"/>
        </p:nvSpPr>
        <p:spPr>
          <a:xfrm>
            <a:off x="4264058" y="798534"/>
            <a:ext cx="8763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sp>
        <p:nvSpPr>
          <p:cNvPr id="28" name="文本框 29">
            <a:extLst>
              <a:ext uri="{FF2B5EF4-FFF2-40B4-BE49-F238E27FC236}">
                <a16:creationId xmlns:a16="http://schemas.microsoft.com/office/drawing/2014/main" id="{EFEFE51F-B81A-4CB9-9989-8800F577BB9D}"/>
              </a:ext>
            </a:extLst>
          </p:cNvPr>
          <p:cNvSpPr txBox="1"/>
          <p:nvPr userDrawn="1"/>
        </p:nvSpPr>
        <p:spPr>
          <a:xfrm>
            <a:off x="6764688"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sym typeface="+mn-ea"/>
              </a:rPr>
              <a:t>芒种饮食</a:t>
            </a:r>
          </a:p>
        </p:txBody>
      </p:sp>
      <p:sp>
        <p:nvSpPr>
          <p:cNvPr id="29" name="矩形 28">
            <a:extLst>
              <a:ext uri="{FF2B5EF4-FFF2-40B4-BE49-F238E27FC236}">
                <a16:creationId xmlns:a16="http://schemas.microsoft.com/office/drawing/2014/main" id="{466FDE65-D8BC-4E97-A02D-013090859B3F}"/>
              </a:ext>
            </a:extLst>
          </p:cNvPr>
          <p:cNvSpPr/>
          <p:nvPr userDrawn="1"/>
        </p:nvSpPr>
        <p:spPr>
          <a:xfrm>
            <a:off x="7103143" y="798534"/>
            <a:ext cx="8763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0" name="文本框 32">
            <a:extLst>
              <a:ext uri="{FF2B5EF4-FFF2-40B4-BE49-F238E27FC236}">
                <a16:creationId xmlns:a16="http://schemas.microsoft.com/office/drawing/2014/main" id="{FF51857C-4C6C-40D3-8940-3A34C80613C5}"/>
              </a:ext>
            </a:extLst>
          </p:cNvPr>
          <p:cNvSpPr txBox="1"/>
          <p:nvPr userDrawn="1"/>
        </p:nvSpPr>
        <p:spPr>
          <a:xfrm>
            <a:off x="9681243"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sym typeface="+mn-ea"/>
              </a:rPr>
              <a:t>相关农谚</a:t>
            </a:r>
          </a:p>
        </p:txBody>
      </p:sp>
      <p:sp>
        <p:nvSpPr>
          <p:cNvPr id="31" name="矩形 30">
            <a:extLst>
              <a:ext uri="{FF2B5EF4-FFF2-40B4-BE49-F238E27FC236}">
                <a16:creationId xmlns:a16="http://schemas.microsoft.com/office/drawing/2014/main" id="{77D13830-CDD5-4395-8A39-5C68BF8FA432}"/>
              </a:ext>
            </a:extLst>
          </p:cNvPr>
          <p:cNvSpPr/>
          <p:nvPr userDrawn="1"/>
        </p:nvSpPr>
        <p:spPr>
          <a:xfrm>
            <a:off x="10019698" y="798534"/>
            <a:ext cx="8763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32" name="图片 31">
            <a:extLst>
              <a:ext uri="{FF2B5EF4-FFF2-40B4-BE49-F238E27FC236}">
                <a16:creationId xmlns:a16="http://schemas.microsoft.com/office/drawing/2014/main" id="{149E7A65-3036-47D5-A91D-B9057BF9F23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48917" y="170536"/>
            <a:ext cx="11393904" cy="6178789"/>
          </a:xfrm>
          <a:prstGeom prst="rect">
            <a:avLst/>
          </a:prstGeom>
        </p:spPr>
      </p:pic>
      <p:sp>
        <p:nvSpPr>
          <p:cNvPr id="15" name="Rectangle 14">
            <a:extLst>
              <a:ext uri="{FF2B5EF4-FFF2-40B4-BE49-F238E27FC236}">
                <a16:creationId xmlns:a16="http://schemas.microsoft.com/office/drawing/2014/main" id="{0E371AFD-3010-46DF-8F4E-C15A438D5155}"/>
              </a:ext>
            </a:extLst>
          </p:cNvPr>
          <p:cNvSpPr/>
          <p:nvPr userDrawn="1"/>
        </p:nvSpPr>
        <p:spPr>
          <a:xfrm>
            <a:off x="2969246" y="119364"/>
            <a:ext cx="108395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FBE9EB"/>
                </a:solidFill>
                <a:effectLst/>
                <a:uLnTx/>
                <a:uFillTx/>
                <a:latin typeface="微软雅黑" panose="020F0502020204030204"/>
                <a:ea typeface="微软雅黑"/>
                <a:cs typeface="+mn-cs"/>
              </a:rPr>
              <a:t>Ms</a:t>
            </a:r>
            <a:r>
              <a:rPr kumimoji="0" lang="en-US" sz="1000" b="0" i="0" u="none" strike="noStrike" kern="1200" cap="none" spc="0" normalizeH="0" baseline="0" noProof="0" dirty="0">
                <a:ln>
                  <a:noFill/>
                </a:ln>
                <a:solidFill>
                  <a:srgbClr val="FBE9EB"/>
                </a:solidFill>
                <a:effectLst/>
                <a:uLnTx/>
                <a:uFillTx/>
                <a:latin typeface="微软雅黑" panose="020F0502020204030204"/>
                <a:ea typeface="微软雅黑"/>
                <a:cs typeface="+mn-cs"/>
              </a:rPr>
              <a:t> Ngoc Phan</a:t>
            </a:r>
          </a:p>
        </p:txBody>
      </p:sp>
    </p:spTree>
    <p:extLst>
      <p:ext uri="{BB962C8B-B14F-4D97-AF65-F5344CB8AC3E}">
        <p14:creationId xmlns:p14="http://schemas.microsoft.com/office/powerpoint/2010/main" val="332278448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A3BF1E66-01FE-44B5-A8E0-E25E5BFE2E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172" y="0"/>
            <a:ext cx="12223172" cy="6858000"/>
          </a:xfrm>
          <a:prstGeom prst="rect">
            <a:avLst/>
          </a:prstGeom>
        </p:spPr>
      </p:pic>
      <p:grpSp>
        <p:nvGrpSpPr>
          <p:cNvPr id="22" name="组合 21">
            <a:extLst>
              <a:ext uri="{FF2B5EF4-FFF2-40B4-BE49-F238E27FC236}">
                <a16:creationId xmlns:a16="http://schemas.microsoft.com/office/drawing/2014/main" id="{6767AFF6-FCCC-4705-8F8F-D69ECDC08D44}"/>
              </a:ext>
            </a:extLst>
          </p:cNvPr>
          <p:cNvGrpSpPr/>
          <p:nvPr userDrawn="1"/>
        </p:nvGrpSpPr>
        <p:grpSpPr>
          <a:xfrm>
            <a:off x="348916" y="920293"/>
            <a:ext cx="11393905" cy="5415384"/>
            <a:chOff x="415" y="1273"/>
            <a:chExt cx="18369" cy="9041"/>
          </a:xfrm>
          <a:solidFill>
            <a:schemeClr val="bg1"/>
          </a:solidFill>
          <a:effectLst>
            <a:outerShdw blurRad="381000" sx="101000" sy="101000" algn="ctr" rotWithShape="0">
              <a:prstClr val="black">
                <a:alpha val="40000"/>
              </a:prstClr>
            </a:outerShdw>
          </a:effectLst>
        </p:grpSpPr>
        <p:sp>
          <p:nvSpPr>
            <p:cNvPr id="23" name="矩形 22">
              <a:extLst>
                <a:ext uri="{FF2B5EF4-FFF2-40B4-BE49-F238E27FC236}">
                  <a16:creationId xmlns:a16="http://schemas.microsoft.com/office/drawing/2014/main" id="{565D140B-E2D1-4910-ACB3-3A261D92EFD3}"/>
                </a:ext>
              </a:extLst>
            </p:cNvPr>
            <p:cNvSpPr/>
            <p:nvPr userDrawn="1"/>
          </p:nvSpPr>
          <p:spPr>
            <a:xfrm>
              <a:off x="415" y="1527"/>
              <a:ext cx="18369" cy="87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4" name="等腰三角形 23">
              <a:extLst>
                <a:ext uri="{FF2B5EF4-FFF2-40B4-BE49-F238E27FC236}">
                  <a16:creationId xmlns:a16="http://schemas.microsoft.com/office/drawing/2014/main" id="{7DAE7E61-6EF4-43F0-804C-B81EA2FAF5CD}"/>
                </a:ext>
              </a:extLst>
            </p:cNvPr>
            <p:cNvSpPr/>
            <p:nvPr userDrawn="1"/>
          </p:nvSpPr>
          <p:spPr>
            <a:xfrm>
              <a:off x="11304" y="1273"/>
              <a:ext cx="1269" cy="28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grpSp>
      <p:sp>
        <p:nvSpPr>
          <p:cNvPr id="25" name="文本框 15">
            <a:extLst>
              <a:ext uri="{FF2B5EF4-FFF2-40B4-BE49-F238E27FC236}">
                <a16:creationId xmlns:a16="http://schemas.microsoft.com/office/drawing/2014/main" id="{3FC09969-0758-4B1A-9DF6-FB6909FC5B7B}"/>
              </a:ext>
            </a:extLst>
          </p:cNvPr>
          <p:cNvSpPr txBox="1"/>
          <p:nvPr userDrawn="1"/>
        </p:nvSpPr>
        <p:spPr>
          <a:xfrm>
            <a:off x="924622" y="338159"/>
            <a:ext cx="1569660"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300" normalizeH="0" baseline="0" noProof="0" dirty="0">
                <a:ln>
                  <a:noFill/>
                </a:ln>
                <a:solidFill>
                  <a:srgbClr val="969696"/>
                </a:solidFill>
                <a:effectLst/>
                <a:uLnTx/>
                <a:uFillTx/>
                <a:latin typeface="微软雅黑" panose="020B0503020204020204" pitchFamily="34" charset="-122"/>
                <a:ea typeface="微软雅黑" panose="020B0503020204020204" pitchFamily="34" charset="-122"/>
                <a:cs typeface="+mn-cs"/>
                <a:sym typeface="+mn-ea"/>
              </a:rPr>
              <a:t>节气详解</a:t>
            </a:r>
          </a:p>
        </p:txBody>
      </p:sp>
      <p:sp>
        <p:nvSpPr>
          <p:cNvPr id="26" name="矩形 25">
            <a:extLst>
              <a:ext uri="{FF2B5EF4-FFF2-40B4-BE49-F238E27FC236}">
                <a16:creationId xmlns:a16="http://schemas.microsoft.com/office/drawing/2014/main" id="{7719BCFF-D57F-42AD-A438-3372750C4E27}"/>
              </a:ext>
            </a:extLst>
          </p:cNvPr>
          <p:cNvSpPr/>
          <p:nvPr userDrawn="1"/>
        </p:nvSpPr>
        <p:spPr>
          <a:xfrm>
            <a:off x="1270668" y="798534"/>
            <a:ext cx="876300" cy="720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969696"/>
              </a:solidFill>
              <a:effectLst/>
              <a:uLnTx/>
              <a:uFillTx/>
              <a:latin typeface="微软雅黑" panose="020B0503020204020204" pitchFamily="34" charset="-122"/>
              <a:ea typeface="微软雅黑" panose="020B0503020204020204" pitchFamily="34" charset="-122"/>
              <a:cs typeface="+mn-cs"/>
              <a:sym typeface="+mn-ea"/>
            </a:endParaRPr>
          </a:p>
        </p:txBody>
      </p:sp>
      <p:sp>
        <p:nvSpPr>
          <p:cNvPr id="27" name="文本框 25">
            <a:extLst>
              <a:ext uri="{FF2B5EF4-FFF2-40B4-BE49-F238E27FC236}">
                <a16:creationId xmlns:a16="http://schemas.microsoft.com/office/drawing/2014/main" id="{63DD067F-41FB-43C7-9ED3-C026E6DE8181}"/>
              </a:ext>
            </a:extLst>
          </p:cNvPr>
          <p:cNvSpPr txBox="1"/>
          <p:nvPr userDrawn="1"/>
        </p:nvSpPr>
        <p:spPr>
          <a:xfrm>
            <a:off x="3925603"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sym typeface="+mn-ea"/>
              </a:rPr>
              <a:t>民俗特点</a:t>
            </a:r>
          </a:p>
        </p:txBody>
      </p:sp>
      <p:sp>
        <p:nvSpPr>
          <p:cNvPr id="28" name="矩形 27">
            <a:extLst>
              <a:ext uri="{FF2B5EF4-FFF2-40B4-BE49-F238E27FC236}">
                <a16:creationId xmlns:a16="http://schemas.microsoft.com/office/drawing/2014/main" id="{869AE062-6D5D-4EE5-85E6-FC79244F63DB}"/>
              </a:ext>
            </a:extLst>
          </p:cNvPr>
          <p:cNvSpPr/>
          <p:nvPr userDrawn="1"/>
        </p:nvSpPr>
        <p:spPr>
          <a:xfrm>
            <a:off x="4264058" y="798534"/>
            <a:ext cx="8763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sp>
        <p:nvSpPr>
          <p:cNvPr id="29" name="文本框 29">
            <a:extLst>
              <a:ext uri="{FF2B5EF4-FFF2-40B4-BE49-F238E27FC236}">
                <a16:creationId xmlns:a16="http://schemas.microsoft.com/office/drawing/2014/main" id="{1330777A-F410-4BAD-8AFA-3FE373525B66}"/>
              </a:ext>
            </a:extLst>
          </p:cNvPr>
          <p:cNvSpPr txBox="1"/>
          <p:nvPr userDrawn="1"/>
        </p:nvSpPr>
        <p:spPr>
          <a:xfrm>
            <a:off x="6764688"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30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芒种饮食</a:t>
            </a:r>
          </a:p>
        </p:txBody>
      </p:sp>
      <p:sp>
        <p:nvSpPr>
          <p:cNvPr id="30" name="矩形 29">
            <a:extLst>
              <a:ext uri="{FF2B5EF4-FFF2-40B4-BE49-F238E27FC236}">
                <a16:creationId xmlns:a16="http://schemas.microsoft.com/office/drawing/2014/main" id="{E23385B1-FBC1-4F36-9B94-A8CDFD527BFD}"/>
              </a:ext>
            </a:extLst>
          </p:cNvPr>
          <p:cNvSpPr/>
          <p:nvPr userDrawn="1"/>
        </p:nvSpPr>
        <p:spPr>
          <a:xfrm>
            <a:off x="7103143" y="798534"/>
            <a:ext cx="8763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1" name="文本框 32">
            <a:extLst>
              <a:ext uri="{FF2B5EF4-FFF2-40B4-BE49-F238E27FC236}">
                <a16:creationId xmlns:a16="http://schemas.microsoft.com/office/drawing/2014/main" id="{5B08D16E-ED0D-434F-8FEC-4D793F651DC5}"/>
              </a:ext>
            </a:extLst>
          </p:cNvPr>
          <p:cNvSpPr txBox="1"/>
          <p:nvPr userDrawn="1"/>
        </p:nvSpPr>
        <p:spPr>
          <a:xfrm>
            <a:off x="9681243"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sym typeface="+mn-ea"/>
              </a:rPr>
              <a:t>相关农谚</a:t>
            </a:r>
          </a:p>
        </p:txBody>
      </p:sp>
      <p:sp>
        <p:nvSpPr>
          <p:cNvPr id="32" name="矩形 31">
            <a:extLst>
              <a:ext uri="{FF2B5EF4-FFF2-40B4-BE49-F238E27FC236}">
                <a16:creationId xmlns:a16="http://schemas.microsoft.com/office/drawing/2014/main" id="{E290F17A-56C4-4085-9B68-992F1BA5CC69}"/>
              </a:ext>
            </a:extLst>
          </p:cNvPr>
          <p:cNvSpPr/>
          <p:nvPr userDrawn="1"/>
        </p:nvSpPr>
        <p:spPr>
          <a:xfrm>
            <a:off x="10019698" y="798534"/>
            <a:ext cx="8763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33" name="图片 32">
            <a:extLst>
              <a:ext uri="{FF2B5EF4-FFF2-40B4-BE49-F238E27FC236}">
                <a16:creationId xmlns:a16="http://schemas.microsoft.com/office/drawing/2014/main" id="{E9913EAC-A6BC-4864-ABCC-739F91FE65E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48916" y="156888"/>
            <a:ext cx="11393904" cy="6178789"/>
          </a:xfrm>
          <a:prstGeom prst="rect">
            <a:avLst/>
          </a:prstGeom>
        </p:spPr>
      </p:pic>
      <p:sp>
        <p:nvSpPr>
          <p:cNvPr id="15" name="Rectangle 14">
            <a:extLst>
              <a:ext uri="{FF2B5EF4-FFF2-40B4-BE49-F238E27FC236}">
                <a16:creationId xmlns:a16="http://schemas.microsoft.com/office/drawing/2014/main" id="{B59D9C91-D7E6-4409-B97E-85071CB6F689}"/>
              </a:ext>
            </a:extLst>
          </p:cNvPr>
          <p:cNvSpPr/>
          <p:nvPr userDrawn="1"/>
        </p:nvSpPr>
        <p:spPr>
          <a:xfrm>
            <a:off x="2969246" y="119364"/>
            <a:ext cx="108395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FBE9EB"/>
                </a:solidFill>
                <a:effectLst/>
                <a:uLnTx/>
                <a:uFillTx/>
                <a:latin typeface="微软雅黑" panose="020F0502020204030204"/>
                <a:ea typeface="微软雅黑"/>
                <a:cs typeface="+mn-cs"/>
              </a:rPr>
              <a:t>Ms</a:t>
            </a:r>
            <a:r>
              <a:rPr kumimoji="0" lang="en-US" sz="1000" b="0" i="0" u="none" strike="noStrike" kern="1200" cap="none" spc="0" normalizeH="0" baseline="0" noProof="0" dirty="0">
                <a:ln>
                  <a:noFill/>
                </a:ln>
                <a:solidFill>
                  <a:srgbClr val="FBE9EB"/>
                </a:solidFill>
                <a:effectLst/>
                <a:uLnTx/>
                <a:uFillTx/>
                <a:latin typeface="微软雅黑" panose="020F0502020204030204"/>
                <a:ea typeface="微软雅黑"/>
                <a:cs typeface="+mn-cs"/>
              </a:rPr>
              <a:t> Ngoc Phan</a:t>
            </a:r>
          </a:p>
        </p:txBody>
      </p:sp>
    </p:spTree>
    <p:extLst>
      <p:ext uri="{BB962C8B-B14F-4D97-AF65-F5344CB8AC3E}">
        <p14:creationId xmlns:p14="http://schemas.microsoft.com/office/powerpoint/2010/main" val="262304359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BE9A4C4-7040-45DC-9942-F3C87C9918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172" y="0"/>
            <a:ext cx="12223172" cy="6858000"/>
          </a:xfrm>
          <a:prstGeom prst="rect">
            <a:avLst/>
          </a:prstGeom>
        </p:spPr>
      </p:pic>
      <p:grpSp>
        <p:nvGrpSpPr>
          <p:cNvPr id="11" name="组合 10">
            <a:extLst>
              <a:ext uri="{FF2B5EF4-FFF2-40B4-BE49-F238E27FC236}">
                <a16:creationId xmlns:a16="http://schemas.microsoft.com/office/drawing/2014/main" id="{B4FA277F-F04B-4F92-AEFE-A6D7372FF681}"/>
              </a:ext>
            </a:extLst>
          </p:cNvPr>
          <p:cNvGrpSpPr/>
          <p:nvPr userDrawn="1"/>
        </p:nvGrpSpPr>
        <p:grpSpPr>
          <a:xfrm>
            <a:off x="348916" y="920293"/>
            <a:ext cx="11393905" cy="5415384"/>
            <a:chOff x="415" y="1273"/>
            <a:chExt cx="18369" cy="9041"/>
          </a:xfrm>
          <a:solidFill>
            <a:schemeClr val="bg1"/>
          </a:solidFill>
          <a:effectLst>
            <a:outerShdw blurRad="381000" sx="101000" sy="101000" algn="ctr" rotWithShape="0">
              <a:prstClr val="black">
                <a:alpha val="40000"/>
              </a:prstClr>
            </a:outerShdw>
          </a:effectLst>
        </p:grpSpPr>
        <p:sp>
          <p:nvSpPr>
            <p:cNvPr id="12" name="矩形 11">
              <a:extLst>
                <a:ext uri="{FF2B5EF4-FFF2-40B4-BE49-F238E27FC236}">
                  <a16:creationId xmlns:a16="http://schemas.microsoft.com/office/drawing/2014/main" id="{900DA892-FE35-4837-B68D-E052BC8AC8AB}"/>
                </a:ext>
              </a:extLst>
            </p:cNvPr>
            <p:cNvSpPr/>
            <p:nvPr userDrawn="1"/>
          </p:nvSpPr>
          <p:spPr>
            <a:xfrm>
              <a:off x="415" y="1527"/>
              <a:ext cx="18369" cy="87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3" name="等腰三角形 22">
              <a:extLst>
                <a:ext uri="{FF2B5EF4-FFF2-40B4-BE49-F238E27FC236}">
                  <a16:creationId xmlns:a16="http://schemas.microsoft.com/office/drawing/2014/main" id="{65DFFC92-3553-4DEE-8018-C82109D6BBFC}"/>
                </a:ext>
              </a:extLst>
            </p:cNvPr>
            <p:cNvSpPr/>
            <p:nvPr userDrawn="1"/>
          </p:nvSpPr>
          <p:spPr>
            <a:xfrm>
              <a:off x="16150" y="1273"/>
              <a:ext cx="1269" cy="28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grpSp>
      <p:sp>
        <p:nvSpPr>
          <p:cNvPr id="14" name="文本框 15">
            <a:extLst>
              <a:ext uri="{FF2B5EF4-FFF2-40B4-BE49-F238E27FC236}">
                <a16:creationId xmlns:a16="http://schemas.microsoft.com/office/drawing/2014/main" id="{0A44E00E-EAE0-4CB7-85C6-40F5CFC4C2EA}"/>
              </a:ext>
            </a:extLst>
          </p:cNvPr>
          <p:cNvSpPr txBox="1"/>
          <p:nvPr userDrawn="1"/>
        </p:nvSpPr>
        <p:spPr>
          <a:xfrm>
            <a:off x="924622" y="338159"/>
            <a:ext cx="1569660"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300" normalizeH="0" baseline="0" noProof="0" dirty="0">
                <a:ln>
                  <a:noFill/>
                </a:ln>
                <a:solidFill>
                  <a:srgbClr val="969696"/>
                </a:solidFill>
                <a:effectLst/>
                <a:uLnTx/>
                <a:uFillTx/>
                <a:latin typeface="微软雅黑" panose="020B0503020204020204" pitchFamily="34" charset="-122"/>
                <a:ea typeface="微软雅黑" panose="020B0503020204020204" pitchFamily="34" charset="-122"/>
                <a:cs typeface="+mn-cs"/>
                <a:sym typeface="+mn-ea"/>
              </a:rPr>
              <a:t>节气详解</a:t>
            </a:r>
          </a:p>
        </p:txBody>
      </p:sp>
      <p:sp>
        <p:nvSpPr>
          <p:cNvPr id="15" name="矩形 14">
            <a:extLst>
              <a:ext uri="{FF2B5EF4-FFF2-40B4-BE49-F238E27FC236}">
                <a16:creationId xmlns:a16="http://schemas.microsoft.com/office/drawing/2014/main" id="{E04AB9CE-C4BC-407B-B26D-F3E5FE314721}"/>
              </a:ext>
            </a:extLst>
          </p:cNvPr>
          <p:cNvSpPr/>
          <p:nvPr userDrawn="1"/>
        </p:nvSpPr>
        <p:spPr>
          <a:xfrm>
            <a:off x="1270668" y="798534"/>
            <a:ext cx="876300" cy="720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969696"/>
              </a:solidFill>
              <a:effectLst/>
              <a:uLnTx/>
              <a:uFillTx/>
              <a:latin typeface="微软雅黑" panose="020B0503020204020204" pitchFamily="34" charset="-122"/>
              <a:ea typeface="微软雅黑" panose="020B0503020204020204" pitchFamily="34" charset="-122"/>
              <a:cs typeface="+mn-cs"/>
              <a:sym typeface="+mn-ea"/>
            </a:endParaRPr>
          </a:p>
        </p:txBody>
      </p:sp>
      <p:sp>
        <p:nvSpPr>
          <p:cNvPr id="16" name="文本框 25">
            <a:extLst>
              <a:ext uri="{FF2B5EF4-FFF2-40B4-BE49-F238E27FC236}">
                <a16:creationId xmlns:a16="http://schemas.microsoft.com/office/drawing/2014/main" id="{4C611BF7-041A-4799-9667-6FE33550BD22}"/>
              </a:ext>
            </a:extLst>
          </p:cNvPr>
          <p:cNvSpPr txBox="1"/>
          <p:nvPr userDrawn="1"/>
        </p:nvSpPr>
        <p:spPr>
          <a:xfrm>
            <a:off x="3925603"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sym typeface="+mn-ea"/>
              </a:rPr>
              <a:t>民俗特点</a:t>
            </a:r>
          </a:p>
        </p:txBody>
      </p:sp>
      <p:sp>
        <p:nvSpPr>
          <p:cNvPr id="17" name="矩形 16">
            <a:extLst>
              <a:ext uri="{FF2B5EF4-FFF2-40B4-BE49-F238E27FC236}">
                <a16:creationId xmlns:a16="http://schemas.microsoft.com/office/drawing/2014/main" id="{F58C868E-8C85-429C-A678-3B818E6DB2E2}"/>
              </a:ext>
            </a:extLst>
          </p:cNvPr>
          <p:cNvSpPr/>
          <p:nvPr userDrawn="1"/>
        </p:nvSpPr>
        <p:spPr>
          <a:xfrm>
            <a:off x="4264058" y="798534"/>
            <a:ext cx="8763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sp>
        <p:nvSpPr>
          <p:cNvPr id="18" name="文本框 29">
            <a:extLst>
              <a:ext uri="{FF2B5EF4-FFF2-40B4-BE49-F238E27FC236}">
                <a16:creationId xmlns:a16="http://schemas.microsoft.com/office/drawing/2014/main" id="{EB5C3609-050F-4057-8666-F17EB558AFE7}"/>
              </a:ext>
            </a:extLst>
          </p:cNvPr>
          <p:cNvSpPr txBox="1"/>
          <p:nvPr userDrawn="1"/>
        </p:nvSpPr>
        <p:spPr>
          <a:xfrm>
            <a:off x="6764688"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sym typeface="+mn-ea"/>
              </a:rPr>
              <a:t>芒种饮食</a:t>
            </a:r>
          </a:p>
        </p:txBody>
      </p:sp>
      <p:sp>
        <p:nvSpPr>
          <p:cNvPr id="19" name="矩形 18">
            <a:extLst>
              <a:ext uri="{FF2B5EF4-FFF2-40B4-BE49-F238E27FC236}">
                <a16:creationId xmlns:a16="http://schemas.microsoft.com/office/drawing/2014/main" id="{8636186C-2DBF-437F-908C-E9804071AB7A}"/>
              </a:ext>
            </a:extLst>
          </p:cNvPr>
          <p:cNvSpPr/>
          <p:nvPr userDrawn="1"/>
        </p:nvSpPr>
        <p:spPr>
          <a:xfrm>
            <a:off x="7103143" y="798534"/>
            <a:ext cx="8763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0" name="文本框 32">
            <a:extLst>
              <a:ext uri="{FF2B5EF4-FFF2-40B4-BE49-F238E27FC236}">
                <a16:creationId xmlns:a16="http://schemas.microsoft.com/office/drawing/2014/main" id="{5A192F6D-D208-462F-9531-A8DFB3DDB4CF}"/>
              </a:ext>
            </a:extLst>
          </p:cNvPr>
          <p:cNvSpPr txBox="1"/>
          <p:nvPr userDrawn="1"/>
        </p:nvSpPr>
        <p:spPr>
          <a:xfrm>
            <a:off x="9681243"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相关农谚</a:t>
            </a:r>
          </a:p>
        </p:txBody>
      </p:sp>
      <p:sp>
        <p:nvSpPr>
          <p:cNvPr id="21" name="矩形 20">
            <a:extLst>
              <a:ext uri="{FF2B5EF4-FFF2-40B4-BE49-F238E27FC236}">
                <a16:creationId xmlns:a16="http://schemas.microsoft.com/office/drawing/2014/main" id="{C77D0566-7ADE-4E79-ACB1-BB9B3109EB0C}"/>
              </a:ext>
            </a:extLst>
          </p:cNvPr>
          <p:cNvSpPr/>
          <p:nvPr userDrawn="1"/>
        </p:nvSpPr>
        <p:spPr>
          <a:xfrm>
            <a:off x="10019698" y="798534"/>
            <a:ext cx="8763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22" name="图片 21">
            <a:extLst>
              <a:ext uri="{FF2B5EF4-FFF2-40B4-BE49-F238E27FC236}">
                <a16:creationId xmlns:a16="http://schemas.microsoft.com/office/drawing/2014/main" id="{FF4404A7-3DDC-4E91-BCC8-45EEF673C75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48917" y="156888"/>
            <a:ext cx="11393904" cy="6178789"/>
          </a:xfrm>
          <a:prstGeom prst="rect">
            <a:avLst/>
          </a:prstGeom>
        </p:spPr>
      </p:pic>
      <p:sp>
        <p:nvSpPr>
          <p:cNvPr id="24" name="Rectangle 23">
            <a:extLst>
              <a:ext uri="{FF2B5EF4-FFF2-40B4-BE49-F238E27FC236}">
                <a16:creationId xmlns:a16="http://schemas.microsoft.com/office/drawing/2014/main" id="{2B650051-BC56-4D4A-8E1A-B044D3C42ADD}"/>
              </a:ext>
            </a:extLst>
          </p:cNvPr>
          <p:cNvSpPr/>
          <p:nvPr userDrawn="1"/>
        </p:nvSpPr>
        <p:spPr>
          <a:xfrm>
            <a:off x="2969246" y="119364"/>
            <a:ext cx="108395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FBE9EB"/>
                </a:solidFill>
                <a:effectLst/>
                <a:uLnTx/>
                <a:uFillTx/>
                <a:latin typeface="微软雅黑" panose="020F0502020204030204"/>
                <a:ea typeface="微软雅黑"/>
                <a:cs typeface="+mn-cs"/>
              </a:rPr>
              <a:t>Ms</a:t>
            </a:r>
            <a:r>
              <a:rPr kumimoji="0" lang="en-US" sz="1000" b="0" i="0" u="none" strike="noStrike" kern="1200" cap="none" spc="0" normalizeH="0" baseline="0" noProof="0" dirty="0">
                <a:ln>
                  <a:noFill/>
                </a:ln>
                <a:solidFill>
                  <a:srgbClr val="FBE9EB"/>
                </a:solidFill>
                <a:effectLst/>
                <a:uLnTx/>
                <a:uFillTx/>
                <a:latin typeface="微软雅黑" panose="020F0502020204030204"/>
                <a:ea typeface="微软雅黑"/>
                <a:cs typeface="+mn-cs"/>
              </a:rPr>
              <a:t> Ngoc Phan</a:t>
            </a:r>
          </a:p>
        </p:txBody>
      </p:sp>
    </p:spTree>
    <p:extLst>
      <p:ext uri="{BB962C8B-B14F-4D97-AF65-F5344CB8AC3E}">
        <p14:creationId xmlns:p14="http://schemas.microsoft.com/office/powerpoint/2010/main" val="77595333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624733-79D2-4EE4-8477-A23E39BA0C4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30A3DEE-7F4C-414B-9013-A65A254BFA4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7E184E-8B76-4D12-B077-132C6B8E8C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4" name="页脚占位符 3">
            <a:extLst>
              <a:ext uri="{FF2B5EF4-FFF2-40B4-BE49-F238E27FC236}">
                <a16:creationId xmlns:a16="http://schemas.microsoft.com/office/drawing/2014/main" id="{1D950D36-C280-4AD4-B31B-9C216F7BA3F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5" name="灯片编号占位符 4">
            <a:extLst>
              <a:ext uri="{FF2B5EF4-FFF2-40B4-BE49-F238E27FC236}">
                <a16:creationId xmlns:a16="http://schemas.microsoft.com/office/drawing/2014/main" id="{BA8B9412-A53F-429D-B2BB-7236146F76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D866-1910-4B43-BBA0-5BB3FF856FF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685132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708D3-64BA-4FCB-88D5-7624CECE70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DEB745-49DA-4632-AFF5-676C94683E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EBAD55-14B1-401C-B699-8D9D3A0CA939}"/>
              </a:ext>
            </a:extLst>
          </p:cNvPr>
          <p:cNvSpPr>
            <a:spLocks noGrp="1"/>
          </p:cNvSpPr>
          <p:nvPr>
            <p:ph type="dt" sz="half" idx="10"/>
          </p:nvPr>
        </p:nvSpPr>
        <p:spPr/>
        <p:txBody>
          <a:bodyPr/>
          <a:lstStyle/>
          <a:p>
            <a:fld id="{AE90A2A8-DD09-4ECF-9C06-13A3E19D12BF}" type="datetimeFigureOut">
              <a:rPr lang="en-US" smtClean="0"/>
              <a:t>7/1/23</a:t>
            </a:fld>
            <a:endParaRPr lang="en-US"/>
          </a:p>
        </p:txBody>
      </p:sp>
      <p:sp>
        <p:nvSpPr>
          <p:cNvPr id="5" name="Footer Placeholder 4">
            <a:extLst>
              <a:ext uri="{FF2B5EF4-FFF2-40B4-BE49-F238E27FC236}">
                <a16:creationId xmlns:a16="http://schemas.microsoft.com/office/drawing/2014/main" id="{0015CA4C-2C98-4165-8A3F-04327795A2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F29E2B-EEBC-4342-8BBD-6389FCDD99B2}"/>
              </a:ext>
            </a:extLst>
          </p:cNvPr>
          <p:cNvSpPr>
            <a:spLocks noGrp="1"/>
          </p:cNvSpPr>
          <p:nvPr>
            <p:ph type="sldNum" sz="quarter" idx="12"/>
          </p:nvPr>
        </p:nvSpPr>
        <p:spPr/>
        <p:txBody>
          <a:bodyPr/>
          <a:lstStyle/>
          <a:p>
            <a:fld id="{4FD10BE6-E645-41BF-BB1E-D9899B03ED46}" type="slidenum">
              <a:rPr lang="en-US" smtClean="0"/>
              <a:t>‹#›</a:t>
            </a:fld>
            <a:endParaRPr lang="en-US"/>
          </a:p>
        </p:txBody>
      </p:sp>
    </p:spTree>
    <p:extLst>
      <p:ext uri="{BB962C8B-B14F-4D97-AF65-F5344CB8AC3E}">
        <p14:creationId xmlns:p14="http://schemas.microsoft.com/office/powerpoint/2010/main" val="277901353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82FAD5-F2C1-43DC-9FFD-C5D6EFFF932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7E184E-8B76-4D12-B077-132C6B8E8C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3" name="页脚占位符 2">
            <a:extLst>
              <a:ext uri="{FF2B5EF4-FFF2-40B4-BE49-F238E27FC236}">
                <a16:creationId xmlns:a16="http://schemas.microsoft.com/office/drawing/2014/main" id="{30D928DD-6DD5-44B4-A946-67331D07441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4" name="灯片编号占位符 3">
            <a:extLst>
              <a:ext uri="{FF2B5EF4-FFF2-40B4-BE49-F238E27FC236}">
                <a16:creationId xmlns:a16="http://schemas.microsoft.com/office/drawing/2014/main" id="{D5FC0994-8FE6-4468-BF52-7948C14852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D866-1910-4B43-BBA0-5BB3FF856FF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80020665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95AF07B-2C95-451F-AE74-B5E9E845571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EFC7C41-E7C0-4417-A0D7-A5D123BEBC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3BE3261-991A-45E2-95F1-8FC5021521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1FA7E2C-90E9-48BD-BC77-9F30A471C5E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7E184E-8B76-4D12-B077-132C6B8E8C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页脚占位符 5">
            <a:extLst>
              <a:ext uri="{FF2B5EF4-FFF2-40B4-BE49-F238E27FC236}">
                <a16:creationId xmlns:a16="http://schemas.microsoft.com/office/drawing/2014/main" id="{97AE2F33-5B69-4522-B4E7-B20A8AE7E01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7" name="灯片编号占位符 6">
            <a:extLst>
              <a:ext uri="{FF2B5EF4-FFF2-40B4-BE49-F238E27FC236}">
                <a16:creationId xmlns:a16="http://schemas.microsoft.com/office/drawing/2014/main" id="{E3F3E7E3-BA47-4731-96D2-7A2EF8984AC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D866-1910-4B43-BBA0-5BB3FF856FF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37657480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C58302-D00F-4DDD-8C1A-74F886D8432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1D9CD50-044E-4859-BB34-251F31BC24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342813F-EE56-44EB-8740-21F134A4F3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4B252E1-351C-4EF5-8387-8B312E4C22F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7E184E-8B76-4D12-B077-132C6B8E8C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页脚占位符 5">
            <a:extLst>
              <a:ext uri="{FF2B5EF4-FFF2-40B4-BE49-F238E27FC236}">
                <a16:creationId xmlns:a16="http://schemas.microsoft.com/office/drawing/2014/main" id="{9A16E60F-1F64-44EC-837B-86A8E6BF69E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7" name="灯片编号占位符 6">
            <a:extLst>
              <a:ext uri="{FF2B5EF4-FFF2-40B4-BE49-F238E27FC236}">
                <a16:creationId xmlns:a16="http://schemas.microsoft.com/office/drawing/2014/main" id="{18B2000D-4297-4959-B7BB-C3892F9EB6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D866-1910-4B43-BBA0-5BB3FF856FF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68678198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1_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C58302-D00F-4DDD-8C1A-74F886D8432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1D9CD50-044E-4859-BB34-251F31BC24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342813F-EE56-44EB-8740-21F134A4F3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4B252E1-351C-4EF5-8387-8B312E4C22F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7E184E-8B76-4D12-B077-132C6B8E8C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页脚占位符 5">
            <a:extLst>
              <a:ext uri="{FF2B5EF4-FFF2-40B4-BE49-F238E27FC236}">
                <a16:creationId xmlns:a16="http://schemas.microsoft.com/office/drawing/2014/main" id="{9A16E60F-1F64-44EC-837B-86A8E6BF69E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7" name="灯片编号占位符 6">
            <a:extLst>
              <a:ext uri="{FF2B5EF4-FFF2-40B4-BE49-F238E27FC236}">
                <a16:creationId xmlns:a16="http://schemas.microsoft.com/office/drawing/2014/main" id="{18B2000D-4297-4959-B7BB-C3892F9EB6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D866-1910-4B43-BBA0-5BB3FF856FF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9" name="TextBox 8"/>
          <p:cNvSpPr txBox="1"/>
          <p:nvPr userDrawn="1"/>
        </p:nvSpPr>
        <p:spPr>
          <a:xfrm>
            <a:off x="1293555" y="6739570"/>
            <a:ext cx="1440159" cy="118430"/>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black"/>
                </a:solidFill>
                <a:effectLst/>
                <a:uLnTx/>
                <a:uFillTx/>
                <a:latin typeface="微软雅黑" panose="020F0502020204030204"/>
                <a:ea typeface="微软雅黑"/>
                <a:cs typeface="+mn-cs"/>
                <a:hlinkClick r:id="rId2"/>
              </a:rPr>
              <a:t>节日</a:t>
            </a:r>
            <a:r>
              <a:rPr kumimoji="0" lang="en-US" altLang="zh-CN" sz="100" b="0" i="0" u="none" strike="noStrike" kern="0" cap="none" spc="0" normalizeH="0" baseline="0" noProof="0" dirty="0">
                <a:ln>
                  <a:noFill/>
                </a:ln>
                <a:solidFill>
                  <a:prstClr val="black"/>
                </a:solidFill>
                <a:effectLst/>
                <a:uLnTx/>
                <a:uFillTx/>
                <a:latin typeface="微软雅黑" panose="020F0502020204030204"/>
                <a:ea typeface="微软雅黑"/>
                <a:cs typeface="+mn-cs"/>
                <a:hlinkClick r:id="rId2"/>
              </a:rPr>
              <a:t>PPT</a:t>
            </a:r>
            <a:r>
              <a:rPr kumimoji="0" lang="zh-CN" altLang="en-US" sz="100" b="0" i="0" u="none" strike="noStrike" kern="0" cap="none" spc="0" normalizeH="0" baseline="0" noProof="0" dirty="0">
                <a:ln>
                  <a:noFill/>
                </a:ln>
                <a:solidFill>
                  <a:prstClr val="black"/>
                </a:solidFill>
                <a:effectLst/>
                <a:uLnTx/>
                <a:uFillTx/>
                <a:latin typeface="微软雅黑" panose="020F0502020204030204"/>
                <a:ea typeface="微软雅黑"/>
                <a:cs typeface="+mn-cs"/>
                <a:hlinkClick r:id="rId2"/>
              </a:rPr>
              <a:t>模板</a:t>
            </a:r>
            <a:r>
              <a:rPr kumimoji="0" lang="zh-CN" altLang="en-US" sz="100" b="0" i="0" u="none" strike="noStrike" kern="0" cap="none" spc="0" normalizeH="0" baseline="0" noProof="0" dirty="0">
                <a:ln>
                  <a:noFill/>
                </a:ln>
                <a:solidFill>
                  <a:prstClr val="black"/>
                </a:solidFill>
                <a:effectLst/>
                <a:uLnTx/>
                <a:uFillTx/>
                <a:latin typeface="微软雅黑" panose="020F0502020204030204"/>
                <a:ea typeface="微软雅黑"/>
                <a:cs typeface="+mn-cs"/>
              </a:rPr>
              <a:t> </a:t>
            </a:r>
            <a:r>
              <a:rPr kumimoji="0" lang="en-US" altLang="zh-CN" sz="100" b="0" i="0" u="none" strike="noStrike" kern="0" cap="none" spc="0" normalizeH="0" baseline="0" noProof="0" dirty="0">
                <a:ln>
                  <a:noFill/>
                </a:ln>
                <a:solidFill>
                  <a:prstClr val="black"/>
                </a:solidFill>
                <a:effectLst/>
                <a:uLnTx/>
                <a:uFillTx/>
                <a:latin typeface="微软雅黑" panose="020F0502020204030204"/>
                <a:ea typeface="微软雅黑"/>
                <a:cs typeface="+mn-cs"/>
              </a:rPr>
              <a:t>http://www.1ppt.com/jieri/</a:t>
            </a:r>
          </a:p>
        </p:txBody>
      </p:sp>
    </p:spTree>
    <p:extLst>
      <p:ext uri="{BB962C8B-B14F-4D97-AF65-F5344CB8AC3E}">
        <p14:creationId xmlns:p14="http://schemas.microsoft.com/office/powerpoint/2010/main" val="2074716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AF0BDB4-DB29-4DDC-92AA-2D6C14F477E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EBCAB77-4E5B-4363-BC20-C572FAFE236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887610F-D9FB-4878-A243-C749506CF01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7E184E-8B76-4D12-B077-132C6B8E8C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5" name="页脚占位符 4">
            <a:extLst>
              <a:ext uri="{FF2B5EF4-FFF2-40B4-BE49-F238E27FC236}">
                <a16:creationId xmlns:a16="http://schemas.microsoft.com/office/drawing/2014/main" id="{F38DEC2C-1C88-4F54-9D7A-C2EFCD8486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灯片编号占位符 5">
            <a:extLst>
              <a:ext uri="{FF2B5EF4-FFF2-40B4-BE49-F238E27FC236}">
                <a16:creationId xmlns:a16="http://schemas.microsoft.com/office/drawing/2014/main" id="{CD9805E2-B596-44A2-9E87-E9F29B277C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D866-1910-4B43-BBA0-5BB3FF856FF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91905203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63415E8-12B8-49DF-8F84-3F9F02BE410C}"/>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B079765-E0AD-4245-B539-798CB87441E7}"/>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FB76B44-7520-4702-BDB2-A3A810C8443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7E184E-8B76-4D12-B077-132C6B8E8C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5" name="页脚占位符 4">
            <a:extLst>
              <a:ext uri="{FF2B5EF4-FFF2-40B4-BE49-F238E27FC236}">
                <a16:creationId xmlns:a16="http://schemas.microsoft.com/office/drawing/2014/main" id="{9CC4FE2A-02C5-4168-80E9-78711DEC4C3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灯片编号占位符 5">
            <a:extLst>
              <a:ext uri="{FF2B5EF4-FFF2-40B4-BE49-F238E27FC236}">
                <a16:creationId xmlns:a16="http://schemas.microsoft.com/office/drawing/2014/main" id="{A9C30321-7CDF-42C2-89A8-93D0D22491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D866-1910-4B43-BBA0-5BB3FF856FF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88943535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BEBA8EAE-BF5A-486C-A8C5-ECC9F3942E4B}">
                <a14:imgProps xmlns:a14="http://schemas.microsoft.com/office/drawing/2010/main">
                  <a14:imgLayer>
                    <a14:imgEffect>
                      <a14:artisticBlur/>
                    </a14:imgEffect>
                  </a14:imgLayer>
                </a14:imgProps>
              </a:ext>
              <a:ext uri="{28A0092B-C50C-407E-A947-70E740481C1C}">
                <a14:useLocalDpi xmlns:a14="http://schemas.microsoft.com/office/drawing/2010/main" val="0"/>
              </a:ext>
            </a:extLst>
          </a:blip>
          <a:srcRect l="5562" r="5562"/>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3" name="矩形: 圆角 2"/>
          <p:cNvSpPr/>
          <p:nvPr userDrawn="1"/>
        </p:nvSpPr>
        <p:spPr>
          <a:xfrm>
            <a:off x="148542" y="119364"/>
            <a:ext cx="11894916" cy="6619272"/>
          </a:xfrm>
          <a:prstGeom prst="roundRect">
            <a:avLst>
              <a:gd name="adj" fmla="val 5528"/>
            </a:avLst>
          </a:prstGeom>
          <a:solidFill>
            <a:schemeClr val="bg1">
              <a:alpha val="78000"/>
            </a:schemeClr>
          </a:solidFill>
          <a:ln>
            <a:solidFill>
              <a:srgbClr val="C814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l="62094" t="45149" r="14189" b="165"/>
          <a:stretch/>
        </p:blipFill>
        <p:spPr>
          <a:xfrm>
            <a:off x="10683433" y="5318118"/>
            <a:ext cx="1335901" cy="1539882"/>
          </a:xfrm>
          <a:prstGeom prst="rect">
            <a:avLst/>
          </a:prstGeom>
        </p:spPr>
      </p:pic>
      <p:sp>
        <p:nvSpPr>
          <p:cNvPr id="4" name="Rectangle 3">
            <a:extLst>
              <a:ext uri="{FF2B5EF4-FFF2-40B4-BE49-F238E27FC236}">
                <a16:creationId xmlns:a16="http://schemas.microsoft.com/office/drawing/2014/main" id="{EA5C3352-6CE1-4CD8-AE1A-9E85A9011B84}"/>
              </a:ext>
            </a:extLst>
          </p:cNvPr>
          <p:cNvSpPr/>
          <p:nvPr userDrawn="1"/>
        </p:nvSpPr>
        <p:spPr>
          <a:xfrm>
            <a:off x="2969246" y="119364"/>
            <a:ext cx="108395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FBE9EB"/>
                </a:solidFill>
                <a:effectLst/>
                <a:uLnTx/>
                <a:uFillTx/>
                <a:latin typeface="微软雅黑" panose="020F0502020204030204"/>
                <a:ea typeface="微软雅黑"/>
                <a:cs typeface="+mn-cs"/>
              </a:rPr>
              <a:t>Ms</a:t>
            </a:r>
            <a:r>
              <a:rPr kumimoji="0" lang="en-US" sz="1000" b="0" i="0" u="none" strike="noStrike" kern="1200" cap="none" spc="0" normalizeH="0" baseline="0" noProof="0" dirty="0">
                <a:ln>
                  <a:noFill/>
                </a:ln>
                <a:solidFill>
                  <a:srgbClr val="FBE9EB"/>
                </a:solidFill>
                <a:effectLst/>
                <a:uLnTx/>
                <a:uFillTx/>
                <a:latin typeface="微软雅黑" panose="020F0502020204030204"/>
                <a:ea typeface="微软雅黑"/>
                <a:cs typeface="+mn-cs"/>
              </a:rPr>
              <a:t> Ngoc Phan</a:t>
            </a:r>
          </a:p>
        </p:txBody>
      </p:sp>
    </p:spTree>
    <p:extLst>
      <p:ext uri="{BB962C8B-B14F-4D97-AF65-F5344CB8AC3E}">
        <p14:creationId xmlns:p14="http://schemas.microsoft.com/office/powerpoint/2010/main" val="2050763514"/>
      </p:ext>
    </p:extLst>
  </p:cSld>
  <p:clrMapOvr>
    <a:masterClrMapping/>
  </p:clrMapOvr>
  <p:extLst>
    <p:ext uri="{DCECCB84-F9BA-43D5-87BE-67443E8EF086}">
      <p15:sldGuideLst xmlns:p15="http://schemas.microsoft.com/office/powerpoint/2012/main">
        <p15:guide id="1" orient="horz" pos="2160">
          <p15:clr>
            <a:srgbClr val="FBAE40"/>
          </p15:clr>
        </p15:guide>
        <p15:guide id="2" pos="8831">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257452-E625-4A34-9EEE-3CD8A6847773}"/>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A6F7D59-65C6-4E7E-95EE-85502D6CF0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CDC5CD5-EFB4-472E-9866-D5C6074989A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7E184E-8B76-4D12-B077-132C6B8E8C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5" name="页脚占位符 4">
            <a:extLst>
              <a:ext uri="{FF2B5EF4-FFF2-40B4-BE49-F238E27FC236}">
                <a16:creationId xmlns:a16="http://schemas.microsoft.com/office/drawing/2014/main" id="{84D61304-7646-4440-AE65-7E6C949E284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灯片编号占位符 5">
            <a:extLst>
              <a:ext uri="{FF2B5EF4-FFF2-40B4-BE49-F238E27FC236}">
                <a16:creationId xmlns:a16="http://schemas.microsoft.com/office/drawing/2014/main" id="{83D1D935-DC41-4668-BEAF-E2CDD462F7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D866-1910-4B43-BBA0-5BB3FF856FF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423809352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7" name="图片 26">
            <a:extLst>
              <a:ext uri="{FF2B5EF4-FFF2-40B4-BE49-F238E27FC236}">
                <a16:creationId xmlns:a16="http://schemas.microsoft.com/office/drawing/2014/main" id="{FBD1D8F9-1220-4385-AA51-BD07D11810E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172" y="0"/>
            <a:ext cx="12223172" cy="6858000"/>
          </a:xfrm>
          <a:prstGeom prst="rect">
            <a:avLst/>
          </a:prstGeom>
        </p:spPr>
      </p:pic>
      <p:grpSp>
        <p:nvGrpSpPr>
          <p:cNvPr id="7" name="组合 6">
            <a:extLst>
              <a:ext uri="{FF2B5EF4-FFF2-40B4-BE49-F238E27FC236}">
                <a16:creationId xmlns:a16="http://schemas.microsoft.com/office/drawing/2014/main" id="{FA811433-D457-4C34-B5D6-7E3137154618}"/>
              </a:ext>
            </a:extLst>
          </p:cNvPr>
          <p:cNvGrpSpPr/>
          <p:nvPr userDrawn="1"/>
        </p:nvGrpSpPr>
        <p:grpSpPr>
          <a:xfrm>
            <a:off x="348916" y="920293"/>
            <a:ext cx="11393905" cy="5415384"/>
            <a:chOff x="415" y="1273"/>
            <a:chExt cx="18369" cy="9041"/>
          </a:xfrm>
          <a:solidFill>
            <a:schemeClr val="bg1"/>
          </a:solidFill>
          <a:effectLst>
            <a:outerShdw blurRad="381000" sx="101000" sy="101000" algn="ctr" rotWithShape="0">
              <a:prstClr val="black">
                <a:alpha val="40000"/>
              </a:prstClr>
            </a:outerShdw>
          </a:effectLst>
        </p:grpSpPr>
        <p:sp>
          <p:nvSpPr>
            <p:cNvPr id="8" name="矩形 7">
              <a:extLst>
                <a:ext uri="{FF2B5EF4-FFF2-40B4-BE49-F238E27FC236}">
                  <a16:creationId xmlns:a16="http://schemas.microsoft.com/office/drawing/2014/main" id="{E95A22DC-B9BB-4B99-AF70-6B7FAC196C76}"/>
                </a:ext>
              </a:extLst>
            </p:cNvPr>
            <p:cNvSpPr/>
            <p:nvPr userDrawn="1"/>
          </p:nvSpPr>
          <p:spPr>
            <a:xfrm>
              <a:off x="415" y="1527"/>
              <a:ext cx="18369" cy="87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sp>
          <p:nvSpPr>
            <p:cNvPr id="9" name="等腰三角形 8">
              <a:extLst>
                <a:ext uri="{FF2B5EF4-FFF2-40B4-BE49-F238E27FC236}">
                  <a16:creationId xmlns:a16="http://schemas.microsoft.com/office/drawing/2014/main" id="{76D98D9C-BA61-4C5A-ACFF-C02D599475A9}"/>
                </a:ext>
              </a:extLst>
            </p:cNvPr>
            <p:cNvSpPr/>
            <p:nvPr userDrawn="1"/>
          </p:nvSpPr>
          <p:spPr>
            <a:xfrm>
              <a:off x="2122" y="1273"/>
              <a:ext cx="1269" cy="28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cs"/>
                <a:sym typeface="+mn-ea"/>
              </a:endParaRPr>
            </a:p>
          </p:txBody>
        </p:sp>
      </p:grpSp>
      <p:sp>
        <p:nvSpPr>
          <p:cNvPr id="18" name="文本框 15">
            <a:extLst>
              <a:ext uri="{FF2B5EF4-FFF2-40B4-BE49-F238E27FC236}">
                <a16:creationId xmlns:a16="http://schemas.microsoft.com/office/drawing/2014/main" id="{66CA182D-433D-4F47-845C-023D6D96029D}"/>
              </a:ext>
            </a:extLst>
          </p:cNvPr>
          <p:cNvSpPr txBox="1"/>
          <p:nvPr userDrawn="1"/>
        </p:nvSpPr>
        <p:spPr>
          <a:xfrm>
            <a:off x="924622" y="338159"/>
            <a:ext cx="1569660"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30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节气详解</a:t>
            </a:r>
          </a:p>
        </p:txBody>
      </p:sp>
      <p:sp>
        <p:nvSpPr>
          <p:cNvPr id="19" name="矩形 18">
            <a:extLst>
              <a:ext uri="{FF2B5EF4-FFF2-40B4-BE49-F238E27FC236}">
                <a16:creationId xmlns:a16="http://schemas.microsoft.com/office/drawing/2014/main" id="{7553FF74-85C7-4F95-A854-4C437CDBC569}"/>
              </a:ext>
            </a:extLst>
          </p:cNvPr>
          <p:cNvSpPr/>
          <p:nvPr userDrawn="1"/>
        </p:nvSpPr>
        <p:spPr>
          <a:xfrm>
            <a:off x="1270668" y="798534"/>
            <a:ext cx="8763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sp>
        <p:nvSpPr>
          <p:cNvPr id="20" name="文本框 25">
            <a:extLst>
              <a:ext uri="{FF2B5EF4-FFF2-40B4-BE49-F238E27FC236}">
                <a16:creationId xmlns:a16="http://schemas.microsoft.com/office/drawing/2014/main" id="{EF4189CF-2625-4206-B4C8-81E903FF6093}"/>
              </a:ext>
            </a:extLst>
          </p:cNvPr>
          <p:cNvSpPr txBox="1"/>
          <p:nvPr userDrawn="1"/>
        </p:nvSpPr>
        <p:spPr>
          <a:xfrm>
            <a:off x="3925603"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sym typeface="+mn-ea"/>
              </a:rPr>
              <a:t>民俗特点</a:t>
            </a:r>
          </a:p>
        </p:txBody>
      </p:sp>
      <p:sp>
        <p:nvSpPr>
          <p:cNvPr id="21" name="矩形 20">
            <a:extLst>
              <a:ext uri="{FF2B5EF4-FFF2-40B4-BE49-F238E27FC236}">
                <a16:creationId xmlns:a16="http://schemas.microsoft.com/office/drawing/2014/main" id="{DFCEF9B8-51E1-4F4B-B5D7-AC72CF11F835}"/>
              </a:ext>
            </a:extLst>
          </p:cNvPr>
          <p:cNvSpPr/>
          <p:nvPr userDrawn="1"/>
        </p:nvSpPr>
        <p:spPr>
          <a:xfrm>
            <a:off x="4264058" y="798534"/>
            <a:ext cx="8763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sp>
        <p:nvSpPr>
          <p:cNvPr id="22" name="文本框 29">
            <a:extLst>
              <a:ext uri="{FF2B5EF4-FFF2-40B4-BE49-F238E27FC236}">
                <a16:creationId xmlns:a16="http://schemas.microsoft.com/office/drawing/2014/main" id="{94B20FA2-52B1-42E4-8290-4C068E4BAE60}"/>
              </a:ext>
            </a:extLst>
          </p:cNvPr>
          <p:cNvSpPr txBox="1"/>
          <p:nvPr userDrawn="1"/>
        </p:nvSpPr>
        <p:spPr>
          <a:xfrm>
            <a:off x="6764688"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sym typeface="+mn-ea"/>
              </a:rPr>
              <a:t>芒种饮食</a:t>
            </a:r>
          </a:p>
        </p:txBody>
      </p:sp>
      <p:sp>
        <p:nvSpPr>
          <p:cNvPr id="23" name="矩形 22">
            <a:extLst>
              <a:ext uri="{FF2B5EF4-FFF2-40B4-BE49-F238E27FC236}">
                <a16:creationId xmlns:a16="http://schemas.microsoft.com/office/drawing/2014/main" id="{8C219FE4-2EF9-4422-AE3D-70B73B09774B}"/>
              </a:ext>
            </a:extLst>
          </p:cNvPr>
          <p:cNvSpPr/>
          <p:nvPr userDrawn="1"/>
        </p:nvSpPr>
        <p:spPr>
          <a:xfrm>
            <a:off x="7103143" y="798534"/>
            <a:ext cx="8763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4" name="文本框 32">
            <a:extLst>
              <a:ext uri="{FF2B5EF4-FFF2-40B4-BE49-F238E27FC236}">
                <a16:creationId xmlns:a16="http://schemas.microsoft.com/office/drawing/2014/main" id="{E30802AE-87F6-4ED7-9DA0-DB9C1F1DA69D}"/>
              </a:ext>
            </a:extLst>
          </p:cNvPr>
          <p:cNvSpPr txBox="1"/>
          <p:nvPr userDrawn="1"/>
        </p:nvSpPr>
        <p:spPr>
          <a:xfrm>
            <a:off x="9681243"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sym typeface="+mn-ea"/>
              </a:rPr>
              <a:t>相关农谚</a:t>
            </a:r>
          </a:p>
        </p:txBody>
      </p:sp>
      <p:sp>
        <p:nvSpPr>
          <p:cNvPr id="25" name="矩形 24">
            <a:extLst>
              <a:ext uri="{FF2B5EF4-FFF2-40B4-BE49-F238E27FC236}">
                <a16:creationId xmlns:a16="http://schemas.microsoft.com/office/drawing/2014/main" id="{E24D909B-1492-45F0-8761-AB37D3F7D186}"/>
              </a:ext>
            </a:extLst>
          </p:cNvPr>
          <p:cNvSpPr/>
          <p:nvPr userDrawn="1"/>
        </p:nvSpPr>
        <p:spPr>
          <a:xfrm>
            <a:off x="10019698" y="798534"/>
            <a:ext cx="8763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29" name="图片 28">
            <a:extLst>
              <a:ext uri="{FF2B5EF4-FFF2-40B4-BE49-F238E27FC236}">
                <a16:creationId xmlns:a16="http://schemas.microsoft.com/office/drawing/2014/main" id="{8609751C-0CE7-4447-85B9-DF6FAC16A63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36009" y="137401"/>
            <a:ext cx="11393904" cy="6178789"/>
          </a:xfrm>
          <a:prstGeom prst="rect">
            <a:avLst/>
          </a:prstGeom>
        </p:spPr>
      </p:pic>
      <p:sp>
        <p:nvSpPr>
          <p:cNvPr id="15" name="Rectangle 14">
            <a:extLst>
              <a:ext uri="{FF2B5EF4-FFF2-40B4-BE49-F238E27FC236}">
                <a16:creationId xmlns:a16="http://schemas.microsoft.com/office/drawing/2014/main" id="{C9BB03EA-0440-492D-832C-5E71089DAF0C}"/>
              </a:ext>
            </a:extLst>
          </p:cNvPr>
          <p:cNvSpPr/>
          <p:nvPr userDrawn="1"/>
        </p:nvSpPr>
        <p:spPr>
          <a:xfrm>
            <a:off x="2969246" y="119364"/>
            <a:ext cx="108395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FBE9EB"/>
                </a:solidFill>
                <a:effectLst/>
                <a:uLnTx/>
                <a:uFillTx/>
                <a:latin typeface="微软雅黑" panose="020F0502020204030204"/>
                <a:ea typeface="微软雅黑"/>
                <a:cs typeface="+mn-cs"/>
              </a:rPr>
              <a:t>Ms</a:t>
            </a:r>
            <a:r>
              <a:rPr kumimoji="0" lang="en-US" sz="1000" b="0" i="0" u="none" strike="noStrike" kern="1200" cap="none" spc="0" normalizeH="0" baseline="0" noProof="0" dirty="0">
                <a:ln>
                  <a:noFill/>
                </a:ln>
                <a:solidFill>
                  <a:srgbClr val="FBE9EB"/>
                </a:solidFill>
                <a:effectLst/>
                <a:uLnTx/>
                <a:uFillTx/>
                <a:latin typeface="微软雅黑" panose="020F0502020204030204"/>
                <a:ea typeface="微软雅黑"/>
                <a:cs typeface="+mn-cs"/>
              </a:rPr>
              <a:t> Ngoc Phan</a:t>
            </a:r>
          </a:p>
        </p:txBody>
      </p:sp>
    </p:spTree>
    <p:extLst>
      <p:ext uri="{BB962C8B-B14F-4D97-AF65-F5344CB8AC3E}">
        <p14:creationId xmlns:p14="http://schemas.microsoft.com/office/powerpoint/2010/main" val="29957294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E426D79D-9004-4091-93D1-84CB17D3BED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172" y="0"/>
            <a:ext cx="12223172" cy="6858000"/>
          </a:xfrm>
          <a:prstGeom prst="rect">
            <a:avLst/>
          </a:prstGeom>
        </p:spPr>
      </p:pic>
      <p:grpSp>
        <p:nvGrpSpPr>
          <p:cNvPr id="21" name="组合 20">
            <a:extLst>
              <a:ext uri="{FF2B5EF4-FFF2-40B4-BE49-F238E27FC236}">
                <a16:creationId xmlns:a16="http://schemas.microsoft.com/office/drawing/2014/main" id="{70DE4D91-A48F-4EF9-9311-F448970886EB}"/>
              </a:ext>
            </a:extLst>
          </p:cNvPr>
          <p:cNvGrpSpPr/>
          <p:nvPr userDrawn="1"/>
        </p:nvGrpSpPr>
        <p:grpSpPr>
          <a:xfrm>
            <a:off x="348916" y="920293"/>
            <a:ext cx="11393905" cy="5415384"/>
            <a:chOff x="415" y="1273"/>
            <a:chExt cx="18369" cy="9041"/>
          </a:xfrm>
          <a:solidFill>
            <a:schemeClr val="bg1"/>
          </a:solidFill>
          <a:effectLst>
            <a:outerShdw blurRad="381000" sx="101000" sy="101000" algn="ctr" rotWithShape="0">
              <a:prstClr val="black">
                <a:alpha val="40000"/>
              </a:prstClr>
            </a:outerShdw>
          </a:effectLst>
        </p:grpSpPr>
        <p:sp>
          <p:nvSpPr>
            <p:cNvPr id="22" name="矩形 21">
              <a:extLst>
                <a:ext uri="{FF2B5EF4-FFF2-40B4-BE49-F238E27FC236}">
                  <a16:creationId xmlns:a16="http://schemas.microsoft.com/office/drawing/2014/main" id="{EB2BDB89-A9F2-4534-AC05-52DDB7CEE80E}"/>
                </a:ext>
              </a:extLst>
            </p:cNvPr>
            <p:cNvSpPr/>
            <p:nvPr userDrawn="1"/>
          </p:nvSpPr>
          <p:spPr>
            <a:xfrm>
              <a:off x="415" y="1527"/>
              <a:ext cx="18369" cy="87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3" name="等腰三角形 22">
              <a:extLst>
                <a:ext uri="{FF2B5EF4-FFF2-40B4-BE49-F238E27FC236}">
                  <a16:creationId xmlns:a16="http://schemas.microsoft.com/office/drawing/2014/main" id="{29645B6B-36CD-4ED5-9D4C-8196B8AF4639}"/>
                </a:ext>
              </a:extLst>
            </p:cNvPr>
            <p:cNvSpPr/>
            <p:nvPr userDrawn="1"/>
          </p:nvSpPr>
          <p:spPr>
            <a:xfrm>
              <a:off x="6799" y="1273"/>
              <a:ext cx="1269" cy="28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grpSp>
      <p:sp>
        <p:nvSpPr>
          <p:cNvPr id="24" name="文本框 15">
            <a:extLst>
              <a:ext uri="{FF2B5EF4-FFF2-40B4-BE49-F238E27FC236}">
                <a16:creationId xmlns:a16="http://schemas.microsoft.com/office/drawing/2014/main" id="{9CCF0683-2202-4C58-8202-9384FD27B46B}"/>
              </a:ext>
            </a:extLst>
          </p:cNvPr>
          <p:cNvSpPr txBox="1"/>
          <p:nvPr userDrawn="1"/>
        </p:nvSpPr>
        <p:spPr>
          <a:xfrm>
            <a:off x="924623" y="338159"/>
            <a:ext cx="1569660"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300" normalizeH="0" baseline="0" noProof="0" dirty="0">
                <a:ln>
                  <a:noFill/>
                </a:ln>
                <a:solidFill>
                  <a:srgbClr val="969696"/>
                </a:solidFill>
                <a:effectLst/>
                <a:uLnTx/>
                <a:uFillTx/>
                <a:latin typeface="微软雅黑" panose="020B0503020204020204" pitchFamily="34" charset="-122"/>
                <a:ea typeface="微软雅黑" panose="020B0503020204020204" pitchFamily="34" charset="-122"/>
                <a:cs typeface="+mn-cs"/>
                <a:sym typeface="+mn-ea"/>
              </a:rPr>
              <a:t>节气详解</a:t>
            </a:r>
          </a:p>
        </p:txBody>
      </p:sp>
      <p:sp>
        <p:nvSpPr>
          <p:cNvPr id="25" name="矩形 24">
            <a:extLst>
              <a:ext uri="{FF2B5EF4-FFF2-40B4-BE49-F238E27FC236}">
                <a16:creationId xmlns:a16="http://schemas.microsoft.com/office/drawing/2014/main" id="{772CF426-E747-4342-8258-4168DD5EE47F}"/>
              </a:ext>
            </a:extLst>
          </p:cNvPr>
          <p:cNvSpPr/>
          <p:nvPr userDrawn="1"/>
        </p:nvSpPr>
        <p:spPr>
          <a:xfrm>
            <a:off x="1270668" y="798534"/>
            <a:ext cx="876300" cy="720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969696"/>
              </a:solidFill>
              <a:effectLst/>
              <a:uLnTx/>
              <a:uFillTx/>
              <a:latin typeface="微软雅黑" panose="020B0503020204020204" pitchFamily="34" charset="-122"/>
              <a:ea typeface="微软雅黑" panose="020B0503020204020204" pitchFamily="34" charset="-122"/>
              <a:cs typeface="+mn-cs"/>
              <a:sym typeface="+mn-ea"/>
            </a:endParaRPr>
          </a:p>
        </p:txBody>
      </p:sp>
      <p:sp>
        <p:nvSpPr>
          <p:cNvPr id="26" name="文本框 25">
            <a:extLst>
              <a:ext uri="{FF2B5EF4-FFF2-40B4-BE49-F238E27FC236}">
                <a16:creationId xmlns:a16="http://schemas.microsoft.com/office/drawing/2014/main" id="{867B3CD1-3090-4BA6-9B96-EBBBD01C0307}"/>
              </a:ext>
            </a:extLst>
          </p:cNvPr>
          <p:cNvSpPr txBox="1"/>
          <p:nvPr userDrawn="1"/>
        </p:nvSpPr>
        <p:spPr>
          <a:xfrm>
            <a:off x="3925603"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30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民俗特点</a:t>
            </a:r>
          </a:p>
        </p:txBody>
      </p:sp>
      <p:sp>
        <p:nvSpPr>
          <p:cNvPr id="27" name="矩形 26">
            <a:extLst>
              <a:ext uri="{FF2B5EF4-FFF2-40B4-BE49-F238E27FC236}">
                <a16:creationId xmlns:a16="http://schemas.microsoft.com/office/drawing/2014/main" id="{FF989BED-28F3-4901-BF8B-F5999AAC5C4E}"/>
              </a:ext>
            </a:extLst>
          </p:cNvPr>
          <p:cNvSpPr/>
          <p:nvPr userDrawn="1"/>
        </p:nvSpPr>
        <p:spPr>
          <a:xfrm>
            <a:off x="4264058" y="798534"/>
            <a:ext cx="8763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sp>
        <p:nvSpPr>
          <p:cNvPr id="28" name="文本框 29">
            <a:extLst>
              <a:ext uri="{FF2B5EF4-FFF2-40B4-BE49-F238E27FC236}">
                <a16:creationId xmlns:a16="http://schemas.microsoft.com/office/drawing/2014/main" id="{EFEFE51F-B81A-4CB9-9989-8800F577BB9D}"/>
              </a:ext>
            </a:extLst>
          </p:cNvPr>
          <p:cNvSpPr txBox="1"/>
          <p:nvPr userDrawn="1"/>
        </p:nvSpPr>
        <p:spPr>
          <a:xfrm>
            <a:off x="6764688"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sym typeface="+mn-ea"/>
              </a:rPr>
              <a:t>芒种饮食</a:t>
            </a:r>
          </a:p>
        </p:txBody>
      </p:sp>
      <p:sp>
        <p:nvSpPr>
          <p:cNvPr id="29" name="矩形 28">
            <a:extLst>
              <a:ext uri="{FF2B5EF4-FFF2-40B4-BE49-F238E27FC236}">
                <a16:creationId xmlns:a16="http://schemas.microsoft.com/office/drawing/2014/main" id="{466FDE65-D8BC-4E97-A02D-013090859B3F}"/>
              </a:ext>
            </a:extLst>
          </p:cNvPr>
          <p:cNvSpPr/>
          <p:nvPr userDrawn="1"/>
        </p:nvSpPr>
        <p:spPr>
          <a:xfrm>
            <a:off x="7103143" y="798534"/>
            <a:ext cx="8763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0" name="文本框 32">
            <a:extLst>
              <a:ext uri="{FF2B5EF4-FFF2-40B4-BE49-F238E27FC236}">
                <a16:creationId xmlns:a16="http://schemas.microsoft.com/office/drawing/2014/main" id="{FF51857C-4C6C-40D3-8940-3A34C80613C5}"/>
              </a:ext>
            </a:extLst>
          </p:cNvPr>
          <p:cNvSpPr txBox="1"/>
          <p:nvPr userDrawn="1"/>
        </p:nvSpPr>
        <p:spPr>
          <a:xfrm>
            <a:off x="9681243"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sym typeface="+mn-ea"/>
              </a:rPr>
              <a:t>相关农谚</a:t>
            </a:r>
          </a:p>
        </p:txBody>
      </p:sp>
      <p:sp>
        <p:nvSpPr>
          <p:cNvPr id="31" name="矩形 30">
            <a:extLst>
              <a:ext uri="{FF2B5EF4-FFF2-40B4-BE49-F238E27FC236}">
                <a16:creationId xmlns:a16="http://schemas.microsoft.com/office/drawing/2014/main" id="{77D13830-CDD5-4395-8A39-5C68BF8FA432}"/>
              </a:ext>
            </a:extLst>
          </p:cNvPr>
          <p:cNvSpPr/>
          <p:nvPr userDrawn="1"/>
        </p:nvSpPr>
        <p:spPr>
          <a:xfrm>
            <a:off x="10019698" y="798534"/>
            <a:ext cx="8763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32" name="图片 31">
            <a:extLst>
              <a:ext uri="{FF2B5EF4-FFF2-40B4-BE49-F238E27FC236}">
                <a16:creationId xmlns:a16="http://schemas.microsoft.com/office/drawing/2014/main" id="{149E7A65-3036-47D5-A91D-B9057BF9F23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48917" y="170536"/>
            <a:ext cx="11393904" cy="6178789"/>
          </a:xfrm>
          <a:prstGeom prst="rect">
            <a:avLst/>
          </a:prstGeom>
        </p:spPr>
      </p:pic>
      <p:sp>
        <p:nvSpPr>
          <p:cNvPr id="15" name="Rectangle 14">
            <a:extLst>
              <a:ext uri="{FF2B5EF4-FFF2-40B4-BE49-F238E27FC236}">
                <a16:creationId xmlns:a16="http://schemas.microsoft.com/office/drawing/2014/main" id="{0E371AFD-3010-46DF-8F4E-C15A438D5155}"/>
              </a:ext>
            </a:extLst>
          </p:cNvPr>
          <p:cNvSpPr/>
          <p:nvPr userDrawn="1"/>
        </p:nvSpPr>
        <p:spPr>
          <a:xfrm>
            <a:off x="2969246" y="119364"/>
            <a:ext cx="108395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FBE9EB"/>
                </a:solidFill>
                <a:effectLst/>
                <a:uLnTx/>
                <a:uFillTx/>
                <a:latin typeface="微软雅黑" panose="020F0502020204030204"/>
                <a:ea typeface="微软雅黑"/>
                <a:cs typeface="+mn-cs"/>
              </a:rPr>
              <a:t>Ms</a:t>
            </a:r>
            <a:r>
              <a:rPr kumimoji="0" lang="en-US" sz="1000" b="0" i="0" u="none" strike="noStrike" kern="1200" cap="none" spc="0" normalizeH="0" baseline="0" noProof="0" dirty="0">
                <a:ln>
                  <a:noFill/>
                </a:ln>
                <a:solidFill>
                  <a:srgbClr val="FBE9EB"/>
                </a:solidFill>
                <a:effectLst/>
                <a:uLnTx/>
                <a:uFillTx/>
                <a:latin typeface="微软雅黑" panose="020F0502020204030204"/>
                <a:ea typeface="微软雅黑"/>
                <a:cs typeface="+mn-cs"/>
              </a:rPr>
              <a:t> Ngoc Phan</a:t>
            </a:r>
          </a:p>
        </p:txBody>
      </p:sp>
    </p:spTree>
    <p:extLst>
      <p:ext uri="{BB962C8B-B14F-4D97-AF65-F5344CB8AC3E}">
        <p14:creationId xmlns:p14="http://schemas.microsoft.com/office/powerpoint/2010/main" val="25015018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A7E69-F80C-4A97-8DC6-AE74334749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A22AB4-4778-48DC-9E46-369FC807D46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F3DFD2-1B77-4E56-B5AA-E0F97FA95F74}"/>
              </a:ext>
            </a:extLst>
          </p:cNvPr>
          <p:cNvSpPr>
            <a:spLocks noGrp="1"/>
          </p:cNvSpPr>
          <p:nvPr>
            <p:ph type="dt" sz="half" idx="10"/>
          </p:nvPr>
        </p:nvSpPr>
        <p:spPr/>
        <p:txBody>
          <a:bodyPr/>
          <a:lstStyle/>
          <a:p>
            <a:fld id="{AE90A2A8-DD09-4ECF-9C06-13A3E19D12BF}" type="datetimeFigureOut">
              <a:rPr lang="en-US" smtClean="0"/>
              <a:t>7/1/23</a:t>
            </a:fld>
            <a:endParaRPr lang="en-US"/>
          </a:p>
        </p:txBody>
      </p:sp>
      <p:sp>
        <p:nvSpPr>
          <p:cNvPr id="5" name="Footer Placeholder 4">
            <a:extLst>
              <a:ext uri="{FF2B5EF4-FFF2-40B4-BE49-F238E27FC236}">
                <a16:creationId xmlns:a16="http://schemas.microsoft.com/office/drawing/2014/main" id="{11B24292-88D2-487F-91CE-42825E98E7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A9A2EA-8FEA-484A-9B2C-1509447E3549}"/>
              </a:ext>
            </a:extLst>
          </p:cNvPr>
          <p:cNvSpPr>
            <a:spLocks noGrp="1"/>
          </p:cNvSpPr>
          <p:nvPr>
            <p:ph type="sldNum" sz="quarter" idx="12"/>
          </p:nvPr>
        </p:nvSpPr>
        <p:spPr/>
        <p:txBody>
          <a:bodyPr/>
          <a:lstStyle/>
          <a:p>
            <a:fld id="{4FD10BE6-E645-41BF-BB1E-D9899B03ED46}" type="slidenum">
              <a:rPr lang="en-US" smtClean="0"/>
              <a:t>‹#›</a:t>
            </a:fld>
            <a:endParaRPr lang="en-US"/>
          </a:p>
        </p:txBody>
      </p:sp>
    </p:spTree>
    <p:extLst>
      <p:ext uri="{BB962C8B-B14F-4D97-AF65-F5344CB8AC3E}">
        <p14:creationId xmlns:p14="http://schemas.microsoft.com/office/powerpoint/2010/main" val="356904314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A3BF1E66-01FE-44B5-A8E0-E25E5BFE2E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172" y="0"/>
            <a:ext cx="12223172" cy="6858000"/>
          </a:xfrm>
          <a:prstGeom prst="rect">
            <a:avLst/>
          </a:prstGeom>
        </p:spPr>
      </p:pic>
      <p:grpSp>
        <p:nvGrpSpPr>
          <p:cNvPr id="22" name="组合 21">
            <a:extLst>
              <a:ext uri="{FF2B5EF4-FFF2-40B4-BE49-F238E27FC236}">
                <a16:creationId xmlns:a16="http://schemas.microsoft.com/office/drawing/2014/main" id="{6767AFF6-FCCC-4705-8F8F-D69ECDC08D44}"/>
              </a:ext>
            </a:extLst>
          </p:cNvPr>
          <p:cNvGrpSpPr/>
          <p:nvPr userDrawn="1"/>
        </p:nvGrpSpPr>
        <p:grpSpPr>
          <a:xfrm>
            <a:off x="348916" y="920293"/>
            <a:ext cx="11393905" cy="5415384"/>
            <a:chOff x="415" y="1273"/>
            <a:chExt cx="18369" cy="9041"/>
          </a:xfrm>
          <a:solidFill>
            <a:schemeClr val="bg1"/>
          </a:solidFill>
          <a:effectLst>
            <a:outerShdw blurRad="381000" sx="101000" sy="101000" algn="ctr" rotWithShape="0">
              <a:prstClr val="black">
                <a:alpha val="40000"/>
              </a:prstClr>
            </a:outerShdw>
          </a:effectLst>
        </p:grpSpPr>
        <p:sp>
          <p:nvSpPr>
            <p:cNvPr id="23" name="矩形 22">
              <a:extLst>
                <a:ext uri="{FF2B5EF4-FFF2-40B4-BE49-F238E27FC236}">
                  <a16:creationId xmlns:a16="http://schemas.microsoft.com/office/drawing/2014/main" id="{565D140B-E2D1-4910-ACB3-3A261D92EFD3}"/>
                </a:ext>
              </a:extLst>
            </p:cNvPr>
            <p:cNvSpPr/>
            <p:nvPr userDrawn="1"/>
          </p:nvSpPr>
          <p:spPr>
            <a:xfrm>
              <a:off x="415" y="1527"/>
              <a:ext cx="18369" cy="87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4" name="等腰三角形 23">
              <a:extLst>
                <a:ext uri="{FF2B5EF4-FFF2-40B4-BE49-F238E27FC236}">
                  <a16:creationId xmlns:a16="http://schemas.microsoft.com/office/drawing/2014/main" id="{7DAE7E61-6EF4-43F0-804C-B81EA2FAF5CD}"/>
                </a:ext>
              </a:extLst>
            </p:cNvPr>
            <p:cNvSpPr/>
            <p:nvPr userDrawn="1"/>
          </p:nvSpPr>
          <p:spPr>
            <a:xfrm>
              <a:off x="11304" y="1273"/>
              <a:ext cx="1269" cy="28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grpSp>
      <p:sp>
        <p:nvSpPr>
          <p:cNvPr id="25" name="文本框 15">
            <a:extLst>
              <a:ext uri="{FF2B5EF4-FFF2-40B4-BE49-F238E27FC236}">
                <a16:creationId xmlns:a16="http://schemas.microsoft.com/office/drawing/2014/main" id="{3FC09969-0758-4B1A-9DF6-FB6909FC5B7B}"/>
              </a:ext>
            </a:extLst>
          </p:cNvPr>
          <p:cNvSpPr txBox="1"/>
          <p:nvPr userDrawn="1"/>
        </p:nvSpPr>
        <p:spPr>
          <a:xfrm>
            <a:off x="924622" y="338159"/>
            <a:ext cx="1569660"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300" normalizeH="0" baseline="0" noProof="0" dirty="0">
                <a:ln>
                  <a:noFill/>
                </a:ln>
                <a:solidFill>
                  <a:srgbClr val="969696"/>
                </a:solidFill>
                <a:effectLst/>
                <a:uLnTx/>
                <a:uFillTx/>
                <a:latin typeface="微软雅黑" panose="020B0503020204020204" pitchFamily="34" charset="-122"/>
                <a:ea typeface="微软雅黑" panose="020B0503020204020204" pitchFamily="34" charset="-122"/>
                <a:cs typeface="+mn-cs"/>
                <a:sym typeface="+mn-ea"/>
              </a:rPr>
              <a:t>节气详解</a:t>
            </a:r>
          </a:p>
        </p:txBody>
      </p:sp>
      <p:sp>
        <p:nvSpPr>
          <p:cNvPr id="26" name="矩形 25">
            <a:extLst>
              <a:ext uri="{FF2B5EF4-FFF2-40B4-BE49-F238E27FC236}">
                <a16:creationId xmlns:a16="http://schemas.microsoft.com/office/drawing/2014/main" id="{7719BCFF-D57F-42AD-A438-3372750C4E27}"/>
              </a:ext>
            </a:extLst>
          </p:cNvPr>
          <p:cNvSpPr/>
          <p:nvPr userDrawn="1"/>
        </p:nvSpPr>
        <p:spPr>
          <a:xfrm>
            <a:off x="1270668" y="798534"/>
            <a:ext cx="876300" cy="720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969696"/>
              </a:solidFill>
              <a:effectLst/>
              <a:uLnTx/>
              <a:uFillTx/>
              <a:latin typeface="微软雅黑" panose="020B0503020204020204" pitchFamily="34" charset="-122"/>
              <a:ea typeface="微软雅黑" panose="020B0503020204020204" pitchFamily="34" charset="-122"/>
              <a:cs typeface="+mn-cs"/>
              <a:sym typeface="+mn-ea"/>
            </a:endParaRPr>
          </a:p>
        </p:txBody>
      </p:sp>
      <p:sp>
        <p:nvSpPr>
          <p:cNvPr id="27" name="文本框 25">
            <a:extLst>
              <a:ext uri="{FF2B5EF4-FFF2-40B4-BE49-F238E27FC236}">
                <a16:creationId xmlns:a16="http://schemas.microsoft.com/office/drawing/2014/main" id="{63DD067F-41FB-43C7-9ED3-C026E6DE8181}"/>
              </a:ext>
            </a:extLst>
          </p:cNvPr>
          <p:cNvSpPr txBox="1"/>
          <p:nvPr userDrawn="1"/>
        </p:nvSpPr>
        <p:spPr>
          <a:xfrm>
            <a:off x="3925603"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sym typeface="+mn-ea"/>
              </a:rPr>
              <a:t>民俗特点</a:t>
            </a:r>
          </a:p>
        </p:txBody>
      </p:sp>
      <p:sp>
        <p:nvSpPr>
          <p:cNvPr id="28" name="矩形 27">
            <a:extLst>
              <a:ext uri="{FF2B5EF4-FFF2-40B4-BE49-F238E27FC236}">
                <a16:creationId xmlns:a16="http://schemas.microsoft.com/office/drawing/2014/main" id="{869AE062-6D5D-4EE5-85E6-FC79244F63DB}"/>
              </a:ext>
            </a:extLst>
          </p:cNvPr>
          <p:cNvSpPr/>
          <p:nvPr userDrawn="1"/>
        </p:nvSpPr>
        <p:spPr>
          <a:xfrm>
            <a:off x="4264058" y="798534"/>
            <a:ext cx="8763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sp>
        <p:nvSpPr>
          <p:cNvPr id="29" name="文本框 29">
            <a:extLst>
              <a:ext uri="{FF2B5EF4-FFF2-40B4-BE49-F238E27FC236}">
                <a16:creationId xmlns:a16="http://schemas.microsoft.com/office/drawing/2014/main" id="{1330777A-F410-4BAD-8AFA-3FE373525B66}"/>
              </a:ext>
            </a:extLst>
          </p:cNvPr>
          <p:cNvSpPr txBox="1"/>
          <p:nvPr userDrawn="1"/>
        </p:nvSpPr>
        <p:spPr>
          <a:xfrm>
            <a:off x="6764688"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30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芒种饮食</a:t>
            </a:r>
          </a:p>
        </p:txBody>
      </p:sp>
      <p:sp>
        <p:nvSpPr>
          <p:cNvPr id="30" name="矩形 29">
            <a:extLst>
              <a:ext uri="{FF2B5EF4-FFF2-40B4-BE49-F238E27FC236}">
                <a16:creationId xmlns:a16="http://schemas.microsoft.com/office/drawing/2014/main" id="{E23385B1-FBC1-4F36-9B94-A8CDFD527BFD}"/>
              </a:ext>
            </a:extLst>
          </p:cNvPr>
          <p:cNvSpPr/>
          <p:nvPr userDrawn="1"/>
        </p:nvSpPr>
        <p:spPr>
          <a:xfrm>
            <a:off x="7103143" y="798534"/>
            <a:ext cx="8763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1" name="文本框 32">
            <a:extLst>
              <a:ext uri="{FF2B5EF4-FFF2-40B4-BE49-F238E27FC236}">
                <a16:creationId xmlns:a16="http://schemas.microsoft.com/office/drawing/2014/main" id="{5B08D16E-ED0D-434F-8FEC-4D793F651DC5}"/>
              </a:ext>
            </a:extLst>
          </p:cNvPr>
          <p:cNvSpPr txBox="1"/>
          <p:nvPr userDrawn="1"/>
        </p:nvSpPr>
        <p:spPr>
          <a:xfrm>
            <a:off x="9681243"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sym typeface="+mn-ea"/>
              </a:rPr>
              <a:t>相关农谚</a:t>
            </a:r>
          </a:p>
        </p:txBody>
      </p:sp>
      <p:sp>
        <p:nvSpPr>
          <p:cNvPr id="32" name="矩形 31">
            <a:extLst>
              <a:ext uri="{FF2B5EF4-FFF2-40B4-BE49-F238E27FC236}">
                <a16:creationId xmlns:a16="http://schemas.microsoft.com/office/drawing/2014/main" id="{E290F17A-56C4-4085-9B68-992F1BA5CC69}"/>
              </a:ext>
            </a:extLst>
          </p:cNvPr>
          <p:cNvSpPr/>
          <p:nvPr userDrawn="1"/>
        </p:nvSpPr>
        <p:spPr>
          <a:xfrm>
            <a:off x="10019698" y="798534"/>
            <a:ext cx="8763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33" name="图片 32">
            <a:extLst>
              <a:ext uri="{FF2B5EF4-FFF2-40B4-BE49-F238E27FC236}">
                <a16:creationId xmlns:a16="http://schemas.microsoft.com/office/drawing/2014/main" id="{E9913EAC-A6BC-4864-ABCC-739F91FE65E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48916" y="156888"/>
            <a:ext cx="11393904" cy="6178789"/>
          </a:xfrm>
          <a:prstGeom prst="rect">
            <a:avLst/>
          </a:prstGeom>
        </p:spPr>
      </p:pic>
      <p:sp>
        <p:nvSpPr>
          <p:cNvPr id="15" name="Rectangle 14">
            <a:extLst>
              <a:ext uri="{FF2B5EF4-FFF2-40B4-BE49-F238E27FC236}">
                <a16:creationId xmlns:a16="http://schemas.microsoft.com/office/drawing/2014/main" id="{B59D9C91-D7E6-4409-B97E-85071CB6F689}"/>
              </a:ext>
            </a:extLst>
          </p:cNvPr>
          <p:cNvSpPr/>
          <p:nvPr userDrawn="1"/>
        </p:nvSpPr>
        <p:spPr>
          <a:xfrm>
            <a:off x="2969246" y="119364"/>
            <a:ext cx="108395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FBE9EB"/>
                </a:solidFill>
                <a:effectLst/>
                <a:uLnTx/>
                <a:uFillTx/>
                <a:latin typeface="微软雅黑" panose="020F0502020204030204"/>
                <a:ea typeface="微软雅黑"/>
                <a:cs typeface="+mn-cs"/>
              </a:rPr>
              <a:t>Ms</a:t>
            </a:r>
            <a:r>
              <a:rPr kumimoji="0" lang="en-US" sz="1000" b="0" i="0" u="none" strike="noStrike" kern="1200" cap="none" spc="0" normalizeH="0" baseline="0" noProof="0" dirty="0">
                <a:ln>
                  <a:noFill/>
                </a:ln>
                <a:solidFill>
                  <a:srgbClr val="FBE9EB"/>
                </a:solidFill>
                <a:effectLst/>
                <a:uLnTx/>
                <a:uFillTx/>
                <a:latin typeface="微软雅黑" panose="020F0502020204030204"/>
                <a:ea typeface="微软雅黑"/>
                <a:cs typeface="+mn-cs"/>
              </a:rPr>
              <a:t> Ngoc Phan</a:t>
            </a:r>
          </a:p>
        </p:txBody>
      </p:sp>
    </p:spTree>
    <p:extLst>
      <p:ext uri="{BB962C8B-B14F-4D97-AF65-F5344CB8AC3E}">
        <p14:creationId xmlns:p14="http://schemas.microsoft.com/office/powerpoint/2010/main" val="147588068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BE9A4C4-7040-45DC-9942-F3C87C9918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172" y="0"/>
            <a:ext cx="12223172" cy="6858000"/>
          </a:xfrm>
          <a:prstGeom prst="rect">
            <a:avLst/>
          </a:prstGeom>
        </p:spPr>
      </p:pic>
      <p:grpSp>
        <p:nvGrpSpPr>
          <p:cNvPr id="11" name="组合 10">
            <a:extLst>
              <a:ext uri="{FF2B5EF4-FFF2-40B4-BE49-F238E27FC236}">
                <a16:creationId xmlns:a16="http://schemas.microsoft.com/office/drawing/2014/main" id="{B4FA277F-F04B-4F92-AEFE-A6D7372FF681}"/>
              </a:ext>
            </a:extLst>
          </p:cNvPr>
          <p:cNvGrpSpPr/>
          <p:nvPr userDrawn="1"/>
        </p:nvGrpSpPr>
        <p:grpSpPr>
          <a:xfrm>
            <a:off x="348916" y="920293"/>
            <a:ext cx="11393905" cy="5415384"/>
            <a:chOff x="415" y="1273"/>
            <a:chExt cx="18369" cy="9041"/>
          </a:xfrm>
          <a:solidFill>
            <a:schemeClr val="bg1"/>
          </a:solidFill>
          <a:effectLst>
            <a:outerShdw blurRad="381000" sx="101000" sy="101000" algn="ctr" rotWithShape="0">
              <a:prstClr val="black">
                <a:alpha val="40000"/>
              </a:prstClr>
            </a:outerShdw>
          </a:effectLst>
        </p:grpSpPr>
        <p:sp>
          <p:nvSpPr>
            <p:cNvPr id="12" name="矩形 11">
              <a:extLst>
                <a:ext uri="{FF2B5EF4-FFF2-40B4-BE49-F238E27FC236}">
                  <a16:creationId xmlns:a16="http://schemas.microsoft.com/office/drawing/2014/main" id="{900DA892-FE35-4837-B68D-E052BC8AC8AB}"/>
                </a:ext>
              </a:extLst>
            </p:cNvPr>
            <p:cNvSpPr/>
            <p:nvPr userDrawn="1"/>
          </p:nvSpPr>
          <p:spPr>
            <a:xfrm>
              <a:off x="415" y="1527"/>
              <a:ext cx="18369" cy="87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3" name="等腰三角形 22">
              <a:extLst>
                <a:ext uri="{FF2B5EF4-FFF2-40B4-BE49-F238E27FC236}">
                  <a16:creationId xmlns:a16="http://schemas.microsoft.com/office/drawing/2014/main" id="{65DFFC92-3553-4DEE-8018-C82109D6BBFC}"/>
                </a:ext>
              </a:extLst>
            </p:cNvPr>
            <p:cNvSpPr/>
            <p:nvPr userDrawn="1"/>
          </p:nvSpPr>
          <p:spPr>
            <a:xfrm>
              <a:off x="16150" y="1273"/>
              <a:ext cx="1269" cy="28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grpSp>
      <p:sp>
        <p:nvSpPr>
          <p:cNvPr id="14" name="文本框 15">
            <a:extLst>
              <a:ext uri="{FF2B5EF4-FFF2-40B4-BE49-F238E27FC236}">
                <a16:creationId xmlns:a16="http://schemas.microsoft.com/office/drawing/2014/main" id="{0A44E00E-EAE0-4CB7-85C6-40F5CFC4C2EA}"/>
              </a:ext>
            </a:extLst>
          </p:cNvPr>
          <p:cNvSpPr txBox="1"/>
          <p:nvPr userDrawn="1"/>
        </p:nvSpPr>
        <p:spPr>
          <a:xfrm>
            <a:off x="924622" y="338159"/>
            <a:ext cx="1569660"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300" normalizeH="0" baseline="0" noProof="0" dirty="0">
                <a:ln>
                  <a:noFill/>
                </a:ln>
                <a:solidFill>
                  <a:srgbClr val="969696"/>
                </a:solidFill>
                <a:effectLst/>
                <a:uLnTx/>
                <a:uFillTx/>
                <a:latin typeface="微软雅黑" panose="020B0503020204020204" pitchFamily="34" charset="-122"/>
                <a:ea typeface="微软雅黑" panose="020B0503020204020204" pitchFamily="34" charset="-122"/>
                <a:cs typeface="+mn-cs"/>
                <a:sym typeface="+mn-ea"/>
              </a:rPr>
              <a:t>节气详解</a:t>
            </a:r>
          </a:p>
        </p:txBody>
      </p:sp>
      <p:sp>
        <p:nvSpPr>
          <p:cNvPr id="15" name="矩形 14">
            <a:extLst>
              <a:ext uri="{FF2B5EF4-FFF2-40B4-BE49-F238E27FC236}">
                <a16:creationId xmlns:a16="http://schemas.microsoft.com/office/drawing/2014/main" id="{E04AB9CE-C4BC-407B-B26D-F3E5FE314721}"/>
              </a:ext>
            </a:extLst>
          </p:cNvPr>
          <p:cNvSpPr/>
          <p:nvPr userDrawn="1"/>
        </p:nvSpPr>
        <p:spPr>
          <a:xfrm>
            <a:off x="1270668" y="798534"/>
            <a:ext cx="876300" cy="720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969696"/>
              </a:solidFill>
              <a:effectLst/>
              <a:uLnTx/>
              <a:uFillTx/>
              <a:latin typeface="微软雅黑" panose="020B0503020204020204" pitchFamily="34" charset="-122"/>
              <a:ea typeface="微软雅黑" panose="020B0503020204020204" pitchFamily="34" charset="-122"/>
              <a:cs typeface="+mn-cs"/>
              <a:sym typeface="+mn-ea"/>
            </a:endParaRPr>
          </a:p>
        </p:txBody>
      </p:sp>
      <p:sp>
        <p:nvSpPr>
          <p:cNvPr id="16" name="文本框 25">
            <a:extLst>
              <a:ext uri="{FF2B5EF4-FFF2-40B4-BE49-F238E27FC236}">
                <a16:creationId xmlns:a16="http://schemas.microsoft.com/office/drawing/2014/main" id="{4C611BF7-041A-4799-9667-6FE33550BD22}"/>
              </a:ext>
            </a:extLst>
          </p:cNvPr>
          <p:cNvSpPr txBox="1"/>
          <p:nvPr userDrawn="1"/>
        </p:nvSpPr>
        <p:spPr>
          <a:xfrm>
            <a:off x="3925603"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sym typeface="+mn-ea"/>
              </a:rPr>
              <a:t>民俗特点</a:t>
            </a:r>
          </a:p>
        </p:txBody>
      </p:sp>
      <p:sp>
        <p:nvSpPr>
          <p:cNvPr id="17" name="矩形 16">
            <a:extLst>
              <a:ext uri="{FF2B5EF4-FFF2-40B4-BE49-F238E27FC236}">
                <a16:creationId xmlns:a16="http://schemas.microsoft.com/office/drawing/2014/main" id="{F58C868E-8C85-429C-A678-3B818E6DB2E2}"/>
              </a:ext>
            </a:extLst>
          </p:cNvPr>
          <p:cNvSpPr/>
          <p:nvPr userDrawn="1"/>
        </p:nvSpPr>
        <p:spPr>
          <a:xfrm>
            <a:off x="4264058" y="798534"/>
            <a:ext cx="8763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sp>
        <p:nvSpPr>
          <p:cNvPr id="18" name="文本框 29">
            <a:extLst>
              <a:ext uri="{FF2B5EF4-FFF2-40B4-BE49-F238E27FC236}">
                <a16:creationId xmlns:a16="http://schemas.microsoft.com/office/drawing/2014/main" id="{EB5C3609-050F-4057-8666-F17EB558AFE7}"/>
              </a:ext>
            </a:extLst>
          </p:cNvPr>
          <p:cNvSpPr txBox="1"/>
          <p:nvPr userDrawn="1"/>
        </p:nvSpPr>
        <p:spPr>
          <a:xfrm>
            <a:off x="6764688"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sym typeface="+mn-ea"/>
              </a:rPr>
              <a:t>芒种饮食</a:t>
            </a:r>
          </a:p>
        </p:txBody>
      </p:sp>
      <p:sp>
        <p:nvSpPr>
          <p:cNvPr id="19" name="矩形 18">
            <a:extLst>
              <a:ext uri="{FF2B5EF4-FFF2-40B4-BE49-F238E27FC236}">
                <a16:creationId xmlns:a16="http://schemas.microsoft.com/office/drawing/2014/main" id="{8636186C-2DBF-437F-908C-E9804071AB7A}"/>
              </a:ext>
            </a:extLst>
          </p:cNvPr>
          <p:cNvSpPr/>
          <p:nvPr userDrawn="1"/>
        </p:nvSpPr>
        <p:spPr>
          <a:xfrm>
            <a:off x="7103143" y="798534"/>
            <a:ext cx="8763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0" name="文本框 32">
            <a:extLst>
              <a:ext uri="{FF2B5EF4-FFF2-40B4-BE49-F238E27FC236}">
                <a16:creationId xmlns:a16="http://schemas.microsoft.com/office/drawing/2014/main" id="{5A192F6D-D208-462F-9531-A8DFB3DDB4CF}"/>
              </a:ext>
            </a:extLst>
          </p:cNvPr>
          <p:cNvSpPr txBox="1"/>
          <p:nvPr userDrawn="1"/>
        </p:nvSpPr>
        <p:spPr>
          <a:xfrm>
            <a:off x="9681243"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相关农谚</a:t>
            </a:r>
          </a:p>
        </p:txBody>
      </p:sp>
      <p:sp>
        <p:nvSpPr>
          <p:cNvPr id="21" name="矩形 20">
            <a:extLst>
              <a:ext uri="{FF2B5EF4-FFF2-40B4-BE49-F238E27FC236}">
                <a16:creationId xmlns:a16="http://schemas.microsoft.com/office/drawing/2014/main" id="{C77D0566-7ADE-4E79-ACB1-BB9B3109EB0C}"/>
              </a:ext>
            </a:extLst>
          </p:cNvPr>
          <p:cNvSpPr/>
          <p:nvPr userDrawn="1"/>
        </p:nvSpPr>
        <p:spPr>
          <a:xfrm>
            <a:off x="10019698" y="798534"/>
            <a:ext cx="8763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22" name="图片 21">
            <a:extLst>
              <a:ext uri="{FF2B5EF4-FFF2-40B4-BE49-F238E27FC236}">
                <a16:creationId xmlns:a16="http://schemas.microsoft.com/office/drawing/2014/main" id="{FF4404A7-3DDC-4E91-BCC8-45EEF673C75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48917" y="156888"/>
            <a:ext cx="11393904" cy="6178789"/>
          </a:xfrm>
          <a:prstGeom prst="rect">
            <a:avLst/>
          </a:prstGeom>
        </p:spPr>
      </p:pic>
      <p:sp>
        <p:nvSpPr>
          <p:cNvPr id="24" name="Rectangle 23">
            <a:extLst>
              <a:ext uri="{FF2B5EF4-FFF2-40B4-BE49-F238E27FC236}">
                <a16:creationId xmlns:a16="http://schemas.microsoft.com/office/drawing/2014/main" id="{2B650051-BC56-4D4A-8E1A-B044D3C42ADD}"/>
              </a:ext>
            </a:extLst>
          </p:cNvPr>
          <p:cNvSpPr/>
          <p:nvPr userDrawn="1"/>
        </p:nvSpPr>
        <p:spPr>
          <a:xfrm>
            <a:off x="2969246" y="119364"/>
            <a:ext cx="108395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FBE9EB"/>
                </a:solidFill>
                <a:effectLst/>
                <a:uLnTx/>
                <a:uFillTx/>
                <a:latin typeface="微软雅黑" panose="020F0502020204030204"/>
                <a:ea typeface="微软雅黑"/>
                <a:cs typeface="+mn-cs"/>
              </a:rPr>
              <a:t>Ms</a:t>
            </a:r>
            <a:r>
              <a:rPr kumimoji="0" lang="en-US" sz="1000" b="0" i="0" u="none" strike="noStrike" kern="1200" cap="none" spc="0" normalizeH="0" baseline="0" noProof="0" dirty="0">
                <a:ln>
                  <a:noFill/>
                </a:ln>
                <a:solidFill>
                  <a:srgbClr val="FBE9EB"/>
                </a:solidFill>
                <a:effectLst/>
                <a:uLnTx/>
                <a:uFillTx/>
                <a:latin typeface="微软雅黑" panose="020F0502020204030204"/>
                <a:ea typeface="微软雅黑"/>
                <a:cs typeface="+mn-cs"/>
              </a:rPr>
              <a:t> Ngoc Phan</a:t>
            </a:r>
          </a:p>
        </p:txBody>
      </p:sp>
    </p:spTree>
    <p:extLst>
      <p:ext uri="{BB962C8B-B14F-4D97-AF65-F5344CB8AC3E}">
        <p14:creationId xmlns:p14="http://schemas.microsoft.com/office/powerpoint/2010/main" val="36601747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624733-79D2-4EE4-8477-A23E39BA0C4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30A3DEE-7F4C-414B-9013-A65A254BFA4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7E184E-8B76-4D12-B077-132C6B8E8C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4" name="页脚占位符 3">
            <a:extLst>
              <a:ext uri="{FF2B5EF4-FFF2-40B4-BE49-F238E27FC236}">
                <a16:creationId xmlns:a16="http://schemas.microsoft.com/office/drawing/2014/main" id="{1D950D36-C280-4AD4-B31B-9C216F7BA3F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5" name="灯片编号占位符 4">
            <a:extLst>
              <a:ext uri="{FF2B5EF4-FFF2-40B4-BE49-F238E27FC236}">
                <a16:creationId xmlns:a16="http://schemas.microsoft.com/office/drawing/2014/main" id="{BA8B9412-A53F-429D-B2BB-7236146F76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D866-1910-4B43-BBA0-5BB3FF856FF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427540782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82FAD5-F2C1-43DC-9FFD-C5D6EFFF932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7E184E-8B76-4D12-B077-132C6B8E8C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3" name="页脚占位符 2">
            <a:extLst>
              <a:ext uri="{FF2B5EF4-FFF2-40B4-BE49-F238E27FC236}">
                <a16:creationId xmlns:a16="http://schemas.microsoft.com/office/drawing/2014/main" id="{30D928DD-6DD5-44B4-A946-67331D07441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4" name="灯片编号占位符 3">
            <a:extLst>
              <a:ext uri="{FF2B5EF4-FFF2-40B4-BE49-F238E27FC236}">
                <a16:creationId xmlns:a16="http://schemas.microsoft.com/office/drawing/2014/main" id="{D5FC0994-8FE6-4468-BF52-7948C14852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D866-1910-4B43-BBA0-5BB3FF856FF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52045187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95AF07B-2C95-451F-AE74-B5E9E845571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EFC7C41-E7C0-4417-A0D7-A5D123BEBC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3BE3261-991A-45E2-95F1-8FC5021521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1FA7E2C-90E9-48BD-BC77-9F30A471C5E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7E184E-8B76-4D12-B077-132C6B8E8C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页脚占位符 5">
            <a:extLst>
              <a:ext uri="{FF2B5EF4-FFF2-40B4-BE49-F238E27FC236}">
                <a16:creationId xmlns:a16="http://schemas.microsoft.com/office/drawing/2014/main" id="{97AE2F33-5B69-4522-B4E7-B20A8AE7E01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7" name="灯片编号占位符 6">
            <a:extLst>
              <a:ext uri="{FF2B5EF4-FFF2-40B4-BE49-F238E27FC236}">
                <a16:creationId xmlns:a16="http://schemas.microsoft.com/office/drawing/2014/main" id="{E3F3E7E3-BA47-4731-96D2-7A2EF8984AC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D866-1910-4B43-BBA0-5BB3FF856FF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74426063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C58302-D00F-4DDD-8C1A-74F886D8432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1D9CD50-044E-4859-BB34-251F31BC24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342813F-EE56-44EB-8740-21F134A4F3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4B252E1-351C-4EF5-8387-8B312E4C22F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7E184E-8B76-4D12-B077-132C6B8E8C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页脚占位符 5">
            <a:extLst>
              <a:ext uri="{FF2B5EF4-FFF2-40B4-BE49-F238E27FC236}">
                <a16:creationId xmlns:a16="http://schemas.microsoft.com/office/drawing/2014/main" id="{9A16E60F-1F64-44EC-837B-86A8E6BF69E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7" name="灯片编号占位符 6">
            <a:extLst>
              <a:ext uri="{FF2B5EF4-FFF2-40B4-BE49-F238E27FC236}">
                <a16:creationId xmlns:a16="http://schemas.microsoft.com/office/drawing/2014/main" id="{18B2000D-4297-4959-B7BB-C3892F9EB6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D866-1910-4B43-BBA0-5BB3FF856FF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7968692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1_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C58302-D00F-4DDD-8C1A-74F886D8432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1D9CD50-044E-4859-BB34-251F31BC24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342813F-EE56-44EB-8740-21F134A4F3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4B252E1-351C-4EF5-8387-8B312E4C22F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7E184E-8B76-4D12-B077-132C6B8E8C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页脚占位符 5">
            <a:extLst>
              <a:ext uri="{FF2B5EF4-FFF2-40B4-BE49-F238E27FC236}">
                <a16:creationId xmlns:a16="http://schemas.microsoft.com/office/drawing/2014/main" id="{9A16E60F-1F64-44EC-837B-86A8E6BF69E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7" name="灯片编号占位符 6">
            <a:extLst>
              <a:ext uri="{FF2B5EF4-FFF2-40B4-BE49-F238E27FC236}">
                <a16:creationId xmlns:a16="http://schemas.microsoft.com/office/drawing/2014/main" id="{18B2000D-4297-4959-B7BB-C3892F9EB6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D866-1910-4B43-BBA0-5BB3FF856FF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9" name="TextBox 8"/>
          <p:cNvSpPr txBox="1"/>
          <p:nvPr userDrawn="1"/>
        </p:nvSpPr>
        <p:spPr>
          <a:xfrm>
            <a:off x="1293555" y="6739570"/>
            <a:ext cx="1440159" cy="118430"/>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black"/>
                </a:solidFill>
                <a:effectLst/>
                <a:uLnTx/>
                <a:uFillTx/>
                <a:latin typeface="微软雅黑" panose="020F0502020204030204"/>
                <a:ea typeface="微软雅黑"/>
                <a:cs typeface="+mn-cs"/>
                <a:hlinkClick r:id="rId2"/>
              </a:rPr>
              <a:t>节日</a:t>
            </a:r>
            <a:r>
              <a:rPr kumimoji="0" lang="en-US" altLang="zh-CN" sz="100" b="0" i="0" u="none" strike="noStrike" kern="0" cap="none" spc="0" normalizeH="0" baseline="0" noProof="0" dirty="0">
                <a:ln>
                  <a:noFill/>
                </a:ln>
                <a:solidFill>
                  <a:prstClr val="black"/>
                </a:solidFill>
                <a:effectLst/>
                <a:uLnTx/>
                <a:uFillTx/>
                <a:latin typeface="微软雅黑" panose="020F0502020204030204"/>
                <a:ea typeface="微软雅黑"/>
                <a:cs typeface="+mn-cs"/>
                <a:hlinkClick r:id="rId2"/>
              </a:rPr>
              <a:t>PPT</a:t>
            </a:r>
            <a:r>
              <a:rPr kumimoji="0" lang="zh-CN" altLang="en-US" sz="100" b="0" i="0" u="none" strike="noStrike" kern="0" cap="none" spc="0" normalizeH="0" baseline="0" noProof="0" dirty="0">
                <a:ln>
                  <a:noFill/>
                </a:ln>
                <a:solidFill>
                  <a:prstClr val="black"/>
                </a:solidFill>
                <a:effectLst/>
                <a:uLnTx/>
                <a:uFillTx/>
                <a:latin typeface="微软雅黑" panose="020F0502020204030204"/>
                <a:ea typeface="微软雅黑"/>
                <a:cs typeface="+mn-cs"/>
                <a:hlinkClick r:id="rId2"/>
              </a:rPr>
              <a:t>模板</a:t>
            </a:r>
            <a:r>
              <a:rPr kumimoji="0" lang="zh-CN" altLang="en-US" sz="100" b="0" i="0" u="none" strike="noStrike" kern="0" cap="none" spc="0" normalizeH="0" baseline="0" noProof="0" dirty="0">
                <a:ln>
                  <a:noFill/>
                </a:ln>
                <a:solidFill>
                  <a:prstClr val="black"/>
                </a:solidFill>
                <a:effectLst/>
                <a:uLnTx/>
                <a:uFillTx/>
                <a:latin typeface="微软雅黑" panose="020F0502020204030204"/>
                <a:ea typeface="微软雅黑"/>
                <a:cs typeface="+mn-cs"/>
              </a:rPr>
              <a:t> </a:t>
            </a:r>
            <a:r>
              <a:rPr kumimoji="0" lang="en-US" altLang="zh-CN" sz="100" b="0" i="0" u="none" strike="noStrike" kern="0" cap="none" spc="0" normalizeH="0" baseline="0" noProof="0" dirty="0">
                <a:ln>
                  <a:noFill/>
                </a:ln>
                <a:solidFill>
                  <a:prstClr val="black"/>
                </a:solidFill>
                <a:effectLst/>
                <a:uLnTx/>
                <a:uFillTx/>
                <a:latin typeface="微软雅黑" panose="020F0502020204030204"/>
                <a:ea typeface="微软雅黑"/>
                <a:cs typeface="+mn-cs"/>
              </a:rPr>
              <a:t>http://www.1ppt.com/jieri/</a:t>
            </a:r>
          </a:p>
        </p:txBody>
      </p:sp>
    </p:spTree>
    <p:extLst>
      <p:ext uri="{BB962C8B-B14F-4D97-AF65-F5344CB8AC3E}">
        <p14:creationId xmlns:p14="http://schemas.microsoft.com/office/powerpoint/2010/main" val="144414548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AF0BDB4-DB29-4DDC-92AA-2D6C14F477E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EBCAB77-4E5B-4363-BC20-C572FAFE236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887610F-D9FB-4878-A243-C749506CF01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7E184E-8B76-4D12-B077-132C6B8E8C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5" name="页脚占位符 4">
            <a:extLst>
              <a:ext uri="{FF2B5EF4-FFF2-40B4-BE49-F238E27FC236}">
                <a16:creationId xmlns:a16="http://schemas.microsoft.com/office/drawing/2014/main" id="{F38DEC2C-1C88-4F54-9D7A-C2EFCD8486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灯片编号占位符 5">
            <a:extLst>
              <a:ext uri="{FF2B5EF4-FFF2-40B4-BE49-F238E27FC236}">
                <a16:creationId xmlns:a16="http://schemas.microsoft.com/office/drawing/2014/main" id="{CD9805E2-B596-44A2-9E87-E9F29B277C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D866-1910-4B43-BBA0-5BB3FF856FF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94606572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63415E8-12B8-49DF-8F84-3F9F02BE410C}"/>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B079765-E0AD-4245-B539-798CB87441E7}"/>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FB76B44-7520-4702-BDB2-A3A810C8443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7E184E-8B76-4D12-B077-132C6B8E8C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5" name="页脚占位符 4">
            <a:extLst>
              <a:ext uri="{FF2B5EF4-FFF2-40B4-BE49-F238E27FC236}">
                <a16:creationId xmlns:a16="http://schemas.microsoft.com/office/drawing/2014/main" id="{9CC4FE2A-02C5-4168-80E9-78711DEC4C3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灯片编号占位符 5">
            <a:extLst>
              <a:ext uri="{FF2B5EF4-FFF2-40B4-BE49-F238E27FC236}">
                <a16:creationId xmlns:a16="http://schemas.microsoft.com/office/drawing/2014/main" id="{A9C30321-7CDF-42C2-89A8-93D0D22491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D866-1910-4B43-BBA0-5BB3FF856FF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09525916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BEBA8EAE-BF5A-486C-A8C5-ECC9F3942E4B}">
                <a14:imgProps xmlns:a14="http://schemas.microsoft.com/office/drawing/2010/main">
                  <a14:imgLayer>
                    <a14:imgEffect>
                      <a14:artisticBlur/>
                    </a14:imgEffect>
                  </a14:imgLayer>
                </a14:imgProps>
              </a:ext>
              <a:ext uri="{28A0092B-C50C-407E-A947-70E740481C1C}">
                <a14:useLocalDpi xmlns:a14="http://schemas.microsoft.com/office/drawing/2010/main" val="0"/>
              </a:ext>
            </a:extLst>
          </a:blip>
          <a:srcRect l="5562" r="5562"/>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3" name="矩形: 圆角 2"/>
          <p:cNvSpPr/>
          <p:nvPr userDrawn="1"/>
        </p:nvSpPr>
        <p:spPr>
          <a:xfrm>
            <a:off x="148542" y="119364"/>
            <a:ext cx="11894916" cy="6619272"/>
          </a:xfrm>
          <a:prstGeom prst="roundRect">
            <a:avLst>
              <a:gd name="adj" fmla="val 5528"/>
            </a:avLst>
          </a:prstGeom>
          <a:solidFill>
            <a:schemeClr val="bg1">
              <a:alpha val="78000"/>
            </a:schemeClr>
          </a:solidFill>
          <a:ln>
            <a:solidFill>
              <a:srgbClr val="C814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l="62094" t="45149" r="14189" b="165"/>
          <a:stretch/>
        </p:blipFill>
        <p:spPr>
          <a:xfrm>
            <a:off x="10683433" y="5318118"/>
            <a:ext cx="1335901" cy="1539882"/>
          </a:xfrm>
          <a:prstGeom prst="rect">
            <a:avLst/>
          </a:prstGeom>
        </p:spPr>
      </p:pic>
      <p:sp>
        <p:nvSpPr>
          <p:cNvPr id="4" name="Rectangle 3">
            <a:extLst>
              <a:ext uri="{FF2B5EF4-FFF2-40B4-BE49-F238E27FC236}">
                <a16:creationId xmlns:a16="http://schemas.microsoft.com/office/drawing/2014/main" id="{EA5C3352-6CE1-4CD8-AE1A-9E85A9011B84}"/>
              </a:ext>
            </a:extLst>
          </p:cNvPr>
          <p:cNvSpPr/>
          <p:nvPr userDrawn="1"/>
        </p:nvSpPr>
        <p:spPr>
          <a:xfrm>
            <a:off x="2969246" y="119364"/>
            <a:ext cx="108395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FBE9EB"/>
                </a:solidFill>
                <a:effectLst/>
                <a:uLnTx/>
                <a:uFillTx/>
                <a:latin typeface="微软雅黑" panose="020F0502020204030204"/>
                <a:ea typeface="微软雅黑"/>
                <a:cs typeface="+mn-cs"/>
              </a:rPr>
              <a:t>Ms</a:t>
            </a:r>
            <a:r>
              <a:rPr kumimoji="0" lang="en-US" sz="1000" b="0" i="0" u="none" strike="noStrike" kern="1200" cap="none" spc="0" normalizeH="0" baseline="0" noProof="0" dirty="0">
                <a:ln>
                  <a:noFill/>
                </a:ln>
                <a:solidFill>
                  <a:srgbClr val="FBE9EB"/>
                </a:solidFill>
                <a:effectLst/>
                <a:uLnTx/>
                <a:uFillTx/>
                <a:latin typeface="微软雅黑" panose="020F0502020204030204"/>
                <a:ea typeface="微软雅黑"/>
                <a:cs typeface="+mn-cs"/>
              </a:rPr>
              <a:t> Ngoc Phan</a:t>
            </a:r>
          </a:p>
        </p:txBody>
      </p:sp>
    </p:spTree>
    <p:extLst>
      <p:ext uri="{BB962C8B-B14F-4D97-AF65-F5344CB8AC3E}">
        <p14:creationId xmlns:p14="http://schemas.microsoft.com/office/powerpoint/2010/main" val="3227241813"/>
      </p:ext>
    </p:extLst>
  </p:cSld>
  <p:clrMapOvr>
    <a:masterClrMapping/>
  </p:clrMapOvr>
  <p:extLst>
    <p:ext uri="{DCECCB84-F9BA-43D5-87BE-67443E8EF086}">
      <p15:sldGuideLst xmlns:p15="http://schemas.microsoft.com/office/powerpoint/2012/main">
        <p15:guide id="1" orient="horz" pos="2160">
          <p15:clr>
            <a:srgbClr val="FBAE40"/>
          </p15:clr>
        </p15:guide>
        <p15:guide id="2" pos="883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52B7C-8B43-4603-8681-F37C1226630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ADD286-CFA3-45A6-B777-ADDC3657759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36EC987-FE42-41D3-907F-2BC0FA286C48}"/>
              </a:ext>
            </a:extLst>
          </p:cNvPr>
          <p:cNvSpPr>
            <a:spLocks noGrp="1"/>
          </p:cNvSpPr>
          <p:nvPr>
            <p:ph type="dt" sz="half" idx="10"/>
          </p:nvPr>
        </p:nvSpPr>
        <p:spPr/>
        <p:txBody>
          <a:bodyPr/>
          <a:lstStyle/>
          <a:p>
            <a:fld id="{AE90A2A8-DD09-4ECF-9C06-13A3E19D12BF}" type="datetimeFigureOut">
              <a:rPr lang="en-US" smtClean="0"/>
              <a:t>7/1/23</a:t>
            </a:fld>
            <a:endParaRPr lang="en-US"/>
          </a:p>
        </p:txBody>
      </p:sp>
      <p:sp>
        <p:nvSpPr>
          <p:cNvPr id="5" name="Footer Placeholder 4">
            <a:extLst>
              <a:ext uri="{FF2B5EF4-FFF2-40B4-BE49-F238E27FC236}">
                <a16:creationId xmlns:a16="http://schemas.microsoft.com/office/drawing/2014/main" id="{FBB2B828-8582-4D6C-82FF-54F301A979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F0316B-2245-4047-95DC-F26AA1C381F5}"/>
              </a:ext>
            </a:extLst>
          </p:cNvPr>
          <p:cNvSpPr>
            <a:spLocks noGrp="1"/>
          </p:cNvSpPr>
          <p:nvPr>
            <p:ph type="sldNum" sz="quarter" idx="12"/>
          </p:nvPr>
        </p:nvSpPr>
        <p:spPr/>
        <p:txBody>
          <a:bodyPr/>
          <a:lstStyle/>
          <a:p>
            <a:fld id="{4FD10BE6-E645-41BF-BB1E-D9899B03ED46}" type="slidenum">
              <a:rPr lang="en-US" smtClean="0"/>
              <a:t>‹#›</a:t>
            </a:fld>
            <a:endParaRPr lang="en-US"/>
          </a:p>
        </p:txBody>
      </p:sp>
    </p:spTree>
    <p:extLst>
      <p:ext uri="{BB962C8B-B14F-4D97-AF65-F5344CB8AC3E}">
        <p14:creationId xmlns:p14="http://schemas.microsoft.com/office/powerpoint/2010/main" val="366335791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257452-E625-4A34-9EEE-3CD8A6847773}"/>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A6F7D59-65C6-4E7E-95EE-85502D6CF0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CDC5CD5-EFB4-472E-9866-D5C6074989A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7E184E-8B76-4D12-B077-132C6B8E8C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5" name="页脚占位符 4">
            <a:extLst>
              <a:ext uri="{FF2B5EF4-FFF2-40B4-BE49-F238E27FC236}">
                <a16:creationId xmlns:a16="http://schemas.microsoft.com/office/drawing/2014/main" id="{84D61304-7646-4440-AE65-7E6C949E284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灯片编号占位符 5">
            <a:extLst>
              <a:ext uri="{FF2B5EF4-FFF2-40B4-BE49-F238E27FC236}">
                <a16:creationId xmlns:a16="http://schemas.microsoft.com/office/drawing/2014/main" id="{83D1D935-DC41-4668-BEAF-E2CDD462F7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D866-1910-4B43-BBA0-5BB3FF856FF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21949191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7" name="图片 26">
            <a:extLst>
              <a:ext uri="{FF2B5EF4-FFF2-40B4-BE49-F238E27FC236}">
                <a16:creationId xmlns:a16="http://schemas.microsoft.com/office/drawing/2014/main" id="{FBD1D8F9-1220-4385-AA51-BD07D11810E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172" y="0"/>
            <a:ext cx="12223172" cy="6858000"/>
          </a:xfrm>
          <a:prstGeom prst="rect">
            <a:avLst/>
          </a:prstGeom>
        </p:spPr>
      </p:pic>
      <p:grpSp>
        <p:nvGrpSpPr>
          <p:cNvPr id="7" name="组合 6">
            <a:extLst>
              <a:ext uri="{FF2B5EF4-FFF2-40B4-BE49-F238E27FC236}">
                <a16:creationId xmlns:a16="http://schemas.microsoft.com/office/drawing/2014/main" id="{FA811433-D457-4C34-B5D6-7E3137154618}"/>
              </a:ext>
            </a:extLst>
          </p:cNvPr>
          <p:cNvGrpSpPr/>
          <p:nvPr userDrawn="1"/>
        </p:nvGrpSpPr>
        <p:grpSpPr>
          <a:xfrm>
            <a:off x="348916" y="920293"/>
            <a:ext cx="11393905" cy="5415384"/>
            <a:chOff x="415" y="1273"/>
            <a:chExt cx="18369" cy="9041"/>
          </a:xfrm>
          <a:solidFill>
            <a:schemeClr val="bg1"/>
          </a:solidFill>
          <a:effectLst>
            <a:outerShdw blurRad="381000" sx="101000" sy="101000" algn="ctr" rotWithShape="0">
              <a:prstClr val="black">
                <a:alpha val="40000"/>
              </a:prstClr>
            </a:outerShdw>
          </a:effectLst>
        </p:grpSpPr>
        <p:sp>
          <p:nvSpPr>
            <p:cNvPr id="8" name="矩形 7">
              <a:extLst>
                <a:ext uri="{FF2B5EF4-FFF2-40B4-BE49-F238E27FC236}">
                  <a16:creationId xmlns:a16="http://schemas.microsoft.com/office/drawing/2014/main" id="{E95A22DC-B9BB-4B99-AF70-6B7FAC196C76}"/>
                </a:ext>
              </a:extLst>
            </p:cNvPr>
            <p:cNvSpPr/>
            <p:nvPr userDrawn="1"/>
          </p:nvSpPr>
          <p:spPr>
            <a:xfrm>
              <a:off x="415" y="1527"/>
              <a:ext cx="18369" cy="87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sp>
          <p:nvSpPr>
            <p:cNvPr id="9" name="等腰三角形 8">
              <a:extLst>
                <a:ext uri="{FF2B5EF4-FFF2-40B4-BE49-F238E27FC236}">
                  <a16:creationId xmlns:a16="http://schemas.microsoft.com/office/drawing/2014/main" id="{76D98D9C-BA61-4C5A-ACFF-C02D599475A9}"/>
                </a:ext>
              </a:extLst>
            </p:cNvPr>
            <p:cNvSpPr/>
            <p:nvPr userDrawn="1"/>
          </p:nvSpPr>
          <p:spPr>
            <a:xfrm>
              <a:off x="2122" y="1273"/>
              <a:ext cx="1269" cy="28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cs"/>
                <a:sym typeface="+mn-ea"/>
              </a:endParaRPr>
            </a:p>
          </p:txBody>
        </p:sp>
      </p:grpSp>
      <p:sp>
        <p:nvSpPr>
          <p:cNvPr id="18" name="文本框 15">
            <a:extLst>
              <a:ext uri="{FF2B5EF4-FFF2-40B4-BE49-F238E27FC236}">
                <a16:creationId xmlns:a16="http://schemas.microsoft.com/office/drawing/2014/main" id="{66CA182D-433D-4F47-845C-023D6D96029D}"/>
              </a:ext>
            </a:extLst>
          </p:cNvPr>
          <p:cNvSpPr txBox="1"/>
          <p:nvPr userDrawn="1"/>
        </p:nvSpPr>
        <p:spPr>
          <a:xfrm>
            <a:off x="924622" y="338159"/>
            <a:ext cx="1569660"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30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节气详解</a:t>
            </a:r>
          </a:p>
        </p:txBody>
      </p:sp>
      <p:sp>
        <p:nvSpPr>
          <p:cNvPr id="19" name="矩形 18">
            <a:extLst>
              <a:ext uri="{FF2B5EF4-FFF2-40B4-BE49-F238E27FC236}">
                <a16:creationId xmlns:a16="http://schemas.microsoft.com/office/drawing/2014/main" id="{7553FF74-85C7-4F95-A854-4C437CDBC569}"/>
              </a:ext>
            </a:extLst>
          </p:cNvPr>
          <p:cNvSpPr/>
          <p:nvPr userDrawn="1"/>
        </p:nvSpPr>
        <p:spPr>
          <a:xfrm>
            <a:off x="1270668" y="798534"/>
            <a:ext cx="8763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sp>
        <p:nvSpPr>
          <p:cNvPr id="20" name="文本框 25">
            <a:extLst>
              <a:ext uri="{FF2B5EF4-FFF2-40B4-BE49-F238E27FC236}">
                <a16:creationId xmlns:a16="http://schemas.microsoft.com/office/drawing/2014/main" id="{EF4189CF-2625-4206-B4C8-81E903FF6093}"/>
              </a:ext>
            </a:extLst>
          </p:cNvPr>
          <p:cNvSpPr txBox="1"/>
          <p:nvPr userDrawn="1"/>
        </p:nvSpPr>
        <p:spPr>
          <a:xfrm>
            <a:off x="3925603"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sym typeface="+mn-ea"/>
              </a:rPr>
              <a:t>民俗特点</a:t>
            </a:r>
          </a:p>
        </p:txBody>
      </p:sp>
      <p:sp>
        <p:nvSpPr>
          <p:cNvPr id="21" name="矩形 20">
            <a:extLst>
              <a:ext uri="{FF2B5EF4-FFF2-40B4-BE49-F238E27FC236}">
                <a16:creationId xmlns:a16="http://schemas.microsoft.com/office/drawing/2014/main" id="{DFCEF9B8-51E1-4F4B-B5D7-AC72CF11F835}"/>
              </a:ext>
            </a:extLst>
          </p:cNvPr>
          <p:cNvSpPr/>
          <p:nvPr userDrawn="1"/>
        </p:nvSpPr>
        <p:spPr>
          <a:xfrm>
            <a:off x="4264058" y="798534"/>
            <a:ext cx="8763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sp>
        <p:nvSpPr>
          <p:cNvPr id="22" name="文本框 29">
            <a:extLst>
              <a:ext uri="{FF2B5EF4-FFF2-40B4-BE49-F238E27FC236}">
                <a16:creationId xmlns:a16="http://schemas.microsoft.com/office/drawing/2014/main" id="{94B20FA2-52B1-42E4-8290-4C068E4BAE60}"/>
              </a:ext>
            </a:extLst>
          </p:cNvPr>
          <p:cNvSpPr txBox="1"/>
          <p:nvPr userDrawn="1"/>
        </p:nvSpPr>
        <p:spPr>
          <a:xfrm>
            <a:off x="6764688"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sym typeface="+mn-ea"/>
              </a:rPr>
              <a:t>芒种饮食</a:t>
            </a:r>
          </a:p>
        </p:txBody>
      </p:sp>
      <p:sp>
        <p:nvSpPr>
          <p:cNvPr id="23" name="矩形 22">
            <a:extLst>
              <a:ext uri="{FF2B5EF4-FFF2-40B4-BE49-F238E27FC236}">
                <a16:creationId xmlns:a16="http://schemas.microsoft.com/office/drawing/2014/main" id="{8C219FE4-2EF9-4422-AE3D-70B73B09774B}"/>
              </a:ext>
            </a:extLst>
          </p:cNvPr>
          <p:cNvSpPr/>
          <p:nvPr userDrawn="1"/>
        </p:nvSpPr>
        <p:spPr>
          <a:xfrm>
            <a:off x="7103143" y="798534"/>
            <a:ext cx="8763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4" name="文本框 32">
            <a:extLst>
              <a:ext uri="{FF2B5EF4-FFF2-40B4-BE49-F238E27FC236}">
                <a16:creationId xmlns:a16="http://schemas.microsoft.com/office/drawing/2014/main" id="{E30802AE-87F6-4ED7-9DA0-DB9C1F1DA69D}"/>
              </a:ext>
            </a:extLst>
          </p:cNvPr>
          <p:cNvSpPr txBox="1"/>
          <p:nvPr userDrawn="1"/>
        </p:nvSpPr>
        <p:spPr>
          <a:xfrm>
            <a:off x="9681243"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sym typeface="+mn-ea"/>
              </a:rPr>
              <a:t>相关农谚</a:t>
            </a:r>
          </a:p>
        </p:txBody>
      </p:sp>
      <p:sp>
        <p:nvSpPr>
          <p:cNvPr id="25" name="矩形 24">
            <a:extLst>
              <a:ext uri="{FF2B5EF4-FFF2-40B4-BE49-F238E27FC236}">
                <a16:creationId xmlns:a16="http://schemas.microsoft.com/office/drawing/2014/main" id="{E24D909B-1492-45F0-8761-AB37D3F7D186}"/>
              </a:ext>
            </a:extLst>
          </p:cNvPr>
          <p:cNvSpPr/>
          <p:nvPr userDrawn="1"/>
        </p:nvSpPr>
        <p:spPr>
          <a:xfrm>
            <a:off x="10019698" y="798534"/>
            <a:ext cx="8763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29" name="图片 28">
            <a:extLst>
              <a:ext uri="{FF2B5EF4-FFF2-40B4-BE49-F238E27FC236}">
                <a16:creationId xmlns:a16="http://schemas.microsoft.com/office/drawing/2014/main" id="{8609751C-0CE7-4447-85B9-DF6FAC16A63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36009" y="137401"/>
            <a:ext cx="11393904" cy="6178789"/>
          </a:xfrm>
          <a:prstGeom prst="rect">
            <a:avLst/>
          </a:prstGeom>
        </p:spPr>
      </p:pic>
      <p:sp>
        <p:nvSpPr>
          <p:cNvPr id="15" name="Rectangle 14">
            <a:extLst>
              <a:ext uri="{FF2B5EF4-FFF2-40B4-BE49-F238E27FC236}">
                <a16:creationId xmlns:a16="http://schemas.microsoft.com/office/drawing/2014/main" id="{C9BB03EA-0440-492D-832C-5E71089DAF0C}"/>
              </a:ext>
            </a:extLst>
          </p:cNvPr>
          <p:cNvSpPr/>
          <p:nvPr userDrawn="1"/>
        </p:nvSpPr>
        <p:spPr>
          <a:xfrm>
            <a:off x="2969246" y="119364"/>
            <a:ext cx="108395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FBE9EB"/>
                </a:solidFill>
                <a:effectLst/>
                <a:uLnTx/>
                <a:uFillTx/>
                <a:latin typeface="微软雅黑" panose="020F0502020204030204"/>
                <a:ea typeface="微软雅黑"/>
                <a:cs typeface="+mn-cs"/>
              </a:rPr>
              <a:t>Ms</a:t>
            </a:r>
            <a:r>
              <a:rPr kumimoji="0" lang="en-US" sz="1000" b="0" i="0" u="none" strike="noStrike" kern="1200" cap="none" spc="0" normalizeH="0" baseline="0" noProof="0" dirty="0">
                <a:ln>
                  <a:noFill/>
                </a:ln>
                <a:solidFill>
                  <a:srgbClr val="FBE9EB"/>
                </a:solidFill>
                <a:effectLst/>
                <a:uLnTx/>
                <a:uFillTx/>
                <a:latin typeface="微软雅黑" panose="020F0502020204030204"/>
                <a:ea typeface="微软雅黑"/>
                <a:cs typeface="+mn-cs"/>
              </a:rPr>
              <a:t> Ngoc Phan</a:t>
            </a:r>
          </a:p>
        </p:txBody>
      </p:sp>
    </p:spTree>
    <p:extLst>
      <p:ext uri="{BB962C8B-B14F-4D97-AF65-F5344CB8AC3E}">
        <p14:creationId xmlns:p14="http://schemas.microsoft.com/office/powerpoint/2010/main" val="183192306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E426D79D-9004-4091-93D1-84CB17D3BED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172" y="0"/>
            <a:ext cx="12223172" cy="6858000"/>
          </a:xfrm>
          <a:prstGeom prst="rect">
            <a:avLst/>
          </a:prstGeom>
        </p:spPr>
      </p:pic>
      <p:grpSp>
        <p:nvGrpSpPr>
          <p:cNvPr id="21" name="组合 20">
            <a:extLst>
              <a:ext uri="{FF2B5EF4-FFF2-40B4-BE49-F238E27FC236}">
                <a16:creationId xmlns:a16="http://schemas.microsoft.com/office/drawing/2014/main" id="{70DE4D91-A48F-4EF9-9311-F448970886EB}"/>
              </a:ext>
            </a:extLst>
          </p:cNvPr>
          <p:cNvGrpSpPr/>
          <p:nvPr userDrawn="1"/>
        </p:nvGrpSpPr>
        <p:grpSpPr>
          <a:xfrm>
            <a:off x="348916" y="920293"/>
            <a:ext cx="11393905" cy="5415384"/>
            <a:chOff x="415" y="1273"/>
            <a:chExt cx="18369" cy="9041"/>
          </a:xfrm>
          <a:solidFill>
            <a:schemeClr val="bg1"/>
          </a:solidFill>
          <a:effectLst>
            <a:outerShdw blurRad="381000" sx="101000" sy="101000" algn="ctr" rotWithShape="0">
              <a:prstClr val="black">
                <a:alpha val="40000"/>
              </a:prstClr>
            </a:outerShdw>
          </a:effectLst>
        </p:grpSpPr>
        <p:sp>
          <p:nvSpPr>
            <p:cNvPr id="22" name="矩形 21">
              <a:extLst>
                <a:ext uri="{FF2B5EF4-FFF2-40B4-BE49-F238E27FC236}">
                  <a16:creationId xmlns:a16="http://schemas.microsoft.com/office/drawing/2014/main" id="{EB2BDB89-A9F2-4534-AC05-52DDB7CEE80E}"/>
                </a:ext>
              </a:extLst>
            </p:cNvPr>
            <p:cNvSpPr/>
            <p:nvPr userDrawn="1"/>
          </p:nvSpPr>
          <p:spPr>
            <a:xfrm>
              <a:off x="415" y="1527"/>
              <a:ext cx="18369" cy="87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3" name="等腰三角形 22">
              <a:extLst>
                <a:ext uri="{FF2B5EF4-FFF2-40B4-BE49-F238E27FC236}">
                  <a16:creationId xmlns:a16="http://schemas.microsoft.com/office/drawing/2014/main" id="{29645B6B-36CD-4ED5-9D4C-8196B8AF4639}"/>
                </a:ext>
              </a:extLst>
            </p:cNvPr>
            <p:cNvSpPr/>
            <p:nvPr userDrawn="1"/>
          </p:nvSpPr>
          <p:spPr>
            <a:xfrm>
              <a:off x="6799" y="1273"/>
              <a:ext cx="1269" cy="28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grpSp>
      <p:sp>
        <p:nvSpPr>
          <p:cNvPr id="24" name="文本框 15">
            <a:extLst>
              <a:ext uri="{FF2B5EF4-FFF2-40B4-BE49-F238E27FC236}">
                <a16:creationId xmlns:a16="http://schemas.microsoft.com/office/drawing/2014/main" id="{9CCF0683-2202-4C58-8202-9384FD27B46B}"/>
              </a:ext>
            </a:extLst>
          </p:cNvPr>
          <p:cNvSpPr txBox="1"/>
          <p:nvPr userDrawn="1"/>
        </p:nvSpPr>
        <p:spPr>
          <a:xfrm>
            <a:off x="924623" y="338159"/>
            <a:ext cx="1569660"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300" normalizeH="0" baseline="0" noProof="0" dirty="0">
                <a:ln>
                  <a:noFill/>
                </a:ln>
                <a:solidFill>
                  <a:srgbClr val="969696"/>
                </a:solidFill>
                <a:effectLst/>
                <a:uLnTx/>
                <a:uFillTx/>
                <a:latin typeface="微软雅黑" panose="020B0503020204020204" pitchFamily="34" charset="-122"/>
                <a:ea typeface="微软雅黑" panose="020B0503020204020204" pitchFamily="34" charset="-122"/>
                <a:cs typeface="+mn-cs"/>
                <a:sym typeface="+mn-ea"/>
              </a:rPr>
              <a:t>节气详解</a:t>
            </a:r>
          </a:p>
        </p:txBody>
      </p:sp>
      <p:sp>
        <p:nvSpPr>
          <p:cNvPr id="25" name="矩形 24">
            <a:extLst>
              <a:ext uri="{FF2B5EF4-FFF2-40B4-BE49-F238E27FC236}">
                <a16:creationId xmlns:a16="http://schemas.microsoft.com/office/drawing/2014/main" id="{772CF426-E747-4342-8258-4168DD5EE47F}"/>
              </a:ext>
            </a:extLst>
          </p:cNvPr>
          <p:cNvSpPr/>
          <p:nvPr userDrawn="1"/>
        </p:nvSpPr>
        <p:spPr>
          <a:xfrm>
            <a:off x="1270668" y="798534"/>
            <a:ext cx="876300" cy="720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969696"/>
              </a:solidFill>
              <a:effectLst/>
              <a:uLnTx/>
              <a:uFillTx/>
              <a:latin typeface="微软雅黑" panose="020B0503020204020204" pitchFamily="34" charset="-122"/>
              <a:ea typeface="微软雅黑" panose="020B0503020204020204" pitchFamily="34" charset="-122"/>
              <a:cs typeface="+mn-cs"/>
              <a:sym typeface="+mn-ea"/>
            </a:endParaRPr>
          </a:p>
        </p:txBody>
      </p:sp>
      <p:sp>
        <p:nvSpPr>
          <p:cNvPr id="26" name="文本框 25">
            <a:extLst>
              <a:ext uri="{FF2B5EF4-FFF2-40B4-BE49-F238E27FC236}">
                <a16:creationId xmlns:a16="http://schemas.microsoft.com/office/drawing/2014/main" id="{867B3CD1-3090-4BA6-9B96-EBBBD01C0307}"/>
              </a:ext>
            </a:extLst>
          </p:cNvPr>
          <p:cNvSpPr txBox="1"/>
          <p:nvPr userDrawn="1"/>
        </p:nvSpPr>
        <p:spPr>
          <a:xfrm>
            <a:off x="3925603"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30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民俗特点</a:t>
            </a:r>
          </a:p>
        </p:txBody>
      </p:sp>
      <p:sp>
        <p:nvSpPr>
          <p:cNvPr id="27" name="矩形 26">
            <a:extLst>
              <a:ext uri="{FF2B5EF4-FFF2-40B4-BE49-F238E27FC236}">
                <a16:creationId xmlns:a16="http://schemas.microsoft.com/office/drawing/2014/main" id="{FF989BED-28F3-4901-BF8B-F5999AAC5C4E}"/>
              </a:ext>
            </a:extLst>
          </p:cNvPr>
          <p:cNvSpPr/>
          <p:nvPr userDrawn="1"/>
        </p:nvSpPr>
        <p:spPr>
          <a:xfrm>
            <a:off x="4264058" y="798534"/>
            <a:ext cx="8763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sp>
        <p:nvSpPr>
          <p:cNvPr id="28" name="文本框 29">
            <a:extLst>
              <a:ext uri="{FF2B5EF4-FFF2-40B4-BE49-F238E27FC236}">
                <a16:creationId xmlns:a16="http://schemas.microsoft.com/office/drawing/2014/main" id="{EFEFE51F-B81A-4CB9-9989-8800F577BB9D}"/>
              </a:ext>
            </a:extLst>
          </p:cNvPr>
          <p:cNvSpPr txBox="1"/>
          <p:nvPr userDrawn="1"/>
        </p:nvSpPr>
        <p:spPr>
          <a:xfrm>
            <a:off x="6764688"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sym typeface="+mn-ea"/>
              </a:rPr>
              <a:t>芒种饮食</a:t>
            </a:r>
          </a:p>
        </p:txBody>
      </p:sp>
      <p:sp>
        <p:nvSpPr>
          <p:cNvPr id="29" name="矩形 28">
            <a:extLst>
              <a:ext uri="{FF2B5EF4-FFF2-40B4-BE49-F238E27FC236}">
                <a16:creationId xmlns:a16="http://schemas.microsoft.com/office/drawing/2014/main" id="{466FDE65-D8BC-4E97-A02D-013090859B3F}"/>
              </a:ext>
            </a:extLst>
          </p:cNvPr>
          <p:cNvSpPr/>
          <p:nvPr userDrawn="1"/>
        </p:nvSpPr>
        <p:spPr>
          <a:xfrm>
            <a:off x="7103143" y="798534"/>
            <a:ext cx="8763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0" name="文本框 32">
            <a:extLst>
              <a:ext uri="{FF2B5EF4-FFF2-40B4-BE49-F238E27FC236}">
                <a16:creationId xmlns:a16="http://schemas.microsoft.com/office/drawing/2014/main" id="{FF51857C-4C6C-40D3-8940-3A34C80613C5}"/>
              </a:ext>
            </a:extLst>
          </p:cNvPr>
          <p:cNvSpPr txBox="1"/>
          <p:nvPr userDrawn="1"/>
        </p:nvSpPr>
        <p:spPr>
          <a:xfrm>
            <a:off x="9681243"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sym typeface="+mn-ea"/>
              </a:rPr>
              <a:t>相关农谚</a:t>
            </a:r>
          </a:p>
        </p:txBody>
      </p:sp>
      <p:sp>
        <p:nvSpPr>
          <p:cNvPr id="31" name="矩形 30">
            <a:extLst>
              <a:ext uri="{FF2B5EF4-FFF2-40B4-BE49-F238E27FC236}">
                <a16:creationId xmlns:a16="http://schemas.microsoft.com/office/drawing/2014/main" id="{77D13830-CDD5-4395-8A39-5C68BF8FA432}"/>
              </a:ext>
            </a:extLst>
          </p:cNvPr>
          <p:cNvSpPr/>
          <p:nvPr userDrawn="1"/>
        </p:nvSpPr>
        <p:spPr>
          <a:xfrm>
            <a:off x="10019698" y="798534"/>
            <a:ext cx="8763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32" name="图片 31">
            <a:extLst>
              <a:ext uri="{FF2B5EF4-FFF2-40B4-BE49-F238E27FC236}">
                <a16:creationId xmlns:a16="http://schemas.microsoft.com/office/drawing/2014/main" id="{149E7A65-3036-47D5-A91D-B9057BF9F23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48917" y="170536"/>
            <a:ext cx="11393904" cy="6178789"/>
          </a:xfrm>
          <a:prstGeom prst="rect">
            <a:avLst/>
          </a:prstGeom>
        </p:spPr>
      </p:pic>
      <p:sp>
        <p:nvSpPr>
          <p:cNvPr id="15" name="Rectangle 14">
            <a:extLst>
              <a:ext uri="{FF2B5EF4-FFF2-40B4-BE49-F238E27FC236}">
                <a16:creationId xmlns:a16="http://schemas.microsoft.com/office/drawing/2014/main" id="{0E371AFD-3010-46DF-8F4E-C15A438D5155}"/>
              </a:ext>
            </a:extLst>
          </p:cNvPr>
          <p:cNvSpPr/>
          <p:nvPr userDrawn="1"/>
        </p:nvSpPr>
        <p:spPr>
          <a:xfrm>
            <a:off x="2969246" y="119364"/>
            <a:ext cx="108395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FBE9EB"/>
                </a:solidFill>
                <a:effectLst/>
                <a:uLnTx/>
                <a:uFillTx/>
                <a:latin typeface="微软雅黑" panose="020F0502020204030204"/>
                <a:ea typeface="微软雅黑"/>
                <a:cs typeface="+mn-cs"/>
              </a:rPr>
              <a:t>Ms</a:t>
            </a:r>
            <a:r>
              <a:rPr kumimoji="0" lang="en-US" sz="1000" b="0" i="0" u="none" strike="noStrike" kern="1200" cap="none" spc="0" normalizeH="0" baseline="0" noProof="0" dirty="0">
                <a:ln>
                  <a:noFill/>
                </a:ln>
                <a:solidFill>
                  <a:srgbClr val="FBE9EB"/>
                </a:solidFill>
                <a:effectLst/>
                <a:uLnTx/>
                <a:uFillTx/>
                <a:latin typeface="微软雅黑" panose="020F0502020204030204"/>
                <a:ea typeface="微软雅黑"/>
                <a:cs typeface="+mn-cs"/>
              </a:rPr>
              <a:t> Ngoc Phan</a:t>
            </a:r>
          </a:p>
        </p:txBody>
      </p:sp>
    </p:spTree>
    <p:extLst>
      <p:ext uri="{BB962C8B-B14F-4D97-AF65-F5344CB8AC3E}">
        <p14:creationId xmlns:p14="http://schemas.microsoft.com/office/powerpoint/2010/main" val="155884505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A3BF1E66-01FE-44B5-A8E0-E25E5BFE2E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172" y="0"/>
            <a:ext cx="12223172" cy="6858000"/>
          </a:xfrm>
          <a:prstGeom prst="rect">
            <a:avLst/>
          </a:prstGeom>
        </p:spPr>
      </p:pic>
      <p:grpSp>
        <p:nvGrpSpPr>
          <p:cNvPr id="22" name="组合 21">
            <a:extLst>
              <a:ext uri="{FF2B5EF4-FFF2-40B4-BE49-F238E27FC236}">
                <a16:creationId xmlns:a16="http://schemas.microsoft.com/office/drawing/2014/main" id="{6767AFF6-FCCC-4705-8F8F-D69ECDC08D44}"/>
              </a:ext>
            </a:extLst>
          </p:cNvPr>
          <p:cNvGrpSpPr/>
          <p:nvPr userDrawn="1"/>
        </p:nvGrpSpPr>
        <p:grpSpPr>
          <a:xfrm>
            <a:off x="348916" y="920293"/>
            <a:ext cx="11393905" cy="5415384"/>
            <a:chOff x="415" y="1273"/>
            <a:chExt cx="18369" cy="9041"/>
          </a:xfrm>
          <a:solidFill>
            <a:schemeClr val="bg1"/>
          </a:solidFill>
          <a:effectLst>
            <a:outerShdw blurRad="381000" sx="101000" sy="101000" algn="ctr" rotWithShape="0">
              <a:prstClr val="black">
                <a:alpha val="40000"/>
              </a:prstClr>
            </a:outerShdw>
          </a:effectLst>
        </p:grpSpPr>
        <p:sp>
          <p:nvSpPr>
            <p:cNvPr id="23" name="矩形 22">
              <a:extLst>
                <a:ext uri="{FF2B5EF4-FFF2-40B4-BE49-F238E27FC236}">
                  <a16:creationId xmlns:a16="http://schemas.microsoft.com/office/drawing/2014/main" id="{565D140B-E2D1-4910-ACB3-3A261D92EFD3}"/>
                </a:ext>
              </a:extLst>
            </p:cNvPr>
            <p:cNvSpPr/>
            <p:nvPr userDrawn="1"/>
          </p:nvSpPr>
          <p:spPr>
            <a:xfrm>
              <a:off x="415" y="1527"/>
              <a:ext cx="18369" cy="87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4" name="等腰三角形 23">
              <a:extLst>
                <a:ext uri="{FF2B5EF4-FFF2-40B4-BE49-F238E27FC236}">
                  <a16:creationId xmlns:a16="http://schemas.microsoft.com/office/drawing/2014/main" id="{7DAE7E61-6EF4-43F0-804C-B81EA2FAF5CD}"/>
                </a:ext>
              </a:extLst>
            </p:cNvPr>
            <p:cNvSpPr/>
            <p:nvPr userDrawn="1"/>
          </p:nvSpPr>
          <p:spPr>
            <a:xfrm>
              <a:off x="11304" y="1273"/>
              <a:ext cx="1269" cy="28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grpSp>
      <p:sp>
        <p:nvSpPr>
          <p:cNvPr id="25" name="文本框 15">
            <a:extLst>
              <a:ext uri="{FF2B5EF4-FFF2-40B4-BE49-F238E27FC236}">
                <a16:creationId xmlns:a16="http://schemas.microsoft.com/office/drawing/2014/main" id="{3FC09969-0758-4B1A-9DF6-FB6909FC5B7B}"/>
              </a:ext>
            </a:extLst>
          </p:cNvPr>
          <p:cNvSpPr txBox="1"/>
          <p:nvPr userDrawn="1"/>
        </p:nvSpPr>
        <p:spPr>
          <a:xfrm>
            <a:off x="924622" y="338159"/>
            <a:ext cx="1569660"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300" normalizeH="0" baseline="0" noProof="0" dirty="0">
                <a:ln>
                  <a:noFill/>
                </a:ln>
                <a:solidFill>
                  <a:srgbClr val="969696"/>
                </a:solidFill>
                <a:effectLst/>
                <a:uLnTx/>
                <a:uFillTx/>
                <a:latin typeface="微软雅黑" panose="020B0503020204020204" pitchFamily="34" charset="-122"/>
                <a:ea typeface="微软雅黑" panose="020B0503020204020204" pitchFamily="34" charset="-122"/>
                <a:cs typeface="+mn-cs"/>
                <a:sym typeface="+mn-ea"/>
              </a:rPr>
              <a:t>节气详解</a:t>
            </a:r>
          </a:p>
        </p:txBody>
      </p:sp>
      <p:sp>
        <p:nvSpPr>
          <p:cNvPr id="26" name="矩形 25">
            <a:extLst>
              <a:ext uri="{FF2B5EF4-FFF2-40B4-BE49-F238E27FC236}">
                <a16:creationId xmlns:a16="http://schemas.microsoft.com/office/drawing/2014/main" id="{7719BCFF-D57F-42AD-A438-3372750C4E27}"/>
              </a:ext>
            </a:extLst>
          </p:cNvPr>
          <p:cNvSpPr/>
          <p:nvPr userDrawn="1"/>
        </p:nvSpPr>
        <p:spPr>
          <a:xfrm>
            <a:off x="1270668" y="798534"/>
            <a:ext cx="876300" cy="720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969696"/>
              </a:solidFill>
              <a:effectLst/>
              <a:uLnTx/>
              <a:uFillTx/>
              <a:latin typeface="微软雅黑" panose="020B0503020204020204" pitchFamily="34" charset="-122"/>
              <a:ea typeface="微软雅黑" panose="020B0503020204020204" pitchFamily="34" charset="-122"/>
              <a:cs typeface="+mn-cs"/>
              <a:sym typeface="+mn-ea"/>
            </a:endParaRPr>
          </a:p>
        </p:txBody>
      </p:sp>
      <p:sp>
        <p:nvSpPr>
          <p:cNvPr id="27" name="文本框 25">
            <a:extLst>
              <a:ext uri="{FF2B5EF4-FFF2-40B4-BE49-F238E27FC236}">
                <a16:creationId xmlns:a16="http://schemas.microsoft.com/office/drawing/2014/main" id="{63DD067F-41FB-43C7-9ED3-C026E6DE8181}"/>
              </a:ext>
            </a:extLst>
          </p:cNvPr>
          <p:cNvSpPr txBox="1"/>
          <p:nvPr userDrawn="1"/>
        </p:nvSpPr>
        <p:spPr>
          <a:xfrm>
            <a:off x="3925603"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sym typeface="+mn-ea"/>
              </a:rPr>
              <a:t>民俗特点</a:t>
            </a:r>
          </a:p>
        </p:txBody>
      </p:sp>
      <p:sp>
        <p:nvSpPr>
          <p:cNvPr id="28" name="矩形 27">
            <a:extLst>
              <a:ext uri="{FF2B5EF4-FFF2-40B4-BE49-F238E27FC236}">
                <a16:creationId xmlns:a16="http://schemas.microsoft.com/office/drawing/2014/main" id="{869AE062-6D5D-4EE5-85E6-FC79244F63DB}"/>
              </a:ext>
            </a:extLst>
          </p:cNvPr>
          <p:cNvSpPr/>
          <p:nvPr userDrawn="1"/>
        </p:nvSpPr>
        <p:spPr>
          <a:xfrm>
            <a:off x="4264058" y="798534"/>
            <a:ext cx="8763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sp>
        <p:nvSpPr>
          <p:cNvPr id="29" name="文本框 29">
            <a:extLst>
              <a:ext uri="{FF2B5EF4-FFF2-40B4-BE49-F238E27FC236}">
                <a16:creationId xmlns:a16="http://schemas.microsoft.com/office/drawing/2014/main" id="{1330777A-F410-4BAD-8AFA-3FE373525B66}"/>
              </a:ext>
            </a:extLst>
          </p:cNvPr>
          <p:cNvSpPr txBox="1"/>
          <p:nvPr userDrawn="1"/>
        </p:nvSpPr>
        <p:spPr>
          <a:xfrm>
            <a:off x="6764688"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30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芒种饮食</a:t>
            </a:r>
          </a:p>
        </p:txBody>
      </p:sp>
      <p:sp>
        <p:nvSpPr>
          <p:cNvPr id="30" name="矩形 29">
            <a:extLst>
              <a:ext uri="{FF2B5EF4-FFF2-40B4-BE49-F238E27FC236}">
                <a16:creationId xmlns:a16="http://schemas.microsoft.com/office/drawing/2014/main" id="{E23385B1-FBC1-4F36-9B94-A8CDFD527BFD}"/>
              </a:ext>
            </a:extLst>
          </p:cNvPr>
          <p:cNvSpPr/>
          <p:nvPr userDrawn="1"/>
        </p:nvSpPr>
        <p:spPr>
          <a:xfrm>
            <a:off x="7103143" y="798534"/>
            <a:ext cx="8763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1" name="文本框 32">
            <a:extLst>
              <a:ext uri="{FF2B5EF4-FFF2-40B4-BE49-F238E27FC236}">
                <a16:creationId xmlns:a16="http://schemas.microsoft.com/office/drawing/2014/main" id="{5B08D16E-ED0D-434F-8FEC-4D793F651DC5}"/>
              </a:ext>
            </a:extLst>
          </p:cNvPr>
          <p:cNvSpPr txBox="1"/>
          <p:nvPr userDrawn="1"/>
        </p:nvSpPr>
        <p:spPr>
          <a:xfrm>
            <a:off x="9681243"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sym typeface="+mn-ea"/>
              </a:rPr>
              <a:t>相关农谚</a:t>
            </a:r>
          </a:p>
        </p:txBody>
      </p:sp>
      <p:sp>
        <p:nvSpPr>
          <p:cNvPr id="32" name="矩形 31">
            <a:extLst>
              <a:ext uri="{FF2B5EF4-FFF2-40B4-BE49-F238E27FC236}">
                <a16:creationId xmlns:a16="http://schemas.microsoft.com/office/drawing/2014/main" id="{E290F17A-56C4-4085-9B68-992F1BA5CC69}"/>
              </a:ext>
            </a:extLst>
          </p:cNvPr>
          <p:cNvSpPr/>
          <p:nvPr userDrawn="1"/>
        </p:nvSpPr>
        <p:spPr>
          <a:xfrm>
            <a:off x="10019698" y="798534"/>
            <a:ext cx="8763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33" name="图片 32">
            <a:extLst>
              <a:ext uri="{FF2B5EF4-FFF2-40B4-BE49-F238E27FC236}">
                <a16:creationId xmlns:a16="http://schemas.microsoft.com/office/drawing/2014/main" id="{E9913EAC-A6BC-4864-ABCC-739F91FE65E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48916" y="156888"/>
            <a:ext cx="11393904" cy="6178789"/>
          </a:xfrm>
          <a:prstGeom prst="rect">
            <a:avLst/>
          </a:prstGeom>
        </p:spPr>
      </p:pic>
      <p:sp>
        <p:nvSpPr>
          <p:cNvPr id="15" name="Rectangle 14">
            <a:extLst>
              <a:ext uri="{FF2B5EF4-FFF2-40B4-BE49-F238E27FC236}">
                <a16:creationId xmlns:a16="http://schemas.microsoft.com/office/drawing/2014/main" id="{B59D9C91-D7E6-4409-B97E-85071CB6F689}"/>
              </a:ext>
            </a:extLst>
          </p:cNvPr>
          <p:cNvSpPr/>
          <p:nvPr userDrawn="1"/>
        </p:nvSpPr>
        <p:spPr>
          <a:xfrm>
            <a:off x="2969246" y="119364"/>
            <a:ext cx="108395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FBE9EB"/>
                </a:solidFill>
                <a:effectLst/>
                <a:uLnTx/>
                <a:uFillTx/>
                <a:latin typeface="微软雅黑" panose="020F0502020204030204"/>
                <a:ea typeface="微软雅黑"/>
                <a:cs typeface="+mn-cs"/>
              </a:rPr>
              <a:t>Ms</a:t>
            </a:r>
            <a:r>
              <a:rPr kumimoji="0" lang="en-US" sz="1000" b="0" i="0" u="none" strike="noStrike" kern="1200" cap="none" spc="0" normalizeH="0" baseline="0" noProof="0" dirty="0">
                <a:ln>
                  <a:noFill/>
                </a:ln>
                <a:solidFill>
                  <a:srgbClr val="FBE9EB"/>
                </a:solidFill>
                <a:effectLst/>
                <a:uLnTx/>
                <a:uFillTx/>
                <a:latin typeface="微软雅黑" panose="020F0502020204030204"/>
                <a:ea typeface="微软雅黑"/>
                <a:cs typeface="+mn-cs"/>
              </a:rPr>
              <a:t> Ngoc Phan</a:t>
            </a:r>
          </a:p>
        </p:txBody>
      </p:sp>
    </p:spTree>
    <p:extLst>
      <p:ext uri="{BB962C8B-B14F-4D97-AF65-F5344CB8AC3E}">
        <p14:creationId xmlns:p14="http://schemas.microsoft.com/office/powerpoint/2010/main" val="155046872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BE9A4C4-7040-45DC-9942-F3C87C9918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172" y="0"/>
            <a:ext cx="12223172" cy="6858000"/>
          </a:xfrm>
          <a:prstGeom prst="rect">
            <a:avLst/>
          </a:prstGeom>
        </p:spPr>
      </p:pic>
      <p:grpSp>
        <p:nvGrpSpPr>
          <p:cNvPr id="11" name="组合 10">
            <a:extLst>
              <a:ext uri="{FF2B5EF4-FFF2-40B4-BE49-F238E27FC236}">
                <a16:creationId xmlns:a16="http://schemas.microsoft.com/office/drawing/2014/main" id="{B4FA277F-F04B-4F92-AEFE-A6D7372FF681}"/>
              </a:ext>
            </a:extLst>
          </p:cNvPr>
          <p:cNvGrpSpPr/>
          <p:nvPr userDrawn="1"/>
        </p:nvGrpSpPr>
        <p:grpSpPr>
          <a:xfrm>
            <a:off x="348916" y="920293"/>
            <a:ext cx="11393905" cy="5415384"/>
            <a:chOff x="415" y="1273"/>
            <a:chExt cx="18369" cy="9041"/>
          </a:xfrm>
          <a:solidFill>
            <a:schemeClr val="bg1"/>
          </a:solidFill>
          <a:effectLst>
            <a:outerShdw blurRad="381000" sx="101000" sy="101000" algn="ctr" rotWithShape="0">
              <a:prstClr val="black">
                <a:alpha val="40000"/>
              </a:prstClr>
            </a:outerShdw>
          </a:effectLst>
        </p:grpSpPr>
        <p:sp>
          <p:nvSpPr>
            <p:cNvPr id="12" name="矩形 11">
              <a:extLst>
                <a:ext uri="{FF2B5EF4-FFF2-40B4-BE49-F238E27FC236}">
                  <a16:creationId xmlns:a16="http://schemas.microsoft.com/office/drawing/2014/main" id="{900DA892-FE35-4837-B68D-E052BC8AC8AB}"/>
                </a:ext>
              </a:extLst>
            </p:cNvPr>
            <p:cNvSpPr/>
            <p:nvPr userDrawn="1"/>
          </p:nvSpPr>
          <p:spPr>
            <a:xfrm>
              <a:off x="415" y="1527"/>
              <a:ext cx="18369" cy="87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3" name="等腰三角形 22">
              <a:extLst>
                <a:ext uri="{FF2B5EF4-FFF2-40B4-BE49-F238E27FC236}">
                  <a16:creationId xmlns:a16="http://schemas.microsoft.com/office/drawing/2014/main" id="{65DFFC92-3553-4DEE-8018-C82109D6BBFC}"/>
                </a:ext>
              </a:extLst>
            </p:cNvPr>
            <p:cNvSpPr/>
            <p:nvPr userDrawn="1"/>
          </p:nvSpPr>
          <p:spPr>
            <a:xfrm>
              <a:off x="16150" y="1273"/>
              <a:ext cx="1269" cy="28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grpSp>
      <p:sp>
        <p:nvSpPr>
          <p:cNvPr id="14" name="文本框 15">
            <a:extLst>
              <a:ext uri="{FF2B5EF4-FFF2-40B4-BE49-F238E27FC236}">
                <a16:creationId xmlns:a16="http://schemas.microsoft.com/office/drawing/2014/main" id="{0A44E00E-EAE0-4CB7-85C6-40F5CFC4C2EA}"/>
              </a:ext>
            </a:extLst>
          </p:cNvPr>
          <p:cNvSpPr txBox="1"/>
          <p:nvPr userDrawn="1"/>
        </p:nvSpPr>
        <p:spPr>
          <a:xfrm>
            <a:off x="924622" y="338159"/>
            <a:ext cx="1569660"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300" normalizeH="0" baseline="0" noProof="0" dirty="0">
                <a:ln>
                  <a:noFill/>
                </a:ln>
                <a:solidFill>
                  <a:srgbClr val="969696"/>
                </a:solidFill>
                <a:effectLst/>
                <a:uLnTx/>
                <a:uFillTx/>
                <a:latin typeface="微软雅黑" panose="020B0503020204020204" pitchFamily="34" charset="-122"/>
                <a:ea typeface="微软雅黑" panose="020B0503020204020204" pitchFamily="34" charset="-122"/>
                <a:cs typeface="+mn-cs"/>
                <a:sym typeface="+mn-ea"/>
              </a:rPr>
              <a:t>节气详解</a:t>
            </a:r>
          </a:p>
        </p:txBody>
      </p:sp>
      <p:sp>
        <p:nvSpPr>
          <p:cNvPr id="15" name="矩形 14">
            <a:extLst>
              <a:ext uri="{FF2B5EF4-FFF2-40B4-BE49-F238E27FC236}">
                <a16:creationId xmlns:a16="http://schemas.microsoft.com/office/drawing/2014/main" id="{E04AB9CE-C4BC-407B-B26D-F3E5FE314721}"/>
              </a:ext>
            </a:extLst>
          </p:cNvPr>
          <p:cNvSpPr/>
          <p:nvPr userDrawn="1"/>
        </p:nvSpPr>
        <p:spPr>
          <a:xfrm>
            <a:off x="1270668" y="798534"/>
            <a:ext cx="876300" cy="720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969696"/>
              </a:solidFill>
              <a:effectLst/>
              <a:uLnTx/>
              <a:uFillTx/>
              <a:latin typeface="微软雅黑" panose="020B0503020204020204" pitchFamily="34" charset="-122"/>
              <a:ea typeface="微软雅黑" panose="020B0503020204020204" pitchFamily="34" charset="-122"/>
              <a:cs typeface="+mn-cs"/>
              <a:sym typeface="+mn-ea"/>
            </a:endParaRPr>
          </a:p>
        </p:txBody>
      </p:sp>
      <p:sp>
        <p:nvSpPr>
          <p:cNvPr id="16" name="文本框 25">
            <a:extLst>
              <a:ext uri="{FF2B5EF4-FFF2-40B4-BE49-F238E27FC236}">
                <a16:creationId xmlns:a16="http://schemas.microsoft.com/office/drawing/2014/main" id="{4C611BF7-041A-4799-9667-6FE33550BD22}"/>
              </a:ext>
            </a:extLst>
          </p:cNvPr>
          <p:cNvSpPr txBox="1"/>
          <p:nvPr userDrawn="1"/>
        </p:nvSpPr>
        <p:spPr>
          <a:xfrm>
            <a:off x="3925603"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sym typeface="+mn-ea"/>
              </a:rPr>
              <a:t>民俗特点</a:t>
            </a:r>
          </a:p>
        </p:txBody>
      </p:sp>
      <p:sp>
        <p:nvSpPr>
          <p:cNvPr id="17" name="矩形 16">
            <a:extLst>
              <a:ext uri="{FF2B5EF4-FFF2-40B4-BE49-F238E27FC236}">
                <a16:creationId xmlns:a16="http://schemas.microsoft.com/office/drawing/2014/main" id="{F58C868E-8C85-429C-A678-3B818E6DB2E2}"/>
              </a:ext>
            </a:extLst>
          </p:cNvPr>
          <p:cNvSpPr/>
          <p:nvPr userDrawn="1"/>
        </p:nvSpPr>
        <p:spPr>
          <a:xfrm>
            <a:off x="4264058" y="798534"/>
            <a:ext cx="8763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sp>
        <p:nvSpPr>
          <p:cNvPr id="18" name="文本框 29">
            <a:extLst>
              <a:ext uri="{FF2B5EF4-FFF2-40B4-BE49-F238E27FC236}">
                <a16:creationId xmlns:a16="http://schemas.microsoft.com/office/drawing/2014/main" id="{EB5C3609-050F-4057-8666-F17EB558AFE7}"/>
              </a:ext>
            </a:extLst>
          </p:cNvPr>
          <p:cNvSpPr txBox="1"/>
          <p:nvPr userDrawn="1"/>
        </p:nvSpPr>
        <p:spPr>
          <a:xfrm>
            <a:off x="6764688"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sym typeface="+mn-ea"/>
              </a:rPr>
              <a:t>芒种饮食</a:t>
            </a:r>
          </a:p>
        </p:txBody>
      </p:sp>
      <p:sp>
        <p:nvSpPr>
          <p:cNvPr id="19" name="矩形 18">
            <a:extLst>
              <a:ext uri="{FF2B5EF4-FFF2-40B4-BE49-F238E27FC236}">
                <a16:creationId xmlns:a16="http://schemas.microsoft.com/office/drawing/2014/main" id="{8636186C-2DBF-437F-908C-E9804071AB7A}"/>
              </a:ext>
            </a:extLst>
          </p:cNvPr>
          <p:cNvSpPr/>
          <p:nvPr userDrawn="1"/>
        </p:nvSpPr>
        <p:spPr>
          <a:xfrm>
            <a:off x="7103143" y="798534"/>
            <a:ext cx="8763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0" name="文本框 32">
            <a:extLst>
              <a:ext uri="{FF2B5EF4-FFF2-40B4-BE49-F238E27FC236}">
                <a16:creationId xmlns:a16="http://schemas.microsoft.com/office/drawing/2014/main" id="{5A192F6D-D208-462F-9531-A8DFB3DDB4CF}"/>
              </a:ext>
            </a:extLst>
          </p:cNvPr>
          <p:cNvSpPr txBox="1"/>
          <p:nvPr userDrawn="1"/>
        </p:nvSpPr>
        <p:spPr>
          <a:xfrm>
            <a:off x="9681243"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相关农谚</a:t>
            </a:r>
          </a:p>
        </p:txBody>
      </p:sp>
      <p:sp>
        <p:nvSpPr>
          <p:cNvPr id="21" name="矩形 20">
            <a:extLst>
              <a:ext uri="{FF2B5EF4-FFF2-40B4-BE49-F238E27FC236}">
                <a16:creationId xmlns:a16="http://schemas.microsoft.com/office/drawing/2014/main" id="{C77D0566-7ADE-4E79-ACB1-BB9B3109EB0C}"/>
              </a:ext>
            </a:extLst>
          </p:cNvPr>
          <p:cNvSpPr/>
          <p:nvPr userDrawn="1"/>
        </p:nvSpPr>
        <p:spPr>
          <a:xfrm>
            <a:off x="10019698" y="798534"/>
            <a:ext cx="8763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22" name="图片 21">
            <a:extLst>
              <a:ext uri="{FF2B5EF4-FFF2-40B4-BE49-F238E27FC236}">
                <a16:creationId xmlns:a16="http://schemas.microsoft.com/office/drawing/2014/main" id="{FF4404A7-3DDC-4E91-BCC8-45EEF673C75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48917" y="156888"/>
            <a:ext cx="11393904" cy="6178789"/>
          </a:xfrm>
          <a:prstGeom prst="rect">
            <a:avLst/>
          </a:prstGeom>
        </p:spPr>
      </p:pic>
      <p:sp>
        <p:nvSpPr>
          <p:cNvPr id="24" name="Rectangle 23">
            <a:extLst>
              <a:ext uri="{FF2B5EF4-FFF2-40B4-BE49-F238E27FC236}">
                <a16:creationId xmlns:a16="http://schemas.microsoft.com/office/drawing/2014/main" id="{2B650051-BC56-4D4A-8E1A-B044D3C42ADD}"/>
              </a:ext>
            </a:extLst>
          </p:cNvPr>
          <p:cNvSpPr/>
          <p:nvPr userDrawn="1"/>
        </p:nvSpPr>
        <p:spPr>
          <a:xfrm>
            <a:off x="2969246" y="119364"/>
            <a:ext cx="108395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FBE9EB"/>
                </a:solidFill>
                <a:effectLst/>
                <a:uLnTx/>
                <a:uFillTx/>
                <a:latin typeface="微软雅黑" panose="020F0502020204030204"/>
                <a:ea typeface="微软雅黑"/>
                <a:cs typeface="+mn-cs"/>
              </a:rPr>
              <a:t>Ms</a:t>
            </a:r>
            <a:r>
              <a:rPr kumimoji="0" lang="en-US" sz="1000" b="0" i="0" u="none" strike="noStrike" kern="1200" cap="none" spc="0" normalizeH="0" baseline="0" noProof="0" dirty="0">
                <a:ln>
                  <a:noFill/>
                </a:ln>
                <a:solidFill>
                  <a:srgbClr val="FBE9EB"/>
                </a:solidFill>
                <a:effectLst/>
                <a:uLnTx/>
                <a:uFillTx/>
                <a:latin typeface="微软雅黑" panose="020F0502020204030204"/>
                <a:ea typeface="微软雅黑"/>
                <a:cs typeface="+mn-cs"/>
              </a:rPr>
              <a:t> Ngoc Phan</a:t>
            </a:r>
          </a:p>
        </p:txBody>
      </p:sp>
    </p:spTree>
    <p:extLst>
      <p:ext uri="{BB962C8B-B14F-4D97-AF65-F5344CB8AC3E}">
        <p14:creationId xmlns:p14="http://schemas.microsoft.com/office/powerpoint/2010/main" val="214769568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624733-79D2-4EE4-8477-A23E39BA0C4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30A3DEE-7F4C-414B-9013-A65A254BFA4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7E184E-8B76-4D12-B077-132C6B8E8C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4" name="页脚占位符 3">
            <a:extLst>
              <a:ext uri="{FF2B5EF4-FFF2-40B4-BE49-F238E27FC236}">
                <a16:creationId xmlns:a16="http://schemas.microsoft.com/office/drawing/2014/main" id="{1D950D36-C280-4AD4-B31B-9C216F7BA3F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5" name="灯片编号占位符 4">
            <a:extLst>
              <a:ext uri="{FF2B5EF4-FFF2-40B4-BE49-F238E27FC236}">
                <a16:creationId xmlns:a16="http://schemas.microsoft.com/office/drawing/2014/main" id="{BA8B9412-A53F-429D-B2BB-7236146F76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D866-1910-4B43-BBA0-5BB3FF856FF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9271573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82FAD5-F2C1-43DC-9FFD-C5D6EFFF932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7E184E-8B76-4D12-B077-132C6B8E8C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3" name="页脚占位符 2">
            <a:extLst>
              <a:ext uri="{FF2B5EF4-FFF2-40B4-BE49-F238E27FC236}">
                <a16:creationId xmlns:a16="http://schemas.microsoft.com/office/drawing/2014/main" id="{30D928DD-6DD5-44B4-A946-67331D07441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4" name="灯片编号占位符 3">
            <a:extLst>
              <a:ext uri="{FF2B5EF4-FFF2-40B4-BE49-F238E27FC236}">
                <a16:creationId xmlns:a16="http://schemas.microsoft.com/office/drawing/2014/main" id="{D5FC0994-8FE6-4468-BF52-7948C14852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D866-1910-4B43-BBA0-5BB3FF856FF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68741510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95AF07B-2C95-451F-AE74-B5E9E845571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EFC7C41-E7C0-4417-A0D7-A5D123BEBC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3BE3261-991A-45E2-95F1-8FC5021521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1FA7E2C-90E9-48BD-BC77-9F30A471C5E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7E184E-8B76-4D12-B077-132C6B8E8C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页脚占位符 5">
            <a:extLst>
              <a:ext uri="{FF2B5EF4-FFF2-40B4-BE49-F238E27FC236}">
                <a16:creationId xmlns:a16="http://schemas.microsoft.com/office/drawing/2014/main" id="{97AE2F33-5B69-4522-B4E7-B20A8AE7E01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7" name="灯片编号占位符 6">
            <a:extLst>
              <a:ext uri="{FF2B5EF4-FFF2-40B4-BE49-F238E27FC236}">
                <a16:creationId xmlns:a16="http://schemas.microsoft.com/office/drawing/2014/main" id="{E3F3E7E3-BA47-4731-96D2-7A2EF8984AC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D866-1910-4B43-BBA0-5BB3FF856FF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23988259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C58302-D00F-4DDD-8C1A-74F886D8432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1D9CD50-044E-4859-BB34-251F31BC24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342813F-EE56-44EB-8740-21F134A4F3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4B252E1-351C-4EF5-8387-8B312E4C22F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7E184E-8B76-4D12-B077-132C6B8E8C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页脚占位符 5">
            <a:extLst>
              <a:ext uri="{FF2B5EF4-FFF2-40B4-BE49-F238E27FC236}">
                <a16:creationId xmlns:a16="http://schemas.microsoft.com/office/drawing/2014/main" id="{9A16E60F-1F64-44EC-837B-86A8E6BF69E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7" name="灯片编号占位符 6">
            <a:extLst>
              <a:ext uri="{FF2B5EF4-FFF2-40B4-BE49-F238E27FC236}">
                <a16:creationId xmlns:a16="http://schemas.microsoft.com/office/drawing/2014/main" id="{18B2000D-4297-4959-B7BB-C3892F9EB6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D866-1910-4B43-BBA0-5BB3FF856FF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60544481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1_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C58302-D00F-4DDD-8C1A-74F886D8432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1D9CD50-044E-4859-BB34-251F31BC24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342813F-EE56-44EB-8740-21F134A4F3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4B252E1-351C-4EF5-8387-8B312E4C22F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7E184E-8B76-4D12-B077-132C6B8E8C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页脚占位符 5">
            <a:extLst>
              <a:ext uri="{FF2B5EF4-FFF2-40B4-BE49-F238E27FC236}">
                <a16:creationId xmlns:a16="http://schemas.microsoft.com/office/drawing/2014/main" id="{9A16E60F-1F64-44EC-837B-86A8E6BF69E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7" name="灯片编号占位符 6">
            <a:extLst>
              <a:ext uri="{FF2B5EF4-FFF2-40B4-BE49-F238E27FC236}">
                <a16:creationId xmlns:a16="http://schemas.microsoft.com/office/drawing/2014/main" id="{18B2000D-4297-4959-B7BB-C3892F9EB6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D866-1910-4B43-BBA0-5BB3FF856FF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9" name="TextBox 8"/>
          <p:cNvSpPr txBox="1"/>
          <p:nvPr userDrawn="1"/>
        </p:nvSpPr>
        <p:spPr>
          <a:xfrm>
            <a:off x="1293555" y="6739570"/>
            <a:ext cx="1440159" cy="118430"/>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black"/>
                </a:solidFill>
                <a:effectLst/>
                <a:uLnTx/>
                <a:uFillTx/>
                <a:latin typeface="微软雅黑" panose="020F0502020204030204"/>
                <a:ea typeface="微软雅黑"/>
                <a:cs typeface="+mn-cs"/>
                <a:hlinkClick r:id="rId2"/>
              </a:rPr>
              <a:t>节日</a:t>
            </a:r>
            <a:r>
              <a:rPr kumimoji="0" lang="en-US" altLang="zh-CN" sz="100" b="0" i="0" u="none" strike="noStrike" kern="0" cap="none" spc="0" normalizeH="0" baseline="0" noProof="0" dirty="0">
                <a:ln>
                  <a:noFill/>
                </a:ln>
                <a:solidFill>
                  <a:prstClr val="black"/>
                </a:solidFill>
                <a:effectLst/>
                <a:uLnTx/>
                <a:uFillTx/>
                <a:latin typeface="微软雅黑" panose="020F0502020204030204"/>
                <a:ea typeface="微软雅黑"/>
                <a:cs typeface="+mn-cs"/>
                <a:hlinkClick r:id="rId2"/>
              </a:rPr>
              <a:t>PPT</a:t>
            </a:r>
            <a:r>
              <a:rPr kumimoji="0" lang="zh-CN" altLang="en-US" sz="100" b="0" i="0" u="none" strike="noStrike" kern="0" cap="none" spc="0" normalizeH="0" baseline="0" noProof="0" dirty="0">
                <a:ln>
                  <a:noFill/>
                </a:ln>
                <a:solidFill>
                  <a:prstClr val="black"/>
                </a:solidFill>
                <a:effectLst/>
                <a:uLnTx/>
                <a:uFillTx/>
                <a:latin typeface="微软雅黑" panose="020F0502020204030204"/>
                <a:ea typeface="微软雅黑"/>
                <a:cs typeface="+mn-cs"/>
                <a:hlinkClick r:id="rId2"/>
              </a:rPr>
              <a:t>模板</a:t>
            </a:r>
            <a:r>
              <a:rPr kumimoji="0" lang="zh-CN" altLang="en-US" sz="100" b="0" i="0" u="none" strike="noStrike" kern="0" cap="none" spc="0" normalizeH="0" baseline="0" noProof="0" dirty="0">
                <a:ln>
                  <a:noFill/>
                </a:ln>
                <a:solidFill>
                  <a:prstClr val="black"/>
                </a:solidFill>
                <a:effectLst/>
                <a:uLnTx/>
                <a:uFillTx/>
                <a:latin typeface="微软雅黑" panose="020F0502020204030204"/>
                <a:ea typeface="微软雅黑"/>
                <a:cs typeface="+mn-cs"/>
              </a:rPr>
              <a:t> </a:t>
            </a:r>
            <a:r>
              <a:rPr kumimoji="0" lang="en-US" altLang="zh-CN" sz="100" b="0" i="0" u="none" strike="noStrike" kern="0" cap="none" spc="0" normalizeH="0" baseline="0" noProof="0" dirty="0">
                <a:ln>
                  <a:noFill/>
                </a:ln>
                <a:solidFill>
                  <a:prstClr val="black"/>
                </a:solidFill>
                <a:effectLst/>
                <a:uLnTx/>
                <a:uFillTx/>
                <a:latin typeface="微软雅黑" panose="020F0502020204030204"/>
                <a:ea typeface="微软雅黑"/>
                <a:cs typeface="+mn-cs"/>
              </a:rPr>
              <a:t>http://www.1ppt.com/jieri/</a:t>
            </a:r>
          </a:p>
        </p:txBody>
      </p:sp>
    </p:spTree>
    <p:extLst>
      <p:ext uri="{BB962C8B-B14F-4D97-AF65-F5344CB8AC3E}">
        <p14:creationId xmlns:p14="http://schemas.microsoft.com/office/powerpoint/2010/main" val="20300519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8FBE3-4A3A-4B2D-9EBE-7231C67F6D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80870A-33CC-45FF-AFB6-CACF4A4A0D4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F18A08-07FF-4C19-A010-C1802E56B92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63748B-83FC-4E77-B1E4-A05A56F4E123}"/>
              </a:ext>
            </a:extLst>
          </p:cNvPr>
          <p:cNvSpPr>
            <a:spLocks noGrp="1"/>
          </p:cNvSpPr>
          <p:nvPr>
            <p:ph type="dt" sz="half" idx="10"/>
          </p:nvPr>
        </p:nvSpPr>
        <p:spPr/>
        <p:txBody>
          <a:bodyPr/>
          <a:lstStyle/>
          <a:p>
            <a:fld id="{AE90A2A8-DD09-4ECF-9C06-13A3E19D12BF}" type="datetimeFigureOut">
              <a:rPr lang="en-US" smtClean="0"/>
              <a:t>7/1/23</a:t>
            </a:fld>
            <a:endParaRPr lang="en-US"/>
          </a:p>
        </p:txBody>
      </p:sp>
      <p:sp>
        <p:nvSpPr>
          <p:cNvPr id="6" name="Footer Placeholder 5">
            <a:extLst>
              <a:ext uri="{FF2B5EF4-FFF2-40B4-BE49-F238E27FC236}">
                <a16:creationId xmlns:a16="http://schemas.microsoft.com/office/drawing/2014/main" id="{39F8A478-8CBB-4635-93A6-30BF306B15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244B4B-12E1-40D8-B841-514C8B06303F}"/>
              </a:ext>
            </a:extLst>
          </p:cNvPr>
          <p:cNvSpPr>
            <a:spLocks noGrp="1"/>
          </p:cNvSpPr>
          <p:nvPr>
            <p:ph type="sldNum" sz="quarter" idx="12"/>
          </p:nvPr>
        </p:nvSpPr>
        <p:spPr/>
        <p:txBody>
          <a:bodyPr/>
          <a:lstStyle/>
          <a:p>
            <a:fld id="{4FD10BE6-E645-41BF-BB1E-D9899B03ED46}" type="slidenum">
              <a:rPr lang="en-US" smtClean="0"/>
              <a:t>‹#›</a:t>
            </a:fld>
            <a:endParaRPr lang="en-US"/>
          </a:p>
        </p:txBody>
      </p:sp>
    </p:spTree>
    <p:extLst>
      <p:ext uri="{BB962C8B-B14F-4D97-AF65-F5344CB8AC3E}">
        <p14:creationId xmlns:p14="http://schemas.microsoft.com/office/powerpoint/2010/main" val="218042657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AF0BDB4-DB29-4DDC-92AA-2D6C14F477E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EBCAB77-4E5B-4363-BC20-C572FAFE236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887610F-D9FB-4878-A243-C749506CF01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7E184E-8B76-4D12-B077-132C6B8E8C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5" name="页脚占位符 4">
            <a:extLst>
              <a:ext uri="{FF2B5EF4-FFF2-40B4-BE49-F238E27FC236}">
                <a16:creationId xmlns:a16="http://schemas.microsoft.com/office/drawing/2014/main" id="{F38DEC2C-1C88-4F54-9D7A-C2EFCD8486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灯片编号占位符 5">
            <a:extLst>
              <a:ext uri="{FF2B5EF4-FFF2-40B4-BE49-F238E27FC236}">
                <a16:creationId xmlns:a16="http://schemas.microsoft.com/office/drawing/2014/main" id="{CD9805E2-B596-44A2-9E87-E9F29B277C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D866-1910-4B43-BBA0-5BB3FF856FF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19117298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63415E8-12B8-49DF-8F84-3F9F02BE410C}"/>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B079765-E0AD-4245-B539-798CB87441E7}"/>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FB76B44-7520-4702-BDB2-A3A810C8443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7E184E-8B76-4D12-B077-132C6B8E8C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5" name="页脚占位符 4">
            <a:extLst>
              <a:ext uri="{FF2B5EF4-FFF2-40B4-BE49-F238E27FC236}">
                <a16:creationId xmlns:a16="http://schemas.microsoft.com/office/drawing/2014/main" id="{9CC4FE2A-02C5-4168-80E9-78711DEC4C3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灯片编号占位符 5">
            <a:extLst>
              <a:ext uri="{FF2B5EF4-FFF2-40B4-BE49-F238E27FC236}">
                <a16:creationId xmlns:a16="http://schemas.microsoft.com/office/drawing/2014/main" id="{A9C30321-7CDF-42C2-89A8-93D0D22491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D866-1910-4B43-BBA0-5BB3FF856FF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408524888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BEBA8EAE-BF5A-486C-A8C5-ECC9F3942E4B}">
                <a14:imgProps xmlns:a14="http://schemas.microsoft.com/office/drawing/2010/main">
                  <a14:imgLayer>
                    <a14:imgEffect>
                      <a14:artisticBlur/>
                    </a14:imgEffect>
                  </a14:imgLayer>
                </a14:imgProps>
              </a:ext>
              <a:ext uri="{28A0092B-C50C-407E-A947-70E740481C1C}">
                <a14:useLocalDpi xmlns:a14="http://schemas.microsoft.com/office/drawing/2010/main" val="0"/>
              </a:ext>
            </a:extLst>
          </a:blip>
          <a:srcRect l="5562" r="5562"/>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3" name="矩形: 圆角 2"/>
          <p:cNvSpPr/>
          <p:nvPr userDrawn="1"/>
        </p:nvSpPr>
        <p:spPr>
          <a:xfrm>
            <a:off x="148542" y="119364"/>
            <a:ext cx="11894916" cy="6619272"/>
          </a:xfrm>
          <a:prstGeom prst="roundRect">
            <a:avLst>
              <a:gd name="adj" fmla="val 5528"/>
            </a:avLst>
          </a:prstGeom>
          <a:solidFill>
            <a:schemeClr val="bg1">
              <a:alpha val="78000"/>
            </a:schemeClr>
          </a:solidFill>
          <a:ln>
            <a:solidFill>
              <a:srgbClr val="C814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l="62094" t="45149" r="14189" b="165"/>
          <a:stretch/>
        </p:blipFill>
        <p:spPr>
          <a:xfrm>
            <a:off x="10683433" y="5318118"/>
            <a:ext cx="1335901" cy="1539882"/>
          </a:xfrm>
          <a:prstGeom prst="rect">
            <a:avLst/>
          </a:prstGeom>
        </p:spPr>
      </p:pic>
      <p:sp>
        <p:nvSpPr>
          <p:cNvPr id="4" name="Rectangle 3">
            <a:extLst>
              <a:ext uri="{FF2B5EF4-FFF2-40B4-BE49-F238E27FC236}">
                <a16:creationId xmlns:a16="http://schemas.microsoft.com/office/drawing/2014/main" id="{EA5C3352-6CE1-4CD8-AE1A-9E85A9011B84}"/>
              </a:ext>
            </a:extLst>
          </p:cNvPr>
          <p:cNvSpPr/>
          <p:nvPr userDrawn="1"/>
        </p:nvSpPr>
        <p:spPr>
          <a:xfrm>
            <a:off x="2969246" y="119364"/>
            <a:ext cx="108395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FBE9EB"/>
                </a:solidFill>
                <a:effectLst/>
                <a:uLnTx/>
                <a:uFillTx/>
                <a:latin typeface="微软雅黑" panose="020F0502020204030204"/>
                <a:ea typeface="微软雅黑"/>
                <a:cs typeface="+mn-cs"/>
              </a:rPr>
              <a:t>Ms</a:t>
            </a:r>
            <a:r>
              <a:rPr kumimoji="0" lang="en-US" sz="1000" b="0" i="0" u="none" strike="noStrike" kern="1200" cap="none" spc="0" normalizeH="0" baseline="0" noProof="0" dirty="0">
                <a:ln>
                  <a:noFill/>
                </a:ln>
                <a:solidFill>
                  <a:srgbClr val="FBE9EB"/>
                </a:solidFill>
                <a:effectLst/>
                <a:uLnTx/>
                <a:uFillTx/>
                <a:latin typeface="微软雅黑" panose="020F0502020204030204"/>
                <a:ea typeface="微软雅黑"/>
                <a:cs typeface="+mn-cs"/>
              </a:rPr>
              <a:t> Ngoc Phan</a:t>
            </a:r>
          </a:p>
        </p:txBody>
      </p:sp>
    </p:spTree>
    <p:extLst>
      <p:ext uri="{BB962C8B-B14F-4D97-AF65-F5344CB8AC3E}">
        <p14:creationId xmlns:p14="http://schemas.microsoft.com/office/powerpoint/2010/main" val="554967421"/>
      </p:ext>
    </p:extLst>
  </p:cSld>
  <p:clrMapOvr>
    <a:masterClrMapping/>
  </p:clrMapOvr>
  <p:extLst>
    <p:ext uri="{DCECCB84-F9BA-43D5-87BE-67443E8EF086}">
      <p15:sldGuideLst xmlns:p15="http://schemas.microsoft.com/office/powerpoint/2012/main">
        <p15:guide id="1" orient="horz" pos="2160">
          <p15:clr>
            <a:srgbClr val="FBAE40"/>
          </p15:clr>
        </p15:guide>
        <p15:guide id="2" pos="883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46B3E-1955-4699-A0DD-D52E503E01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86513F-2B92-45B3-B5EA-0BDD0EAB4D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454B346-CA07-411A-A85D-DE77D69D53A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7EFF2C-1480-4467-86F7-9B2ABFD471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098818F-4E07-4EBD-85CC-7F9A52FA9B3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EAEA28-4A9C-4655-BAF8-8BAB4E187E9B}"/>
              </a:ext>
            </a:extLst>
          </p:cNvPr>
          <p:cNvSpPr>
            <a:spLocks noGrp="1"/>
          </p:cNvSpPr>
          <p:nvPr>
            <p:ph type="dt" sz="half" idx="10"/>
          </p:nvPr>
        </p:nvSpPr>
        <p:spPr/>
        <p:txBody>
          <a:bodyPr/>
          <a:lstStyle/>
          <a:p>
            <a:fld id="{AE90A2A8-DD09-4ECF-9C06-13A3E19D12BF}" type="datetimeFigureOut">
              <a:rPr lang="en-US" smtClean="0"/>
              <a:t>7/1/23</a:t>
            </a:fld>
            <a:endParaRPr lang="en-US"/>
          </a:p>
        </p:txBody>
      </p:sp>
      <p:sp>
        <p:nvSpPr>
          <p:cNvPr id="8" name="Footer Placeholder 7">
            <a:extLst>
              <a:ext uri="{FF2B5EF4-FFF2-40B4-BE49-F238E27FC236}">
                <a16:creationId xmlns:a16="http://schemas.microsoft.com/office/drawing/2014/main" id="{D0D267D2-8283-490A-8EFE-0E543925DD8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1FE2B16-7DB9-4853-939D-7129F5382A4B}"/>
              </a:ext>
            </a:extLst>
          </p:cNvPr>
          <p:cNvSpPr>
            <a:spLocks noGrp="1"/>
          </p:cNvSpPr>
          <p:nvPr>
            <p:ph type="sldNum" sz="quarter" idx="12"/>
          </p:nvPr>
        </p:nvSpPr>
        <p:spPr/>
        <p:txBody>
          <a:bodyPr/>
          <a:lstStyle/>
          <a:p>
            <a:fld id="{4FD10BE6-E645-41BF-BB1E-D9899B03ED46}" type="slidenum">
              <a:rPr lang="en-US" smtClean="0"/>
              <a:t>‹#›</a:t>
            </a:fld>
            <a:endParaRPr lang="en-US"/>
          </a:p>
        </p:txBody>
      </p:sp>
    </p:spTree>
    <p:extLst>
      <p:ext uri="{BB962C8B-B14F-4D97-AF65-F5344CB8AC3E}">
        <p14:creationId xmlns:p14="http://schemas.microsoft.com/office/powerpoint/2010/main" val="32735973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DD628-2C72-426D-B27A-B5C7B71FB8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915E177-203F-4C6A-9928-480893BE0D20}"/>
              </a:ext>
            </a:extLst>
          </p:cNvPr>
          <p:cNvSpPr>
            <a:spLocks noGrp="1"/>
          </p:cNvSpPr>
          <p:nvPr>
            <p:ph type="dt" sz="half" idx="10"/>
          </p:nvPr>
        </p:nvSpPr>
        <p:spPr/>
        <p:txBody>
          <a:bodyPr/>
          <a:lstStyle/>
          <a:p>
            <a:fld id="{AE90A2A8-DD09-4ECF-9C06-13A3E19D12BF}" type="datetimeFigureOut">
              <a:rPr lang="en-US" smtClean="0"/>
              <a:t>7/1/23</a:t>
            </a:fld>
            <a:endParaRPr lang="en-US"/>
          </a:p>
        </p:txBody>
      </p:sp>
      <p:sp>
        <p:nvSpPr>
          <p:cNvPr id="4" name="Footer Placeholder 3">
            <a:extLst>
              <a:ext uri="{FF2B5EF4-FFF2-40B4-BE49-F238E27FC236}">
                <a16:creationId xmlns:a16="http://schemas.microsoft.com/office/drawing/2014/main" id="{95F8DADE-5A50-4CB5-A546-E43529E4974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5F6029-B9F0-4C8D-82AF-5234294736D7}"/>
              </a:ext>
            </a:extLst>
          </p:cNvPr>
          <p:cNvSpPr>
            <a:spLocks noGrp="1"/>
          </p:cNvSpPr>
          <p:nvPr>
            <p:ph type="sldNum" sz="quarter" idx="12"/>
          </p:nvPr>
        </p:nvSpPr>
        <p:spPr/>
        <p:txBody>
          <a:bodyPr/>
          <a:lstStyle/>
          <a:p>
            <a:fld id="{4FD10BE6-E645-41BF-BB1E-D9899B03ED46}" type="slidenum">
              <a:rPr lang="en-US" smtClean="0"/>
              <a:t>‹#›</a:t>
            </a:fld>
            <a:endParaRPr lang="en-US"/>
          </a:p>
        </p:txBody>
      </p:sp>
    </p:spTree>
    <p:extLst>
      <p:ext uri="{BB962C8B-B14F-4D97-AF65-F5344CB8AC3E}">
        <p14:creationId xmlns:p14="http://schemas.microsoft.com/office/powerpoint/2010/main" val="31220223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764F9C-3FE0-4BC7-8180-6BDD08717B6C}"/>
              </a:ext>
            </a:extLst>
          </p:cNvPr>
          <p:cNvSpPr>
            <a:spLocks noGrp="1"/>
          </p:cNvSpPr>
          <p:nvPr>
            <p:ph type="dt" sz="half" idx="10"/>
          </p:nvPr>
        </p:nvSpPr>
        <p:spPr/>
        <p:txBody>
          <a:bodyPr/>
          <a:lstStyle/>
          <a:p>
            <a:fld id="{AE90A2A8-DD09-4ECF-9C06-13A3E19D12BF}" type="datetimeFigureOut">
              <a:rPr lang="en-US" smtClean="0"/>
              <a:t>7/1/23</a:t>
            </a:fld>
            <a:endParaRPr lang="en-US"/>
          </a:p>
        </p:txBody>
      </p:sp>
      <p:sp>
        <p:nvSpPr>
          <p:cNvPr id="3" name="Footer Placeholder 2">
            <a:extLst>
              <a:ext uri="{FF2B5EF4-FFF2-40B4-BE49-F238E27FC236}">
                <a16:creationId xmlns:a16="http://schemas.microsoft.com/office/drawing/2014/main" id="{667698E2-9C37-45A6-908F-5AEA10B0267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3361D2B-7CAE-4512-8C73-5BCE7FDEFFAF}"/>
              </a:ext>
            </a:extLst>
          </p:cNvPr>
          <p:cNvSpPr>
            <a:spLocks noGrp="1"/>
          </p:cNvSpPr>
          <p:nvPr>
            <p:ph type="sldNum" sz="quarter" idx="12"/>
          </p:nvPr>
        </p:nvSpPr>
        <p:spPr/>
        <p:txBody>
          <a:bodyPr/>
          <a:lstStyle/>
          <a:p>
            <a:fld id="{4FD10BE6-E645-41BF-BB1E-D9899B03ED46}" type="slidenum">
              <a:rPr lang="en-US" smtClean="0"/>
              <a:t>‹#›</a:t>
            </a:fld>
            <a:endParaRPr lang="en-US"/>
          </a:p>
        </p:txBody>
      </p:sp>
    </p:spTree>
    <p:extLst>
      <p:ext uri="{BB962C8B-B14F-4D97-AF65-F5344CB8AC3E}">
        <p14:creationId xmlns:p14="http://schemas.microsoft.com/office/powerpoint/2010/main" val="1579313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3C88E-5D3A-4FFE-8F48-D013505E73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D3B74C9-F1EF-4A5B-9347-DF4CD2CF6D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2299F05-36AD-41AB-A25A-DA830EC977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51AC6EC-1F05-486D-BD34-74EBCE4C829A}"/>
              </a:ext>
            </a:extLst>
          </p:cNvPr>
          <p:cNvSpPr>
            <a:spLocks noGrp="1"/>
          </p:cNvSpPr>
          <p:nvPr>
            <p:ph type="dt" sz="half" idx="10"/>
          </p:nvPr>
        </p:nvSpPr>
        <p:spPr/>
        <p:txBody>
          <a:bodyPr/>
          <a:lstStyle/>
          <a:p>
            <a:fld id="{AE90A2A8-DD09-4ECF-9C06-13A3E19D12BF}" type="datetimeFigureOut">
              <a:rPr lang="en-US" smtClean="0"/>
              <a:t>7/1/23</a:t>
            </a:fld>
            <a:endParaRPr lang="en-US"/>
          </a:p>
        </p:txBody>
      </p:sp>
      <p:sp>
        <p:nvSpPr>
          <p:cNvPr id="6" name="Footer Placeholder 5">
            <a:extLst>
              <a:ext uri="{FF2B5EF4-FFF2-40B4-BE49-F238E27FC236}">
                <a16:creationId xmlns:a16="http://schemas.microsoft.com/office/drawing/2014/main" id="{C361D3CA-E2A3-4854-910A-057A75FE1C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9CD3FA-EE11-462B-B7BA-781383104E8C}"/>
              </a:ext>
            </a:extLst>
          </p:cNvPr>
          <p:cNvSpPr>
            <a:spLocks noGrp="1"/>
          </p:cNvSpPr>
          <p:nvPr>
            <p:ph type="sldNum" sz="quarter" idx="12"/>
          </p:nvPr>
        </p:nvSpPr>
        <p:spPr/>
        <p:txBody>
          <a:bodyPr/>
          <a:lstStyle/>
          <a:p>
            <a:fld id="{4FD10BE6-E645-41BF-BB1E-D9899B03ED46}" type="slidenum">
              <a:rPr lang="en-US" smtClean="0"/>
              <a:t>‹#›</a:t>
            </a:fld>
            <a:endParaRPr lang="en-US"/>
          </a:p>
        </p:txBody>
      </p:sp>
    </p:spTree>
    <p:extLst>
      <p:ext uri="{BB962C8B-B14F-4D97-AF65-F5344CB8AC3E}">
        <p14:creationId xmlns:p14="http://schemas.microsoft.com/office/powerpoint/2010/main" val="3950113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C9C44A0-2ACC-4C70-9822-76397571072A}"/>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EF2A4F7-9505-4979-A3CE-833ED20DF11F}"/>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21B599C-45C9-433A-BFA8-897FB40BC18A}"/>
              </a:ext>
            </a:extLst>
          </p:cNvPr>
          <p:cNvSpPr>
            <a:spLocks noGrp="1"/>
          </p:cNvSpPr>
          <p:nvPr>
            <p:ph type="dt" sz="half" idx="10"/>
          </p:nvPr>
        </p:nvSpPr>
        <p:spPr/>
        <p:txBody>
          <a:bodyPr/>
          <a:lstStyle/>
          <a:p>
            <a:fld id="{998D52B5-C00C-477D-B006-73F408B04E71}" type="datetimeFigureOut">
              <a:rPr lang="en-US" smtClean="0"/>
              <a:t>7/1/23</a:t>
            </a:fld>
            <a:endParaRPr lang="en-US"/>
          </a:p>
        </p:txBody>
      </p:sp>
      <p:sp>
        <p:nvSpPr>
          <p:cNvPr id="5" name="Chỗ dành sẵn cho Chân trang 4">
            <a:extLst>
              <a:ext uri="{FF2B5EF4-FFF2-40B4-BE49-F238E27FC236}">
                <a16:creationId xmlns:a16="http://schemas.microsoft.com/office/drawing/2014/main" id="{F715D669-C967-4EEB-853E-B7DB40FC896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781ACD0-A2D4-4A0F-9707-F67CE4E3B5E4}"/>
              </a:ext>
            </a:extLst>
          </p:cNvPr>
          <p:cNvSpPr>
            <a:spLocks noGrp="1"/>
          </p:cNvSpPr>
          <p:nvPr>
            <p:ph type="sldNum" sz="quarter" idx="12"/>
          </p:nvPr>
        </p:nvSpPr>
        <p:spPr/>
        <p:txBody>
          <a:bodyPr/>
          <a:lstStyle/>
          <a:p>
            <a:fld id="{F28F44C5-8F75-460E-8415-02353843F4D0}" type="slidenum">
              <a:rPr lang="en-US" smtClean="0"/>
              <a:t>‹#›</a:t>
            </a:fld>
            <a:endParaRPr lang="en-US"/>
          </a:p>
        </p:txBody>
      </p:sp>
    </p:spTree>
    <p:extLst>
      <p:ext uri="{BB962C8B-B14F-4D97-AF65-F5344CB8AC3E}">
        <p14:creationId xmlns:p14="http://schemas.microsoft.com/office/powerpoint/2010/main" val="39087817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AE17C-04AC-48E3-B1D5-AACC95E313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A1906A0-E9CE-4C2A-AD7F-0255002245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9AB589A-88A0-4FE9-A552-1FC3D6C9A0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C284501-696B-438A-86B5-7D45CB2CC98D}"/>
              </a:ext>
            </a:extLst>
          </p:cNvPr>
          <p:cNvSpPr>
            <a:spLocks noGrp="1"/>
          </p:cNvSpPr>
          <p:nvPr>
            <p:ph type="dt" sz="half" idx="10"/>
          </p:nvPr>
        </p:nvSpPr>
        <p:spPr/>
        <p:txBody>
          <a:bodyPr/>
          <a:lstStyle/>
          <a:p>
            <a:fld id="{AE90A2A8-DD09-4ECF-9C06-13A3E19D12BF}" type="datetimeFigureOut">
              <a:rPr lang="en-US" smtClean="0"/>
              <a:t>7/1/23</a:t>
            </a:fld>
            <a:endParaRPr lang="en-US"/>
          </a:p>
        </p:txBody>
      </p:sp>
      <p:sp>
        <p:nvSpPr>
          <p:cNvPr id="6" name="Footer Placeholder 5">
            <a:extLst>
              <a:ext uri="{FF2B5EF4-FFF2-40B4-BE49-F238E27FC236}">
                <a16:creationId xmlns:a16="http://schemas.microsoft.com/office/drawing/2014/main" id="{FBAC6FC7-99C7-4A65-83F4-8BD62EA26C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C66E03-B5C1-4D57-B5D0-DBB97AF9B2CE}"/>
              </a:ext>
            </a:extLst>
          </p:cNvPr>
          <p:cNvSpPr>
            <a:spLocks noGrp="1"/>
          </p:cNvSpPr>
          <p:nvPr>
            <p:ph type="sldNum" sz="quarter" idx="12"/>
          </p:nvPr>
        </p:nvSpPr>
        <p:spPr/>
        <p:txBody>
          <a:bodyPr/>
          <a:lstStyle/>
          <a:p>
            <a:fld id="{4FD10BE6-E645-41BF-BB1E-D9899B03ED46}" type="slidenum">
              <a:rPr lang="en-US" smtClean="0"/>
              <a:t>‹#›</a:t>
            </a:fld>
            <a:endParaRPr lang="en-US"/>
          </a:p>
        </p:txBody>
      </p:sp>
    </p:spTree>
    <p:extLst>
      <p:ext uri="{BB962C8B-B14F-4D97-AF65-F5344CB8AC3E}">
        <p14:creationId xmlns:p14="http://schemas.microsoft.com/office/powerpoint/2010/main" val="22017012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F2C7F-C412-4328-92DD-5E3AC09585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21DDAFA-684B-4ECC-82FC-433CE09E8F9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B11CB5-8A3B-4A63-A379-F9AFA8E6848F}"/>
              </a:ext>
            </a:extLst>
          </p:cNvPr>
          <p:cNvSpPr>
            <a:spLocks noGrp="1"/>
          </p:cNvSpPr>
          <p:nvPr>
            <p:ph type="dt" sz="half" idx="10"/>
          </p:nvPr>
        </p:nvSpPr>
        <p:spPr/>
        <p:txBody>
          <a:bodyPr/>
          <a:lstStyle/>
          <a:p>
            <a:fld id="{AE90A2A8-DD09-4ECF-9C06-13A3E19D12BF}" type="datetimeFigureOut">
              <a:rPr lang="en-US" smtClean="0"/>
              <a:t>7/1/23</a:t>
            </a:fld>
            <a:endParaRPr lang="en-US"/>
          </a:p>
        </p:txBody>
      </p:sp>
      <p:sp>
        <p:nvSpPr>
          <p:cNvPr id="5" name="Footer Placeholder 4">
            <a:extLst>
              <a:ext uri="{FF2B5EF4-FFF2-40B4-BE49-F238E27FC236}">
                <a16:creationId xmlns:a16="http://schemas.microsoft.com/office/drawing/2014/main" id="{42E12BFB-8502-408D-89FD-4A86220287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C3942A-C379-43EF-AED4-A94733539C7B}"/>
              </a:ext>
            </a:extLst>
          </p:cNvPr>
          <p:cNvSpPr>
            <a:spLocks noGrp="1"/>
          </p:cNvSpPr>
          <p:nvPr>
            <p:ph type="sldNum" sz="quarter" idx="12"/>
          </p:nvPr>
        </p:nvSpPr>
        <p:spPr/>
        <p:txBody>
          <a:bodyPr/>
          <a:lstStyle/>
          <a:p>
            <a:fld id="{4FD10BE6-E645-41BF-BB1E-D9899B03ED46}" type="slidenum">
              <a:rPr lang="en-US" smtClean="0"/>
              <a:t>‹#›</a:t>
            </a:fld>
            <a:endParaRPr lang="en-US"/>
          </a:p>
        </p:txBody>
      </p:sp>
    </p:spTree>
    <p:extLst>
      <p:ext uri="{BB962C8B-B14F-4D97-AF65-F5344CB8AC3E}">
        <p14:creationId xmlns:p14="http://schemas.microsoft.com/office/powerpoint/2010/main" val="42699285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3991A2-0B1F-460F-9B5C-8129F2305AB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782A46-3370-4D37-A959-4DFA453FF68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332FFA-5AA4-4EC1-BF28-F48128FDAA83}"/>
              </a:ext>
            </a:extLst>
          </p:cNvPr>
          <p:cNvSpPr>
            <a:spLocks noGrp="1"/>
          </p:cNvSpPr>
          <p:nvPr>
            <p:ph type="dt" sz="half" idx="10"/>
          </p:nvPr>
        </p:nvSpPr>
        <p:spPr/>
        <p:txBody>
          <a:bodyPr/>
          <a:lstStyle/>
          <a:p>
            <a:fld id="{AE90A2A8-DD09-4ECF-9C06-13A3E19D12BF}" type="datetimeFigureOut">
              <a:rPr lang="en-US" smtClean="0"/>
              <a:t>7/1/23</a:t>
            </a:fld>
            <a:endParaRPr lang="en-US"/>
          </a:p>
        </p:txBody>
      </p:sp>
      <p:sp>
        <p:nvSpPr>
          <p:cNvPr id="5" name="Footer Placeholder 4">
            <a:extLst>
              <a:ext uri="{FF2B5EF4-FFF2-40B4-BE49-F238E27FC236}">
                <a16:creationId xmlns:a16="http://schemas.microsoft.com/office/drawing/2014/main" id="{DC78DAFF-88C5-42A7-B2B9-4673B473DD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32CC0A-45AA-4352-BB3B-F49B9252227E}"/>
              </a:ext>
            </a:extLst>
          </p:cNvPr>
          <p:cNvSpPr>
            <a:spLocks noGrp="1"/>
          </p:cNvSpPr>
          <p:nvPr>
            <p:ph type="sldNum" sz="quarter" idx="12"/>
          </p:nvPr>
        </p:nvSpPr>
        <p:spPr/>
        <p:txBody>
          <a:bodyPr/>
          <a:lstStyle/>
          <a:p>
            <a:fld id="{4FD10BE6-E645-41BF-BB1E-D9899B03ED46}" type="slidenum">
              <a:rPr lang="en-US" smtClean="0"/>
              <a:t>‹#›</a:t>
            </a:fld>
            <a:endParaRPr lang="en-US"/>
          </a:p>
        </p:txBody>
      </p:sp>
    </p:spTree>
    <p:extLst>
      <p:ext uri="{BB962C8B-B14F-4D97-AF65-F5344CB8AC3E}">
        <p14:creationId xmlns:p14="http://schemas.microsoft.com/office/powerpoint/2010/main" val="33423105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257452-E625-4A34-9EEE-3CD8A6847773}"/>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A6F7D59-65C6-4E7E-95EE-85502D6CF0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CDC5CD5-EFB4-472E-9866-D5C6074989A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7E184E-8B76-4D12-B077-132C6B8E8C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5" name="页脚占位符 4">
            <a:extLst>
              <a:ext uri="{FF2B5EF4-FFF2-40B4-BE49-F238E27FC236}">
                <a16:creationId xmlns:a16="http://schemas.microsoft.com/office/drawing/2014/main" id="{84D61304-7646-4440-AE65-7E6C949E284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灯片编号占位符 5">
            <a:extLst>
              <a:ext uri="{FF2B5EF4-FFF2-40B4-BE49-F238E27FC236}">
                <a16:creationId xmlns:a16="http://schemas.microsoft.com/office/drawing/2014/main" id="{83D1D935-DC41-4668-BEAF-E2CDD462F7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D866-1910-4B43-BBA0-5BB3FF856FF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1412271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7" name="图片 26">
            <a:extLst>
              <a:ext uri="{FF2B5EF4-FFF2-40B4-BE49-F238E27FC236}">
                <a16:creationId xmlns:a16="http://schemas.microsoft.com/office/drawing/2014/main" id="{FBD1D8F9-1220-4385-AA51-BD07D11810E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172" y="0"/>
            <a:ext cx="12223172" cy="6858000"/>
          </a:xfrm>
          <a:prstGeom prst="rect">
            <a:avLst/>
          </a:prstGeom>
        </p:spPr>
      </p:pic>
      <p:grpSp>
        <p:nvGrpSpPr>
          <p:cNvPr id="7" name="组合 6">
            <a:extLst>
              <a:ext uri="{FF2B5EF4-FFF2-40B4-BE49-F238E27FC236}">
                <a16:creationId xmlns:a16="http://schemas.microsoft.com/office/drawing/2014/main" id="{FA811433-D457-4C34-B5D6-7E3137154618}"/>
              </a:ext>
            </a:extLst>
          </p:cNvPr>
          <p:cNvGrpSpPr/>
          <p:nvPr userDrawn="1"/>
        </p:nvGrpSpPr>
        <p:grpSpPr>
          <a:xfrm>
            <a:off x="348916" y="920293"/>
            <a:ext cx="11393905" cy="5415384"/>
            <a:chOff x="415" y="1273"/>
            <a:chExt cx="18369" cy="9041"/>
          </a:xfrm>
          <a:solidFill>
            <a:schemeClr val="bg1"/>
          </a:solidFill>
          <a:effectLst>
            <a:outerShdw blurRad="381000" sx="101000" sy="101000" algn="ctr" rotWithShape="0">
              <a:prstClr val="black">
                <a:alpha val="40000"/>
              </a:prstClr>
            </a:outerShdw>
          </a:effectLst>
        </p:grpSpPr>
        <p:sp>
          <p:nvSpPr>
            <p:cNvPr id="8" name="矩形 7">
              <a:extLst>
                <a:ext uri="{FF2B5EF4-FFF2-40B4-BE49-F238E27FC236}">
                  <a16:creationId xmlns:a16="http://schemas.microsoft.com/office/drawing/2014/main" id="{E95A22DC-B9BB-4B99-AF70-6B7FAC196C76}"/>
                </a:ext>
              </a:extLst>
            </p:cNvPr>
            <p:cNvSpPr/>
            <p:nvPr userDrawn="1"/>
          </p:nvSpPr>
          <p:spPr>
            <a:xfrm>
              <a:off x="415" y="1527"/>
              <a:ext cx="18369" cy="87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sp>
          <p:nvSpPr>
            <p:cNvPr id="9" name="等腰三角形 8">
              <a:extLst>
                <a:ext uri="{FF2B5EF4-FFF2-40B4-BE49-F238E27FC236}">
                  <a16:creationId xmlns:a16="http://schemas.microsoft.com/office/drawing/2014/main" id="{76D98D9C-BA61-4C5A-ACFF-C02D599475A9}"/>
                </a:ext>
              </a:extLst>
            </p:cNvPr>
            <p:cNvSpPr/>
            <p:nvPr userDrawn="1"/>
          </p:nvSpPr>
          <p:spPr>
            <a:xfrm>
              <a:off x="2122" y="1273"/>
              <a:ext cx="1269" cy="28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cs"/>
                <a:sym typeface="+mn-ea"/>
              </a:endParaRPr>
            </a:p>
          </p:txBody>
        </p:sp>
      </p:grpSp>
      <p:sp>
        <p:nvSpPr>
          <p:cNvPr id="18" name="文本框 15">
            <a:extLst>
              <a:ext uri="{FF2B5EF4-FFF2-40B4-BE49-F238E27FC236}">
                <a16:creationId xmlns:a16="http://schemas.microsoft.com/office/drawing/2014/main" id="{66CA182D-433D-4F47-845C-023D6D96029D}"/>
              </a:ext>
            </a:extLst>
          </p:cNvPr>
          <p:cNvSpPr txBox="1"/>
          <p:nvPr userDrawn="1"/>
        </p:nvSpPr>
        <p:spPr>
          <a:xfrm>
            <a:off x="924622" y="338159"/>
            <a:ext cx="1569660"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30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节气详解</a:t>
            </a:r>
          </a:p>
        </p:txBody>
      </p:sp>
      <p:sp>
        <p:nvSpPr>
          <p:cNvPr id="19" name="矩形 18">
            <a:extLst>
              <a:ext uri="{FF2B5EF4-FFF2-40B4-BE49-F238E27FC236}">
                <a16:creationId xmlns:a16="http://schemas.microsoft.com/office/drawing/2014/main" id="{7553FF74-85C7-4F95-A854-4C437CDBC569}"/>
              </a:ext>
            </a:extLst>
          </p:cNvPr>
          <p:cNvSpPr/>
          <p:nvPr userDrawn="1"/>
        </p:nvSpPr>
        <p:spPr>
          <a:xfrm>
            <a:off x="1270668" y="798534"/>
            <a:ext cx="8763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sp>
        <p:nvSpPr>
          <p:cNvPr id="20" name="文本框 25">
            <a:extLst>
              <a:ext uri="{FF2B5EF4-FFF2-40B4-BE49-F238E27FC236}">
                <a16:creationId xmlns:a16="http://schemas.microsoft.com/office/drawing/2014/main" id="{EF4189CF-2625-4206-B4C8-81E903FF6093}"/>
              </a:ext>
            </a:extLst>
          </p:cNvPr>
          <p:cNvSpPr txBox="1"/>
          <p:nvPr userDrawn="1"/>
        </p:nvSpPr>
        <p:spPr>
          <a:xfrm>
            <a:off x="3925603"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sym typeface="+mn-ea"/>
              </a:rPr>
              <a:t>民俗特点</a:t>
            </a:r>
          </a:p>
        </p:txBody>
      </p:sp>
      <p:sp>
        <p:nvSpPr>
          <p:cNvPr id="21" name="矩形 20">
            <a:extLst>
              <a:ext uri="{FF2B5EF4-FFF2-40B4-BE49-F238E27FC236}">
                <a16:creationId xmlns:a16="http://schemas.microsoft.com/office/drawing/2014/main" id="{DFCEF9B8-51E1-4F4B-B5D7-AC72CF11F835}"/>
              </a:ext>
            </a:extLst>
          </p:cNvPr>
          <p:cNvSpPr/>
          <p:nvPr userDrawn="1"/>
        </p:nvSpPr>
        <p:spPr>
          <a:xfrm>
            <a:off x="4264058" y="798534"/>
            <a:ext cx="8763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sp>
        <p:nvSpPr>
          <p:cNvPr id="22" name="文本框 29">
            <a:extLst>
              <a:ext uri="{FF2B5EF4-FFF2-40B4-BE49-F238E27FC236}">
                <a16:creationId xmlns:a16="http://schemas.microsoft.com/office/drawing/2014/main" id="{94B20FA2-52B1-42E4-8290-4C068E4BAE60}"/>
              </a:ext>
            </a:extLst>
          </p:cNvPr>
          <p:cNvSpPr txBox="1"/>
          <p:nvPr userDrawn="1"/>
        </p:nvSpPr>
        <p:spPr>
          <a:xfrm>
            <a:off x="6764688"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sym typeface="+mn-ea"/>
              </a:rPr>
              <a:t>芒种饮食</a:t>
            </a:r>
          </a:p>
        </p:txBody>
      </p:sp>
      <p:sp>
        <p:nvSpPr>
          <p:cNvPr id="23" name="矩形 22">
            <a:extLst>
              <a:ext uri="{FF2B5EF4-FFF2-40B4-BE49-F238E27FC236}">
                <a16:creationId xmlns:a16="http://schemas.microsoft.com/office/drawing/2014/main" id="{8C219FE4-2EF9-4422-AE3D-70B73B09774B}"/>
              </a:ext>
            </a:extLst>
          </p:cNvPr>
          <p:cNvSpPr/>
          <p:nvPr userDrawn="1"/>
        </p:nvSpPr>
        <p:spPr>
          <a:xfrm>
            <a:off x="7103143" y="798534"/>
            <a:ext cx="8763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4" name="文本框 32">
            <a:extLst>
              <a:ext uri="{FF2B5EF4-FFF2-40B4-BE49-F238E27FC236}">
                <a16:creationId xmlns:a16="http://schemas.microsoft.com/office/drawing/2014/main" id="{E30802AE-87F6-4ED7-9DA0-DB9C1F1DA69D}"/>
              </a:ext>
            </a:extLst>
          </p:cNvPr>
          <p:cNvSpPr txBox="1"/>
          <p:nvPr userDrawn="1"/>
        </p:nvSpPr>
        <p:spPr>
          <a:xfrm>
            <a:off x="9681243"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sym typeface="+mn-ea"/>
              </a:rPr>
              <a:t>相关农谚</a:t>
            </a:r>
          </a:p>
        </p:txBody>
      </p:sp>
      <p:sp>
        <p:nvSpPr>
          <p:cNvPr id="25" name="矩形 24">
            <a:extLst>
              <a:ext uri="{FF2B5EF4-FFF2-40B4-BE49-F238E27FC236}">
                <a16:creationId xmlns:a16="http://schemas.microsoft.com/office/drawing/2014/main" id="{E24D909B-1492-45F0-8761-AB37D3F7D186}"/>
              </a:ext>
            </a:extLst>
          </p:cNvPr>
          <p:cNvSpPr/>
          <p:nvPr userDrawn="1"/>
        </p:nvSpPr>
        <p:spPr>
          <a:xfrm>
            <a:off x="10019698" y="798534"/>
            <a:ext cx="8763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29" name="图片 28">
            <a:extLst>
              <a:ext uri="{FF2B5EF4-FFF2-40B4-BE49-F238E27FC236}">
                <a16:creationId xmlns:a16="http://schemas.microsoft.com/office/drawing/2014/main" id="{8609751C-0CE7-4447-85B9-DF6FAC16A63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36009" y="137401"/>
            <a:ext cx="11393904" cy="6178789"/>
          </a:xfrm>
          <a:prstGeom prst="rect">
            <a:avLst/>
          </a:prstGeom>
        </p:spPr>
      </p:pic>
      <p:sp>
        <p:nvSpPr>
          <p:cNvPr id="15" name="Rectangle 14">
            <a:extLst>
              <a:ext uri="{FF2B5EF4-FFF2-40B4-BE49-F238E27FC236}">
                <a16:creationId xmlns:a16="http://schemas.microsoft.com/office/drawing/2014/main" id="{C9BB03EA-0440-492D-832C-5E71089DAF0C}"/>
              </a:ext>
            </a:extLst>
          </p:cNvPr>
          <p:cNvSpPr/>
          <p:nvPr userDrawn="1"/>
        </p:nvSpPr>
        <p:spPr>
          <a:xfrm>
            <a:off x="2969246" y="119364"/>
            <a:ext cx="108395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FBE9EB"/>
                </a:solidFill>
                <a:effectLst/>
                <a:uLnTx/>
                <a:uFillTx/>
                <a:latin typeface="微软雅黑" panose="020F0502020204030204"/>
                <a:ea typeface="微软雅黑"/>
                <a:cs typeface="+mn-cs"/>
              </a:rPr>
              <a:t>Ms</a:t>
            </a:r>
            <a:r>
              <a:rPr kumimoji="0" lang="en-US" sz="1000" b="0" i="0" u="none" strike="noStrike" kern="1200" cap="none" spc="0" normalizeH="0" baseline="0" noProof="0" dirty="0">
                <a:ln>
                  <a:noFill/>
                </a:ln>
                <a:solidFill>
                  <a:srgbClr val="FBE9EB"/>
                </a:solidFill>
                <a:effectLst/>
                <a:uLnTx/>
                <a:uFillTx/>
                <a:latin typeface="微软雅黑" panose="020F0502020204030204"/>
                <a:ea typeface="微软雅黑"/>
                <a:cs typeface="+mn-cs"/>
              </a:rPr>
              <a:t> Ngoc Phan</a:t>
            </a:r>
          </a:p>
        </p:txBody>
      </p:sp>
    </p:spTree>
    <p:extLst>
      <p:ext uri="{BB962C8B-B14F-4D97-AF65-F5344CB8AC3E}">
        <p14:creationId xmlns:p14="http://schemas.microsoft.com/office/powerpoint/2010/main" val="31864743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E426D79D-9004-4091-93D1-84CB17D3BED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172" y="0"/>
            <a:ext cx="12223172" cy="6858000"/>
          </a:xfrm>
          <a:prstGeom prst="rect">
            <a:avLst/>
          </a:prstGeom>
        </p:spPr>
      </p:pic>
      <p:grpSp>
        <p:nvGrpSpPr>
          <p:cNvPr id="21" name="组合 20">
            <a:extLst>
              <a:ext uri="{FF2B5EF4-FFF2-40B4-BE49-F238E27FC236}">
                <a16:creationId xmlns:a16="http://schemas.microsoft.com/office/drawing/2014/main" id="{70DE4D91-A48F-4EF9-9311-F448970886EB}"/>
              </a:ext>
            </a:extLst>
          </p:cNvPr>
          <p:cNvGrpSpPr/>
          <p:nvPr userDrawn="1"/>
        </p:nvGrpSpPr>
        <p:grpSpPr>
          <a:xfrm>
            <a:off x="348916" y="920293"/>
            <a:ext cx="11393905" cy="5415384"/>
            <a:chOff x="415" y="1273"/>
            <a:chExt cx="18369" cy="9041"/>
          </a:xfrm>
          <a:solidFill>
            <a:schemeClr val="bg1"/>
          </a:solidFill>
          <a:effectLst>
            <a:outerShdw blurRad="381000" sx="101000" sy="101000" algn="ctr" rotWithShape="0">
              <a:prstClr val="black">
                <a:alpha val="40000"/>
              </a:prstClr>
            </a:outerShdw>
          </a:effectLst>
        </p:grpSpPr>
        <p:sp>
          <p:nvSpPr>
            <p:cNvPr id="22" name="矩形 21">
              <a:extLst>
                <a:ext uri="{FF2B5EF4-FFF2-40B4-BE49-F238E27FC236}">
                  <a16:creationId xmlns:a16="http://schemas.microsoft.com/office/drawing/2014/main" id="{EB2BDB89-A9F2-4534-AC05-52DDB7CEE80E}"/>
                </a:ext>
              </a:extLst>
            </p:cNvPr>
            <p:cNvSpPr/>
            <p:nvPr userDrawn="1"/>
          </p:nvSpPr>
          <p:spPr>
            <a:xfrm>
              <a:off x="415" y="1527"/>
              <a:ext cx="18369" cy="87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3" name="等腰三角形 22">
              <a:extLst>
                <a:ext uri="{FF2B5EF4-FFF2-40B4-BE49-F238E27FC236}">
                  <a16:creationId xmlns:a16="http://schemas.microsoft.com/office/drawing/2014/main" id="{29645B6B-36CD-4ED5-9D4C-8196B8AF4639}"/>
                </a:ext>
              </a:extLst>
            </p:cNvPr>
            <p:cNvSpPr/>
            <p:nvPr userDrawn="1"/>
          </p:nvSpPr>
          <p:spPr>
            <a:xfrm>
              <a:off x="6799" y="1273"/>
              <a:ext cx="1269" cy="28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grpSp>
      <p:sp>
        <p:nvSpPr>
          <p:cNvPr id="24" name="文本框 15">
            <a:extLst>
              <a:ext uri="{FF2B5EF4-FFF2-40B4-BE49-F238E27FC236}">
                <a16:creationId xmlns:a16="http://schemas.microsoft.com/office/drawing/2014/main" id="{9CCF0683-2202-4C58-8202-9384FD27B46B}"/>
              </a:ext>
            </a:extLst>
          </p:cNvPr>
          <p:cNvSpPr txBox="1"/>
          <p:nvPr userDrawn="1"/>
        </p:nvSpPr>
        <p:spPr>
          <a:xfrm>
            <a:off x="924623" y="338159"/>
            <a:ext cx="1569660"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300" normalizeH="0" baseline="0" noProof="0" dirty="0">
                <a:ln>
                  <a:noFill/>
                </a:ln>
                <a:solidFill>
                  <a:srgbClr val="969696"/>
                </a:solidFill>
                <a:effectLst/>
                <a:uLnTx/>
                <a:uFillTx/>
                <a:latin typeface="微软雅黑" panose="020B0503020204020204" pitchFamily="34" charset="-122"/>
                <a:ea typeface="微软雅黑" panose="020B0503020204020204" pitchFamily="34" charset="-122"/>
                <a:cs typeface="+mn-cs"/>
                <a:sym typeface="+mn-ea"/>
              </a:rPr>
              <a:t>节气详解</a:t>
            </a:r>
          </a:p>
        </p:txBody>
      </p:sp>
      <p:sp>
        <p:nvSpPr>
          <p:cNvPr id="25" name="矩形 24">
            <a:extLst>
              <a:ext uri="{FF2B5EF4-FFF2-40B4-BE49-F238E27FC236}">
                <a16:creationId xmlns:a16="http://schemas.microsoft.com/office/drawing/2014/main" id="{772CF426-E747-4342-8258-4168DD5EE47F}"/>
              </a:ext>
            </a:extLst>
          </p:cNvPr>
          <p:cNvSpPr/>
          <p:nvPr userDrawn="1"/>
        </p:nvSpPr>
        <p:spPr>
          <a:xfrm>
            <a:off x="1270668" y="798534"/>
            <a:ext cx="876300" cy="720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969696"/>
              </a:solidFill>
              <a:effectLst/>
              <a:uLnTx/>
              <a:uFillTx/>
              <a:latin typeface="微软雅黑" panose="020B0503020204020204" pitchFamily="34" charset="-122"/>
              <a:ea typeface="微软雅黑" panose="020B0503020204020204" pitchFamily="34" charset="-122"/>
              <a:cs typeface="+mn-cs"/>
              <a:sym typeface="+mn-ea"/>
            </a:endParaRPr>
          </a:p>
        </p:txBody>
      </p:sp>
      <p:sp>
        <p:nvSpPr>
          <p:cNvPr id="26" name="文本框 25">
            <a:extLst>
              <a:ext uri="{FF2B5EF4-FFF2-40B4-BE49-F238E27FC236}">
                <a16:creationId xmlns:a16="http://schemas.microsoft.com/office/drawing/2014/main" id="{867B3CD1-3090-4BA6-9B96-EBBBD01C0307}"/>
              </a:ext>
            </a:extLst>
          </p:cNvPr>
          <p:cNvSpPr txBox="1"/>
          <p:nvPr userDrawn="1"/>
        </p:nvSpPr>
        <p:spPr>
          <a:xfrm>
            <a:off x="3925603"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30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民俗特点</a:t>
            </a:r>
          </a:p>
        </p:txBody>
      </p:sp>
      <p:sp>
        <p:nvSpPr>
          <p:cNvPr id="27" name="矩形 26">
            <a:extLst>
              <a:ext uri="{FF2B5EF4-FFF2-40B4-BE49-F238E27FC236}">
                <a16:creationId xmlns:a16="http://schemas.microsoft.com/office/drawing/2014/main" id="{FF989BED-28F3-4901-BF8B-F5999AAC5C4E}"/>
              </a:ext>
            </a:extLst>
          </p:cNvPr>
          <p:cNvSpPr/>
          <p:nvPr userDrawn="1"/>
        </p:nvSpPr>
        <p:spPr>
          <a:xfrm>
            <a:off x="4264058" y="798534"/>
            <a:ext cx="8763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sp>
        <p:nvSpPr>
          <p:cNvPr id="28" name="文本框 29">
            <a:extLst>
              <a:ext uri="{FF2B5EF4-FFF2-40B4-BE49-F238E27FC236}">
                <a16:creationId xmlns:a16="http://schemas.microsoft.com/office/drawing/2014/main" id="{EFEFE51F-B81A-4CB9-9989-8800F577BB9D}"/>
              </a:ext>
            </a:extLst>
          </p:cNvPr>
          <p:cNvSpPr txBox="1"/>
          <p:nvPr userDrawn="1"/>
        </p:nvSpPr>
        <p:spPr>
          <a:xfrm>
            <a:off x="6764688"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sym typeface="+mn-ea"/>
              </a:rPr>
              <a:t>芒种饮食</a:t>
            </a:r>
          </a:p>
        </p:txBody>
      </p:sp>
      <p:sp>
        <p:nvSpPr>
          <p:cNvPr id="29" name="矩形 28">
            <a:extLst>
              <a:ext uri="{FF2B5EF4-FFF2-40B4-BE49-F238E27FC236}">
                <a16:creationId xmlns:a16="http://schemas.microsoft.com/office/drawing/2014/main" id="{466FDE65-D8BC-4E97-A02D-013090859B3F}"/>
              </a:ext>
            </a:extLst>
          </p:cNvPr>
          <p:cNvSpPr/>
          <p:nvPr userDrawn="1"/>
        </p:nvSpPr>
        <p:spPr>
          <a:xfrm>
            <a:off x="7103143" y="798534"/>
            <a:ext cx="8763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0" name="文本框 32">
            <a:extLst>
              <a:ext uri="{FF2B5EF4-FFF2-40B4-BE49-F238E27FC236}">
                <a16:creationId xmlns:a16="http://schemas.microsoft.com/office/drawing/2014/main" id="{FF51857C-4C6C-40D3-8940-3A34C80613C5}"/>
              </a:ext>
            </a:extLst>
          </p:cNvPr>
          <p:cNvSpPr txBox="1"/>
          <p:nvPr userDrawn="1"/>
        </p:nvSpPr>
        <p:spPr>
          <a:xfrm>
            <a:off x="9681243"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sym typeface="+mn-ea"/>
              </a:rPr>
              <a:t>相关农谚</a:t>
            </a:r>
          </a:p>
        </p:txBody>
      </p:sp>
      <p:sp>
        <p:nvSpPr>
          <p:cNvPr id="31" name="矩形 30">
            <a:extLst>
              <a:ext uri="{FF2B5EF4-FFF2-40B4-BE49-F238E27FC236}">
                <a16:creationId xmlns:a16="http://schemas.microsoft.com/office/drawing/2014/main" id="{77D13830-CDD5-4395-8A39-5C68BF8FA432}"/>
              </a:ext>
            </a:extLst>
          </p:cNvPr>
          <p:cNvSpPr/>
          <p:nvPr userDrawn="1"/>
        </p:nvSpPr>
        <p:spPr>
          <a:xfrm>
            <a:off x="10019698" y="798534"/>
            <a:ext cx="8763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32" name="图片 31">
            <a:extLst>
              <a:ext uri="{FF2B5EF4-FFF2-40B4-BE49-F238E27FC236}">
                <a16:creationId xmlns:a16="http://schemas.microsoft.com/office/drawing/2014/main" id="{149E7A65-3036-47D5-A91D-B9057BF9F23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48917" y="170536"/>
            <a:ext cx="11393904" cy="6178789"/>
          </a:xfrm>
          <a:prstGeom prst="rect">
            <a:avLst/>
          </a:prstGeom>
        </p:spPr>
      </p:pic>
      <p:sp>
        <p:nvSpPr>
          <p:cNvPr id="15" name="Rectangle 14">
            <a:extLst>
              <a:ext uri="{FF2B5EF4-FFF2-40B4-BE49-F238E27FC236}">
                <a16:creationId xmlns:a16="http://schemas.microsoft.com/office/drawing/2014/main" id="{0E371AFD-3010-46DF-8F4E-C15A438D5155}"/>
              </a:ext>
            </a:extLst>
          </p:cNvPr>
          <p:cNvSpPr/>
          <p:nvPr userDrawn="1"/>
        </p:nvSpPr>
        <p:spPr>
          <a:xfrm>
            <a:off x="2969246" y="119364"/>
            <a:ext cx="108395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FBE9EB"/>
                </a:solidFill>
                <a:effectLst/>
                <a:uLnTx/>
                <a:uFillTx/>
                <a:latin typeface="微软雅黑" panose="020F0502020204030204"/>
                <a:ea typeface="微软雅黑"/>
                <a:cs typeface="+mn-cs"/>
              </a:rPr>
              <a:t>Ms</a:t>
            </a:r>
            <a:r>
              <a:rPr kumimoji="0" lang="en-US" sz="1000" b="0" i="0" u="none" strike="noStrike" kern="1200" cap="none" spc="0" normalizeH="0" baseline="0" noProof="0" dirty="0">
                <a:ln>
                  <a:noFill/>
                </a:ln>
                <a:solidFill>
                  <a:srgbClr val="FBE9EB"/>
                </a:solidFill>
                <a:effectLst/>
                <a:uLnTx/>
                <a:uFillTx/>
                <a:latin typeface="微软雅黑" panose="020F0502020204030204"/>
                <a:ea typeface="微软雅黑"/>
                <a:cs typeface="+mn-cs"/>
              </a:rPr>
              <a:t> Ngoc Phan</a:t>
            </a:r>
          </a:p>
        </p:txBody>
      </p:sp>
    </p:spTree>
    <p:extLst>
      <p:ext uri="{BB962C8B-B14F-4D97-AF65-F5344CB8AC3E}">
        <p14:creationId xmlns:p14="http://schemas.microsoft.com/office/powerpoint/2010/main" val="42714675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A3BF1E66-01FE-44B5-A8E0-E25E5BFE2E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172" y="0"/>
            <a:ext cx="12223172" cy="6858000"/>
          </a:xfrm>
          <a:prstGeom prst="rect">
            <a:avLst/>
          </a:prstGeom>
        </p:spPr>
      </p:pic>
      <p:grpSp>
        <p:nvGrpSpPr>
          <p:cNvPr id="22" name="组合 21">
            <a:extLst>
              <a:ext uri="{FF2B5EF4-FFF2-40B4-BE49-F238E27FC236}">
                <a16:creationId xmlns:a16="http://schemas.microsoft.com/office/drawing/2014/main" id="{6767AFF6-FCCC-4705-8F8F-D69ECDC08D44}"/>
              </a:ext>
            </a:extLst>
          </p:cNvPr>
          <p:cNvGrpSpPr/>
          <p:nvPr userDrawn="1"/>
        </p:nvGrpSpPr>
        <p:grpSpPr>
          <a:xfrm>
            <a:off x="348916" y="920293"/>
            <a:ext cx="11393905" cy="5415384"/>
            <a:chOff x="415" y="1273"/>
            <a:chExt cx="18369" cy="9041"/>
          </a:xfrm>
          <a:solidFill>
            <a:schemeClr val="bg1"/>
          </a:solidFill>
          <a:effectLst>
            <a:outerShdw blurRad="381000" sx="101000" sy="101000" algn="ctr" rotWithShape="0">
              <a:prstClr val="black">
                <a:alpha val="40000"/>
              </a:prstClr>
            </a:outerShdw>
          </a:effectLst>
        </p:grpSpPr>
        <p:sp>
          <p:nvSpPr>
            <p:cNvPr id="23" name="矩形 22">
              <a:extLst>
                <a:ext uri="{FF2B5EF4-FFF2-40B4-BE49-F238E27FC236}">
                  <a16:creationId xmlns:a16="http://schemas.microsoft.com/office/drawing/2014/main" id="{565D140B-E2D1-4910-ACB3-3A261D92EFD3}"/>
                </a:ext>
              </a:extLst>
            </p:cNvPr>
            <p:cNvSpPr/>
            <p:nvPr userDrawn="1"/>
          </p:nvSpPr>
          <p:spPr>
            <a:xfrm>
              <a:off x="415" y="1527"/>
              <a:ext cx="18369" cy="87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4" name="等腰三角形 23">
              <a:extLst>
                <a:ext uri="{FF2B5EF4-FFF2-40B4-BE49-F238E27FC236}">
                  <a16:creationId xmlns:a16="http://schemas.microsoft.com/office/drawing/2014/main" id="{7DAE7E61-6EF4-43F0-804C-B81EA2FAF5CD}"/>
                </a:ext>
              </a:extLst>
            </p:cNvPr>
            <p:cNvSpPr/>
            <p:nvPr userDrawn="1"/>
          </p:nvSpPr>
          <p:spPr>
            <a:xfrm>
              <a:off x="11304" y="1273"/>
              <a:ext cx="1269" cy="28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grpSp>
      <p:sp>
        <p:nvSpPr>
          <p:cNvPr id="25" name="文本框 15">
            <a:extLst>
              <a:ext uri="{FF2B5EF4-FFF2-40B4-BE49-F238E27FC236}">
                <a16:creationId xmlns:a16="http://schemas.microsoft.com/office/drawing/2014/main" id="{3FC09969-0758-4B1A-9DF6-FB6909FC5B7B}"/>
              </a:ext>
            </a:extLst>
          </p:cNvPr>
          <p:cNvSpPr txBox="1"/>
          <p:nvPr userDrawn="1"/>
        </p:nvSpPr>
        <p:spPr>
          <a:xfrm>
            <a:off x="924622" y="338159"/>
            <a:ext cx="1569660"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300" normalizeH="0" baseline="0" noProof="0" dirty="0">
                <a:ln>
                  <a:noFill/>
                </a:ln>
                <a:solidFill>
                  <a:srgbClr val="969696"/>
                </a:solidFill>
                <a:effectLst/>
                <a:uLnTx/>
                <a:uFillTx/>
                <a:latin typeface="微软雅黑" panose="020B0503020204020204" pitchFamily="34" charset="-122"/>
                <a:ea typeface="微软雅黑" panose="020B0503020204020204" pitchFamily="34" charset="-122"/>
                <a:cs typeface="+mn-cs"/>
                <a:sym typeface="+mn-ea"/>
              </a:rPr>
              <a:t>节气详解</a:t>
            </a:r>
          </a:p>
        </p:txBody>
      </p:sp>
      <p:sp>
        <p:nvSpPr>
          <p:cNvPr id="26" name="矩形 25">
            <a:extLst>
              <a:ext uri="{FF2B5EF4-FFF2-40B4-BE49-F238E27FC236}">
                <a16:creationId xmlns:a16="http://schemas.microsoft.com/office/drawing/2014/main" id="{7719BCFF-D57F-42AD-A438-3372750C4E27}"/>
              </a:ext>
            </a:extLst>
          </p:cNvPr>
          <p:cNvSpPr/>
          <p:nvPr userDrawn="1"/>
        </p:nvSpPr>
        <p:spPr>
          <a:xfrm>
            <a:off x="1270668" y="798534"/>
            <a:ext cx="876300" cy="720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969696"/>
              </a:solidFill>
              <a:effectLst/>
              <a:uLnTx/>
              <a:uFillTx/>
              <a:latin typeface="微软雅黑" panose="020B0503020204020204" pitchFamily="34" charset="-122"/>
              <a:ea typeface="微软雅黑" panose="020B0503020204020204" pitchFamily="34" charset="-122"/>
              <a:cs typeface="+mn-cs"/>
              <a:sym typeface="+mn-ea"/>
            </a:endParaRPr>
          </a:p>
        </p:txBody>
      </p:sp>
      <p:sp>
        <p:nvSpPr>
          <p:cNvPr id="27" name="文本框 25">
            <a:extLst>
              <a:ext uri="{FF2B5EF4-FFF2-40B4-BE49-F238E27FC236}">
                <a16:creationId xmlns:a16="http://schemas.microsoft.com/office/drawing/2014/main" id="{63DD067F-41FB-43C7-9ED3-C026E6DE8181}"/>
              </a:ext>
            </a:extLst>
          </p:cNvPr>
          <p:cNvSpPr txBox="1"/>
          <p:nvPr userDrawn="1"/>
        </p:nvSpPr>
        <p:spPr>
          <a:xfrm>
            <a:off x="3925603"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sym typeface="+mn-ea"/>
              </a:rPr>
              <a:t>民俗特点</a:t>
            </a:r>
          </a:p>
        </p:txBody>
      </p:sp>
      <p:sp>
        <p:nvSpPr>
          <p:cNvPr id="28" name="矩形 27">
            <a:extLst>
              <a:ext uri="{FF2B5EF4-FFF2-40B4-BE49-F238E27FC236}">
                <a16:creationId xmlns:a16="http://schemas.microsoft.com/office/drawing/2014/main" id="{869AE062-6D5D-4EE5-85E6-FC79244F63DB}"/>
              </a:ext>
            </a:extLst>
          </p:cNvPr>
          <p:cNvSpPr/>
          <p:nvPr userDrawn="1"/>
        </p:nvSpPr>
        <p:spPr>
          <a:xfrm>
            <a:off x="4264058" y="798534"/>
            <a:ext cx="8763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sp>
        <p:nvSpPr>
          <p:cNvPr id="29" name="文本框 29">
            <a:extLst>
              <a:ext uri="{FF2B5EF4-FFF2-40B4-BE49-F238E27FC236}">
                <a16:creationId xmlns:a16="http://schemas.microsoft.com/office/drawing/2014/main" id="{1330777A-F410-4BAD-8AFA-3FE373525B66}"/>
              </a:ext>
            </a:extLst>
          </p:cNvPr>
          <p:cNvSpPr txBox="1"/>
          <p:nvPr userDrawn="1"/>
        </p:nvSpPr>
        <p:spPr>
          <a:xfrm>
            <a:off x="6764688"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30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芒种饮食</a:t>
            </a:r>
          </a:p>
        </p:txBody>
      </p:sp>
      <p:sp>
        <p:nvSpPr>
          <p:cNvPr id="30" name="矩形 29">
            <a:extLst>
              <a:ext uri="{FF2B5EF4-FFF2-40B4-BE49-F238E27FC236}">
                <a16:creationId xmlns:a16="http://schemas.microsoft.com/office/drawing/2014/main" id="{E23385B1-FBC1-4F36-9B94-A8CDFD527BFD}"/>
              </a:ext>
            </a:extLst>
          </p:cNvPr>
          <p:cNvSpPr/>
          <p:nvPr userDrawn="1"/>
        </p:nvSpPr>
        <p:spPr>
          <a:xfrm>
            <a:off x="7103143" y="798534"/>
            <a:ext cx="8763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1" name="文本框 32">
            <a:extLst>
              <a:ext uri="{FF2B5EF4-FFF2-40B4-BE49-F238E27FC236}">
                <a16:creationId xmlns:a16="http://schemas.microsoft.com/office/drawing/2014/main" id="{5B08D16E-ED0D-434F-8FEC-4D793F651DC5}"/>
              </a:ext>
            </a:extLst>
          </p:cNvPr>
          <p:cNvSpPr txBox="1"/>
          <p:nvPr userDrawn="1"/>
        </p:nvSpPr>
        <p:spPr>
          <a:xfrm>
            <a:off x="9681243"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sym typeface="+mn-ea"/>
              </a:rPr>
              <a:t>相关农谚</a:t>
            </a:r>
          </a:p>
        </p:txBody>
      </p:sp>
      <p:sp>
        <p:nvSpPr>
          <p:cNvPr id="32" name="矩形 31">
            <a:extLst>
              <a:ext uri="{FF2B5EF4-FFF2-40B4-BE49-F238E27FC236}">
                <a16:creationId xmlns:a16="http://schemas.microsoft.com/office/drawing/2014/main" id="{E290F17A-56C4-4085-9B68-992F1BA5CC69}"/>
              </a:ext>
            </a:extLst>
          </p:cNvPr>
          <p:cNvSpPr/>
          <p:nvPr userDrawn="1"/>
        </p:nvSpPr>
        <p:spPr>
          <a:xfrm>
            <a:off x="10019698" y="798534"/>
            <a:ext cx="8763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33" name="图片 32">
            <a:extLst>
              <a:ext uri="{FF2B5EF4-FFF2-40B4-BE49-F238E27FC236}">
                <a16:creationId xmlns:a16="http://schemas.microsoft.com/office/drawing/2014/main" id="{E9913EAC-A6BC-4864-ABCC-739F91FE65E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48916" y="156888"/>
            <a:ext cx="11393904" cy="6178789"/>
          </a:xfrm>
          <a:prstGeom prst="rect">
            <a:avLst/>
          </a:prstGeom>
        </p:spPr>
      </p:pic>
      <p:sp>
        <p:nvSpPr>
          <p:cNvPr id="15" name="Rectangle 14">
            <a:extLst>
              <a:ext uri="{FF2B5EF4-FFF2-40B4-BE49-F238E27FC236}">
                <a16:creationId xmlns:a16="http://schemas.microsoft.com/office/drawing/2014/main" id="{B59D9C91-D7E6-4409-B97E-85071CB6F689}"/>
              </a:ext>
            </a:extLst>
          </p:cNvPr>
          <p:cNvSpPr/>
          <p:nvPr userDrawn="1"/>
        </p:nvSpPr>
        <p:spPr>
          <a:xfrm>
            <a:off x="2969246" y="119364"/>
            <a:ext cx="108395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FBE9EB"/>
                </a:solidFill>
                <a:effectLst/>
                <a:uLnTx/>
                <a:uFillTx/>
                <a:latin typeface="微软雅黑" panose="020F0502020204030204"/>
                <a:ea typeface="微软雅黑"/>
                <a:cs typeface="+mn-cs"/>
              </a:rPr>
              <a:t>Ms</a:t>
            </a:r>
            <a:r>
              <a:rPr kumimoji="0" lang="en-US" sz="1000" b="0" i="0" u="none" strike="noStrike" kern="1200" cap="none" spc="0" normalizeH="0" baseline="0" noProof="0" dirty="0">
                <a:ln>
                  <a:noFill/>
                </a:ln>
                <a:solidFill>
                  <a:srgbClr val="FBE9EB"/>
                </a:solidFill>
                <a:effectLst/>
                <a:uLnTx/>
                <a:uFillTx/>
                <a:latin typeface="微软雅黑" panose="020F0502020204030204"/>
                <a:ea typeface="微软雅黑"/>
                <a:cs typeface="+mn-cs"/>
              </a:rPr>
              <a:t> Ngoc Phan</a:t>
            </a:r>
          </a:p>
        </p:txBody>
      </p:sp>
    </p:spTree>
    <p:extLst>
      <p:ext uri="{BB962C8B-B14F-4D97-AF65-F5344CB8AC3E}">
        <p14:creationId xmlns:p14="http://schemas.microsoft.com/office/powerpoint/2010/main" val="30832757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BE9A4C4-7040-45DC-9942-F3C87C9918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172" y="0"/>
            <a:ext cx="12223172" cy="6858000"/>
          </a:xfrm>
          <a:prstGeom prst="rect">
            <a:avLst/>
          </a:prstGeom>
        </p:spPr>
      </p:pic>
      <p:grpSp>
        <p:nvGrpSpPr>
          <p:cNvPr id="11" name="组合 10">
            <a:extLst>
              <a:ext uri="{FF2B5EF4-FFF2-40B4-BE49-F238E27FC236}">
                <a16:creationId xmlns:a16="http://schemas.microsoft.com/office/drawing/2014/main" id="{B4FA277F-F04B-4F92-AEFE-A6D7372FF681}"/>
              </a:ext>
            </a:extLst>
          </p:cNvPr>
          <p:cNvGrpSpPr/>
          <p:nvPr userDrawn="1"/>
        </p:nvGrpSpPr>
        <p:grpSpPr>
          <a:xfrm>
            <a:off x="348916" y="920293"/>
            <a:ext cx="11393905" cy="5415384"/>
            <a:chOff x="415" y="1273"/>
            <a:chExt cx="18369" cy="9041"/>
          </a:xfrm>
          <a:solidFill>
            <a:schemeClr val="bg1"/>
          </a:solidFill>
          <a:effectLst>
            <a:outerShdw blurRad="381000" sx="101000" sy="101000" algn="ctr" rotWithShape="0">
              <a:prstClr val="black">
                <a:alpha val="40000"/>
              </a:prstClr>
            </a:outerShdw>
          </a:effectLst>
        </p:grpSpPr>
        <p:sp>
          <p:nvSpPr>
            <p:cNvPr id="12" name="矩形 11">
              <a:extLst>
                <a:ext uri="{FF2B5EF4-FFF2-40B4-BE49-F238E27FC236}">
                  <a16:creationId xmlns:a16="http://schemas.microsoft.com/office/drawing/2014/main" id="{900DA892-FE35-4837-B68D-E052BC8AC8AB}"/>
                </a:ext>
              </a:extLst>
            </p:cNvPr>
            <p:cNvSpPr/>
            <p:nvPr userDrawn="1"/>
          </p:nvSpPr>
          <p:spPr>
            <a:xfrm>
              <a:off x="415" y="1527"/>
              <a:ext cx="18369" cy="87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3" name="等腰三角形 22">
              <a:extLst>
                <a:ext uri="{FF2B5EF4-FFF2-40B4-BE49-F238E27FC236}">
                  <a16:creationId xmlns:a16="http://schemas.microsoft.com/office/drawing/2014/main" id="{65DFFC92-3553-4DEE-8018-C82109D6BBFC}"/>
                </a:ext>
              </a:extLst>
            </p:cNvPr>
            <p:cNvSpPr/>
            <p:nvPr userDrawn="1"/>
          </p:nvSpPr>
          <p:spPr>
            <a:xfrm>
              <a:off x="16150" y="1273"/>
              <a:ext cx="1269" cy="28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grpSp>
      <p:sp>
        <p:nvSpPr>
          <p:cNvPr id="14" name="文本框 15">
            <a:extLst>
              <a:ext uri="{FF2B5EF4-FFF2-40B4-BE49-F238E27FC236}">
                <a16:creationId xmlns:a16="http://schemas.microsoft.com/office/drawing/2014/main" id="{0A44E00E-EAE0-4CB7-85C6-40F5CFC4C2EA}"/>
              </a:ext>
            </a:extLst>
          </p:cNvPr>
          <p:cNvSpPr txBox="1"/>
          <p:nvPr userDrawn="1"/>
        </p:nvSpPr>
        <p:spPr>
          <a:xfrm>
            <a:off x="924622" y="338159"/>
            <a:ext cx="1569660"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300" normalizeH="0" baseline="0" noProof="0" dirty="0">
                <a:ln>
                  <a:noFill/>
                </a:ln>
                <a:solidFill>
                  <a:srgbClr val="969696"/>
                </a:solidFill>
                <a:effectLst/>
                <a:uLnTx/>
                <a:uFillTx/>
                <a:latin typeface="微软雅黑" panose="020B0503020204020204" pitchFamily="34" charset="-122"/>
                <a:ea typeface="微软雅黑" panose="020B0503020204020204" pitchFamily="34" charset="-122"/>
                <a:cs typeface="+mn-cs"/>
                <a:sym typeface="+mn-ea"/>
              </a:rPr>
              <a:t>节气详解</a:t>
            </a:r>
          </a:p>
        </p:txBody>
      </p:sp>
      <p:sp>
        <p:nvSpPr>
          <p:cNvPr id="15" name="矩形 14">
            <a:extLst>
              <a:ext uri="{FF2B5EF4-FFF2-40B4-BE49-F238E27FC236}">
                <a16:creationId xmlns:a16="http://schemas.microsoft.com/office/drawing/2014/main" id="{E04AB9CE-C4BC-407B-B26D-F3E5FE314721}"/>
              </a:ext>
            </a:extLst>
          </p:cNvPr>
          <p:cNvSpPr/>
          <p:nvPr userDrawn="1"/>
        </p:nvSpPr>
        <p:spPr>
          <a:xfrm>
            <a:off x="1270668" y="798534"/>
            <a:ext cx="876300" cy="720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969696"/>
              </a:solidFill>
              <a:effectLst/>
              <a:uLnTx/>
              <a:uFillTx/>
              <a:latin typeface="微软雅黑" panose="020B0503020204020204" pitchFamily="34" charset="-122"/>
              <a:ea typeface="微软雅黑" panose="020B0503020204020204" pitchFamily="34" charset="-122"/>
              <a:cs typeface="+mn-cs"/>
              <a:sym typeface="+mn-ea"/>
            </a:endParaRPr>
          </a:p>
        </p:txBody>
      </p:sp>
      <p:sp>
        <p:nvSpPr>
          <p:cNvPr id="16" name="文本框 25">
            <a:extLst>
              <a:ext uri="{FF2B5EF4-FFF2-40B4-BE49-F238E27FC236}">
                <a16:creationId xmlns:a16="http://schemas.microsoft.com/office/drawing/2014/main" id="{4C611BF7-041A-4799-9667-6FE33550BD22}"/>
              </a:ext>
            </a:extLst>
          </p:cNvPr>
          <p:cNvSpPr txBox="1"/>
          <p:nvPr userDrawn="1"/>
        </p:nvSpPr>
        <p:spPr>
          <a:xfrm>
            <a:off x="3925603"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sym typeface="+mn-ea"/>
              </a:rPr>
              <a:t>民俗特点</a:t>
            </a:r>
          </a:p>
        </p:txBody>
      </p:sp>
      <p:sp>
        <p:nvSpPr>
          <p:cNvPr id="17" name="矩形 16">
            <a:extLst>
              <a:ext uri="{FF2B5EF4-FFF2-40B4-BE49-F238E27FC236}">
                <a16:creationId xmlns:a16="http://schemas.microsoft.com/office/drawing/2014/main" id="{F58C868E-8C85-429C-A678-3B818E6DB2E2}"/>
              </a:ext>
            </a:extLst>
          </p:cNvPr>
          <p:cNvSpPr/>
          <p:nvPr userDrawn="1"/>
        </p:nvSpPr>
        <p:spPr>
          <a:xfrm>
            <a:off x="4264058" y="798534"/>
            <a:ext cx="8763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sp>
        <p:nvSpPr>
          <p:cNvPr id="18" name="文本框 29">
            <a:extLst>
              <a:ext uri="{FF2B5EF4-FFF2-40B4-BE49-F238E27FC236}">
                <a16:creationId xmlns:a16="http://schemas.microsoft.com/office/drawing/2014/main" id="{EB5C3609-050F-4057-8666-F17EB558AFE7}"/>
              </a:ext>
            </a:extLst>
          </p:cNvPr>
          <p:cNvSpPr txBox="1"/>
          <p:nvPr userDrawn="1"/>
        </p:nvSpPr>
        <p:spPr>
          <a:xfrm>
            <a:off x="6764688"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sym typeface="+mn-ea"/>
              </a:rPr>
              <a:t>芒种饮食</a:t>
            </a:r>
          </a:p>
        </p:txBody>
      </p:sp>
      <p:sp>
        <p:nvSpPr>
          <p:cNvPr id="19" name="矩形 18">
            <a:extLst>
              <a:ext uri="{FF2B5EF4-FFF2-40B4-BE49-F238E27FC236}">
                <a16:creationId xmlns:a16="http://schemas.microsoft.com/office/drawing/2014/main" id="{8636186C-2DBF-437F-908C-E9804071AB7A}"/>
              </a:ext>
            </a:extLst>
          </p:cNvPr>
          <p:cNvSpPr/>
          <p:nvPr userDrawn="1"/>
        </p:nvSpPr>
        <p:spPr>
          <a:xfrm>
            <a:off x="7103143" y="798534"/>
            <a:ext cx="8763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0" name="文本框 32">
            <a:extLst>
              <a:ext uri="{FF2B5EF4-FFF2-40B4-BE49-F238E27FC236}">
                <a16:creationId xmlns:a16="http://schemas.microsoft.com/office/drawing/2014/main" id="{5A192F6D-D208-462F-9531-A8DFB3DDB4CF}"/>
              </a:ext>
            </a:extLst>
          </p:cNvPr>
          <p:cNvSpPr txBox="1"/>
          <p:nvPr userDrawn="1"/>
        </p:nvSpPr>
        <p:spPr>
          <a:xfrm>
            <a:off x="9681243"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相关农谚</a:t>
            </a:r>
          </a:p>
        </p:txBody>
      </p:sp>
      <p:sp>
        <p:nvSpPr>
          <p:cNvPr id="21" name="矩形 20">
            <a:extLst>
              <a:ext uri="{FF2B5EF4-FFF2-40B4-BE49-F238E27FC236}">
                <a16:creationId xmlns:a16="http://schemas.microsoft.com/office/drawing/2014/main" id="{C77D0566-7ADE-4E79-ACB1-BB9B3109EB0C}"/>
              </a:ext>
            </a:extLst>
          </p:cNvPr>
          <p:cNvSpPr/>
          <p:nvPr userDrawn="1"/>
        </p:nvSpPr>
        <p:spPr>
          <a:xfrm>
            <a:off x="10019698" y="798534"/>
            <a:ext cx="8763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22" name="图片 21">
            <a:extLst>
              <a:ext uri="{FF2B5EF4-FFF2-40B4-BE49-F238E27FC236}">
                <a16:creationId xmlns:a16="http://schemas.microsoft.com/office/drawing/2014/main" id="{FF4404A7-3DDC-4E91-BCC8-45EEF673C75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48917" y="156888"/>
            <a:ext cx="11393904" cy="6178789"/>
          </a:xfrm>
          <a:prstGeom prst="rect">
            <a:avLst/>
          </a:prstGeom>
        </p:spPr>
      </p:pic>
      <p:sp>
        <p:nvSpPr>
          <p:cNvPr id="24" name="Rectangle 23">
            <a:extLst>
              <a:ext uri="{FF2B5EF4-FFF2-40B4-BE49-F238E27FC236}">
                <a16:creationId xmlns:a16="http://schemas.microsoft.com/office/drawing/2014/main" id="{2B650051-BC56-4D4A-8E1A-B044D3C42ADD}"/>
              </a:ext>
            </a:extLst>
          </p:cNvPr>
          <p:cNvSpPr/>
          <p:nvPr userDrawn="1"/>
        </p:nvSpPr>
        <p:spPr>
          <a:xfrm>
            <a:off x="2969246" y="119364"/>
            <a:ext cx="108395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FBE9EB"/>
                </a:solidFill>
                <a:effectLst/>
                <a:uLnTx/>
                <a:uFillTx/>
                <a:latin typeface="微软雅黑" panose="020F0502020204030204"/>
                <a:ea typeface="微软雅黑"/>
                <a:cs typeface="+mn-cs"/>
              </a:rPr>
              <a:t>Ms</a:t>
            </a:r>
            <a:r>
              <a:rPr kumimoji="0" lang="en-US" sz="1000" b="0" i="0" u="none" strike="noStrike" kern="1200" cap="none" spc="0" normalizeH="0" baseline="0" noProof="0" dirty="0">
                <a:ln>
                  <a:noFill/>
                </a:ln>
                <a:solidFill>
                  <a:srgbClr val="FBE9EB"/>
                </a:solidFill>
                <a:effectLst/>
                <a:uLnTx/>
                <a:uFillTx/>
                <a:latin typeface="微软雅黑" panose="020F0502020204030204"/>
                <a:ea typeface="微软雅黑"/>
                <a:cs typeface="+mn-cs"/>
              </a:rPr>
              <a:t> Ngoc Phan</a:t>
            </a:r>
          </a:p>
        </p:txBody>
      </p:sp>
    </p:spTree>
    <p:extLst>
      <p:ext uri="{BB962C8B-B14F-4D97-AF65-F5344CB8AC3E}">
        <p14:creationId xmlns:p14="http://schemas.microsoft.com/office/powerpoint/2010/main" val="37550554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624733-79D2-4EE4-8477-A23E39BA0C4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30A3DEE-7F4C-414B-9013-A65A254BFA4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7E184E-8B76-4D12-B077-132C6B8E8C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4" name="页脚占位符 3">
            <a:extLst>
              <a:ext uri="{FF2B5EF4-FFF2-40B4-BE49-F238E27FC236}">
                <a16:creationId xmlns:a16="http://schemas.microsoft.com/office/drawing/2014/main" id="{1D950D36-C280-4AD4-B31B-9C216F7BA3F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5" name="灯片编号占位符 4">
            <a:extLst>
              <a:ext uri="{FF2B5EF4-FFF2-40B4-BE49-F238E27FC236}">
                <a16:creationId xmlns:a16="http://schemas.microsoft.com/office/drawing/2014/main" id="{BA8B9412-A53F-429D-B2BB-7236146F76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D866-1910-4B43-BBA0-5BB3FF856FF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4207816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82FAD5-F2C1-43DC-9FFD-C5D6EFFF932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7E184E-8B76-4D12-B077-132C6B8E8C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3" name="页脚占位符 2">
            <a:extLst>
              <a:ext uri="{FF2B5EF4-FFF2-40B4-BE49-F238E27FC236}">
                <a16:creationId xmlns:a16="http://schemas.microsoft.com/office/drawing/2014/main" id="{30D928DD-6DD5-44B4-A946-67331D07441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4" name="灯片编号占位符 3">
            <a:extLst>
              <a:ext uri="{FF2B5EF4-FFF2-40B4-BE49-F238E27FC236}">
                <a16:creationId xmlns:a16="http://schemas.microsoft.com/office/drawing/2014/main" id="{D5FC0994-8FE6-4468-BF52-7948C14852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D866-1910-4B43-BBA0-5BB3FF856FF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991196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03D4F45-1D6F-49C2-9E42-A7F33B3121F6}"/>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D0BF70C5-63ED-4B3C-80CF-3808F7ADC5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BCE63903-E800-4359-A05C-43076DAA9571}"/>
              </a:ext>
            </a:extLst>
          </p:cNvPr>
          <p:cNvSpPr>
            <a:spLocks noGrp="1"/>
          </p:cNvSpPr>
          <p:nvPr>
            <p:ph type="dt" sz="half" idx="10"/>
          </p:nvPr>
        </p:nvSpPr>
        <p:spPr/>
        <p:txBody>
          <a:bodyPr/>
          <a:lstStyle/>
          <a:p>
            <a:fld id="{998D52B5-C00C-477D-B006-73F408B04E71}" type="datetimeFigureOut">
              <a:rPr lang="en-US" smtClean="0"/>
              <a:t>7/1/23</a:t>
            </a:fld>
            <a:endParaRPr lang="en-US"/>
          </a:p>
        </p:txBody>
      </p:sp>
      <p:sp>
        <p:nvSpPr>
          <p:cNvPr id="5" name="Chỗ dành sẵn cho Chân trang 4">
            <a:extLst>
              <a:ext uri="{FF2B5EF4-FFF2-40B4-BE49-F238E27FC236}">
                <a16:creationId xmlns:a16="http://schemas.microsoft.com/office/drawing/2014/main" id="{31F7184D-A042-457B-B890-CB3C32EBF223}"/>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120E322-6FF3-4B26-A558-4A4E9D9548D5}"/>
              </a:ext>
            </a:extLst>
          </p:cNvPr>
          <p:cNvSpPr>
            <a:spLocks noGrp="1"/>
          </p:cNvSpPr>
          <p:nvPr>
            <p:ph type="sldNum" sz="quarter" idx="12"/>
          </p:nvPr>
        </p:nvSpPr>
        <p:spPr/>
        <p:txBody>
          <a:bodyPr/>
          <a:lstStyle/>
          <a:p>
            <a:fld id="{F28F44C5-8F75-460E-8415-02353843F4D0}" type="slidenum">
              <a:rPr lang="en-US" smtClean="0"/>
              <a:t>‹#›</a:t>
            </a:fld>
            <a:endParaRPr lang="en-US"/>
          </a:p>
        </p:txBody>
      </p:sp>
    </p:spTree>
    <p:extLst>
      <p:ext uri="{BB962C8B-B14F-4D97-AF65-F5344CB8AC3E}">
        <p14:creationId xmlns:p14="http://schemas.microsoft.com/office/powerpoint/2010/main" val="29436611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95AF07B-2C95-451F-AE74-B5E9E845571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EFC7C41-E7C0-4417-A0D7-A5D123BEBC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3BE3261-991A-45E2-95F1-8FC5021521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1FA7E2C-90E9-48BD-BC77-9F30A471C5E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7E184E-8B76-4D12-B077-132C6B8E8C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页脚占位符 5">
            <a:extLst>
              <a:ext uri="{FF2B5EF4-FFF2-40B4-BE49-F238E27FC236}">
                <a16:creationId xmlns:a16="http://schemas.microsoft.com/office/drawing/2014/main" id="{97AE2F33-5B69-4522-B4E7-B20A8AE7E01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7" name="灯片编号占位符 6">
            <a:extLst>
              <a:ext uri="{FF2B5EF4-FFF2-40B4-BE49-F238E27FC236}">
                <a16:creationId xmlns:a16="http://schemas.microsoft.com/office/drawing/2014/main" id="{E3F3E7E3-BA47-4731-96D2-7A2EF8984AC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D866-1910-4B43-BBA0-5BB3FF856FF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9074284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C58302-D00F-4DDD-8C1A-74F886D8432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1D9CD50-044E-4859-BB34-251F31BC24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342813F-EE56-44EB-8740-21F134A4F3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4B252E1-351C-4EF5-8387-8B312E4C22F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7E184E-8B76-4D12-B077-132C6B8E8C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页脚占位符 5">
            <a:extLst>
              <a:ext uri="{FF2B5EF4-FFF2-40B4-BE49-F238E27FC236}">
                <a16:creationId xmlns:a16="http://schemas.microsoft.com/office/drawing/2014/main" id="{9A16E60F-1F64-44EC-837B-86A8E6BF69E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7" name="灯片编号占位符 6">
            <a:extLst>
              <a:ext uri="{FF2B5EF4-FFF2-40B4-BE49-F238E27FC236}">
                <a16:creationId xmlns:a16="http://schemas.microsoft.com/office/drawing/2014/main" id="{18B2000D-4297-4959-B7BB-C3892F9EB6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D866-1910-4B43-BBA0-5BB3FF856FF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0196995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1_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C58302-D00F-4DDD-8C1A-74F886D8432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1D9CD50-044E-4859-BB34-251F31BC24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342813F-EE56-44EB-8740-21F134A4F3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4B252E1-351C-4EF5-8387-8B312E4C22F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7E184E-8B76-4D12-B077-132C6B8E8C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页脚占位符 5">
            <a:extLst>
              <a:ext uri="{FF2B5EF4-FFF2-40B4-BE49-F238E27FC236}">
                <a16:creationId xmlns:a16="http://schemas.microsoft.com/office/drawing/2014/main" id="{9A16E60F-1F64-44EC-837B-86A8E6BF69E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7" name="灯片编号占位符 6">
            <a:extLst>
              <a:ext uri="{FF2B5EF4-FFF2-40B4-BE49-F238E27FC236}">
                <a16:creationId xmlns:a16="http://schemas.microsoft.com/office/drawing/2014/main" id="{18B2000D-4297-4959-B7BB-C3892F9EB6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D866-1910-4B43-BBA0-5BB3FF856FF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9" name="TextBox 8"/>
          <p:cNvSpPr txBox="1"/>
          <p:nvPr userDrawn="1"/>
        </p:nvSpPr>
        <p:spPr>
          <a:xfrm>
            <a:off x="1293555" y="6739570"/>
            <a:ext cx="1440159" cy="118430"/>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black"/>
                </a:solidFill>
                <a:effectLst/>
                <a:uLnTx/>
                <a:uFillTx/>
                <a:latin typeface="微软雅黑" panose="020F0502020204030204"/>
                <a:ea typeface="微软雅黑"/>
                <a:cs typeface="+mn-cs"/>
                <a:hlinkClick r:id="rId2"/>
              </a:rPr>
              <a:t>节日</a:t>
            </a:r>
            <a:r>
              <a:rPr kumimoji="0" lang="en-US" altLang="zh-CN" sz="100" b="0" i="0" u="none" strike="noStrike" kern="0" cap="none" spc="0" normalizeH="0" baseline="0" noProof="0" dirty="0">
                <a:ln>
                  <a:noFill/>
                </a:ln>
                <a:solidFill>
                  <a:prstClr val="black"/>
                </a:solidFill>
                <a:effectLst/>
                <a:uLnTx/>
                <a:uFillTx/>
                <a:latin typeface="微软雅黑" panose="020F0502020204030204"/>
                <a:ea typeface="微软雅黑"/>
                <a:cs typeface="+mn-cs"/>
                <a:hlinkClick r:id="rId2"/>
              </a:rPr>
              <a:t>PPT</a:t>
            </a:r>
            <a:r>
              <a:rPr kumimoji="0" lang="zh-CN" altLang="en-US" sz="100" b="0" i="0" u="none" strike="noStrike" kern="0" cap="none" spc="0" normalizeH="0" baseline="0" noProof="0" dirty="0">
                <a:ln>
                  <a:noFill/>
                </a:ln>
                <a:solidFill>
                  <a:prstClr val="black"/>
                </a:solidFill>
                <a:effectLst/>
                <a:uLnTx/>
                <a:uFillTx/>
                <a:latin typeface="微软雅黑" panose="020F0502020204030204"/>
                <a:ea typeface="微软雅黑"/>
                <a:cs typeface="+mn-cs"/>
                <a:hlinkClick r:id="rId2"/>
              </a:rPr>
              <a:t>模板</a:t>
            </a:r>
            <a:r>
              <a:rPr kumimoji="0" lang="zh-CN" altLang="en-US" sz="100" b="0" i="0" u="none" strike="noStrike" kern="0" cap="none" spc="0" normalizeH="0" baseline="0" noProof="0" dirty="0">
                <a:ln>
                  <a:noFill/>
                </a:ln>
                <a:solidFill>
                  <a:prstClr val="black"/>
                </a:solidFill>
                <a:effectLst/>
                <a:uLnTx/>
                <a:uFillTx/>
                <a:latin typeface="微软雅黑" panose="020F0502020204030204"/>
                <a:ea typeface="微软雅黑"/>
                <a:cs typeface="+mn-cs"/>
              </a:rPr>
              <a:t> </a:t>
            </a:r>
            <a:r>
              <a:rPr kumimoji="0" lang="en-US" altLang="zh-CN" sz="100" b="0" i="0" u="none" strike="noStrike" kern="0" cap="none" spc="0" normalizeH="0" baseline="0" noProof="0" dirty="0">
                <a:ln>
                  <a:noFill/>
                </a:ln>
                <a:solidFill>
                  <a:prstClr val="black"/>
                </a:solidFill>
                <a:effectLst/>
                <a:uLnTx/>
                <a:uFillTx/>
                <a:latin typeface="微软雅黑" panose="020F0502020204030204"/>
                <a:ea typeface="微软雅黑"/>
                <a:cs typeface="+mn-cs"/>
              </a:rPr>
              <a:t>http://www.1ppt.com/jieri/</a:t>
            </a:r>
          </a:p>
        </p:txBody>
      </p:sp>
    </p:spTree>
    <p:extLst>
      <p:ext uri="{BB962C8B-B14F-4D97-AF65-F5344CB8AC3E}">
        <p14:creationId xmlns:p14="http://schemas.microsoft.com/office/powerpoint/2010/main" val="20110194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AF0BDB4-DB29-4DDC-92AA-2D6C14F477E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EBCAB77-4E5B-4363-BC20-C572FAFE236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887610F-D9FB-4878-A243-C749506CF01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7E184E-8B76-4D12-B077-132C6B8E8C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5" name="页脚占位符 4">
            <a:extLst>
              <a:ext uri="{FF2B5EF4-FFF2-40B4-BE49-F238E27FC236}">
                <a16:creationId xmlns:a16="http://schemas.microsoft.com/office/drawing/2014/main" id="{F38DEC2C-1C88-4F54-9D7A-C2EFCD8486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灯片编号占位符 5">
            <a:extLst>
              <a:ext uri="{FF2B5EF4-FFF2-40B4-BE49-F238E27FC236}">
                <a16:creationId xmlns:a16="http://schemas.microsoft.com/office/drawing/2014/main" id="{CD9805E2-B596-44A2-9E87-E9F29B277C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D866-1910-4B43-BBA0-5BB3FF856FF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4725058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63415E8-12B8-49DF-8F84-3F9F02BE410C}"/>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B079765-E0AD-4245-B539-798CB87441E7}"/>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FB76B44-7520-4702-BDB2-A3A810C8443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7E184E-8B76-4D12-B077-132C6B8E8C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5" name="页脚占位符 4">
            <a:extLst>
              <a:ext uri="{FF2B5EF4-FFF2-40B4-BE49-F238E27FC236}">
                <a16:creationId xmlns:a16="http://schemas.microsoft.com/office/drawing/2014/main" id="{9CC4FE2A-02C5-4168-80E9-78711DEC4C3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灯片编号占位符 5">
            <a:extLst>
              <a:ext uri="{FF2B5EF4-FFF2-40B4-BE49-F238E27FC236}">
                <a16:creationId xmlns:a16="http://schemas.microsoft.com/office/drawing/2014/main" id="{A9C30321-7CDF-42C2-89A8-93D0D22491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D866-1910-4B43-BBA0-5BB3FF856FF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6806021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BEBA8EAE-BF5A-486C-A8C5-ECC9F3942E4B}">
                <a14:imgProps xmlns:a14="http://schemas.microsoft.com/office/drawing/2010/main">
                  <a14:imgLayer>
                    <a14:imgEffect>
                      <a14:artisticBlur/>
                    </a14:imgEffect>
                  </a14:imgLayer>
                </a14:imgProps>
              </a:ext>
              <a:ext uri="{28A0092B-C50C-407E-A947-70E740481C1C}">
                <a14:useLocalDpi xmlns:a14="http://schemas.microsoft.com/office/drawing/2010/main" val="0"/>
              </a:ext>
            </a:extLst>
          </a:blip>
          <a:srcRect l="5562" r="5562"/>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3" name="矩形: 圆角 2"/>
          <p:cNvSpPr/>
          <p:nvPr userDrawn="1"/>
        </p:nvSpPr>
        <p:spPr>
          <a:xfrm>
            <a:off x="148542" y="119364"/>
            <a:ext cx="11894916" cy="6619272"/>
          </a:xfrm>
          <a:prstGeom prst="roundRect">
            <a:avLst>
              <a:gd name="adj" fmla="val 5528"/>
            </a:avLst>
          </a:prstGeom>
          <a:solidFill>
            <a:schemeClr val="bg1">
              <a:alpha val="78000"/>
            </a:schemeClr>
          </a:solidFill>
          <a:ln>
            <a:solidFill>
              <a:srgbClr val="C814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l="62094" t="45149" r="14189" b="165"/>
          <a:stretch/>
        </p:blipFill>
        <p:spPr>
          <a:xfrm>
            <a:off x="10683433" y="5318118"/>
            <a:ext cx="1335901" cy="1539882"/>
          </a:xfrm>
          <a:prstGeom prst="rect">
            <a:avLst/>
          </a:prstGeom>
        </p:spPr>
      </p:pic>
      <p:sp>
        <p:nvSpPr>
          <p:cNvPr id="4" name="Rectangle 3">
            <a:extLst>
              <a:ext uri="{FF2B5EF4-FFF2-40B4-BE49-F238E27FC236}">
                <a16:creationId xmlns:a16="http://schemas.microsoft.com/office/drawing/2014/main" id="{EA5C3352-6CE1-4CD8-AE1A-9E85A9011B84}"/>
              </a:ext>
            </a:extLst>
          </p:cNvPr>
          <p:cNvSpPr/>
          <p:nvPr userDrawn="1"/>
        </p:nvSpPr>
        <p:spPr>
          <a:xfrm>
            <a:off x="2969246" y="119364"/>
            <a:ext cx="108395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FBE9EB"/>
                </a:solidFill>
                <a:effectLst/>
                <a:uLnTx/>
                <a:uFillTx/>
                <a:latin typeface="微软雅黑" panose="020F0502020204030204"/>
                <a:ea typeface="微软雅黑"/>
                <a:cs typeface="+mn-cs"/>
              </a:rPr>
              <a:t>Ms</a:t>
            </a:r>
            <a:r>
              <a:rPr kumimoji="0" lang="en-US" sz="1000" b="0" i="0" u="none" strike="noStrike" kern="1200" cap="none" spc="0" normalizeH="0" baseline="0" noProof="0" dirty="0">
                <a:ln>
                  <a:noFill/>
                </a:ln>
                <a:solidFill>
                  <a:srgbClr val="FBE9EB"/>
                </a:solidFill>
                <a:effectLst/>
                <a:uLnTx/>
                <a:uFillTx/>
                <a:latin typeface="微软雅黑" panose="020F0502020204030204"/>
                <a:ea typeface="微软雅黑"/>
                <a:cs typeface="+mn-cs"/>
              </a:rPr>
              <a:t> Ngoc Phan</a:t>
            </a:r>
          </a:p>
        </p:txBody>
      </p:sp>
    </p:spTree>
    <p:extLst>
      <p:ext uri="{BB962C8B-B14F-4D97-AF65-F5344CB8AC3E}">
        <p14:creationId xmlns:p14="http://schemas.microsoft.com/office/powerpoint/2010/main" val="3184836717"/>
      </p:ext>
    </p:extLst>
  </p:cSld>
  <p:clrMapOvr>
    <a:masterClrMapping/>
  </p:clrMapOvr>
  <p:extLst>
    <p:ext uri="{DCECCB84-F9BA-43D5-87BE-67443E8EF086}">
      <p15:sldGuideLst xmlns:p15="http://schemas.microsoft.com/office/powerpoint/2012/main">
        <p15:guide id="1" orient="horz" pos="2160">
          <p15:clr>
            <a:srgbClr val="FBAE40"/>
          </p15:clr>
        </p15:guide>
        <p15:guide id="2" pos="883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257452-E625-4A34-9EEE-3CD8A6847773}"/>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A6F7D59-65C6-4E7E-95EE-85502D6CF0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CDC5CD5-EFB4-472E-9866-D5C6074989A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7E184E-8B76-4D12-B077-132C6B8E8C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5" name="页脚占位符 4">
            <a:extLst>
              <a:ext uri="{FF2B5EF4-FFF2-40B4-BE49-F238E27FC236}">
                <a16:creationId xmlns:a16="http://schemas.microsoft.com/office/drawing/2014/main" id="{84D61304-7646-4440-AE65-7E6C949E284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灯片编号占位符 5">
            <a:extLst>
              <a:ext uri="{FF2B5EF4-FFF2-40B4-BE49-F238E27FC236}">
                <a16:creationId xmlns:a16="http://schemas.microsoft.com/office/drawing/2014/main" id="{83D1D935-DC41-4668-BEAF-E2CDD462F7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D866-1910-4B43-BBA0-5BB3FF856FF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5166843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7" name="图片 26">
            <a:extLst>
              <a:ext uri="{FF2B5EF4-FFF2-40B4-BE49-F238E27FC236}">
                <a16:creationId xmlns:a16="http://schemas.microsoft.com/office/drawing/2014/main" id="{FBD1D8F9-1220-4385-AA51-BD07D11810E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172" y="0"/>
            <a:ext cx="12223172" cy="6858000"/>
          </a:xfrm>
          <a:prstGeom prst="rect">
            <a:avLst/>
          </a:prstGeom>
        </p:spPr>
      </p:pic>
      <p:grpSp>
        <p:nvGrpSpPr>
          <p:cNvPr id="7" name="组合 6">
            <a:extLst>
              <a:ext uri="{FF2B5EF4-FFF2-40B4-BE49-F238E27FC236}">
                <a16:creationId xmlns:a16="http://schemas.microsoft.com/office/drawing/2014/main" id="{FA811433-D457-4C34-B5D6-7E3137154618}"/>
              </a:ext>
            </a:extLst>
          </p:cNvPr>
          <p:cNvGrpSpPr/>
          <p:nvPr userDrawn="1"/>
        </p:nvGrpSpPr>
        <p:grpSpPr>
          <a:xfrm>
            <a:off x="348916" y="920293"/>
            <a:ext cx="11393905" cy="5415384"/>
            <a:chOff x="415" y="1273"/>
            <a:chExt cx="18369" cy="9041"/>
          </a:xfrm>
          <a:solidFill>
            <a:schemeClr val="bg1"/>
          </a:solidFill>
          <a:effectLst>
            <a:outerShdw blurRad="381000" sx="101000" sy="101000" algn="ctr" rotWithShape="0">
              <a:prstClr val="black">
                <a:alpha val="40000"/>
              </a:prstClr>
            </a:outerShdw>
          </a:effectLst>
        </p:grpSpPr>
        <p:sp>
          <p:nvSpPr>
            <p:cNvPr id="8" name="矩形 7">
              <a:extLst>
                <a:ext uri="{FF2B5EF4-FFF2-40B4-BE49-F238E27FC236}">
                  <a16:creationId xmlns:a16="http://schemas.microsoft.com/office/drawing/2014/main" id="{E95A22DC-B9BB-4B99-AF70-6B7FAC196C76}"/>
                </a:ext>
              </a:extLst>
            </p:cNvPr>
            <p:cNvSpPr/>
            <p:nvPr userDrawn="1"/>
          </p:nvSpPr>
          <p:spPr>
            <a:xfrm>
              <a:off x="415" y="1527"/>
              <a:ext cx="18369" cy="87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sp>
          <p:nvSpPr>
            <p:cNvPr id="9" name="等腰三角形 8">
              <a:extLst>
                <a:ext uri="{FF2B5EF4-FFF2-40B4-BE49-F238E27FC236}">
                  <a16:creationId xmlns:a16="http://schemas.microsoft.com/office/drawing/2014/main" id="{76D98D9C-BA61-4C5A-ACFF-C02D599475A9}"/>
                </a:ext>
              </a:extLst>
            </p:cNvPr>
            <p:cNvSpPr/>
            <p:nvPr userDrawn="1"/>
          </p:nvSpPr>
          <p:spPr>
            <a:xfrm>
              <a:off x="2122" y="1273"/>
              <a:ext cx="1269" cy="28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cs"/>
                <a:sym typeface="+mn-ea"/>
              </a:endParaRPr>
            </a:p>
          </p:txBody>
        </p:sp>
      </p:grpSp>
      <p:sp>
        <p:nvSpPr>
          <p:cNvPr id="18" name="文本框 15">
            <a:extLst>
              <a:ext uri="{FF2B5EF4-FFF2-40B4-BE49-F238E27FC236}">
                <a16:creationId xmlns:a16="http://schemas.microsoft.com/office/drawing/2014/main" id="{66CA182D-433D-4F47-845C-023D6D96029D}"/>
              </a:ext>
            </a:extLst>
          </p:cNvPr>
          <p:cNvSpPr txBox="1"/>
          <p:nvPr userDrawn="1"/>
        </p:nvSpPr>
        <p:spPr>
          <a:xfrm>
            <a:off x="924622" y="338159"/>
            <a:ext cx="1569660"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30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节气详解</a:t>
            </a:r>
          </a:p>
        </p:txBody>
      </p:sp>
      <p:sp>
        <p:nvSpPr>
          <p:cNvPr id="19" name="矩形 18">
            <a:extLst>
              <a:ext uri="{FF2B5EF4-FFF2-40B4-BE49-F238E27FC236}">
                <a16:creationId xmlns:a16="http://schemas.microsoft.com/office/drawing/2014/main" id="{7553FF74-85C7-4F95-A854-4C437CDBC569}"/>
              </a:ext>
            </a:extLst>
          </p:cNvPr>
          <p:cNvSpPr/>
          <p:nvPr userDrawn="1"/>
        </p:nvSpPr>
        <p:spPr>
          <a:xfrm>
            <a:off x="1270668" y="798534"/>
            <a:ext cx="8763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sp>
        <p:nvSpPr>
          <p:cNvPr id="20" name="文本框 25">
            <a:extLst>
              <a:ext uri="{FF2B5EF4-FFF2-40B4-BE49-F238E27FC236}">
                <a16:creationId xmlns:a16="http://schemas.microsoft.com/office/drawing/2014/main" id="{EF4189CF-2625-4206-B4C8-81E903FF6093}"/>
              </a:ext>
            </a:extLst>
          </p:cNvPr>
          <p:cNvSpPr txBox="1"/>
          <p:nvPr userDrawn="1"/>
        </p:nvSpPr>
        <p:spPr>
          <a:xfrm>
            <a:off x="3925603"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sym typeface="+mn-ea"/>
              </a:rPr>
              <a:t>民俗特点</a:t>
            </a:r>
          </a:p>
        </p:txBody>
      </p:sp>
      <p:sp>
        <p:nvSpPr>
          <p:cNvPr id="21" name="矩形 20">
            <a:extLst>
              <a:ext uri="{FF2B5EF4-FFF2-40B4-BE49-F238E27FC236}">
                <a16:creationId xmlns:a16="http://schemas.microsoft.com/office/drawing/2014/main" id="{DFCEF9B8-51E1-4F4B-B5D7-AC72CF11F835}"/>
              </a:ext>
            </a:extLst>
          </p:cNvPr>
          <p:cNvSpPr/>
          <p:nvPr userDrawn="1"/>
        </p:nvSpPr>
        <p:spPr>
          <a:xfrm>
            <a:off x="4264058" y="798534"/>
            <a:ext cx="8763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sp>
        <p:nvSpPr>
          <p:cNvPr id="22" name="文本框 29">
            <a:extLst>
              <a:ext uri="{FF2B5EF4-FFF2-40B4-BE49-F238E27FC236}">
                <a16:creationId xmlns:a16="http://schemas.microsoft.com/office/drawing/2014/main" id="{94B20FA2-52B1-42E4-8290-4C068E4BAE60}"/>
              </a:ext>
            </a:extLst>
          </p:cNvPr>
          <p:cNvSpPr txBox="1"/>
          <p:nvPr userDrawn="1"/>
        </p:nvSpPr>
        <p:spPr>
          <a:xfrm>
            <a:off x="6764688"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sym typeface="+mn-ea"/>
              </a:rPr>
              <a:t>芒种饮食</a:t>
            </a:r>
          </a:p>
        </p:txBody>
      </p:sp>
      <p:sp>
        <p:nvSpPr>
          <p:cNvPr id="23" name="矩形 22">
            <a:extLst>
              <a:ext uri="{FF2B5EF4-FFF2-40B4-BE49-F238E27FC236}">
                <a16:creationId xmlns:a16="http://schemas.microsoft.com/office/drawing/2014/main" id="{8C219FE4-2EF9-4422-AE3D-70B73B09774B}"/>
              </a:ext>
            </a:extLst>
          </p:cNvPr>
          <p:cNvSpPr/>
          <p:nvPr userDrawn="1"/>
        </p:nvSpPr>
        <p:spPr>
          <a:xfrm>
            <a:off x="7103143" y="798534"/>
            <a:ext cx="8763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4" name="文本框 32">
            <a:extLst>
              <a:ext uri="{FF2B5EF4-FFF2-40B4-BE49-F238E27FC236}">
                <a16:creationId xmlns:a16="http://schemas.microsoft.com/office/drawing/2014/main" id="{E30802AE-87F6-4ED7-9DA0-DB9C1F1DA69D}"/>
              </a:ext>
            </a:extLst>
          </p:cNvPr>
          <p:cNvSpPr txBox="1"/>
          <p:nvPr userDrawn="1"/>
        </p:nvSpPr>
        <p:spPr>
          <a:xfrm>
            <a:off x="9681243"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sym typeface="+mn-ea"/>
              </a:rPr>
              <a:t>相关农谚</a:t>
            </a:r>
          </a:p>
        </p:txBody>
      </p:sp>
      <p:sp>
        <p:nvSpPr>
          <p:cNvPr id="25" name="矩形 24">
            <a:extLst>
              <a:ext uri="{FF2B5EF4-FFF2-40B4-BE49-F238E27FC236}">
                <a16:creationId xmlns:a16="http://schemas.microsoft.com/office/drawing/2014/main" id="{E24D909B-1492-45F0-8761-AB37D3F7D186}"/>
              </a:ext>
            </a:extLst>
          </p:cNvPr>
          <p:cNvSpPr/>
          <p:nvPr userDrawn="1"/>
        </p:nvSpPr>
        <p:spPr>
          <a:xfrm>
            <a:off x="10019698" y="798534"/>
            <a:ext cx="8763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29" name="图片 28">
            <a:extLst>
              <a:ext uri="{FF2B5EF4-FFF2-40B4-BE49-F238E27FC236}">
                <a16:creationId xmlns:a16="http://schemas.microsoft.com/office/drawing/2014/main" id="{8609751C-0CE7-4447-85B9-DF6FAC16A63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36009" y="137401"/>
            <a:ext cx="11393904" cy="6178789"/>
          </a:xfrm>
          <a:prstGeom prst="rect">
            <a:avLst/>
          </a:prstGeom>
        </p:spPr>
      </p:pic>
      <p:sp>
        <p:nvSpPr>
          <p:cNvPr id="15" name="Rectangle 14">
            <a:extLst>
              <a:ext uri="{FF2B5EF4-FFF2-40B4-BE49-F238E27FC236}">
                <a16:creationId xmlns:a16="http://schemas.microsoft.com/office/drawing/2014/main" id="{C9BB03EA-0440-492D-832C-5E71089DAF0C}"/>
              </a:ext>
            </a:extLst>
          </p:cNvPr>
          <p:cNvSpPr/>
          <p:nvPr userDrawn="1"/>
        </p:nvSpPr>
        <p:spPr>
          <a:xfrm>
            <a:off x="2969246" y="119364"/>
            <a:ext cx="108395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FBE9EB"/>
                </a:solidFill>
                <a:effectLst/>
                <a:uLnTx/>
                <a:uFillTx/>
                <a:latin typeface="微软雅黑" panose="020F0502020204030204"/>
                <a:ea typeface="微软雅黑"/>
                <a:cs typeface="+mn-cs"/>
              </a:rPr>
              <a:t>Ms</a:t>
            </a:r>
            <a:r>
              <a:rPr kumimoji="0" lang="en-US" sz="1000" b="0" i="0" u="none" strike="noStrike" kern="1200" cap="none" spc="0" normalizeH="0" baseline="0" noProof="0" dirty="0">
                <a:ln>
                  <a:noFill/>
                </a:ln>
                <a:solidFill>
                  <a:srgbClr val="FBE9EB"/>
                </a:solidFill>
                <a:effectLst/>
                <a:uLnTx/>
                <a:uFillTx/>
                <a:latin typeface="微软雅黑" panose="020F0502020204030204"/>
                <a:ea typeface="微软雅黑"/>
                <a:cs typeface="+mn-cs"/>
              </a:rPr>
              <a:t> Ngoc Phan</a:t>
            </a:r>
          </a:p>
        </p:txBody>
      </p:sp>
    </p:spTree>
    <p:extLst>
      <p:ext uri="{BB962C8B-B14F-4D97-AF65-F5344CB8AC3E}">
        <p14:creationId xmlns:p14="http://schemas.microsoft.com/office/powerpoint/2010/main" val="42767783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E426D79D-9004-4091-93D1-84CB17D3BED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172" y="0"/>
            <a:ext cx="12223172" cy="6858000"/>
          </a:xfrm>
          <a:prstGeom prst="rect">
            <a:avLst/>
          </a:prstGeom>
        </p:spPr>
      </p:pic>
      <p:grpSp>
        <p:nvGrpSpPr>
          <p:cNvPr id="21" name="组合 20">
            <a:extLst>
              <a:ext uri="{FF2B5EF4-FFF2-40B4-BE49-F238E27FC236}">
                <a16:creationId xmlns:a16="http://schemas.microsoft.com/office/drawing/2014/main" id="{70DE4D91-A48F-4EF9-9311-F448970886EB}"/>
              </a:ext>
            </a:extLst>
          </p:cNvPr>
          <p:cNvGrpSpPr/>
          <p:nvPr userDrawn="1"/>
        </p:nvGrpSpPr>
        <p:grpSpPr>
          <a:xfrm>
            <a:off x="348916" y="920293"/>
            <a:ext cx="11393905" cy="5415384"/>
            <a:chOff x="415" y="1273"/>
            <a:chExt cx="18369" cy="9041"/>
          </a:xfrm>
          <a:solidFill>
            <a:schemeClr val="bg1"/>
          </a:solidFill>
          <a:effectLst>
            <a:outerShdw blurRad="381000" sx="101000" sy="101000" algn="ctr" rotWithShape="0">
              <a:prstClr val="black">
                <a:alpha val="40000"/>
              </a:prstClr>
            </a:outerShdw>
          </a:effectLst>
        </p:grpSpPr>
        <p:sp>
          <p:nvSpPr>
            <p:cNvPr id="22" name="矩形 21">
              <a:extLst>
                <a:ext uri="{FF2B5EF4-FFF2-40B4-BE49-F238E27FC236}">
                  <a16:creationId xmlns:a16="http://schemas.microsoft.com/office/drawing/2014/main" id="{EB2BDB89-A9F2-4534-AC05-52DDB7CEE80E}"/>
                </a:ext>
              </a:extLst>
            </p:cNvPr>
            <p:cNvSpPr/>
            <p:nvPr userDrawn="1"/>
          </p:nvSpPr>
          <p:spPr>
            <a:xfrm>
              <a:off x="415" y="1527"/>
              <a:ext cx="18369" cy="87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3" name="等腰三角形 22">
              <a:extLst>
                <a:ext uri="{FF2B5EF4-FFF2-40B4-BE49-F238E27FC236}">
                  <a16:creationId xmlns:a16="http://schemas.microsoft.com/office/drawing/2014/main" id="{29645B6B-36CD-4ED5-9D4C-8196B8AF4639}"/>
                </a:ext>
              </a:extLst>
            </p:cNvPr>
            <p:cNvSpPr/>
            <p:nvPr userDrawn="1"/>
          </p:nvSpPr>
          <p:spPr>
            <a:xfrm>
              <a:off x="6799" y="1273"/>
              <a:ext cx="1269" cy="28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grpSp>
      <p:sp>
        <p:nvSpPr>
          <p:cNvPr id="24" name="文本框 15">
            <a:extLst>
              <a:ext uri="{FF2B5EF4-FFF2-40B4-BE49-F238E27FC236}">
                <a16:creationId xmlns:a16="http://schemas.microsoft.com/office/drawing/2014/main" id="{9CCF0683-2202-4C58-8202-9384FD27B46B}"/>
              </a:ext>
            </a:extLst>
          </p:cNvPr>
          <p:cNvSpPr txBox="1"/>
          <p:nvPr userDrawn="1"/>
        </p:nvSpPr>
        <p:spPr>
          <a:xfrm>
            <a:off x="924623" y="338159"/>
            <a:ext cx="1569660"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300" normalizeH="0" baseline="0" noProof="0" dirty="0">
                <a:ln>
                  <a:noFill/>
                </a:ln>
                <a:solidFill>
                  <a:srgbClr val="969696"/>
                </a:solidFill>
                <a:effectLst/>
                <a:uLnTx/>
                <a:uFillTx/>
                <a:latin typeface="微软雅黑" panose="020B0503020204020204" pitchFamily="34" charset="-122"/>
                <a:ea typeface="微软雅黑" panose="020B0503020204020204" pitchFamily="34" charset="-122"/>
                <a:cs typeface="+mn-cs"/>
                <a:sym typeface="+mn-ea"/>
              </a:rPr>
              <a:t>节气详解</a:t>
            </a:r>
          </a:p>
        </p:txBody>
      </p:sp>
      <p:sp>
        <p:nvSpPr>
          <p:cNvPr id="25" name="矩形 24">
            <a:extLst>
              <a:ext uri="{FF2B5EF4-FFF2-40B4-BE49-F238E27FC236}">
                <a16:creationId xmlns:a16="http://schemas.microsoft.com/office/drawing/2014/main" id="{772CF426-E747-4342-8258-4168DD5EE47F}"/>
              </a:ext>
            </a:extLst>
          </p:cNvPr>
          <p:cNvSpPr/>
          <p:nvPr userDrawn="1"/>
        </p:nvSpPr>
        <p:spPr>
          <a:xfrm>
            <a:off x="1270668" y="798534"/>
            <a:ext cx="876300" cy="720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969696"/>
              </a:solidFill>
              <a:effectLst/>
              <a:uLnTx/>
              <a:uFillTx/>
              <a:latin typeface="微软雅黑" panose="020B0503020204020204" pitchFamily="34" charset="-122"/>
              <a:ea typeface="微软雅黑" panose="020B0503020204020204" pitchFamily="34" charset="-122"/>
              <a:cs typeface="+mn-cs"/>
              <a:sym typeface="+mn-ea"/>
            </a:endParaRPr>
          </a:p>
        </p:txBody>
      </p:sp>
      <p:sp>
        <p:nvSpPr>
          <p:cNvPr id="26" name="文本框 25">
            <a:extLst>
              <a:ext uri="{FF2B5EF4-FFF2-40B4-BE49-F238E27FC236}">
                <a16:creationId xmlns:a16="http://schemas.microsoft.com/office/drawing/2014/main" id="{867B3CD1-3090-4BA6-9B96-EBBBD01C0307}"/>
              </a:ext>
            </a:extLst>
          </p:cNvPr>
          <p:cNvSpPr txBox="1"/>
          <p:nvPr userDrawn="1"/>
        </p:nvSpPr>
        <p:spPr>
          <a:xfrm>
            <a:off x="3925603"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30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民俗特点</a:t>
            </a:r>
          </a:p>
        </p:txBody>
      </p:sp>
      <p:sp>
        <p:nvSpPr>
          <p:cNvPr id="27" name="矩形 26">
            <a:extLst>
              <a:ext uri="{FF2B5EF4-FFF2-40B4-BE49-F238E27FC236}">
                <a16:creationId xmlns:a16="http://schemas.microsoft.com/office/drawing/2014/main" id="{FF989BED-28F3-4901-BF8B-F5999AAC5C4E}"/>
              </a:ext>
            </a:extLst>
          </p:cNvPr>
          <p:cNvSpPr/>
          <p:nvPr userDrawn="1"/>
        </p:nvSpPr>
        <p:spPr>
          <a:xfrm>
            <a:off x="4264058" y="798534"/>
            <a:ext cx="8763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sp>
        <p:nvSpPr>
          <p:cNvPr id="28" name="文本框 29">
            <a:extLst>
              <a:ext uri="{FF2B5EF4-FFF2-40B4-BE49-F238E27FC236}">
                <a16:creationId xmlns:a16="http://schemas.microsoft.com/office/drawing/2014/main" id="{EFEFE51F-B81A-4CB9-9989-8800F577BB9D}"/>
              </a:ext>
            </a:extLst>
          </p:cNvPr>
          <p:cNvSpPr txBox="1"/>
          <p:nvPr userDrawn="1"/>
        </p:nvSpPr>
        <p:spPr>
          <a:xfrm>
            <a:off x="6764688"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sym typeface="+mn-ea"/>
              </a:rPr>
              <a:t>芒种饮食</a:t>
            </a:r>
          </a:p>
        </p:txBody>
      </p:sp>
      <p:sp>
        <p:nvSpPr>
          <p:cNvPr id="29" name="矩形 28">
            <a:extLst>
              <a:ext uri="{FF2B5EF4-FFF2-40B4-BE49-F238E27FC236}">
                <a16:creationId xmlns:a16="http://schemas.microsoft.com/office/drawing/2014/main" id="{466FDE65-D8BC-4E97-A02D-013090859B3F}"/>
              </a:ext>
            </a:extLst>
          </p:cNvPr>
          <p:cNvSpPr/>
          <p:nvPr userDrawn="1"/>
        </p:nvSpPr>
        <p:spPr>
          <a:xfrm>
            <a:off x="7103143" y="798534"/>
            <a:ext cx="8763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0" name="文本框 32">
            <a:extLst>
              <a:ext uri="{FF2B5EF4-FFF2-40B4-BE49-F238E27FC236}">
                <a16:creationId xmlns:a16="http://schemas.microsoft.com/office/drawing/2014/main" id="{FF51857C-4C6C-40D3-8940-3A34C80613C5}"/>
              </a:ext>
            </a:extLst>
          </p:cNvPr>
          <p:cNvSpPr txBox="1"/>
          <p:nvPr userDrawn="1"/>
        </p:nvSpPr>
        <p:spPr>
          <a:xfrm>
            <a:off x="9681243"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sym typeface="+mn-ea"/>
              </a:rPr>
              <a:t>相关农谚</a:t>
            </a:r>
          </a:p>
        </p:txBody>
      </p:sp>
      <p:sp>
        <p:nvSpPr>
          <p:cNvPr id="31" name="矩形 30">
            <a:extLst>
              <a:ext uri="{FF2B5EF4-FFF2-40B4-BE49-F238E27FC236}">
                <a16:creationId xmlns:a16="http://schemas.microsoft.com/office/drawing/2014/main" id="{77D13830-CDD5-4395-8A39-5C68BF8FA432}"/>
              </a:ext>
            </a:extLst>
          </p:cNvPr>
          <p:cNvSpPr/>
          <p:nvPr userDrawn="1"/>
        </p:nvSpPr>
        <p:spPr>
          <a:xfrm>
            <a:off x="10019698" y="798534"/>
            <a:ext cx="8763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32" name="图片 31">
            <a:extLst>
              <a:ext uri="{FF2B5EF4-FFF2-40B4-BE49-F238E27FC236}">
                <a16:creationId xmlns:a16="http://schemas.microsoft.com/office/drawing/2014/main" id="{149E7A65-3036-47D5-A91D-B9057BF9F23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48917" y="170536"/>
            <a:ext cx="11393904" cy="6178789"/>
          </a:xfrm>
          <a:prstGeom prst="rect">
            <a:avLst/>
          </a:prstGeom>
        </p:spPr>
      </p:pic>
      <p:sp>
        <p:nvSpPr>
          <p:cNvPr id="15" name="Rectangle 14">
            <a:extLst>
              <a:ext uri="{FF2B5EF4-FFF2-40B4-BE49-F238E27FC236}">
                <a16:creationId xmlns:a16="http://schemas.microsoft.com/office/drawing/2014/main" id="{0E371AFD-3010-46DF-8F4E-C15A438D5155}"/>
              </a:ext>
            </a:extLst>
          </p:cNvPr>
          <p:cNvSpPr/>
          <p:nvPr userDrawn="1"/>
        </p:nvSpPr>
        <p:spPr>
          <a:xfrm>
            <a:off x="2969246" y="119364"/>
            <a:ext cx="108395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FBE9EB"/>
                </a:solidFill>
                <a:effectLst/>
                <a:uLnTx/>
                <a:uFillTx/>
                <a:latin typeface="微软雅黑" panose="020F0502020204030204"/>
                <a:ea typeface="微软雅黑"/>
                <a:cs typeface="+mn-cs"/>
              </a:rPr>
              <a:t>Ms</a:t>
            </a:r>
            <a:r>
              <a:rPr kumimoji="0" lang="en-US" sz="1000" b="0" i="0" u="none" strike="noStrike" kern="1200" cap="none" spc="0" normalizeH="0" baseline="0" noProof="0" dirty="0">
                <a:ln>
                  <a:noFill/>
                </a:ln>
                <a:solidFill>
                  <a:srgbClr val="FBE9EB"/>
                </a:solidFill>
                <a:effectLst/>
                <a:uLnTx/>
                <a:uFillTx/>
                <a:latin typeface="微软雅黑" panose="020F0502020204030204"/>
                <a:ea typeface="微软雅黑"/>
                <a:cs typeface="+mn-cs"/>
              </a:rPr>
              <a:t> Ngoc Phan</a:t>
            </a:r>
          </a:p>
        </p:txBody>
      </p:sp>
    </p:spTree>
    <p:extLst>
      <p:ext uri="{BB962C8B-B14F-4D97-AF65-F5344CB8AC3E}">
        <p14:creationId xmlns:p14="http://schemas.microsoft.com/office/powerpoint/2010/main" val="33168880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A3BF1E66-01FE-44B5-A8E0-E25E5BFE2E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172" y="0"/>
            <a:ext cx="12223172" cy="6858000"/>
          </a:xfrm>
          <a:prstGeom prst="rect">
            <a:avLst/>
          </a:prstGeom>
        </p:spPr>
      </p:pic>
      <p:grpSp>
        <p:nvGrpSpPr>
          <p:cNvPr id="22" name="组合 21">
            <a:extLst>
              <a:ext uri="{FF2B5EF4-FFF2-40B4-BE49-F238E27FC236}">
                <a16:creationId xmlns:a16="http://schemas.microsoft.com/office/drawing/2014/main" id="{6767AFF6-FCCC-4705-8F8F-D69ECDC08D44}"/>
              </a:ext>
            </a:extLst>
          </p:cNvPr>
          <p:cNvGrpSpPr/>
          <p:nvPr userDrawn="1"/>
        </p:nvGrpSpPr>
        <p:grpSpPr>
          <a:xfrm>
            <a:off x="348916" y="920293"/>
            <a:ext cx="11393905" cy="5415384"/>
            <a:chOff x="415" y="1273"/>
            <a:chExt cx="18369" cy="9041"/>
          </a:xfrm>
          <a:solidFill>
            <a:schemeClr val="bg1"/>
          </a:solidFill>
          <a:effectLst>
            <a:outerShdw blurRad="381000" sx="101000" sy="101000" algn="ctr" rotWithShape="0">
              <a:prstClr val="black">
                <a:alpha val="40000"/>
              </a:prstClr>
            </a:outerShdw>
          </a:effectLst>
        </p:grpSpPr>
        <p:sp>
          <p:nvSpPr>
            <p:cNvPr id="23" name="矩形 22">
              <a:extLst>
                <a:ext uri="{FF2B5EF4-FFF2-40B4-BE49-F238E27FC236}">
                  <a16:creationId xmlns:a16="http://schemas.microsoft.com/office/drawing/2014/main" id="{565D140B-E2D1-4910-ACB3-3A261D92EFD3}"/>
                </a:ext>
              </a:extLst>
            </p:cNvPr>
            <p:cNvSpPr/>
            <p:nvPr userDrawn="1"/>
          </p:nvSpPr>
          <p:spPr>
            <a:xfrm>
              <a:off x="415" y="1527"/>
              <a:ext cx="18369" cy="87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4" name="等腰三角形 23">
              <a:extLst>
                <a:ext uri="{FF2B5EF4-FFF2-40B4-BE49-F238E27FC236}">
                  <a16:creationId xmlns:a16="http://schemas.microsoft.com/office/drawing/2014/main" id="{7DAE7E61-6EF4-43F0-804C-B81EA2FAF5CD}"/>
                </a:ext>
              </a:extLst>
            </p:cNvPr>
            <p:cNvSpPr/>
            <p:nvPr userDrawn="1"/>
          </p:nvSpPr>
          <p:spPr>
            <a:xfrm>
              <a:off x="11304" y="1273"/>
              <a:ext cx="1269" cy="28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grpSp>
      <p:sp>
        <p:nvSpPr>
          <p:cNvPr id="25" name="文本框 15">
            <a:extLst>
              <a:ext uri="{FF2B5EF4-FFF2-40B4-BE49-F238E27FC236}">
                <a16:creationId xmlns:a16="http://schemas.microsoft.com/office/drawing/2014/main" id="{3FC09969-0758-4B1A-9DF6-FB6909FC5B7B}"/>
              </a:ext>
            </a:extLst>
          </p:cNvPr>
          <p:cNvSpPr txBox="1"/>
          <p:nvPr userDrawn="1"/>
        </p:nvSpPr>
        <p:spPr>
          <a:xfrm>
            <a:off x="924622" y="338159"/>
            <a:ext cx="1569660"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300" normalizeH="0" baseline="0" noProof="0" dirty="0">
                <a:ln>
                  <a:noFill/>
                </a:ln>
                <a:solidFill>
                  <a:srgbClr val="969696"/>
                </a:solidFill>
                <a:effectLst/>
                <a:uLnTx/>
                <a:uFillTx/>
                <a:latin typeface="微软雅黑" panose="020B0503020204020204" pitchFamily="34" charset="-122"/>
                <a:ea typeface="微软雅黑" panose="020B0503020204020204" pitchFamily="34" charset="-122"/>
                <a:cs typeface="+mn-cs"/>
                <a:sym typeface="+mn-ea"/>
              </a:rPr>
              <a:t>节气详解</a:t>
            </a:r>
          </a:p>
        </p:txBody>
      </p:sp>
      <p:sp>
        <p:nvSpPr>
          <p:cNvPr id="26" name="矩形 25">
            <a:extLst>
              <a:ext uri="{FF2B5EF4-FFF2-40B4-BE49-F238E27FC236}">
                <a16:creationId xmlns:a16="http://schemas.microsoft.com/office/drawing/2014/main" id="{7719BCFF-D57F-42AD-A438-3372750C4E27}"/>
              </a:ext>
            </a:extLst>
          </p:cNvPr>
          <p:cNvSpPr/>
          <p:nvPr userDrawn="1"/>
        </p:nvSpPr>
        <p:spPr>
          <a:xfrm>
            <a:off x="1270668" y="798534"/>
            <a:ext cx="876300" cy="720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969696"/>
              </a:solidFill>
              <a:effectLst/>
              <a:uLnTx/>
              <a:uFillTx/>
              <a:latin typeface="微软雅黑" panose="020B0503020204020204" pitchFamily="34" charset="-122"/>
              <a:ea typeface="微软雅黑" panose="020B0503020204020204" pitchFamily="34" charset="-122"/>
              <a:cs typeface="+mn-cs"/>
              <a:sym typeface="+mn-ea"/>
            </a:endParaRPr>
          </a:p>
        </p:txBody>
      </p:sp>
      <p:sp>
        <p:nvSpPr>
          <p:cNvPr id="27" name="文本框 25">
            <a:extLst>
              <a:ext uri="{FF2B5EF4-FFF2-40B4-BE49-F238E27FC236}">
                <a16:creationId xmlns:a16="http://schemas.microsoft.com/office/drawing/2014/main" id="{63DD067F-41FB-43C7-9ED3-C026E6DE8181}"/>
              </a:ext>
            </a:extLst>
          </p:cNvPr>
          <p:cNvSpPr txBox="1"/>
          <p:nvPr userDrawn="1"/>
        </p:nvSpPr>
        <p:spPr>
          <a:xfrm>
            <a:off x="3925603"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sym typeface="+mn-ea"/>
              </a:rPr>
              <a:t>民俗特点</a:t>
            </a:r>
          </a:p>
        </p:txBody>
      </p:sp>
      <p:sp>
        <p:nvSpPr>
          <p:cNvPr id="28" name="矩形 27">
            <a:extLst>
              <a:ext uri="{FF2B5EF4-FFF2-40B4-BE49-F238E27FC236}">
                <a16:creationId xmlns:a16="http://schemas.microsoft.com/office/drawing/2014/main" id="{869AE062-6D5D-4EE5-85E6-FC79244F63DB}"/>
              </a:ext>
            </a:extLst>
          </p:cNvPr>
          <p:cNvSpPr/>
          <p:nvPr userDrawn="1"/>
        </p:nvSpPr>
        <p:spPr>
          <a:xfrm>
            <a:off x="4264058" y="798534"/>
            <a:ext cx="8763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sp>
        <p:nvSpPr>
          <p:cNvPr id="29" name="文本框 29">
            <a:extLst>
              <a:ext uri="{FF2B5EF4-FFF2-40B4-BE49-F238E27FC236}">
                <a16:creationId xmlns:a16="http://schemas.microsoft.com/office/drawing/2014/main" id="{1330777A-F410-4BAD-8AFA-3FE373525B66}"/>
              </a:ext>
            </a:extLst>
          </p:cNvPr>
          <p:cNvSpPr txBox="1"/>
          <p:nvPr userDrawn="1"/>
        </p:nvSpPr>
        <p:spPr>
          <a:xfrm>
            <a:off x="6764688"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30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芒种饮食</a:t>
            </a:r>
          </a:p>
        </p:txBody>
      </p:sp>
      <p:sp>
        <p:nvSpPr>
          <p:cNvPr id="30" name="矩形 29">
            <a:extLst>
              <a:ext uri="{FF2B5EF4-FFF2-40B4-BE49-F238E27FC236}">
                <a16:creationId xmlns:a16="http://schemas.microsoft.com/office/drawing/2014/main" id="{E23385B1-FBC1-4F36-9B94-A8CDFD527BFD}"/>
              </a:ext>
            </a:extLst>
          </p:cNvPr>
          <p:cNvSpPr/>
          <p:nvPr userDrawn="1"/>
        </p:nvSpPr>
        <p:spPr>
          <a:xfrm>
            <a:off x="7103143" y="798534"/>
            <a:ext cx="8763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1" name="文本框 32">
            <a:extLst>
              <a:ext uri="{FF2B5EF4-FFF2-40B4-BE49-F238E27FC236}">
                <a16:creationId xmlns:a16="http://schemas.microsoft.com/office/drawing/2014/main" id="{5B08D16E-ED0D-434F-8FEC-4D793F651DC5}"/>
              </a:ext>
            </a:extLst>
          </p:cNvPr>
          <p:cNvSpPr txBox="1"/>
          <p:nvPr userDrawn="1"/>
        </p:nvSpPr>
        <p:spPr>
          <a:xfrm>
            <a:off x="9681243"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sym typeface="+mn-ea"/>
              </a:rPr>
              <a:t>相关农谚</a:t>
            </a:r>
          </a:p>
        </p:txBody>
      </p:sp>
      <p:sp>
        <p:nvSpPr>
          <p:cNvPr id="32" name="矩形 31">
            <a:extLst>
              <a:ext uri="{FF2B5EF4-FFF2-40B4-BE49-F238E27FC236}">
                <a16:creationId xmlns:a16="http://schemas.microsoft.com/office/drawing/2014/main" id="{E290F17A-56C4-4085-9B68-992F1BA5CC69}"/>
              </a:ext>
            </a:extLst>
          </p:cNvPr>
          <p:cNvSpPr/>
          <p:nvPr userDrawn="1"/>
        </p:nvSpPr>
        <p:spPr>
          <a:xfrm>
            <a:off x="10019698" y="798534"/>
            <a:ext cx="8763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33" name="图片 32">
            <a:extLst>
              <a:ext uri="{FF2B5EF4-FFF2-40B4-BE49-F238E27FC236}">
                <a16:creationId xmlns:a16="http://schemas.microsoft.com/office/drawing/2014/main" id="{E9913EAC-A6BC-4864-ABCC-739F91FE65E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48916" y="156888"/>
            <a:ext cx="11393904" cy="6178789"/>
          </a:xfrm>
          <a:prstGeom prst="rect">
            <a:avLst/>
          </a:prstGeom>
        </p:spPr>
      </p:pic>
      <p:sp>
        <p:nvSpPr>
          <p:cNvPr id="15" name="Rectangle 14">
            <a:extLst>
              <a:ext uri="{FF2B5EF4-FFF2-40B4-BE49-F238E27FC236}">
                <a16:creationId xmlns:a16="http://schemas.microsoft.com/office/drawing/2014/main" id="{B59D9C91-D7E6-4409-B97E-85071CB6F689}"/>
              </a:ext>
            </a:extLst>
          </p:cNvPr>
          <p:cNvSpPr/>
          <p:nvPr userDrawn="1"/>
        </p:nvSpPr>
        <p:spPr>
          <a:xfrm>
            <a:off x="2969246" y="119364"/>
            <a:ext cx="108395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FBE9EB"/>
                </a:solidFill>
                <a:effectLst/>
                <a:uLnTx/>
                <a:uFillTx/>
                <a:latin typeface="微软雅黑" panose="020F0502020204030204"/>
                <a:ea typeface="微软雅黑"/>
                <a:cs typeface="+mn-cs"/>
              </a:rPr>
              <a:t>Ms</a:t>
            </a:r>
            <a:r>
              <a:rPr kumimoji="0" lang="en-US" sz="1000" b="0" i="0" u="none" strike="noStrike" kern="1200" cap="none" spc="0" normalizeH="0" baseline="0" noProof="0" dirty="0">
                <a:ln>
                  <a:noFill/>
                </a:ln>
                <a:solidFill>
                  <a:srgbClr val="FBE9EB"/>
                </a:solidFill>
                <a:effectLst/>
                <a:uLnTx/>
                <a:uFillTx/>
                <a:latin typeface="微软雅黑" panose="020F0502020204030204"/>
                <a:ea typeface="微软雅黑"/>
                <a:cs typeface="+mn-cs"/>
              </a:rPr>
              <a:t> Ngoc Phan</a:t>
            </a:r>
          </a:p>
        </p:txBody>
      </p:sp>
    </p:spTree>
    <p:extLst>
      <p:ext uri="{BB962C8B-B14F-4D97-AF65-F5344CB8AC3E}">
        <p14:creationId xmlns:p14="http://schemas.microsoft.com/office/powerpoint/2010/main" val="2508193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EA6D6B5-0ACE-47B5-8585-18FCA295B19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BEBC5A05-E07D-40B4-999E-86D1E388CD39}"/>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C289ED33-53F2-44DB-8A57-0A0DD130F47A}"/>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0E8D040B-DC05-43C5-8348-A3B354CF16B0}"/>
              </a:ext>
            </a:extLst>
          </p:cNvPr>
          <p:cNvSpPr>
            <a:spLocks noGrp="1"/>
          </p:cNvSpPr>
          <p:nvPr>
            <p:ph type="dt" sz="half" idx="10"/>
          </p:nvPr>
        </p:nvSpPr>
        <p:spPr/>
        <p:txBody>
          <a:bodyPr/>
          <a:lstStyle/>
          <a:p>
            <a:fld id="{998D52B5-C00C-477D-B006-73F408B04E71}" type="datetimeFigureOut">
              <a:rPr lang="en-US" smtClean="0"/>
              <a:t>7/1/23</a:t>
            </a:fld>
            <a:endParaRPr lang="en-US"/>
          </a:p>
        </p:txBody>
      </p:sp>
      <p:sp>
        <p:nvSpPr>
          <p:cNvPr id="6" name="Chỗ dành sẵn cho Chân trang 5">
            <a:extLst>
              <a:ext uri="{FF2B5EF4-FFF2-40B4-BE49-F238E27FC236}">
                <a16:creationId xmlns:a16="http://schemas.microsoft.com/office/drawing/2014/main" id="{6ED69C9A-D0A0-49D1-8342-E9C56315CAEC}"/>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B5080CEB-6C7F-451B-95BB-51F3AF964A6F}"/>
              </a:ext>
            </a:extLst>
          </p:cNvPr>
          <p:cNvSpPr>
            <a:spLocks noGrp="1"/>
          </p:cNvSpPr>
          <p:nvPr>
            <p:ph type="sldNum" sz="quarter" idx="12"/>
          </p:nvPr>
        </p:nvSpPr>
        <p:spPr/>
        <p:txBody>
          <a:bodyPr/>
          <a:lstStyle/>
          <a:p>
            <a:fld id="{F28F44C5-8F75-460E-8415-02353843F4D0}" type="slidenum">
              <a:rPr lang="en-US" smtClean="0"/>
              <a:t>‹#›</a:t>
            </a:fld>
            <a:endParaRPr lang="en-US"/>
          </a:p>
        </p:txBody>
      </p:sp>
    </p:spTree>
    <p:extLst>
      <p:ext uri="{BB962C8B-B14F-4D97-AF65-F5344CB8AC3E}">
        <p14:creationId xmlns:p14="http://schemas.microsoft.com/office/powerpoint/2010/main" val="31187756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BE9A4C4-7040-45DC-9942-F3C87C9918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172" y="0"/>
            <a:ext cx="12223172" cy="6858000"/>
          </a:xfrm>
          <a:prstGeom prst="rect">
            <a:avLst/>
          </a:prstGeom>
        </p:spPr>
      </p:pic>
      <p:grpSp>
        <p:nvGrpSpPr>
          <p:cNvPr id="11" name="组合 10">
            <a:extLst>
              <a:ext uri="{FF2B5EF4-FFF2-40B4-BE49-F238E27FC236}">
                <a16:creationId xmlns:a16="http://schemas.microsoft.com/office/drawing/2014/main" id="{B4FA277F-F04B-4F92-AEFE-A6D7372FF681}"/>
              </a:ext>
            </a:extLst>
          </p:cNvPr>
          <p:cNvGrpSpPr/>
          <p:nvPr userDrawn="1"/>
        </p:nvGrpSpPr>
        <p:grpSpPr>
          <a:xfrm>
            <a:off x="348916" y="920293"/>
            <a:ext cx="11393905" cy="5415384"/>
            <a:chOff x="415" y="1273"/>
            <a:chExt cx="18369" cy="9041"/>
          </a:xfrm>
          <a:solidFill>
            <a:schemeClr val="bg1"/>
          </a:solidFill>
          <a:effectLst>
            <a:outerShdw blurRad="381000" sx="101000" sy="101000" algn="ctr" rotWithShape="0">
              <a:prstClr val="black">
                <a:alpha val="40000"/>
              </a:prstClr>
            </a:outerShdw>
          </a:effectLst>
        </p:grpSpPr>
        <p:sp>
          <p:nvSpPr>
            <p:cNvPr id="12" name="矩形 11">
              <a:extLst>
                <a:ext uri="{FF2B5EF4-FFF2-40B4-BE49-F238E27FC236}">
                  <a16:creationId xmlns:a16="http://schemas.microsoft.com/office/drawing/2014/main" id="{900DA892-FE35-4837-B68D-E052BC8AC8AB}"/>
                </a:ext>
              </a:extLst>
            </p:cNvPr>
            <p:cNvSpPr/>
            <p:nvPr userDrawn="1"/>
          </p:nvSpPr>
          <p:spPr>
            <a:xfrm>
              <a:off x="415" y="1527"/>
              <a:ext cx="18369" cy="87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3" name="等腰三角形 22">
              <a:extLst>
                <a:ext uri="{FF2B5EF4-FFF2-40B4-BE49-F238E27FC236}">
                  <a16:creationId xmlns:a16="http://schemas.microsoft.com/office/drawing/2014/main" id="{65DFFC92-3553-4DEE-8018-C82109D6BBFC}"/>
                </a:ext>
              </a:extLst>
            </p:cNvPr>
            <p:cNvSpPr/>
            <p:nvPr userDrawn="1"/>
          </p:nvSpPr>
          <p:spPr>
            <a:xfrm>
              <a:off x="16150" y="1273"/>
              <a:ext cx="1269" cy="28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grpSp>
      <p:sp>
        <p:nvSpPr>
          <p:cNvPr id="14" name="文本框 15">
            <a:extLst>
              <a:ext uri="{FF2B5EF4-FFF2-40B4-BE49-F238E27FC236}">
                <a16:creationId xmlns:a16="http://schemas.microsoft.com/office/drawing/2014/main" id="{0A44E00E-EAE0-4CB7-85C6-40F5CFC4C2EA}"/>
              </a:ext>
            </a:extLst>
          </p:cNvPr>
          <p:cNvSpPr txBox="1"/>
          <p:nvPr userDrawn="1"/>
        </p:nvSpPr>
        <p:spPr>
          <a:xfrm>
            <a:off x="924622" y="338159"/>
            <a:ext cx="1569660"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300" normalizeH="0" baseline="0" noProof="0" dirty="0">
                <a:ln>
                  <a:noFill/>
                </a:ln>
                <a:solidFill>
                  <a:srgbClr val="969696"/>
                </a:solidFill>
                <a:effectLst/>
                <a:uLnTx/>
                <a:uFillTx/>
                <a:latin typeface="微软雅黑" panose="020B0503020204020204" pitchFamily="34" charset="-122"/>
                <a:ea typeface="微软雅黑" panose="020B0503020204020204" pitchFamily="34" charset="-122"/>
                <a:cs typeface="+mn-cs"/>
                <a:sym typeface="+mn-ea"/>
              </a:rPr>
              <a:t>节气详解</a:t>
            </a:r>
          </a:p>
        </p:txBody>
      </p:sp>
      <p:sp>
        <p:nvSpPr>
          <p:cNvPr id="15" name="矩形 14">
            <a:extLst>
              <a:ext uri="{FF2B5EF4-FFF2-40B4-BE49-F238E27FC236}">
                <a16:creationId xmlns:a16="http://schemas.microsoft.com/office/drawing/2014/main" id="{E04AB9CE-C4BC-407B-B26D-F3E5FE314721}"/>
              </a:ext>
            </a:extLst>
          </p:cNvPr>
          <p:cNvSpPr/>
          <p:nvPr userDrawn="1"/>
        </p:nvSpPr>
        <p:spPr>
          <a:xfrm>
            <a:off x="1270668" y="798534"/>
            <a:ext cx="876300" cy="720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969696"/>
              </a:solidFill>
              <a:effectLst/>
              <a:uLnTx/>
              <a:uFillTx/>
              <a:latin typeface="微软雅黑" panose="020B0503020204020204" pitchFamily="34" charset="-122"/>
              <a:ea typeface="微软雅黑" panose="020B0503020204020204" pitchFamily="34" charset="-122"/>
              <a:cs typeface="+mn-cs"/>
              <a:sym typeface="+mn-ea"/>
            </a:endParaRPr>
          </a:p>
        </p:txBody>
      </p:sp>
      <p:sp>
        <p:nvSpPr>
          <p:cNvPr id="16" name="文本框 25">
            <a:extLst>
              <a:ext uri="{FF2B5EF4-FFF2-40B4-BE49-F238E27FC236}">
                <a16:creationId xmlns:a16="http://schemas.microsoft.com/office/drawing/2014/main" id="{4C611BF7-041A-4799-9667-6FE33550BD22}"/>
              </a:ext>
            </a:extLst>
          </p:cNvPr>
          <p:cNvSpPr txBox="1"/>
          <p:nvPr userDrawn="1"/>
        </p:nvSpPr>
        <p:spPr>
          <a:xfrm>
            <a:off x="3925603"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sym typeface="+mn-ea"/>
              </a:rPr>
              <a:t>民俗特点</a:t>
            </a:r>
          </a:p>
        </p:txBody>
      </p:sp>
      <p:sp>
        <p:nvSpPr>
          <p:cNvPr id="17" name="矩形 16">
            <a:extLst>
              <a:ext uri="{FF2B5EF4-FFF2-40B4-BE49-F238E27FC236}">
                <a16:creationId xmlns:a16="http://schemas.microsoft.com/office/drawing/2014/main" id="{F58C868E-8C85-429C-A678-3B818E6DB2E2}"/>
              </a:ext>
            </a:extLst>
          </p:cNvPr>
          <p:cNvSpPr/>
          <p:nvPr userDrawn="1"/>
        </p:nvSpPr>
        <p:spPr>
          <a:xfrm>
            <a:off x="4264058" y="798534"/>
            <a:ext cx="8763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sp>
        <p:nvSpPr>
          <p:cNvPr id="18" name="文本框 29">
            <a:extLst>
              <a:ext uri="{FF2B5EF4-FFF2-40B4-BE49-F238E27FC236}">
                <a16:creationId xmlns:a16="http://schemas.microsoft.com/office/drawing/2014/main" id="{EB5C3609-050F-4057-8666-F17EB558AFE7}"/>
              </a:ext>
            </a:extLst>
          </p:cNvPr>
          <p:cNvSpPr txBox="1"/>
          <p:nvPr userDrawn="1"/>
        </p:nvSpPr>
        <p:spPr>
          <a:xfrm>
            <a:off x="6764688"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sym typeface="+mn-ea"/>
              </a:rPr>
              <a:t>芒种饮食</a:t>
            </a:r>
          </a:p>
        </p:txBody>
      </p:sp>
      <p:sp>
        <p:nvSpPr>
          <p:cNvPr id="19" name="矩形 18">
            <a:extLst>
              <a:ext uri="{FF2B5EF4-FFF2-40B4-BE49-F238E27FC236}">
                <a16:creationId xmlns:a16="http://schemas.microsoft.com/office/drawing/2014/main" id="{8636186C-2DBF-437F-908C-E9804071AB7A}"/>
              </a:ext>
            </a:extLst>
          </p:cNvPr>
          <p:cNvSpPr/>
          <p:nvPr userDrawn="1"/>
        </p:nvSpPr>
        <p:spPr>
          <a:xfrm>
            <a:off x="7103143" y="798534"/>
            <a:ext cx="8763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0" name="文本框 32">
            <a:extLst>
              <a:ext uri="{FF2B5EF4-FFF2-40B4-BE49-F238E27FC236}">
                <a16:creationId xmlns:a16="http://schemas.microsoft.com/office/drawing/2014/main" id="{5A192F6D-D208-462F-9531-A8DFB3DDB4CF}"/>
              </a:ext>
            </a:extLst>
          </p:cNvPr>
          <p:cNvSpPr txBox="1"/>
          <p:nvPr userDrawn="1"/>
        </p:nvSpPr>
        <p:spPr>
          <a:xfrm>
            <a:off x="9681243"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相关农谚</a:t>
            </a:r>
          </a:p>
        </p:txBody>
      </p:sp>
      <p:sp>
        <p:nvSpPr>
          <p:cNvPr id="21" name="矩形 20">
            <a:extLst>
              <a:ext uri="{FF2B5EF4-FFF2-40B4-BE49-F238E27FC236}">
                <a16:creationId xmlns:a16="http://schemas.microsoft.com/office/drawing/2014/main" id="{C77D0566-7ADE-4E79-ACB1-BB9B3109EB0C}"/>
              </a:ext>
            </a:extLst>
          </p:cNvPr>
          <p:cNvSpPr/>
          <p:nvPr userDrawn="1"/>
        </p:nvSpPr>
        <p:spPr>
          <a:xfrm>
            <a:off x="10019698" y="798534"/>
            <a:ext cx="8763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22" name="图片 21">
            <a:extLst>
              <a:ext uri="{FF2B5EF4-FFF2-40B4-BE49-F238E27FC236}">
                <a16:creationId xmlns:a16="http://schemas.microsoft.com/office/drawing/2014/main" id="{FF4404A7-3DDC-4E91-BCC8-45EEF673C75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48917" y="156888"/>
            <a:ext cx="11393904" cy="6178789"/>
          </a:xfrm>
          <a:prstGeom prst="rect">
            <a:avLst/>
          </a:prstGeom>
        </p:spPr>
      </p:pic>
      <p:sp>
        <p:nvSpPr>
          <p:cNvPr id="24" name="Rectangle 23">
            <a:extLst>
              <a:ext uri="{FF2B5EF4-FFF2-40B4-BE49-F238E27FC236}">
                <a16:creationId xmlns:a16="http://schemas.microsoft.com/office/drawing/2014/main" id="{2B650051-BC56-4D4A-8E1A-B044D3C42ADD}"/>
              </a:ext>
            </a:extLst>
          </p:cNvPr>
          <p:cNvSpPr/>
          <p:nvPr userDrawn="1"/>
        </p:nvSpPr>
        <p:spPr>
          <a:xfrm>
            <a:off x="2969246" y="119364"/>
            <a:ext cx="108395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FBE9EB"/>
                </a:solidFill>
                <a:effectLst/>
                <a:uLnTx/>
                <a:uFillTx/>
                <a:latin typeface="微软雅黑" panose="020F0502020204030204"/>
                <a:ea typeface="微软雅黑"/>
                <a:cs typeface="+mn-cs"/>
              </a:rPr>
              <a:t>Ms</a:t>
            </a:r>
            <a:r>
              <a:rPr kumimoji="0" lang="en-US" sz="1000" b="0" i="0" u="none" strike="noStrike" kern="1200" cap="none" spc="0" normalizeH="0" baseline="0" noProof="0" dirty="0">
                <a:ln>
                  <a:noFill/>
                </a:ln>
                <a:solidFill>
                  <a:srgbClr val="FBE9EB"/>
                </a:solidFill>
                <a:effectLst/>
                <a:uLnTx/>
                <a:uFillTx/>
                <a:latin typeface="微软雅黑" panose="020F0502020204030204"/>
                <a:ea typeface="微软雅黑"/>
                <a:cs typeface="+mn-cs"/>
              </a:rPr>
              <a:t> Ngoc Phan</a:t>
            </a:r>
          </a:p>
        </p:txBody>
      </p:sp>
    </p:spTree>
    <p:extLst>
      <p:ext uri="{BB962C8B-B14F-4D97-AF65-F5344CB8AC3E}">
        <p14:creationId xmlns:p14="http://schemas.microsoft.com/office/powerpoint/2010/main" val="3966117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624733-79D2-4EE4-8477-A23E39BA0C4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30A3DEE-7F4C-414B-9013-A65A254BFA4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7E184E-8B76-4D12-B077-132C6B8E8C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4" name="页脚占位符 3">
            <a:extLst>
              <a:ext uri="{FF2B5EF4-FFF2-40B4-BE49-F238E27FC236}">
                <a16:creationId xmlns:a16="http://schemas.microsoft.com/office/drawing/2014/main" id="{1D950D36-C280-4AD4-B31B-9C216F7BA3F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5" name="灯片编号占位符 4">
            <a:extLst>
              <a:ext uri="{FF2B5EF4-FFF2-40B4-BE49-F238E27FC236}">
                <a16:creationId xmlns:a16="http://schemas.microsoft.com/office/drawing/2014/main" id="{BA8B9412-A53F-429D-B2BB-7236146F76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D866-1910-4B43-BBA0-5BB3FF856FF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967867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82FAD5-F2C1-43DC-9FFD-C5D6EFFF932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7E184E-8B76-4D12-B077-132C6B8E8C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3" name="页脚占位符 2">
            <a:extLst>
              <a:ext uri="{FF2B5EF4-FFF2-40B4-BE49-F238E27FC236}">
                <a16:creationId xmlns:a16="http://schemas.microsoft.com/office/drawing/2014/main" id="{30D928DD-6DD5-44B4-A946-67331D07441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4" name="灯片编号占位符 3">
            <a:extLst>
              <a:ext uri="{FF2B5EF4-FFF2-40B4-BE49-F238E27FC236}">
                <a16:creationId xmlns:a16="http://schemas.microsoft.com/office/drawing/2014/main" id="{D5FC0994-8FE6-4468-BF52-7948C14852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D866-1910-4B43-BBA0-5BB3FF856FF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1808015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95AF07B-2C95-451F-AE74-B5E9E845571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EFC7C41-E7C0-4417-A0D7-A5D123BEBC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3BE3261-991A-45E2-95F1-8FC5021521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1FA7E2C-90E9-48BD-BC77-9F30A471C5E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7E184E-8B76-4D12-B077-132C6B8E8C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页脚占位符 5">
            <a:extLst>
              <a:ext uri="{FF2B5EF4-FFF2-40B4-BE49-F238E27FC236}">
                <a16:creationId xmlns:a16="http://schemas.microsoft.com/office/drawing/2014/main" id="{97AE2F33-5B69-4522-B4E7-B20A8AE7E01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7" name="灯片编号占位符 6">
            <a:extLst>
              <a:ext uri="{FF2B5EF4-FFF2-40B4-BE49-F238E27FC236}">
                <a16:creationId xmlns:a16="http://schemas.microsoft.com/office/drawing/2014/main" id="{E3F3E7E3-BA47-4731-96D2-7A2EF8984AC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D866-1910-4B43-BBA0-5BB3FF856FF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4532876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C58302-D00F-4DDD-8C1A-74F886D8432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1D9CD50-044E-4859-BB34-251F31BC24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342813F-EE56-44EB-8740-21F134A4F3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4B252E1-351C-4EF5-8387-8B312E4C22F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7E184E-8B76-4D12-B077-132C6B8E8C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页脚占位符 5">
            <a:extLst>
              <a:ext uri="{FF2B5EF4-FFF2-40B4-BE49-F238E27FC236}">
                <a16:creationId xmlns:a16="http://schemas.microsoft.com/office/drawing/2014/main" id="{9A16E60F-1F64-44EC-837B-86A8E6BF69E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7" name="灯片编号占位符 6">
            <a:extLst>
              <a:ext uri="{FF2B5EF4-FFF2-40B4-BE49-F238E27FC236}">
                <a16:creationId xmlns:a16="http://schemas.microsoft.com/office/drawing/2014/main" id="{18B2000D-4297-4959-B7BB-C3892F9EB6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D866-1910-4B43-BBA0-5BB3FF856FF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6670646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1_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C58302-D00F-4DDD-8C1A-74F886D8432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1D9CD50-044E-4859-BB34-251F31BC24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342813F-EE56-44EB-8740-21F134A4F3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4B252E1-351C-4EF5-8387-8B312E4C22F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7E184E-8B76-4D12-B077-132C6B8E8C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页脚占位符 5">
            <a:extLst>
              <a:ext uri="{FF2B5EF4-FFF2-40B4-BE49-F238E27FC236}">
                <a16:creationId xmlns:a16="http://schemas.microsoft.com/office/drawing/2014/main" id="{9A16E60F-1F64-44EC-837B-86A8E6BF69E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7" name="灯片编号占位符 6">
            <a:extLst>
              <a:ext uri="{FF2B5EF4-FFF2-40B4-BE49-F238E27FC236}">
                <a16:creationId xmlns:a16="http://schemas.microsoft.com/office/drawing/2014/main" id="{18B2000D-4297-4959-B7BB-C3892F9EB6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D866-1910-4B43-BBA0-5BB3FF856FF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9" name="TextBox 8"/>
          <p:cNvSpPr txBox="1"/>
          <p:nvPr userDrawn="1"/>
        </p:nvSpPr>
        <p:spPr>
          <a:xfrm>
            <a:off x="1293555" y="6739570"/>
            <a:ext cx="1440159" cy="118430"/>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black"/>
                </a:solidFill>
                <a:effectLst/>
                <a:uLnTx/>
                <a:uFillTx/>
                <a:latin typeface="微软雅黑" panose="020F0502020204030204"/>
                <a:ea typeface="微软雅黑"/>
                <a:cs typeface="+mn-cs"/>
                <a:hlinkClick r:id="rId2"/>
              </a:rPr>
              <a:t>节日</a:t>
            </a:r>
            <a:r>
              <a:rPr kumimoji="0" lang="en-US" altLang="zh-CN" sz="100" b="0" i="0" u="none" strike="noStrike" kern="0" cap="none" spc="0" normalizeH="0" baseline="0" noProof="0" dirty="0">
                <a:ln>
                  <a:noFill/>
                </a:ln>
                <a:solidFill>
                  <a:prstClr val="black"/>
                </a:solidFill>
                <a:effectLst/>
                <a:uLnTx/>
                <a:uFillTx/>
                <a:latin typeface="微软雅黑" panose="020F0502020204030204"/>
                <a:ea typeface="微软雅黑"/>
                <a:cs typeface="+mn-cs"/>
                <a:hlinkClick r:id="rId2"/>
              </a:rPr>
              <a:t>PPT</a:t>
            </a:r>
            <a:r>
              <a:rPr kumimoji="0" lang="zh-CN" altLang="en-US" sz="100" b="0" i="0" u="none" strike="noStrike" kern="0" cap="none" spc="0" normalizeH="0" baseline="0" noProof="0" dirty="0">
                <a:ln>
                  <a:noFill/>
                </a:ln>
                <a:solidFill>
                  <a:prstClr val="black"/>
                </a:solidFill>
                <a:effectLst/>
                <a:uLnTx/>
                <a:uFillTx/>
                <a:latin typeface="微软雅黑" panose="020F0502020204030204"/>
                <a:ea typeface="微软雅黑"/>
                <a:cs typeface="+mn-cs"/>
                <a:hlinkClick r:id="rId2"/>
              </a:rPr>
              <a:t>模板</a:t>
            </a:r>
            <a:r>
              <a:rPr kumimoji="0" lang="zh-CN" altLang="en-US" sz="100" b="0" i="0" u="none" strike="noStrike" kern="0" cap="none" spc="0" normalizeH="0" baseline="0" noProof="0" dirty="0">
                <a:ln>
                  <a:noFill/>
                </a:ln>
                <a:solidFill>
                  <a:prstClr val="black"/>
                </a:solidFill>
                <a:effectLst/>
                <a:uLnTx/>
                <a:uFillTx/>
                <a:latin typeface="微软雅黑" panose="020F0502020204030204"/>
                <a:ea typeface="微软雅黑"/>
                <a:cs typeface="+mn-cs"/>
              </a:rPr>
              <a:t> </a:t>
            </a:r>
            <a:r>
              <a:rPr kumimoji="0" lang="en-US" altLang="zh-CN" sz="100" b="0" i="0" u="none" strike="noStrike" kern="0" cap="none" spc="0" normalizeH="0" baseline="0" noProof="0" dirty="0">
                <a:ln>
                  <a:noFill/>
                </a:ln>
                <a:solidFill>
                  <a:prstClr val="black"/>
                </a:solidFill>
                <a:effectLst/>
                <a:uLnTx/>
                <a:uFillTx/>
                <a:latin typeface="微软雅黑" panose="020F0502020204030204"/>
                <a:ea typeface="微软雅黑"/>
                <a:cs typeface="+mn-cs"/>
              </a:rPr>
              <a:t>http://www.1ppt.com/jieri/</a:t>
            </a:r>
          </a:p>
        </p:txBody>
      </p:sp>
    </p:spTree>
    <p:extLst>
      <p:ext uri="{BB962C8B-B14F-4D97-AF65-F5344CB8AC3E}">
        <p14:creationId xmlns:p14="http://schemas.microsoft.com/office/powerpoint/2010/main" val="29705710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AF0BDB4-DB29-4DDC-92AA-2D6C14F477E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EBCAB77-4E5B-4363-BC20-C572FAFE236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887610F-D9FB-4878-A243-C749506CF01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7E184E-8B76-4D12-B077-132C6B8E8C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5" name="页脚占位符 4">
            <a:extLst>
              <a:ext uri="{FF2B5EF4-FFF2-40B4-BE49-F238E27FC236}">
                <a16:creationId xmlns:a16="http://schemas.microsoft.com/office/drawing/2014/main" id="{F38DEC2C-1C88-4F54-9D7A-C2EFCD8486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灯片编号占位符 5">
            <a:extLst>
              <a:ext uri="{FF2B5EF4-FFF2-40B4-BE49-F238E27FC236}">
                <a16:creationId xmlns:a16="http://schemas.microsoft.com/office/drawing/2014/main" id="{CD9805E2-B596-44A2-9E87-E9F29B277C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D866-1910-4B43-BBA0-5BB3FF856FF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1220456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63415E8-12B8-49DF-8F84-3F9F02BE410C}"/>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B079765-E0AD-4245-B539-798CB87441E7}"/>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FB76B44-7520-4702-BDB2-A3A810C8443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7E184E-8B76-4D12-B077-132C6B8E8C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5" name="页脚占位符 4">
            <a:extLst>
              <a:ext uri="{FF2B5EF4-FFF2-40B4-BE49-F238E27FC236}">
                <a16:creationId xmlns:a16="http://schemas.microsoft.com/office/drawing/2014/main" id="{9CC4FE2A-02C5-4168-80E9-78711DEC4C3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灯片编号占位符 5">
            <a:extLst>
              <a:ext uri="{FF2B5EF4-FFF2-40B4-BE49-F238E27FC236}">
                <a16:creationId xmlns:a16="http://schemas.microsoft.com/office/drawing/2014/main" id="{A9C30321-7CDF-42C2-89A8-93D0D22491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D866-1910-4B43-BBA0-5BB3FF856FF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0487549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BEBA8EAE-BF5A-486C-A8C5-ECC9F3942E4B}">
                <a14:imgProps xmlns:a14="http://schemas.microsoft.com/office/drawing/2010/main">
                  <a14:imgLayer>
                    <a14:imgEffect>
                      <a14:artisticBlur/>
                    </a14:imgEffect>
                  </a14:imgLayer>
                </a14:imgProps>
              </a:ext>
              <a:ext uri="{28A0092B-C50C-407E-A947-70E740481C1C}">
                <a14:useLocalDpi xmlns:a14="http://schemas.microsoft.com/office/drawing/2010/main" val="0"/>
              </a:ext>
            </a:extLst>
          </a:blip>
          <a:srcRect l="5562" r="5562"/>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3" name="矩形: 圆角 2"/>
          <p:cNvSpPr/>
          <p:nvPr userDrawn="1"/>
        </p:nvSpPr>
        <p:spPr>
          <a:xfrm>
            <a:off x="148542" y="119364"/>
            <a:ext cx="11894916" cy="6619272"/>
          </a:xfrm>
          <a:prstGeom prst="roundRect">
            <a:avLst>
              <a:gd name="adj" fmla="val 5528"/>
            </a:avLst>
          </a:prstGeom>
          <a:solidFill>
            <a:schemeClr val="bg1">
              <a:alpha val="78000"/>
            </a:schemeClr>
          </a:solidFill>
          <a:ln>
            <a:solidFill>
              <a:srgbClr val="C814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l="62094" t="45149" r="14189" b="165"/>
          <a:stretch/>
        </p:blipFill>
        <p:spPr>
          <a:xfrm>
            <a:off x="10683433" y="5318118"/>
            <a:ext cx="1335901" cy="1539882"/>
          </a:xfrm>
          <a:prstGeom prst="rect">
            <a:avLst/>
          </a:prstGeom>
        </p:spPr>
      </p:pic>
      <p:sp>
        <p:nvSpPr>
          <p:cNvPr id="4" name="Rectangle 3">
            <a:extLst>
              <a:ext uri="{FF2B5EF4-FFF2-40B4-BE49-F238E27FC236}">
                <a16:creationId xmlns:a16="http://schemas.microsoft.com/office/drawing/2014/main" id="{EA5C3352-6CE1-4CD8-AE1A-9E85A9011B84}"/>
              </a:ext>
            </a:extLst>
          </p:cNvPr>
          <p:cNvSpPr/>
          <p:nvPr userDrawn="1"/>
        </p:nvSpPr>
        <p:spPr>
          <a:xfrm>
            <a:off x="2969246" y="119364"/>
            <a:ext cx="108395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FBE9EB"/>
                </a:solidFill>
                <a:effectLst/>
                <a:uLnTx/>
                <a:uFillTx/>
                <a:latin typeface="微软雅黑" panose="020F0502020204030204"/>
                <a:ea typeface="微软雅黑"/>
                <a:cs typeface="+mn-cs"/>
              </a:rPr>
              <a:t>Ms</a:t>
            </a:r>
            <a:r>
              <a:rPr kumimoji="0" lang="en-US" sz="1000" b="0" i="0" u="none" strike="noStrike" kern="1200" cap="none" spc="0" normalizeH="0" baseline="0" noProof="0" dirty="0">
                <a:ln>
                  <a:noFill/>
                </a:ln>
                <a:solidFill>
                  <a:srgbClr val="FBE9EB"/>
                </a:solidFill>
                <a:effectLst/>
                <a:uLnTx/>
                <a:uFillTx/>
                <a:latin typeface="微软雅黑" panose="020F0502020204030204"/>
                <a:ea typeface="微软雅黑"/>
                <a:cs typeface="+mn-cs"/>
              </a:rPr>
              <a:t> Ngoc Phan</a:t>
            </a:r>
          </a:p>
        </p:txBody>
      </p:sp>
    </p:spTree>
    <p:extLst>
      <p:ext uri="{BB962C8B-B14F-4D97-AF65-F5344CB8AC3E}">
        <p14:creationId xmlns:p14="http://schemas.microsoft.com/office/powerpoint/2010/main" val="205502694"/>
      </p:ext>
    </p:extLst>
  </p:cSld>
  <p:clrMapOvr>
    <a:masterClrMapping/>
  </p:clrMapOvr>
  <p:extLst>
    <p:ext uri="{DCECCB84-F9BA-43D5-87BE-67443E8EF086}">
      <p15:sldGuideLst xmlns:p15="http://schemas.microsoft.com/office/powerpoint/2012/main">
        <p15:guide id="1" orient="horz" pos="2160">
          <p15:clr>
            <a:srgbClr val="FBAE40"/>
          </p15:clr>
        </p15:guide>
        <p15:guide id="2" pos="883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257452-E625-4A34-9EEE-3CD8A6847773}"/>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A6F7D59-65C6-4E7E-95EE-85502D6CF0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CDC5CD5-EFB4-472E-9866-D5C6074989A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7E184E-8B76-4D12-B077-132C6B8E8C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5" name="页脚占位符 4">
            <a:extLst>
              <a:ext uri="{FF2B5EF4-FFF2-40B4-BE49-F238E27FC236}">
                <a16:creationId xmlns:a16="http://schemas.microsoft.com/office/drawing/2014/main" id="{84D61304-7646-4440-AE65-7E6C949E284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灯片编号占位符 5">
            <a:extLst>
              <a:ext uri="{FF2B5EF4-FFF2-40B4-BE49-F238E27FC236}">
                <a16:creationId xmlns:a16="http://schemas.microsoft.com/office/drawing/2014/main" id="{83D1D935-DC41-4668-BEAF-E2CDD462F7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D866-1910-4B43-BBA0-5BB3FF856FF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3641447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35E9E9F-60CD-4355-A743-244B4E49DB93}"/>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5DAF219C-E115-4A96-9365-403E430EC8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B939ED40-478E-4A93-8CF9-D1BC3C8880BC}"/>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A5A8C5B6-59E8-4013-BE56-BC8FD185C9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F9DC0D1E-E841-417C-9551-F56500735D7E}"/>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15152DA7-59AB-4CF3-8054-5101AFDAB13E}"/>
              </a:ext>
            </a:extLst>
          </p:cNvPr>
          <p:cNvSpPr>
            <a:spLocks noGrp="1"/>
          </p:cNvSpPr>
          <p:nvPr>
            <p:ph type="dt" sz="half" idx="10"/>
          </p:nvPr>
        </p:nvSpPr>
        <p:spPr/>
        <p:txBody>
          <a:bodyPr/>
          <a:lstStyle/>
          <a:p>
            <a:fld id="{998D52B5-C00C-477D-B006-73F408B04E71}" type="datetimeFigureOut">
              <a:rPr lang="en-US" smtClean="0"/>
              <a:t>7/1/23</a:t>
            </a:fld>
            <a:endParaRPr lang="en-US"/>
          </a:p>
        </p:txBody>
      </p:sp>
      <p:sp>
        <p:nvSpPr>
          <p:cNvPr id="8" name="Chỗ dành sẵn cho Chân trang 7">
            <a:extLst>
              <a:ext uri="{FF2B5EF4-FFF2-40B4-BE49-F238E27FC236}">
                <a16:creationId xmlns:a16="http://schemas.microsoft.com/office/drawing/2014/main" id="{FF5874C8-70F9-42FC-B1FA-6FF56805A6C4}"/>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FC7C48D3-F7E1-4305-BAE4-9B246A2C8953}"/>
              </a:ext>
            </a:extLst>
          </p:cNvPr>
          <p:cNvSpPr>
            <a:spLocks noGrp="1"/>
          </p:cNvSpPr>
          <p:nvPr>
            <p:ph type="sldNum" sz="quarter" idx="12"/>
          </p:nvPr>
        </p:nvSpPr>
        <p:spPr/>
        <p:txBody>
          <a:bodyPr/>
          <a:lstStyle/>
          <a:p>
            <a:fld id="{F28F44C5-8F75-460E-8415-02353843F4D0}" type="slidenum">
              <a:rPr lang="en-US" smtClean="0"/>
              <a:t>‹#›</a:t>
            </a:fld>
            <a:endParaRPr lang="en-US"/>
          </a:p>
        </p:txBody>
      </p:sp>
    </p:spTree>
    <p:extLst>
      <p:ext uri="{BB962C8B-B14F-4D97-AF65-F5344CB8AC3E}">
        <p14:creationId xmlns:p14="http://schemas.microsoft.com/office/powerpoint/2010/main" val="9893921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7" name="图片 26">
            <a:extLst>
              <a:ext uri="{FF2B5EF4-FFF2-40B4-BE49-F238E27FC236}">
                <a16:creationId xmlns:a16="http://schemas.microsoft.com/office/drawing/2014/main" id="{FBD1D8F9-1220-4385-AA51-BD07D11810E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172" y="0"/>
            <a:ext cx="12223172" cy="6858000"/>
          </a:xfrm>
          <a:prstGeom prst="rect">
            <a:avLst/>
          </a:prstGeom>
        </p:spPr>
      </p:pic>
      <p:grpSp>
        <p:nvGrpSpPr>
          <p:cNvPr id="7" name="组合 6">
            <a:extLst>
              <a:ext uri="{FF2B5EF4-FFF2-40B4-BE49-F238E27FC236}">
                <a16:creationId xmlns:a16="http://schemas.microsoft.com/office/drawing/2014/main" id="{FA811433-D457-4C34-B5D6-7E3137154618}"/>
              </a:ext>
            </a:extLst>
          </p:cNvPr>
          <p:cNvGrpSpPr/>
          <p:nvPr userDrawn="1"/>
        </p:nvGrpSpPr>
        <p:grpSpPr>
          <a:xfrm>
            <a:off x="348916" y="920293"/>
            <a:ext cx="11393905" cy="5415384"/>
            <a:chOff x="415" y="1273"/>
            <a:chExt cx="18369" cy="9041"/>
          </a:xfrm>
          <a:solidFill>
            <a:schemeClr val="bg1"/>
          </a:solidFill>
          <a:effectLst>
            <a:outerShdw blurRad="381000" sx="101000" sy="101000" algn="ctr" rotWithShape="0">
              <a:prstClr val="black">
                <a:alpha val="40000"/>
              </a:prstClr>
            </a:outerShdw>
          </a:effectLst>
        </p:grpSpPr>
        <p:sp>
          <p:nvSpPr>
            <p:cNvPr id="8" name="矩形 7">
              <a:extLst>
                <a:ext uri="{FF2B5EF4-FFF2-40B4-BE49-F238E27FC236}">
                  <a16:creationId xmlns:a16="http://schemas.microsoft.com/office/drawing/2014/main" id="{E95A22DC-B9BB-4B99-AF70-6B7FAC196C76}"/>
                </a:ext>
              </a:extLst>
            </p:cNvPr>
            <p:cNvSpPr/>
            <p:nvPr userDrawn="1"/>
          </p:nvSpPr>
          <p:spPr>
            <a:xfrm>
              <a:off x="415" y="1527"/>
              <a:ext cx="18369" cy="87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sp>
          <p:nvSpPr>
            <p:cNvPr id="9" name="等腰三角形 8">
              <a:extLst>
                <a:ext uri="{FF2B5EF4-FFF2-40B4-BE49-F238E27FC236}">
                  <a16:creationId xmlns:a16="http://schemas.microsoft.com/office/drawing/2014/main" id="{76D98D9C-BA61-4C5A-ACFF-C02D599475A9}"/>
                </a:ext>
              </a:extLst>
            </p:cNvPr>
            <p:cNvSpPr/>
            <p:nvPr userDrawn="1"/>
          </p:nvSpPr>
          <p:spPr>
            <a:xfrm>
              <a:off x="2122" y="1273"/>
              <a:ext cx="1269" cy="28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cs"/>
                <a:sym typeface="+mn-ea"/>
              </a:endParaRPr>
            </a:p>
          </p:txBody>
        </p:sp>
      </p:grpSp>
      <p:sp>
        <p:nvSpPr>
          <p:cNvPr id="18" name="文本框 15">
            <a:extLst>
              <a:ext uri="{FF2B5EF4-FFF2-40B4-BE49-F238E27FC236}">
                <a16:creationId xmlns:a16="http://schemas.microsoft.com/office/drawing/2014/main" id="{66CA182D-433D-4F47-845C-023D6D96029D}"/>
              </a:ext>
            </a:extLst>
          </p:cNvPr>
          <p:cNvSpPr txBox="1"/>
          <p:nvPr userDrawn="1"/>
        </p:nvSpPr>
        <p:spPr>
          <a:xfrm>
            <a:off x="924622" y="338159"/>
            <a:ext cx="1569660"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30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节气详解</a:t>
            </a:r>
          </a:p>
        </p:txBody>
      </p:sp>
      <p:sp>
        <p:nvSpPr>
          <p:cNvPr id="19" name="矩形 18">
            <a:extLst>
              <a:ext uri="{FF2B5EF4-FFF2-40B4-BE49-F238E27FC236}">
                <a16:creationId xmlns:a16="http://schemas.microsoft.com/office/drawing/2014/main" id="{7553FF74-85C7-4F95-A854-4C437CDBC569}"/>
              </a:ext>
            </a:extLst>
          </p:cNvPr>
          <p:cNvSpPr/>
          <p:nvPr userDrawn="1"/>
        </p:nvSpPr>
        <p:spPr>
          <a:xfrm>
            <a:off x="1270668" y="798534"/>
            <a:ext cx="8763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sp>
        <p:nvSpPr>
          <p:cNvPr id="20" name="文本框 25">
            <a:extLst>
              <a:ext uri="{FF2B5EF4-FFF2-40B4-BE49-F238E27FC236}">
                <a16:creationId xmlns:a16="http://schemas.microsoft.com/office/drawing/2014/main" id="{EF4189CF-2625-4206-B4C8-81E903FF6093}"/>
              </a:ext>
            </a:extLst>
          </p:cNvPr>
          <p:cNvSpPr txBox="1"/>
          <p:nvPr userDrawn="1"/>
        </p:nvSpPr>
        <p:spPr>
          <a:xfrm>
            <a:off x="3925603"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sym typeface="+mn-ea"/>
              </a:rPr>
              <a:t>民俗特点</a:t>
            </a:r>
          </a:p>
        </p:txBody>
      </p:sp>
      <p:sp>
        <p:nvSpPr>
          <p:cNvPr id="21" name="矩形 20">
            <a:extLst>
              <a:ext uri="{FF2B5EF4-FFF2-40B4-BE49-F238E27FC236}">
                <a16:creationId xmlns:a16="http://schemas.microsoft.com/office/drawing/2014/main" id="{DFCEF9B8-51E1-4F4B-B5D7-AC72CF11F835}"/>
              </a:ext>
            </a:extLst>
          </p:cNvPr>
          <p:cNvSpPr/>
          <p:nvPr userDrawn="1"/>
        </p:nvSpPr>
        <p:spPr>
          <a:xfrm>
            <a:off x="4264058" y="798534"/>
            <a:ext cx="8763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sp>
        <p:nvSpPr>
          <p:cNvPr id="22" name="文本框 29">
            <a:extLst>
              <a:ext uri="{FF2B5EF4-FFF2-40B4-BE49-F238E27FC236}">
                <a16:creationId xmlns:a16="http://schemas.microsoft.com/office/drawing/2014/main" id="{94B20FA2-52B1-42E4-8290-4C068E4BAE60}"/>
              </a:ext>
            </a:extLst>
          </p:cNvPr>
          <p:cNvSpPr txBox="1"/>
          <p:nvPr userDrawn="1"/>
        </p:nvSpPr>
        <p:spPr>
          <a:xfrm>
            <a:off x="6764688"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sym typeface="+mn-ea"/>
              </a:rPr>
              <a:t>芒种饮食</a:t>
            </a:r>
          </a:p>
        </p:txBody>
      </p:sp>
      <p:sp>
        <p:nvSpPr>
          <p:cNvPr id="23" name="矩形 22">
            <a:extLst>
              <a:ext uri="{FF2B5EF4-FFF2-40B4-BE49-F238E27FC236}">
                <a16:creationId xmlns:a16="http://schemas.microsoft.com/office/drawing/2014/main" id="{8C219FE4-2EF9-4422-AE3D-70B73B09774B}"/>
              </a:ext>
            </a:extLst>
          </p:cNvPr>
          <p:cNvSpPr/>
          <p:nvPr userDrawn="1"/>
        </p:nvSpPr>
        <p:spPr>
          <a:xfrm>
            <a:off x="7103143" y="798534"/>
            <a:ext cx="8763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4" name="文本框 32">
            <a:extLst>
              <a:ext uri="{FF2B5EF4-FFF2-40B4-BE49-F238E27FC236}">
                <a16:creationId xmlns:a16="http://schemas.microsoft.com/office/drawing/2014/main" id="{E30802AE-87F6-4ED7-9DA0-DB9C1F1DA69D}"/>
              </a:ext>
            </a:extLst>
          </p:cNvPr>
          <p:cNvSpPr txBox="1"/>
          <p:nvPr userDrawn="1"/>
        </p:nvSpPr>
        <p:spPr>
          <a:xfrm>
            <a:off x="9681243"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sym typeface="+mn-ea"/>
              </a:rPr>
              <a:t>相关农谚</a:t>
            </a:r>
          </a:p>
        </p:txBody>
      </p:sp>
      <p:sp>
        <p:nvSpPr>
          <p:cNvPr id="25" name="矩形 24">
            <a:extLst>
              <a:ext uri="{FF2B5EF4-FFF2-40B4-BE49-F238E27FC236}">
                <a16:creationId xmlns:a16="http://schemas.microsoft.com/office/drawing/2014/main" id="{E24D909B-1492-45F0-8761-AB37D3F7D186}"/>
              </a:ext>
            </a:extLst>
          </p:cNvPr>
          <p:cNvSpPr/>
          <p:nvPr userDrawn="1"/>
        </p:nvSpPr>
        <p:spPr>
          <a:xfrm>
            <a:off x="10019698" y="798534"/>
            <a:ext cx="8763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29" name="图片 28">
            <a:extLst>
              <a:ext uri="{FF2B5EF4-FFF2-40B4-BE49-F238E27FC236}">
                <a16:creationId xmlns:a16="http://schemas.microsoft.com/office/drawing/2014/main" id="{8609751C-0CE7-4447-85B9-DF6FAC16A63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36009" y="137401"/>
            <a:ext cx="11393904" cy="6178789"/>
          </a:xfrm>
          <a:prstGeom prst="rect">
            <a:avLst/>
          </a:prstGeom>
        </p:spPr>
      </p:pic>
      <p:sp>
        <p:nvSpPr>
          <p:cNvPr id="15" name="Rectangle 14">
            <a:extLst>
              <a:ext uri="{FF2B5EF4-FFF2-40B4-BE49-F238E27FC236}">
                <a16:creationId xmlns:a16="http://schemas.microsoft.com/office/drawing/2014/main" id="{C9BB03EA-0440-492D-832C-5E71089DAF0C}"/>
              </a:ext>
            </a:extLst>
          </p:cNvPr>
          <p:cNvSpPr/>
          <p:nvPr userDrawn="1"/>
        </p:nvSpPr>
        <p:spPr>
          <a:xfrm>
            <a:off x="2969246" y="119364"/>
            <a:ext cx="108395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FBE9EB"/>
                </a:solidFill>
                <a:effectLst/>
                <a:uLnTx/>
                <a:uFillTx/>
                <a:latin typeface="微软雅黑" panose="020F0502020204030204"/>
                <a:ea typeface="微软雅黑"/>
                <a:cs typeface="+mn-cs"/>
              </a:rPr>
              <a:t>Ms</a:t>
            </a:r>
            <a:r>
              <a:rPr kumimoji="0" lang="en-US" sz="1000" b="0" i="0" u="none" strike="noStrike" kern="1200" cap="none" spc="0" normalizeH="0" baseline="0" noProof="0" dirty="0">
                <a:ln>
                  <a:noFill/>
                </a:ln>
                <a:solidFill>
                  <a:srgbClr val="FBE9EB"/>
                </a:solidFill>
                <a:effectLst/>
                <a:uLnTx/>
                <a:uFillTx/>
                <a:latin typeface="微软雅黑" panose="020F0502020204030204"/>
                <a:ea typeface="微软雅黑"/>
                <a:cs typeface="+mn-cs"/>
              </a:rPr>
              <a:t> Ngoc Phan</a:t>
            </a:r>
          </a:p>
        </p:txBody>
      </p:sp>
    </p:spTree>
    <p:extLst>
      <p:ext uri="{BB962C8B-B14F-4D97-AF65-F5344CB8AC3E}">
        <p14:creationId xmlns:p14="http://schemas.microsoft.com/office/powerpoint/2010/main" val="42302744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E426D79D-9004-4091-93D1-84CB17D3BED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172" y="0"/>
            <a:ext cx="12223172" cy="6858000"/>
          </a:xfrm>
          <a:prstGeom prst="rect">
            <a:avLst/>
          </a:prstGeom>
        </p:spPr>
      </p:pic>
      <p:grpSp>
        <p:nvGrpSpPr>
          <p:cNvPr id="21" name="组合 20">
            <a:extLst>
              <a:ext uri="{FF2B5EF4-FFF2-40B4-BE49-F238E27FC236}">
                <a16:creationId xmlns:a16="http://schemas.microsoft.com/office/drawing/2014/main" id="{70DE4D91-A48F-4EF9-9311-F448970886EB}"/>
              </a:ext>
            </a:extLst>
          </p:cNvPr>
          <p:cNvGrpSpPr/>
          <p:nvPr userDrawn="1"/>
        </p:nvGrpSpPr>
        <p:grpSpPr>
          <a:xfrm>
            <a:off x="348916" y="920293"/>
            <a:ext cx="11393905" cy="5415384"/>
            <a:chOff x="415" y="1273"/>
            <a:chExt cx="18369" cy="9041"/>
          </a:xfrm>
          <a:solidFill>
            <a:schemeClr val="bg1"/>
          </a:solidFill>
          <a:effectLst>
            <a:outerShdw blurRad="381000" sx="101000" sy="101000" algn="ctr" rotWithShape="0">
              <a:prstClr val="black">
                <a:alpha val="40000"/>
              </a:prstClr>
            </a:outerShdw>
          </a:effectLst>
        </p:grpSpPr>
        <p:sp>
          <p:nvSpPr>
            <p:cNvPr id="22" name="矩形 21">
              <a:extLst>
                <a:ext uri="{FF2B5EF4-FFF2-40B4-BE49-F238E27FC236}">
                  <a16:creationId xmlns:a16="http://schemas.microsoft.com/office/drawing/2014/main" id="{EB2BDB89-A9F2-4534-AC05-52DDB7CEE80E}"/>
                </a:ext>
              </a:extLst>
            </p:cNvPr>
            <p:cNvSpPr/>
            <p:nvPr userDrawn="1"/>
          </p:nvSpPr>
          <p:spPr>
            <a:xfrm>
              <a:off x="415" y="1527"/>
              <a:ext cx="18369" cy="87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3" name="等腰三角形 22">
              <a:extLst>
                <a:ext uri="{FF2B5EF4-FFF2-40B4-BE49-F238E27FC236}">
                  <a16:creationId xmlns:a16="http://schemas.microsoft.com/office/drawing/2014/main" id="{29645B6B-36CD-4ED5-9D4C-8196B8AF4639}"/>
                </a:ext>
              </a:extLst>
            </p:cNvPr>
            <p:cNvSpPr/>
            <p:nvPr userDrawn="1"/>
          </p:nvSpPr>
          <p:spPr>
            <a:xfrm>
              <a:off x="6799" y="1273"/>
              <a:ext cx="1269" cy="28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grpSp>
      <p:sp>
        <p:nvSpPr>
          <p:cNvPr id="24" name="文本框 15">
            <a:extLst>
              <a:ext uri="{FF2B5EF4-FFF2-40B4-BE49-F238E27FC236}">
                <a16:creationId xmlns:a16="http://schemas.microsoft.com/office/drawing/2014/main" id="{9CCF0683-2202-4C58-8202-9384FD27B46B}"/>
              </a:ext>
            </a:extLst>
          </p:cNvPr>
          <p:cNvSpPr txBox="1"/>
          <p:nvPr userDrawn="1"/>
        </p:nvSpPr>
        <p:spPr>
          <a:xfrm>
            <a:off x="924623" y="338159"/>
            <a:ext cx="1569660"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300" normalizeH="0" baseline="0" noProof="0" dirty="0">
                <a:ln>
                  <a:noFill/>
                </a:ln>
                <a:solidFill>
                  <a:srgbClr val="969696"/>
                </a:solidFill>
                <a:effectLst/>
                <a:uLnTx/>
                <a:uFillTx/>
                <a:latin typeface="微软雅黑" panose="020B0503020204020204" pitchFamily="34" charset="-122"/>
                <a:ea typeface="微软雅黑" panose="020B0503020204020204" pitchFamily="34" charset="-122"/>
                <a:cs typeface="+mn-cs"/>
                <a:sym typeface="+mn-ea"/>
              </a:rPr>
              <a:t>节气详解</a:t>
            </a:r>
          </a:p>
        </p:txBody>
      </p:sp>
      <p:sp>
        <p:nvSpPr>
          <p:cNvPr id="25" name="矩形 24">
            <a:extLst>
              <a:ext uri="{FF2B5EF4-FFF2-40B4-BE49-F238E27FC236}">
                <a16:creationId xmlns:a16="http://schemas.microsoft.com/office/drawing/2014/main" id="{772CF426-E747-4342-8258-4168DD5EE47F}"/>
              </a:ext>
            </a:extLst>
          </p:cNvPr>
          <p:cNvSpPr/>
          <p:nvPr userDrawn="1"/>
        </p:nvSpPr>
        <p:spPr>
          <a:xfrm>
            <a:off x="1270668" y="798534"/>
            <a:ext cx="876300" cy="720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969696"/>
              </a:solidFill>
              <a:effectLst/>
              <a:uLnTx/>
              <a:uFillTx/>
              <a:latin typeface="微软雅黑" panose="020B0503020204020204" pitchFamily="34" charset="-122"/>
              <a:ea typeface="微软雅黑" panose="020B0503020204020204" pitchFamily="34" charset="-122"/>
              <a:cs typeface="+mn-cs"/>
              <a:sym typeface="+mn-ea"/>
            </a:endParaRPr>
          </a:p>
        </p:txBody>
      </p:sp>
      <p:sp>
        <p:nvSpPr>
          <p:cNvPr id="26" name="文本框 25">
            <a:extLst>
              <a:ext uri="{FF2B5EF4-FFF2-40B4-BE49-F238E27FC236}">
                <a16:creationId xmlns:a16="http://schemas.microsoft.com/office/drawing/2014/main" id="{867B3CD1-3090-4BA6-9B96-EBBBD01C0307}"/>
              </a:ext>
            </a:extLst>
          </p:cNvPr>
          <p:cNvSpPr txBox="1"/>
          <p:nvPr userDrawn="1"/>
        </p:nvSpPr>
        <p:spPr>
          <a:xfrm>
            <a:off x="3925603"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30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民俗特点</a:t>
            </a:r>
          </a:p>
        </p:txBody>
      </p:sp>
      <p:sp>
        <p:nvSpPr>
          <p:cNvPr id="27" name="矩形 26">
            <a:extLst>
              <a:ext uri="{FF2B5EF4-FFF2-40B4-BE49-F238E27FC236}">
                <a16:creationId xmlns:a16="http://schemas.microsoft.com/office/drawing/2014/main" id="{FF989BED-28F3-4901-BF8B-F5999AAC5C4E}"/>
              </a:ext>
            </a:extLst>
          </p:cNvPr>
          <p:cNvSpPr/>
          <p:nvPr userDrawn="1"/>
        </p:nvSpPr>
        <p:spPr>
          <a:xfrm>
            <a:off x="4264058" y="798534"/>
            <a:ext cx="8763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sp>
        <p:nvSpPr>
          <p:cNvPr id="28" name="文本框 29">
            <a:extLst>
              <a:ext uri="{FF2B5EF4-FFF2-40B4-BE49-F238E27FC236}">
                <a16:creationId xmlns:a16="http://schemas.microsoft.com/office/drawing/2014/main" id="{EFEFE51F-B81A-4CB9-9989-8800F577BB9D}"/>
              </a:ext>
            </a:extLst>
          </p:cNvPr>
          <p:cNvSpPr txBox="1"/>
          <p:nvPr userDrawn="1"/>
        </p:nvSpPr>
        <p:spPr>
          <a:xfrm>
            <a:off x="6764688"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sym typeface="+mn-ea"/>
              </a:rPr>
              <a:t>芒种饮食</a:t>
            </a:r>
          </a:p>
        </p:txBody>
      </p:sp>
      <p:sp>
        <p:nvSpPr>
          <p:cNvPr id="29" name="矩形 28">
            <a:extLst>
              <a:ext uri="{FF2B5EF4-FFF2-40B4-BE49-F238E27FC236}">
                <a16:creationId xmlns:a16="http://schemas.microsoft.com/office/drawing/2014/main" id="{466FDE65-D8BC-4E97-A02D-013090859B3F}"/>
              </a:ext>
            </a:extLst>
          </p:cNvPr>
          <p:cNvSpPr/>
          <p:nvPr userDrawn="1"/>
        </p:nvSpPr>
        <p:spPr>
          <a:xfrm>
            <a:off x="7103143" y="798534"/>
            <a:ext cx="8763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0" name="文本框 32">
            <a:extLst>
              <a:ext uri="{FF2B5EF4-FFF2-40B4-BE49-F238E27FC236}">
                <a16:creationId xmlns:a16="http://schemas.microsoft.com/office/drawing/2014/main" id="{FF51857C-4C6C-40D3-8940-3A34C80613C5}"/>
              </a:ext>
            </a:extLst>
          </p:cNvPr>
          <p:cNvSpPr txBox="1"/>
          <p:nvPr userDrawn="1"/>
        </p:nvSpPr>
        <p:spPr>
          <a:xfrm>
            <a:off x="9681243"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sym typeface="+mn-ea"/>
              </a:rPr>
              <a:t>相关农谚</a:t>
            </a:r>
          </a:p>
        </p:txBody>
      </p:sp>
      <p:sp>
        <p:nvSpPr>
          <p:cNvPr id="31" name="矩形 30">
            <a:extLst>
              <a:ext uri="{FF2B5EF4-FFF2-40B4-BE49-F238E27FC236}">
                <a16:creationId xmlns:a16="http://schemas.microsoft.com/office/drawing/2014/main" id="{77D13830-CDD5-4395-8A39-5C68BF8FA432}"/>
              </a:ext>
            </a:extLst>
          </p:cNvPr>
          <p:cNvSpPr/>
          <p:nvPr userDrawn="1"/>
        </p:nvSpPr>
        <p:spPr>
          <a:xfrm>
            <a:off x="10019698" y="798534"/>
            <a:ext cx="8763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32" name="图片 31">
            <a:extLst>
              <a:ext uri="{FF2B5EF4-FFF2-40B4-BE49-F238E27FC236}">
                <a16:creationId xmlns:a16="http://schemas.microsoft.com/office/drawing/2014/main" id="{149E7A65-3036-47D5-A91D-B9057BF9F23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48917" y="170536"/>
            <a:ext cx="11393904" cy="6178789"/>
          </a:xfrm>
          <a:prstGeom prst="rect">
            <a:avLst/>
          </a:prstGeom>
        </p:spPr>
      </p:pic>
      <p:sp>
        <p:nvSpPr>
          <p:cNvPr id="15" name="Rectangle 14">
            <a:extLst>
              <a:ext uri="{FF2B5EF4-FFF2-40B4-BE49-F238E27FC236}">
                <a16:creationId xmlns:a16="http://schemas.microsoft.com/office/drawing/2014/main" id="{0E371AFD-3010-46DF-8F4E-C15A438D5155}"/>
              </a:ext>
            </a:extLst>
          </p:cNvPr>
          <p:cNvSpPr/>
          <p:nvPr userDrawn="1"/>
        </p:nvSpPr>
        <p:spPr>
          <a:xfrm>
            <a:off x="2969246" y="119364"/>
            <a:ext cx="108395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FBE9EB"/>
                </a:solidFill>
                <a:effectLst/>
                <a:uLnTx/>
                <a:uFillTx/>
                <a:latin typeface="微软雅黑" panose="020F0502020204030204"/>
                <a:ea typeface="微软雅黑"/>
                <a:cs typeface="+mn-cs"/>
              </a:rPr>
              <a:t>Ms</a:t>
            </a:r>
            <a:r>
              <a:rPr kumimoji="0" lang="en-US" sz="1000" b="0" i="0" u="none" strike="noStrike" kern="1200" cap="none" spc="0" normalizeH="0" baseline="0" noProof="0" dirty="0">
                <a:ln>
                  <a:noFill/>
                </a:ln>
                <a:solidFill>
                  <a:srgbClr val="FBE9EB"/>
                </a:solidFill>
                <a:effectLst/>
                <a:uLnTx/>
                <a:uFillTx/>
                <a:latin typeface="微软雅黑" panose="020F0502020204030204"/>
                <a:ea typeface="微软雅黑"/>
                <a:cs typeface="+mn-cs"/>
              </a:rPr>
              <a:t> Ngoc Phan</a:t>
            </a:r>
          </a:p>
        </p:txBody>
      </p:sp>
    </p:spTree>
    <p:extLst>
      <p:ext uri="{BB962C8B-B14F-4D97-AF65-F5344CB8AC3E}">
        <p14:creationId xmlns:p14="http://schemas.microsoft.com/office/powerpoint/2010/main" val="37551530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A3BF1E66-01FE-44B5-A8E0-E25E5BFE2E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172" y="0"/>
            <a:ext cx="12223172" cy="6858000"/>
          </a:xfrm>
          <a:prstGeom prst="rect">
            <a:avLst/>
          </a:prstGeom>
        </p:spPr>
      </p:pic>
      <p:grpSp>
        <p:nvGrpSpPr>
          <p:cNvPr id="22" name="组合 21">
            <a:extLst>
              <a:ext uri="{FF2B5EF4-FFF2-40B4-BE49-F238E27FC236}">
                <a16:creationId xmlns:a16="http://schemas.microsoft.com/office/drawing/2014/main" id="{6767AFF6-FCCC-4705-8F8F-D69ECDC08D44}"/>
              </a:ext>
            </a:extLst>
          </p:cNvPr>
          <p:cNvGrpSpPr/>
          <p:nvPr userDrawn="1"/>
        </p:nvGrpSpPr>
        <p:grpSpPr>
          <a:xfrm>
            <a:off x="348916" y="920293"/>
            <a:ext cx="11393905" cy="5415384"/>
            <a:chOff x="415" y="1273"/>
            <a:chExt cx="18369" cy="9041"/>
          </a:xfrm>
          <a:solidFill>
            <a:schemeClr val="bg1"/>
          </a:solidFill>
          <a:effectLst>
            <a:outerShdw blurRad="381000" sx="101000" sy="101000" algn="ctr" rotWithShape="0">
              <a:prstClr val="black">
                <a:alpha val="40000"/>
              </a:prstClr>
            </a:outerShdw>
          </a:effectLst>
        </p:grpSpPr>
        <p:sp>
          <p:nvSpPr>
            <p:cNvPr id="23" name="矩形 22">
              <a:extLst>
                <a:ext uri="{FF2B5EF4-FFF2-40B4-BE49-F238E27FC236}">
                  <a16:creationId xmlns:a16="http://schemas.microsoft.com/office/drawing/2014/main" id="{565D140B-E2D1-4910-ACB3-3A261D92EFD3}"/>
                </a:ext>
              </a:extLst>
            </p:cNvPr>
            <p:cNvSpPr/>
            <p:nvPr userDrawn="1"/>
          </p:nvSpPr>
          <p:spPr>
            <a:xfrm>
              <a:off x="415" y="1527"/>
              <a:ext cx="18369" cy="87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4" name="等腰三角形 23">
              <a:extLst>
                <a:ext uri="{FF2B5EF4-FFF2-40B4-BE49-F238E27FC236}">
                  <a16:creationId xmlns:a16="http://schemas.microsoft.com/office/drawing/2014/main" id="{7DAE7E61-6EF4-43F0-804C-B81EA2FAF5CD}"/>
                </a:ext>
              </a:extLst>
            </p:cNvPr>
            <p:cNvSpPr/>
            <p:nvPr userDrawn="1"/>
          </p:nvSpPr>
          <p:spPr>
            <a:xfrm>
              <a:off x="11304" y="1273"/>
              <a:ext cx="1269" cy="28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grpSp>
      <p:sp>
        <p:nvSpPr>
          <p:cNvPr id="25" name="文本框 15">
            <a:extLst>
              <a:ext uri="{FF2B5EF4-FFF2-40B4-BE49-F238E27FC236}">
                <a16:creationId xmlns:a16="http://schemas.microsoft.com/office/drawing/2014/main" id="{3FC09969-0758-4B1A-9DF6-FB6909FC5B7B}"/>
              </a:ext>
            </a:extLst>
          </p:cNvPr>
          <p:cNvSpPr txBox="1"/>
          <p:nvPr userDrawn="1"/>
        </p:nvSpPr>
        <p:spPr>
          <a:xfrm>
            <a:off x="924622" y="338159"/>
            <a:ext cx="1569660"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300" normalizeH="0" baseline="0" noProof="0" dirty="0">
                <a:ln>
                  <a:noFill/>
                </a:ln>
                <a:solidFill>
                  <a:srgbClr val="969696"/>
                </a:solidFill>
                <a:effectLst/>
                <a:uLnTx/>
                <a:uFillTx/>
                <a:latin typeface="微软雅黑" panose="020B0503020204020204" pitchFamily="34" charset="-122"/>
                <a:ea typeface="微软雅黑" panose="020B0503020204020204" pitchFamily="34" charset="-122"/>
                <a:cs typeface="+mn-cs"/>
                <a:sym typeface="+mn-ea"/>
              </a:rPr>
              <a:t>节气详解</a:t>
            </a:r>
          </a:p>
        </p:txBody>
      </p:sp>
      <p:sp>
        <p:nvSpPr>
          <p:cNvPr id="26" name="矩形 25">
            <a:extLst>
              <a:ext uri="{FF2B5EF4-FFF2-40B4-BE49-F238E27FC236}">
                <a16:creationId xmlns:a16="http://schemas.microsoft.com/office/drawing/2014/main" id="{7719BCFF-D57F-42AD-A438-3372750C4E27}"/>
              </a:ext>
            </a:extLst>
          </p:cNvPr>
          <p:cNvSpPr/>
          <p:nvPr userDrawn="1"/>
        </p:nvSpPr>
        <p:spPr>
          <a:xfrm>
            <a:off x="1270668" y="798534"/>
            <a:ext cx="876300" cy="720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969696"/>
              </a:solidFill>
              <a:effectLst/>
              <a:uLnTx/>
              <a:uFillTx/>
              <a:latin typeface="微软雅黑" panose="020B0503020204020204" pitchFamily="34" charset="-122"/>
              <a:ea typeface="微软雅黑" panose="020B0503020204020204" pitchFamily="34" charset="-122"/>
              <a:cs typeface="+mn-cs"/>
              <a:sym typeface="+mn-ea"/>
            </a:endParaRPr>
          </a:p>
        </p:txBody>
      </p:sp>
      <p:sp>
        <p:nvSpPr>
          <p:cNvPr id="27" name="文本框 25">
            <a:extLst>
              <a:ext uri="{FF2B5EF4-FFF2-40B4-BE49-F238E27FC236}">
                <a16:creationId xmlns:a16="http://schemas.microsoft.com/office/drawing/2014/main" id="{63DD067F-41FB-43C7-9ED3-C026E6DE8181}"/>
              </a:ext>
            </a:extLst>
          </p:cNvPr>
          <p:cNvSpPr txBox="1"/>
          <p:nvPr userDrawn="1"/>
        </p:nvSpPr>
        <p:spPr>
          <a:xfrm>
            <a:off x="3925603"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sym typeface="+mn-ea"/>
              </a:rPr>
              <a:t>民俗特点</a:t>
            </a:r>
          </a:p>
        </p:txBody>
      </p:sp>
      <p:sp>
        <p:nvSpPr>
          <p:cNvPr id="28" name="矩形 27">
            <a:extLst>
              <a:ext uri="{FF2B5EF4-FFF2-40B4-BE49-F238E27FC236}">
                <a16:creationId xmlns:a16="http://schemas.microsoft.com/office/drawing/2014/main" id="{869AE062-6D5D-4EE5-85E6-FC79244F63DB}"/>
              </a:ext>
            </a:extLst>
          </p:cNvPr>
          <p:cNvSpPr/>
          <p:nvPr userDrawn="1"/>
        </p:nvSpPr>
        <p:spPr>
          <a:xfrm>
            <a:off x="4264058" y="798534"/>
            <a:ext cx="8763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sp>
        <p:nvSpPr>
          <p:cNvPr id="29" name="文本框 29">
            <a:extLst>
              <a:ext uri="{FF2B5EF4-FFF2-40B4-BE49-F238E27FC236}">
                <a16:creationId xmlns:a16="http://schemas.microsoft.com/office/drawing/2014/main" id="{1330777A-F410-4BAD-8AFA-3FE373525B66}"/>
              </a:ext>
            </a:extLst>
          </p:cNvPr>
          <p:cNvSpPr txBox="1"/>
          <p:nvPr userDrawn="1"/>
        </p:nvSpPr>
        <p:spPr>
          <a:xfrm>
            <a:off x="6764688"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30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芒种饮食</a:t>
            </a:r>
          </a:p>
        </p:txBody>
      </p:sp>
      <p:sp>
        <p:nvSpPr>
          <p:cNvPr id="30" name="矩形 29">
            <a:extLst>
              <a:ext uri="{FF2B5EF4-FFF2-40B4-BE49-F238E27FC236}">
                <a16:creationId xmlns:a16="http://schemas.microsoft.com/office/drawing/2014/main" id="{E23385B1-FBC1-4F36-9B94-A8CDFD527BFD}"/>
              </a:ext>
            </a:extLst>
          </p:cNvPr>
          <p:cNvSpPr/>
          <p:nvPr userDrawn="1"/>
        </p:nvSpPr>
        <p:spPr>
          <a:xfrm>
            <a:off x="7103143" y="798534"/>
            <a:ext cx="8763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1" name="文本框 32">
            <a:extLst>
              <a:ext uri="{FF2B5EF4-FFF2-40B4-BE49-F238E27FC236}">
                <a16:creationId xmlns:a16="http://schemas.microsoft.com/office/drawing/2014/main" id="{5B08D16E-ED0D-434F-8FEC-4D793F651DC5}"/>
              </a:ext>
            </a:extLst>
          </p:cNvPr>
          <p:cNvSpPr txBox="1"/>
          <p:nvPr userDrawn="1"/>
        </p:nvSpPr>
        <p:spPr>
          <a:xfrm>
            <a:off x="9681243"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sym typeface="+mn-ea"/>
              </a:rPr>
              <a:t>相关农谚</a:t>
            </a:r>
          </a:p>
        </p:txBody>
      </p:sp>
      <p:sp>
        <p:nvSpPr>
          <p:cNvPr id="32" name="矩形 31">
            <a:extLst>
              <a:ext uri="{FF2B5EF4-FFF2-40B4-BE49-F238E27FC236}">
                <a16:creationId xmlns:a16="http://schemas.microsoft.com/office/drawing/2014/main" id="{E290F17A-56C4-4085-9B68-992F1BA5CC69}"/>
              </a:ext>
            </a:extLst>
          </p:cNvPr>
          <p:cNvSpPr/>
          <p:nvPr userDrawn="1"/>
        </p:nvSpPr>
        <p:spPr>
          <a:xfrm>
            <a:off x="10019698" y="798534"/>
            <a:ext cx="8763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33" name="图片 32">
            <a:extLst>
              <a:ext uri="{FF2B5EF4-FFF2-40B4-BE49-F238E27FC236}">
                <a16:creationId xmlns:a16="http://schemas.microsoft.com/office/drawing/2014/main" id="{E9913EAC-A6BC-4864-ABCC-739F91FE65E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48916" y="156888"/>
            <a:ext cx="11393904" cy="6178789"/>
          </a:xfrm>
          <a:prstGeom prst="rect">
            <a:avLst/>
          </a:prstGeom>
        </p:spPr>
      </p:pic>
      <p:sp>
        <p:nvSpPr>
          <p:cNvPr id="15" name="Rectangle 14">
            <a:extLst>
              <a:ext uri="{FF2B5EF4-FFF2-40B4-BE49-F238E27FC236}">
                <a16:creationId xmlns:a16="http://schemas.microsoft.com/office/drawing/2014/main" id="{B59D9C91-D7E6-4409-B97E-85071CB6F689}"/>
              </a:ext>
            </a:extLst>
          </p:cNvPr>
          <p:cNvSpPr/>
          <p:nvPr userDrawn="1"/>
        </p:nvSpPr>
        <p:spPr>
          <a:xfrm>
            <a:off x="2969246" y="119364"/>
            <a:ext cx="108395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FBE9EB"/>
                </a:solidFill>
                <a:effectLst/>
                <a:uLnTx/>
                <a:uFillTx/>
                <a:latin typeface="微软雅黑" panose="020F0502020204030204"/>
                <a:ea typeface="微软雅黑"/>
                <a:cs typeface="+mn-cs"/>
              </a:rPr>
              <a:t>Ms</a:t>
            </a:r>
            <a:r>
              <a:rPr kumimoji="0" lang="en-US" sz="1000" b="0" i="0" u="none" strike="noStrike" kern="1200" cap="none" spc="0" normalizeH="0" baseline="0" noProof="0" dirty="0">
                <a:ln>
                  <a:noFill/>
                </a:ln>
                <a:solidFill>
                  <a:srgbClr val="FBE9EB"/>
                </a:solidFill>
                <a:effectLst/>
                <a:uLnTx/>
                <a:uFillTx/>
                <a:latin typeface="微软雅黑" panose="020F0502020204030204"/>
                <a:ea typeface="微软雅黑"/>
                <a:cs typeface="+mn-cs"/>
              </a:rPr>
              <a:t> Ngoc Phan</a:t>
            </a:r>
          </a:p>
        </p:txBody>
      </p:sp>
    </p:spTree>
    <p:extLst>
      <p:ext uri="{BB962C8B-B14F-4D97-AF65-F5344CB8AC3E}">
        <p14:creationId xmlns:p14="http://schemas.microsoft.com/office/powerpoint/2010/main" val="34721890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BE9A4C4-7040-45DC-9942-F3C87C9918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172" y="0"/>
            <a:ext cx="12223172" cy="6858000"/>
          </a:xfrm>
          <a:prstGeom prst="rect">
            <a:avLst/>
          </a:prstGeom>
        </p:spPr>
      </p:pic>
      <p:grpSp>
        <p:nvGrpSpPr>
          <p:cNvPr id="11" name="组合 10">
            <a:extLst>
              <a:ext uri="{FF2B5EF4-FFF2-40B4-BE49-F238E27FC236}">
                <a16:creationId xmlns:a16="http://schemas.microsoft.com/office/drawing/2014/main" id="{B4FA277F-F04B-4F92-AEFE-A6D7372FF681}"/>
              </a:ext>
            </a:extLst>
          </p:cNvPr>
          <p:cNvGrpSpPr/>
          <p:nvPr userDrawn="1"/>
        </p:nvGrpSpPr>
        <p:grpSpPr>
          <a:xfrm>
            <a:off x="348916" y="920293"/>
            <a:ext cx="11393905" cy="5415384"/>
            <a:chOff x="415" y="1273"/>
            <a:chExt cx="18369" cy="9041"/>
          </a:xfrm>
          <a:solidFill>
            <a:schemeClr val="bg1"/>
          </a:solidFill>
          <a:effectLst>
            <a:outerShdw blurRad="381000" sx="101000" sy="101000" algn="ctr" rotWithShape="0">
              <a:prstClr val="black">
                <a:alpha val="40000"/>
              </a:prstClr>
            </a:outerShdw>
          </a:effectLst>
        </p:grpSpPr>
        <p:sp>
          <p:nvSpPr>
            <p:cNvPr id="12" name="矩形 11">
              <a:extLst>
                <a:ext uri="{FF2B5EF4-FFF2-40B4-BE49-F238E27FC236}">
                  <a16:creationId xmlns:a16="http://schemas.microsoft.com/office/drawing/2014/main" id="{900DA892-FE35-4837-B68D-E052BC8AC8AB}"/>
                </a:ext>
              </a:extLst>
            </p:cNvPr>
            <p:cNvSpPr/>
            <p:nvPr userDrawn="1"/>
          </p:nvSpPr>
          <p:spPr>
            <a:xfrm>
              <a:off x="415" y="1527"/>
              <a:ext cx="18369" cy="87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3" name="等腰三角形 22">
              <a:extLst>
                <a:ext uri="{FF2B5EF4-FFF2-40B4-BE49-F238E27FC236}">
                  <a16:creationId xmlns:a16="http://schemas.microsoft.com/office/drawing/2014/main" id="{65DFFC92-3553-4DEE-8018-C82109D6BBFC}"/>
                </a:ext>
              </a:extLst>
            </p:cNvPr>
            <p:cNvSpPr/>
            <p:nvPr userDrawn="1"/>
          </p:nvSpPr>
          <p:spPr>
            <a:xfrm>
              <a:off x="16150" y="1273"/>
              <a:ext cx="1269" cy="28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grpSp>
      <p:sp>
        <p:nvSpPr>
          <p:cNvPr id="14" name="文本框 15">
            <a:extLst>
              <a:ext uri="{FF2B5EF4-FFF2-40B4-BE49-F238E27FC236}">
                <a16:creationId xmlns:a16="http://schemas.microsoft.com/office/drawing/2014/main" id="{0A44E00E-EAE0-4CB7-85C6-40F5CFC4C2EA}"/>
              </a:ext>
            </a:extLst>
          </p:cNvPr>
          <p:cNvSpPr txBox="1"/>
          <p:nvPr userDrawn="1"/>
        </p:nvSpPr>
        <p:spPr>
          <a:xfrm>
            <a:off x="924622" y="338159"/>
            <a:ext cx="1569660"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300" normalizeH="0" baseline="0" noProof="0" dirty="0">
                <a:ln>
                  <a:noFill/>
                </a:ln>
                <a:solidFill>
                  <a:srgbClr val="969696"/>
                </a:solidFill>
                <a:effectLst/>
                <a:uLnTx/>
                <a:uFillTx/>
                <a:latin typeface="微软雅黑" panose="020B0503020204020204" pitchFamily="34" charset="-122"/>
                <a:ea typeface="微软雅黑" panose="020B0503020204020204" pitchFamily="34" charset="-122"/>
                <a:cs typeface="+mn-cs"/>
                <a:sym typeface="+mn-ea"/>
              </a:rPr>
              <a:t>节气详解</a:t>
            </a:r>
          </a:p>
        </p:txBody>
      </p:sp>
      <p:sp>
        <p:nvSpPr>
          <p:cNvPr id="15" name="矩形 14">
            <a:extLst>
              <a:ext uri="{FF2B5EF4-FFF2-40B4-BE49-F238E27FC236}">
                <a16:creationId xmlns:a16="http://schemas.microsoft.com/office/drawing/2014/main" id="{E04AB9CE-C4BC-407B-B26D-F3E5FE314721}"/>
              </a:ext>
            </a:extLst>
          </p:cNvPr>
          <p:cNvSpPr/>
          <p:nvPr userDrawn="1"/>
        </p:nvSpPr>
        <p:spPr>
          <a:xfrm>
            <a:off x="1270668" y="798534"/>
            <a:ext cx="876300" cy="720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969696"/>
              </a:solidFill>
              <a:effectLst/>
              <a:uLnTx/>
              <a:uFillTx/>
              <a:latin typeface="微软雅黑" panose="020B0503020204020204" pitchFamily="34" charset="-122"/>
              <a:ea typeface="微软雅黑" panose="020B0503020204020204" pitchFamily="34" charset="-122"/>
              <a:cs typeface="+mn-cs"/>
              <a:sym typeface="+mn-ea"/>
            </a:endParaRPr>
          </a:p>
        </p:txBody>
      </p:sp>
      <p:sp>
        <p:nvSpPr>
          <p:cNvPr id="16" name="文本框 25">
            <a:extLst>
              <a:ext uri="{FF2B5EF4-FFF2-40B4-BE49-F238E27FC236}">
                <a16:creationId xmlns:a16="http://schemas.microsoft.com/office/drawing/2014/main" id="{4C611BF7-041A-4799-9667-6FE33550BD22}"/>
              </a:ext>
            </a:extLst>
          </p:cNvPr>
          <p:cNvSpPr txBox="1"/>
          <p:nvPr userDrawn="1"/>
        </p:nvSpPr>
        <p:spPr>
          <a:xfrm>
            <a:off x="3925603"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sym typeface="+mn-ea"/>
              </a:rPr>
              <a:t>民俗特点</a:t>
            </a:r>
          </a:p>
        </p:txBody>
      </p:sp>
      <p:sp>
        <p:nvSpPr>
          <p:cNvPr id="17" name="矩形 16">
            <a:extLst>
              <a:ext uri="{FF2B5EF4-FFF2-40B4-BE49-F238E27FC236}">
                <a16:creationId xmlns:a16="http://schemas.microsoft.com/office/drawing/2014/main" id="{F58C868E-8C85-429C-A678-3B818E6DB2E2}"/>
              </a:ext>
            </a:extLst>
          </p:cNvPr>
          <p:cNvSpPr/>
          <p:nvPr userDrawn="1"/>
        </p:nvSpPr>
        <p:spPr>
          <a:xfrm>
            <a:off x="4264058" y="798534"/>
            <a:ext cx="8763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sp>
        <p:nvSpPr>
          <p:cNvPr id="18" name="文本框 29">
            <a:extLst>
              <a:ext uri="{FF2B5EF4-FFF2-40B4-BE49-F238E27FC236}">
                <a16:creationId xmlns:a16="http://schemas.microsoft.com/office/drawing/2014/main" id="{EB5C3609-050F-4057-8666-F17EB558AFE7}"/>
              </a:ext>
            </a:extLst>
          </p:cNvPr>
          <p:cNvSpPr txBox="1"/>
          <p:nvPr userDrawn="1"/>
        </p:nvSpPr>
        <p:spPr>
          <a:xfrm>
            <a:off x="6764688"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sym typeface="+mn-ea"/>
              </a:rPr>
              <a:t>芒种饮食</a:t>
            </a:r>
          </a:p>
        </p:txBody>
      </p:sp>
      <p:sp>
        <p:nvSpPr>
          <p:cNvPr id="19" name="矩形 18">
            <a:extLst>
              <a:ext uri="{FF2B5EF4-FFF2-40B4-BE49-F238E27FC236}">
                <a16:creationId xmlns:a16="http://schemas.microsoft.com/office/drawing/2014/main" id="{8636186C-2DBF-437F-908C-E9804071AB7A}"/>
              </a:ext>
            </a:extLst>
          </p:cNvPr>
          <p:cNvSpPr/>
          <p:nvPr userDrawn="1"/>
        </p:nvSpPr>
        <p:spPr>
          <a:xfrm>
            <a:off x="7103143" y="798534"/>
            <a:ext cx="8763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0" name="文本框 32">
            <a:extLst>
              <a:ext uri="{FF2B5EF4-FFF2-40B4-BE49-F238E27FC236}">
                <a16:creationId xmlns:a16="http://schemas.microsoft.com/office/drawing/2014/main" id="{5A192F6D-D208-462F-9531-A8DFB3DDB4CF}"/>
              </a:ext>
            </a:extLst>
          </p:cNvPr>
          <p:cNvSpPr txBox="1"/>
          <p:nvPr userDrawn="1"/>
        </p:nvSpPr>
        <p:spPr>
          <a:xfrm>
            <a:off x="9681243"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相关农谚</a:t>
            </a:r>
          </a:p>
        </p:txBody>
      </p:sp>
      <p:sp>
        <p:nvSpPr>
          <p:cNvPr id="21" name="矩形 20">
            <a:extLst>
              <a:ext uri="{FF2B5EF4-FFF2-40B4-BE49-F238E27FC236}">
                <a16:creationId xmlns:a16="http://schemas.microsoft.com/office/drawing/2014/main" id="{C77D0566-7ADE-4E79-ACB1-BB9B3109EB0C}"/>
              </a:ext>
            </a:extLst>
          </p:cNvPr>
          <p:cNvSpPr/>
          <p:nvPr userDrawn="1"/>
        </p:nvSpPr>
        <p:spPr>
          <a:xfrm>
            <a:off x="10019698" y="798534"/>
            <a:ext cx="8763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22" name="图片 21">
            <a:extLst>
              <a:ext uri="{FF2B5EF4-FFF2-40B4-BE49-F238E27FC236}">
                <a16:creationId xmlns:a16="http://schemas.microsoft.com/office/drawing/2014/main" id="{FF4404A7-3DDC-4E91-BCC8-45EEF673C75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48917" y="156888"/>
            <a:ext cx="11393904" cy="6178789"/>
          </a:xfrm>
          <a:prstGeom prst="rect">
            <a:avLst/>
          </a:prstGeom>
        </p:spPr>
      </p:pic>
      <p:sp>
        <p:nvSpPr>
          <p:cNvPr id="24" name="Rectangle 23">
            <a:extLst>
              <a:ext uri="{FF2B5EF4-FFF2-40B4-BE49-F238E27FC236}">
                <a16:creationId xmlns:a16="http://schemas.microsoft.com/office/drawing/2014/main" id="{2B650051-BC56-4D4A-8E1A-B044D3C42ADD}"/>
              </a:ext>
            </a:extLst>
          </p:cNvPr>
          <p:cNvSpPr/>
          <p:nvPr userDrawn="1"/>
        </p:nvSpPr>
        <p:spPr>
          <a:xfrm>
            <a:off x="2969246" y="119364"/>
            <a:ext cx="108395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FBE9EB"/>
                </a:solidFill>
                <a:effectLst/>
                <a:uLnTx/>
                <a:uFillTx/>
                <a:latin typeface="微软雅黑" panose="020F0502020204030204"/>
                <a:ea typeface="微软雅黑"/>
                <a:cs typeface="+mn-cs"/>
              </a:rPr>
              <a:t>Ms</a:t>
            </a:r>
            <a:r>
              <a:rPr kumimoji="0" lang="en-US" sz="1000" b="0" i="0" u="none" strike="noStrike" kern="1200" cap="none" spc="0" normalizeH="0" baseline="0" noProof="0" dirty="0">
                <a:ln>
                  <a:noFill/>
                </a:ln>
                <a:solidFill>
                  <a:srgbClr val="FBE9EB"/>
                </a:solidFill>
                <a:effectLst/>
                <a:uLnTx/>
                <a:uFillTx/>
                <a:latin typeface="微软雅黑" panose="020F0502020204030204"/>
                <a:ea typeface="微软雅黑"/>
                <a:cs typeface="+mn-cs"/>
              </a:rPr>
              <a:t> Ngoc Phan</a:t>
            </a:r>
          </a:p>
        </p:txBody>
      </p:sp>
    </p:spTree>
    <p:extLst>
      <p:ext uri="{BB962C8B-B14F-4D97-AF65-F5344CB8AC3E}">
        <p14:creationId xmlns:p14="http://schemas.microsoft.com/office/powerpoint/2010/main" val="31880863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624733-79D2-4EE4-8477-A23E39BA0C4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30A3DEE-7F4C-414B-9013-A65A254BFA4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7E184E-8B76-4D12-B077-132C6B8E8C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4" name="页脚占位符 3">
            <a:extLst>
              <a:ext uri="{FF2B5EF4-FFF2-40B4-BE49-F238E27FC236}">
                <a16:creationId xmlns:a16="http://schemas.microsoft.com/office/drawing/2014/main" id="{1D950D36-C280-4AD4-B31B-9C216F7BA3F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5" name="灯片编号占位符 4">
            <a:extLst>
              <a:ext uri="{FF2B5EF4-FFF2-40B4-BE49-F238E27FC236}">
                <a16:creationId xmlns:a16="http://schemas.microsoft.com/office/drawing/2014/main" id="{BA8B9412-A53F-429D-B2BB-7236146F76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D866-1910-4B43-BBA0-5BB3FF856FF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40623256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82FAD5-F2C1-43DC-9FFD-C5D6EFFF932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7E184E-8B76-4D12-B077-132C6B8E8C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3" name="页脚占位符 2">
            <a:extLst>
              <a:ext uri="{FF2B5EF4-FFF2-40B4-BE49-F238E27FC236}">
                <a16:creationId xmlns:a16="http://schemas.microsoft.com/office/drawing/2014/main" id="{30D928DD-6DD5-44B4-A946-67331D07441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4" name="灯片编号占位符 3">
            <a:extLst>
              <a:ext uri="{FF2B5EF4-FFF2-40B4-BE49-F238E27FC236}">
                <a16:creationId xmlns:a16="http://schemas.microsoft.com/office/drawing/2014/main" id="{D5FC0994-8FE6-4468-BF52-7948C14852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D866-1910-4B43-BBA0-5BB3FF856FF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5137021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95AF07B-2C95-451F-AE74-B5E9E845571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EFC7C41-E7C0-4417-A0D7-A5D123BEBC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3BE3261-991A-45E2-95F1-8FC5021521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1FA7E2C-90E9-48BD-BC77-9F30A471C5E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7E184E-8B76-4D12-B077-132C6B8E8C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页脚占位符 5">
            <a:extLst>
              <a:ext uri="{FF2B5EF4-FFF2-40B4-BE49-F238E27FC236}">
                <a16:creationId xmlns:a16="http://schemas.microsoft.com/office/drawing/2014/main" id="{97AE2F33-5B69-4522-B4E7-B20A8AE7E01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7" name="灯片编号占位符 6">
            <a:extLst>
              <a:ext uri="{FF2B5EF4-FFF2-40B4-BE49-F238E27FC236}">
                <a16:creationId xmlns:a16="http://schemas.microsoft.com/office/drawing/2014/main" id="{E3F3E7E3-BA47-4731-96D2-7A2EF8984AC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D866-1910-4B43-BBA0-5BB3FF856FF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42079938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C58302-D00F-4DDD-8C1A-74F886D8432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1D9CD50-044E-4859-BB34-251F31BC24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342813F-EE56-44EB-8740-21F134A4F3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4B252E1-351C-4EF5-8387-8B312E4C22F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7E184E-8B76-4D12-B077-132C6B8E8C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页脚占位符 5">
            <a:extLst>
              <a:ext uri="{FF2B5EF4-FFF2-40B4-BE49-F238E27FC236}">
                <a16:creationId xmlns:a16="http://schemas.microsoft.com/office/drawing/2014/main" id="{9A16E60F-1F64-44EC-837B-86A8E6BF69E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7" name="灯片编号占位符 6">
            <a:extLst>
              <a:ext uri="{FF2B5EF4-FFF2-40B4-BE49-F238E27FC236}">
                <a16:creationId xmlns:a16="http://schemas.microsoft.com/office/drawing/2014/main" id="{18B2000D-4297-4959-B7BB-C3892F9EB6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D866-1910-4B43-BBA0-5BB3FF856FF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42553549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1_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C58302-D00F-4DDD-8C1A-74F886D8432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1D9CD50-044E-4859-BB34-251F31BC24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342813F-EE56-44EB-8740-21F134A4F3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4B252E1-351C-4EF5-8387-8B312E4C22F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7E184E-8B76-4D12-B077-132C6B8E8C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页脚占位符 5">
            <a:extLst>
              <a:ext uri="{FF2B5EF4-FFF2-40B4-BE49-F238E27FC236}">
                <a16:creationId xmlns:a16="http://schemas.microsoft.com/office/drawing/2014/main" id="{9A16E60F-1F64-44EC-837B-86A8E6BF69E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7" name="灯片编号占位符 6">
            <a:extLst>
              <a:ext uri="{FF2B5EF4-FFF2-40B4-BE49-F238E27FC236}">
                <a16:creationId xmlns:a16="http://schemas.microsoft.com/office/drawing/2014/main" id="{18B2000D-4297-4959-B7BB-C3892F9EB6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D866-1910-4B43-BBA0-5BB3FF856FF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9" name="TextBox 8"/>
          <p:cNvSpPr txBox="1"/>
          <p:nvPr userDrawn="1"/>
        </p:nvSpPr>
        <p:spPr>
          <a:xfrm>
            <a:off x="1293555" y="6739570"/>
            <a:ext cx="1440159" cy="118430"/>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black"/>
                </a:solidFill>
                <a:effectLst/>
                <a:uLnTx/>
                <a:uFillTx/>
                <a:latin typeface="微软雅黑" panose="020F0502020204030204"/>
                <a:ea typeface="微软雅黑"/>
                <a:cs typeface="+mn-cs"/>
                <a:hlinkClick r:id="rId2"/>
              </a:rPr>
              <a:t>节日</a:t>
            </a:r>
            <a:r>
              <a:rPr kumimoji="0" lang="en-US" altLang="zh-CN" sz="100" b="0" i="0" u="none" strike="noStrike" kern="0" cap="none" spc="0" normalizeH="0" baseline="0" noProof="0" dirty="0">
                <a:ln>
                  <a:noFill/>
                </a:ln>
                <a:solidFill>
                  <a:prstClr val="black"/>
                </a:solidFill>
                <a:effectLst/>
                <a:uLnTx/>
                <a:uFillTx/>
                <a:latin typeface="微软雅黑" panose="020F0502020204030204"/>
                <a:ea typeface="微软雅黑"/>
                <a:cs typeface="+mn-cs"/>
                <a:hlinkClick r:id="rId2"/>
              </a:rPr>
              <a:t>PPT</a:t>
            </a:r>
            <a:r>
              <a:rPr kumimoji="0" lang="zh-CN" altLang="en-US" sz="100" b="0" i="0" u="none" strike="noStrike" kern="0" cap="none" spc="0" normalizeH="0" baseline="0" noProof="0" dirty="0">
                <a:ln>
                  <a:noFill/>
                </a:ln>
                <a:solidFill>
                  <a:prstClr val="black"/>
                </a:solidFill>
                <a:effectLst/>
                <a:uLnTx/>
                <a:uFillTx/>
                <a:latin typeface="微软雅黑" panose="020F0502020204030204"/>
                <a:ea typeface="微软雅黑"/>
                <a:cs typeface="+mn-cs"/>
                <a:hlinkClick r:id="rId2"/>
              </a:rPr>
              <a:t>模板</a:t>
            </a:r>
            <a:r>
              <a:rPr kumimoji="0" lang="zh-CN" altLang="en-US" sz="100" b="0" i="0" u="none" strike="noStrike" kern="0" cap="none" spc="0" normalizeH="0" baseline="0" noProof="0" dirty="0">
                <a:ln>
                  <a:noFill/>
                </a:ln>
                <a:solidFill>
                  <a:prstClr val="black"/>
                </a:solidFill>
                <a:effectLst/>
                <a:uLnTx/>
                <a:uFillTx/>
                <a:latin typeface="微软雅黑" panose="020F0502020204030204"/>
                <a:ea typeface="微软雅黑"/>
                <a:cs typeface="+mn-cs"/>
              </a:rPr>
              <a:t> </a:t>
            </a:r>
            <a:r>
              <a:rPr kumimoji="0" lang="en-US" altLang="zh-CN" sz="100" b="0" i="0" u="none" strike="noStrike" kern="0" cap="none" spc="0" normalizeH="0" baseline="0" noProof="0" dirty="0">
                <a:ln>
                  <a:noFill/>
                </a:ln>
                <a:solidFill>
                  <a:prstClr val="black"/>
                </a:solidFill>
                <a:effectLst/>
                <a:uLnTx/>
                <a:uFillTx/>
                <a:latin typeface="微软雅黑" panose="020F0502020204030204"/>
                <a:ea typeface="微软雅黑"/>
                <a:cs typeface="+mn-cs"/>
              </a:rPr>
              <a:t>http://www.1ppt.com/jieri/</a:t>
            </a:r>
          </a:p>
        </p:txBody>
      </p:sp>
    </p:spTree>
    <p:extLst>
      <p:ext uri="{BB962C8B-B14F-4D97-AF65-F5344CB8AC3E}">
        <p14:creationId xmlns:p14="http://schemas.microsoft.com/office/powerpoint/2010/main" val="4918772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AF0BDB4-DB29-4DDC-92AA-2D6C14F477E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EBCAB77-4E5B-4363-BC20-C572FAFE236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887610F-D9FB-4878-A243-C749506CF01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7E184E-8B76-4D12-B077-132C6B8E8C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5" name="页脚占位符 4">
            <a:extLst>
              <a:ext uri="{FF2B5EF4-FFF2-40B4-BE49-F238E27FC236}">
                <a16:creationId xmlns:a16="http://schemas.microsoft.com/office/drawing/2014/main" id="{F38DEC2C-1C88-4F54-9D7A-C2EFCD8486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灯片编号占位符 5">
            <a:extLst>
              <a:ext uri="{FF2B5EF4-FFF2-40B4-BE49-F238E27FC236}">
                <a16:creationId xmlns:a16="http://schemas.microsoft.com/office/drawing/2014/main" id="{CD9805E2-B596-44A2-9E87-E9F29B277C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D866-1910-4B43-BBA0-5BB3FF856FF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123946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0EC9682-9E4F-433F-BB3E-EB418F7632E6}"/>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6F9EE11A-C60E-4726-8EA9-8A6803F77F3C}"/>
              </a:ext>
            </a:extLst>
          </p:cNvPr>
          <p:cNvSpPr>
            <a:spLocks noGrp="1"/>
          </p:cNvSpPr>
          <p:nvPr>
            <p:ph type="dt" sz="half" idx="10"/>
          </p:nvPr>
        </p:nvSpPr>
        <p:spPr/>
        <p:txBody>
          <a:bodyPr/>
          <a:lstStyle/>
          <a:p>
            <a:fld id="{998D52B5-C00C-477D-B006-73F408B04E71}" type="datetimeFigureOut">
              <a:rPr lang="en-US" smtClean="0"/>
              <a:t>7/1/23</a:t>
            </a:fld>
            <a:endParaRPr lang="en-US"/>
          </a:p>
        </p:txBody>
      </p:sp>
      <p:sp>
        <p:nvSpPr>
          <p:cNvPr id="4" name="Chỗ dành sẵn cho Chân trang 3">
            <a:extLst>
              <a:ext uri="{FF2B5EF4-FFF2-40B4-BE49-F238E27FC236}">
                <a16:creationId xmlns:a16="http://schemas.microsoft.com/office/drawing/2014/main" id="{9B8E0072-A142-4544-A78E-8696F588829D}"/>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572FBE31-92DE-4EA7-8182-5BF412E06F67}"/>
              </a:ext>
            </a:extLst>
          </p:cNvPr>
          <p:cNvSpPr>
            <a:spLocks noGrp="1"/>
          </p:cNvSpPr>
          <p:nvPr>
            <p:ph type="sldNum" sz="quarter" idx="12"/>
          </p:nvPr>
        </p:nvSpPr>
        <p:spPr/>
        <p:txBody>
          <a:bodyPr/>
          <a:lstStyle/>
          <a:p>
            <a:fld id="{F28F44C5-8F75-460E-8415-02353843F4D0}" type="slidenum">
              <a:rPr lang="en-US" smtClean="0"/>
              <a:t>‹#›</a:t>
            </a:fld>
            <a:endParaRPr lang="en-US"/>
          </a:p>
        </p:txBody>
      </p:sp>
    </p:spTree>
    <p:extLst>
      <p:ext uri="{BB962C8B-B14F-4D97-AF65-F5344CB8AC3E}">
        <p14:creationId xmlns:p14="http://schemas.microsoft.com/office/powerpoint/2010/main" val="7426290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63415E8-12B8-49DF-8F84-3F9F02BE410C}"/>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B079765-E0AD-4245-B539-798CB87441E7}"/>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FB76B44-7520-4702-BDB2-A3A810C8443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7E184E-8B76-4D12-B077-132C6B8E8C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5" name="页脚占位符 4">
            <a:extLst>
              <a:ext uri="{FF2B5EF4-FFF2-40B4-BE49-F238E27FC236}">
                <a16:creationId xmlns:a16="http://schemas.microsoft.com/office/drawing/2014/main" id="{9CC4FE2A-02C5-4168-80E9-78711DEC4C3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灯片编号占位符 5">
            <a:extLst>
              <a:ext uri="{FF2B5EF4-FFF2-40B4-BE49-F238E27FC236}">
                <a16:creationId xmlns:a16="http://schemas.microsoft.com/office/drawing/2014/main" id="{A9C30321-7CDF-42C2-89A8-93D0D22491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D866-1910-4B43-BBA0-5BB3FF856FF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1105815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BEBA8EAE-BF5A-486C-A8C5-ECC9F3942E4B}">
                <a14:imgProps xmlns:a14="http://schemas.microsoft.com/office/drawing/2010/main">
                  <a14:imgLayer>
                    <a14:imgEffect>
                      <a14:artisticBlur/>
                    </a14:imgEffect>
                  </a14:imgLayer>
                </a14:imgProps>
              </a:ext>
              <a:ext uri="{28A0092B-C50C-407E-A947-70E740481C1C}">
                <a14:useLocalDpi xmlns:a14="http://schemas.microsoft.com/office/drawing/2010/main" val="0"/>
              </a:ext>
            </a:extLst>
          </a:blip>
          <a:srcRect l="5562" r="5562"/>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3" name="矩形: 圆角 2"/>
          <p:cNvSpPr/>
          <p:nvPr userDrawn="1"/>
        </p:nvSpPr>
        <p:spPr>
          <a:xfrm>
            <a:off x="148542" y="119364"/>
            <a:ext cx="11894916" cy="6619272"/>
          </a:xfrm>
          <a:prstGeom prst="roundRect">
            <a:avLst>
              <a:gd name="adj" fmla="val 5528"/>
            </a:avLst>
          </a:prstGeom>
          <a:solidFill>
            <a:schemeClr val="bg1">
              <a:alpha val="78000"/>
            </a:schemeClr>
          </a:solidFill>
          <a:ln>
            <a:solidFill>
              <a:srgbClr val="C814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l="62094" t="45149" r="14189" b="165"/>
          <a:stretch/>
        </p:blipFill>
        <p:spPr>
          <a:xfrm>
            <a:off x="10683433" y="5318118"/>
            <a:ext cx="1335901" cy="1539882"/>
          </a:xfrm>
          <a:prstGeom prst="rect">
            <a:avLst/>
          </a:prstGeom>
        </p:spPr>
      </p:pic>
      <p:sp>
        <p:nvSpPr>
          <p:cNvPr id="4" name="Rectangle 3">
            <a:extLst>
              <a:ext uri="{FF2B5EF4-FFF2-40B4-BE49-F238E27FC236}">
                <a16:creationId xmlns:a16="http://schemas.microsoft.com/office/drawing/2014/main" id="{EA5C3352-6CE1-4CD8-AE1A-9E85A9011B84}"/>
              </a:ext>
            </a:extLst>
          </p:cNvPr>
          <p:cNvSpPr/>
          <p:nvPr userDrawn="1"/>
        </p:nvSpPr>
        <p:spPr>
          <a:xfrm>
            <a:off x="2969246" y="119364"/>
            <a:ext cx="108395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FBE9EB"/>
                </a:solidFill>
                <a:effectLst/>
                <a:uLnTx/>
                <a:uFillTx/>
                <a:latin typeface="微软雅黑" panose="020F0502020204030204"/>
                <a:ea typeface="微软雅黑"/>
                <a:cs typeface="+mn-cs"/>
              </a:rPr>
              <a:t>Ms</a:t>
            </a:r>
            <a:r>
              <a:rPr kumimoji="0" lang="en-US" sz="1000" b="0" i="0" u="none" strike="noStrike" kern="1200" cap="none" spc="0" normalizeH="0" baseline="0" noProof="0" dirty="0">
                <a:ln>
                  <a:noFill/>
                </a:ln>
                <a:solidFill>
                  <a:srgbClr val="FBE9EB"/>
                </a:solidFill>
                <a:effectLst/>
                <a:uLnTx/>
                <a:uFillTx/>
                <a:latin typeface="微软雅黑" panose="020F0502020204030204"/>
                <a:ea typeface="微软雅黑"/>
                <a:cs typeface="+mn-cs"/>
              </a:rPr>
              <a:t> Ngoc Phan</a:t>
            </a:r>
          </a:p>
        </p:txBody>
      </p:sp>
    </p:spTree>
    <p:extLst>
      <p:ext uri="{BB962C8B-B14F-4D97-AF65-F5344CB8AC3E}">
        <p14:creationId xmlns:p14="http://schemas.microsoft.com/office/powerpoint/2010/main" val="3162690407"/>
      </p:ext>
    </p:extLst>
  </p:cSld>
  <p:clrMapOvr>
    <a:masterClrMapping/>
  </p:clrMapOvr>
  <p:extLst>
    <p:ext uri="{DCECCB84-F9BA-43D5-87BE-67443E8EF086}">
      <p15:sldGuideLst xmlns:p15="http://schemas.microsoft.com/office/powerpoint/2012/main">
        <p15:guide id="1" orient="horz" pos="2160">
          <p15:clr>
            <a:srgbClr val="FBAE40"/>
          </p15:clr>
        </p15:guide>
        <p15:guide id="2" pos="883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257452-E625-4A34-9EEE-3CD8A6847773}"/>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A6F7D59-65C6-4E7E-95EE-85502D6CF0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CDC5CD5-EFB4-472E-9866-D5C6074989A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7E184E-8B76-4D12-B077-132C6B8E8C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5" name="页脚占位符 4">
            <a:extLst>
              <a:ext uri="{FF2B5EF4-FFF2-40B4-BE49-F238E27FC236}">
                <a16:creationId xmlns:a16="http://schemas.microsoft.com/office/drawing/2014/main" id="{84D61304-7646-4440-AE65-7E6C949E284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灯片编号占位符 5">
            <a:extLst>
              <a:ext uri="{FF2B5EF4-FFF2-40B4-BE49-F238E27FC236}">
                <a16:creationId xmlns:a16="http://schemas.microsoft.com/office/drawing/2014/main" id="{83D1D935-DC41-4668-BEAF-E2CDD462F7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D866-1910-4B43-BBA0-5BB3FF856FF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0670997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7" name="图片 26">
            <a:extLst>
              <a:ext uri="{FF2B5EF4-FFF2-40B4-BE49-F238E27FC236}">
                <a16:creationId xmlns:a16="http://schemas.microsoft.com/office/drawing/2014/main" id="{FBD1D8F9-1220-4385-AA51-BD07D11810E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172" y="0"/>
            <a:ext cx="12223172" cy="6858000"/>
          </a:xfrm>
          <a:prstGeom prst="rect">
            <a:avLst/>
          </a:prstGeom>
        </p:spPr>
      </p:pic>
      <p:grpSp>
        <p:nvGrpSpPr>
          <p:cNvPr id="7" name="组合 6">
            <a:extLst>
              <a:ext uri="{FF2B5EF4-FFF2-40B4-BE49-F238E27FC236}">
                <a16:creationId xmlns:a16="http://schemas.microsoft.com/office/drawing/2014/main" id="{FA811433-D457-4C34-B5D6-7E3137154618}"/>
              </a:ext>
            </a:extLst>
          </p:cNvPr>
          <p:cNvGrpSpPr/>
          <p:nvPr userDrawn="1"/>
        </p:nvGrpSpPr>
        <p:grpSpPr>
          <a:xfrm>
            <a:off x="348916" y="920293"/>
            <a:ext cx="11393905" cy="5415384"/>
            <a:chOff x="415" y="1273"/>
            <a:chExt cx="18369" cy="9041"/>
          </a:xfrm>
          <a:solidFill>
            <a:schemeClr val="bg1"/>
          </a:solidFill>
          <a:effectLst>
            <a:outerShdw blurRad="381000" sx="101000" sy="101000" algn="ctr" rotWithShape="0">
              <a:prstClr val="black">
                <a:alpha val="40000"/>
              </a:prstClr>
            </a:outerShdw>
          </a:effectLst>
        </p:grpSpPr>
        <p:sp>
          <p:nvSpPr>
            <p:cNvPr id="8" name="矩形 7">
              <a:extLst>
                <a:ext uri="{FF2B5EF4-FFF2-40B4-BE49-F238E27FC236}">
                  <a16:creationId xmlns:a16="http://schemas.microsoft.com/office/drawing/2014/main" id="{E95A22DC-B9BB-4B99-AF70-6B7FAC196C76}"/>
                </a:ext>
              </a:extLst>
            </p:cNvPr>
            <p:cNvSpPr/>
            <p:nvPr userDrawn="1"/>
          </p:nvSpPr>
          <p:spPr>
            <a:xfrm>
              <a:off x="415" y="1527"/>
              <a:ext cx="18369" cy="87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sp>
          <p:nvSpPr>
            <p:cNvPr id="9" name="等腰三角形 8">
              <a:extLst>
                <a:ext uri="{FF2B5EF4-FFF2-40B4-BE49-F238E27FC236}">
                  <a16:creationId xmlns:a16="http://schemas.microsoft.com/office/drawing/2014/main" id="{76D98D9C-BA61-4C5A-ACFF-C02D599475A9}"/>
                </a:ext>
              </a:extLst>
            </p:cNvPr>
            <p:cNvSpPr/>
            <p:nvPr userDrawn="1"/>
          </p:nvSpPr>
          <p:spPr>
            <a:xfrm>
              <a:off x="2122" y="1273"/>
              <a:ext cx="1269" cy="28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cs"/>
                <a:sym typeface="+mn-ea"/>
              </a:endParaRPr>
            </a:p>
          </p:txBody>
        </p:sp>
      </p:grpSp>
      <p:sp>
        <p:nvSpPr>
          <p:cNvPr id="18" name="文本框 15">
            <a:extLst>
              <a:ext uri="{FF2B5EF4-FFF2-40B4-BE49-F238E27FC236}">
                <a16:creationId xmlns:a16="http://schemas.microsoft.com/office/drawing/2014/main" id="{66CA182D-433D-4F47-845C-023D6D96029D}"/>
              </a:ext>
            </a:extLst>
          </p:cNvPr>
          <p:cNvSpPr txBox="1"/>
          <p:nvPr userDrawn="1"/>
        </p:nvSpPr>
        <p:spPr>
          <a:xfrm>
            <a:off x="924622" y="338159"/>
            <a:ext cx="1569660"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30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节气详解</a:t>
            </a:r>
          </a:p>
        </p:txBody>
      </p:sp>
      <p:sp>
        <p:nvSpPr>
          <p:cNvPr id="19" name="矩形 18">
            <a:extLst>
              <a:ext uri="{FF2B5EF4-FFF2-40B4-BE49-F238E27FC236}">
                <a16:creationId xmlns:a16="http://schemas.microsoft.com/office/drawing/2014/main" id="{7553FF74-85C7-4F95-A854-4C437CDBC569}"/>
              </a:ext>
            </a:extLst>
          </p:cNvPr>
          <p:cNvSpPr/>
          <p:nvPr userDrawn="1"/>
        </p:nvSpPr>
        <p:spPr>
          <a:xfrm>
            <a:off x="1270668" y="798534"/>
            <a:ext cx="8763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sp>
        <p:nvSpPr>
          <p:cNvPr id="20" name="文本框 25">
            <a:extLst>
              <a:ext uri="{FF2B5EF4-FFF2-40B4-BE49-F238E27FC236}">
                <a16:creationId xmlns:a16="http://schemas.microsoft.com/office/drawing/2014/main" id="{EF4189CF-2625-4206-B4C8-81E903FF6093}"/>
              </a:ext>
            </a:extLst>
          </p:cNvPr>
          <p:cNvSpPr txBox="1"/>
          <p:nvPr userDrawn="1"/>
        </p:nvSpPr>
        <p:spPr>
          <a:xfrm>
            <a:off x="3925603"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sym typeface="+mn-ea"/>
              </a:rPr>
              <a:t>民俗特点</a:t>
            </a:r>
          </a:p>
        </p:txBody>
      </p:sp>
      <p:sp>
        <p:nvSpPr>
          <p:cNvPr id="21" name="矩形 20">
            <a:extLst>
              <a:ext uri="{FF2B5EF4-FFF2-40B4-BE49-F238E27FC236}">
                <a16:creationId xmlns:a16="http://schemas.microsoft.com/office/drawing/2014/main" id="{DFCEF9B8-51E1-4F4B-B5D7-AC72CF11F835}"/>
              </a:ext>
            </a:extLst>
          </p:cNvPr>
          <p:cNvSpPr/>
          <p:nvPr userDrawn="1"/>
        </p:nvSpPr>
        <p:spPr>
          <a:xfrm>
            <a:off x="4264058" y="798534"/>
            <a:ext cx="8763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sp>
        <p:nvSpPr>
          <p:cNvPr id="22" name="文本框 29">
            <a:extLst>
              <a:ext uri="{FF2B5EF4-FFF2-40B4-BE49-F238E27FC236}">
                <a16:creationId xmlns:a16="http://schemas.microsoft.com/office/drawing/2014/main" id="{94B20FA2-52B1-42E4-8290-4C068E4BAE60}"/>
              </a:ext>
            </a:extLst>
          </p:cNvPr>
          <p:cNvSpPr txBox="1"/>
          <p:nvPr userDrawn="1"/>
        </p:nvSpPr>
        <p:spPr>
          <a:xfrm>
            <a:off x="6764688"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sym typeface="+mn-ea"/>
              </a:rPr>
              <a:t>芒种饮食</a:t>
            </a:r>
          </a:p>
        </p:txBody>
      </p:sp>
      <p:sp>
        <p:nvSpPr>
          <p:cNvPr id="23" name="矩形 22">
            <a:extLst>
              <a:ext uri="{FF2B5EF4-FFF2-40B4-BE49-F238E27FC236}">
                <a16:creationId xmlns:a16="http://schemas.microsoft.com/office/drawing/2014/main" id="{8C219FE4-2EF9-4422-AE3D-70B73B09774B}"/>
              </a:ext>
            </a:extLst>
          </p:cNvPr>
          <p:cNvSpPr/>
          <p:nvPr userDrawn="1"/>
        </p:nvSpPr>
        <p:spPr>
          <a:xfrm>
            <a:off x="7103143" y="798534"/>
            <a:ext cx="8763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4" name="文本框 32">
            <a:extLst>
              <a:ext uri="{FF2B5EF4-FFF2-40B4-BE49-F238E27FC236}">
                <a16:creationId xmlns:a16="http://schemas.microsoft.com/office/drawing/2014/main" id="{E30802AE-87F6-4ED7-9DA0-DB9C1F1DA69D}"/>
              </a:ext>
            </a:extLst>
          </p:cNvPr>
          <p:cNvSpPr txBox="1"/>
          <p:nvPr userDrawn="1"/>
        </p:nvSpPr>
        <p:spPr>
          <a:xfrm>
            <a:off x="9681243"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sym typeface="+mn-ea"/>
              </a:rPr>
              <a:t>相关农谚</a:t>
            </a:r>
          </a:p>
        </p:txBody>
      </p:sp>
      <p:sp>
        <p:nvSpPr>
          <p:cNvPr id="25" name="矩形 24">
            <a:extLst>
              <a:ext uri="{FF2B5EF4-FFF2-40B4-BE49-F238E27FC236}">
                <a16:creationId xmlns:a16="http://schemas.microsoft.com/office/drawing/2014/main" id="{E24D909B-1492-45F0-8761-AB37D3F7D186}"/>
              </a:ext>
            </a:extLst>
          </p:cNvPr>
          <p:cNvSpPr/>
          <p:nvPr userDrawn="1"/>
        </p:nvSpPr>
        <p:spPr>
          <a:xfrm>
            <a:off x="10019698" y="798534"/>
            <a:ext cx="8763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29" name="图片 28">
            <a:extLst>
              <a:ext uri="{FF2B5EF4-FFF2-40B4-BE49-F238E27FC236}">
                <a16:creationId xmlns:a16="http://schemas.microsoft.com/office/drawing/2014/main" id="{8609751C-0CE7-4447-85B9-DF6FAC16A63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36009" y="137401"/>
            <a:ext cx="11393904" cy="6178789"/>
          </a:xfrm>
          <a:prstGeom prst="rect">
            <a:avLst/>
          </a:prstGeom>
        </p:spPr>
      </p:pic>
      <p:sp>
        <p:nvSpPr>
          <p:cNvPr id="15" name="Rectangle 14">
            <a:extLst>
              <a:ext uri="{FF2B5EF4-FFF2-40B4-BE49-F238E27FC236}">
                <a16:creationId xmlns:a16="http://schemas.microsoft.com/office/drawing/2014/main" id="{C9BB03EA-0440-492D-832C-5E71089DAF0C}"/>
              </a:ext>
            </a:extLst>
          </p:cNvPr>
          <p:cNvSpPr/>
          <p:nvPr userDrawn="1"/>
        </p:nvSpPr>
        <p:spPr>
          <a:xfrm>
            <a:off x="2969246" y="119364"/>
            <a:ext cx="108395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FBE9EB"/>
                </a:solidFill>
                <a:effectLst/>
                <a:uLnTx/>
                <a:uFillTx/>
                <a:latin typeface="微软雅黑" panose="020F0502020204030204"/>
                <a:ea typeface="微软雅黑"/>
                <a:cs typeface="+mn-cs"/>
              </a:rPr>
              <a:t>Ms</a:t>
            </a:r>
            <a:r>
              <a:rPr kumimoji="0" lang="en-US" sz="1000" b="0" i="0" u="none" strike="noStrike" kern="1200" cap="none" spc="0" normalizeH="0" baseline="0" noProof="0" dirty="0">
                <a:ln>
                  <a:noFill/>
                </a:ln>
                <a:solidFill>
                  <a:srgbClr val="FBE9EB"/>
                </a:solidFill>
                <a:effectLst/>
                <a:uLnTx/>
                <a:uFillTx/>
                <a:latin typeface="微软雅黑" panose="020F0502020204030204"/>
                <a:ea typeface="微软雅黑"/>
                <a:cs typeface="+mn-cs"/>
              </a:rPr>
              <a:t> Ngoc Phan</a:t>
            </a:r>
          </a:p>
        </p:txBody>
      </p:sp>
    </p:spTree>
    <p:extLst>
      <p:ext uri="{BB962C8B-B14F-4D97-AF65-F5344CB8AC3E}">
        <p14:creationId xmlns:p14="http://schemas.microsoft.com/office/powerpoint/2010/main" val="6145897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E426D79D-9004-4091-93D1-84CB17D3BED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172" y="0"/>
            <a:ext cx="12223172" cy="6858000"/>
          </a:xfrm>
          <a:prstGeom prst="rect">
            <a:avLst/>
          </a:prstGeom>
        </p:spPr>
      </p:pic>
      <p:grpSp>
        <p:nvGrpSpPr>
          <p:cNvPr id="21" name="组合 20">
            <a:extLst>
              <a:ext uri="{FF2B5EF4-FFF2-40B4-BE49-F238E27FC236}">
                <a16:creationId xmlns:a16="http://schemas.microsoft.com/office/drawing/2014/main" id="{70DE4D91-A48F-4EF9-9311-F448970886EB}"/>
              </a:ext>
            </a:extLst>
          </p:cNvPr>
          <p:cNvGrpSpPr/>
          <p:nvPr userDrawn="1"/>
        </p:nvGrpSpPr>
        <p:grpSpPr>
          <a:xfrm>
            <a:off x="348916" y="920293"/>
            <a:ext cx="11393905" cy="5415384"/>
            <a:chOff x="415" y="1273"/>
            <a:chExt cx="18369" cy="9041"/>
          </a:xfrm>
          <a:solidFill>
            <a:schemeClr val="bg1"/>
          </a:solidFill>
          <a:effectLst>
            <a:outerShdw blurRad="381000" sx="101000" sy="101000" algn="ctr" rotWithShape="0">
              <a:prstClr val="black">
                <a:alpha val="40000"/>
              </a:prstClr>
            </a:outerShdw>
          </a:effectLst>
        </p:grpSpPr>
        <p:sp>
          <p:nvSpPr>
            <p:cNvPr id="22" name="矩形 21">
              <a:extLst>
                <a:ext uri="{FF2B5EF4-FFF2-40B4-BE49-F238E27FC236}">
                  <a16:creationId xmlns:a16="http://schemas.microsoft.com/office/drawing/2014/main" id="{EB2BDB89-A9F2-4534-AC05-52DDB7CEE80E}"/>
                </a:ext>
              </a:extLst>
            </p:cNvPr>
            <p:cNvSpPr/>
            <p:nvPr userDrawn="1"/>
          </p:nvSpPr>
          <p:spPr>
            <a:xfrm>
              <a:off x="415" y="1527"/>
              <a:ext cx="18369" cy="87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3" name="等腰三角形 22">
              <a:extLst>
                <a:ext uri="{FF2B5EF4-FFF2-40B4-BE49-F238E27FC236}">
                  <a16:creationId xmlns:a16="http://schemas.microsoft.com/office/drawing/2014/main" id="{29645B6B-36CD-4ED5-9D4C-8196B8AF4639}"/>
                </a:ext>
              </a:extLst>
            </p:cNvPr>
            <p:cNvSpPr/>
            <p:nvPr userDrawn="1"/>
          </p:nvSpPr>
          <p:spPr>
            <a:xfrm>
              <a:off x="6799" y="1273"/>
              <a:ext cx="1269" cy="28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grpSp>
      <p:sp>
        <p:nvSpPr>
          <p:cNvPr id="24" name="文本框 15">
            <a:extLst>
              <a:ext uri="{FF2B5EF4-FFF2-40B4-BE49-F238E27FC236}">
                <a16:creationId xmlns:a16="http://schemas.microsoft.com/office/drawing/2014/main" id="{9CCF0683-2202-4C58-8202-9384FD27B46B}"/>
              </a:ext>
            </a:extLst>
          </p:cNvPr>
          <p:cNvSpPr txBox="1"/>
          <p:nvPr userDrawn="1"/>
        </p:nvSpPr>
        <p:spPr>
          <a:xfrm>
            <a:off x="924623" y="338159"/>
            <a:ext cx="1569660"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300" normalizeH="0" baseline="0" noProof="0" dirty="0">
                <a:ln>
                  <a:noFill/>
                </a:ln>
                <a:solidFill>
                  <a:srgbClr val="969696"/>
                </a:solidFill>
                <a:effectLst/>
                <a:uLnTx/>
                <a:uFillTx/>
                <a:latin typeface="微软雅黑" panose="020B0503020204020204" pitchFamily="34" charset="-122"/>
                <a:ea typeface="微软雅黑" panose="020B0503020204020204" pitchFamily="34" charset="-122"/>
                <a:cs typeface="+mn-cs"/>
                <a:sym typeface="+mn-ea"/>
              </a:rPr>
              <a:t>节气详解</a:t>
            </a:r>
          </a:p>
        </p:txBody>
      </p:sp>
      <p:sp>
        <p:nvSpPr>
          <p:cNvPr id="25" name="矩形 24">
            <a:extLst>
              <a:ext uri="{FF2B5EF4-FFF2-40B4-BE49-F238E27FC236}">
                <a16:creationId xmlns:a16="http://schemas.microsoft.com/office/drawing/2014/main" id="{772CF426-E747-4342-8258-4168DD5EE47F}"/>
              </a:ext>
            </a:extLst>
          </p:cNvPr>
          <p:cNvSpPr/>
          <p:nvPr userDrawn="1"/>
        </p:nvSpPr>
        <p:spPr>
          <a:xfrm>
            <a:off x="1270668" y="798534"/>
            <a:ext cx="876300" cy="720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969696"/>
              </a:solidFill>
              <a:effectLst/>
              <a:uLnTx/>
              <a:uFillTx/>
              <a:latin typeface="微软雅黑" panose="020B0503020204020204" pitchFamily="34" charset="-122"/>
              <a:ea typeface="微软雅黑" panose="020B0503020204020204" pitchFamily="34" charset="-122"/>
              <a:cs typeface="+mn-cs"/>
              <a:sym typeface="+mn-ea"/>
            </a:endParaRPr>
          </a:p>
        </p:txBody>
      </p:sp>
      <p:sp>
        <p:nvSpPr>
          <p:cNvPr id="26" name="文本框 25">
            <a:extLst>
              <a:ext uri="{FF2B5EF4-FFF2-40B4-BE49-F238E27FC236}">
                <a16:creationId xmlns:a16="http://schemas.microsoft.com/office/drawing/2014/main" id="{867B3CD1-3090-4BA6-9B96-EBBBD01C0307}"/>
              </a:ext>
            </a:extLst>
          </p:cNvPr>
          <p:cNvSpPr txBox="1"/>
          <p:nvPr userDrawn="1"/>
        </p:nvSpPr>
        <p:spPr>
          <a:xfrm>
            <a:off x="3925603"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30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民俗特点</a:t>
            </a:r>
          </a:p>
        </p:txBody>
      </p:sp>
      <p:sp>
        <p:nvSpPr>
          <p:cNvPr id="27" name="矩形 26">
            <a:extLst>
              <a:ext uri="{FF2B5EF4-FFF2-40B4-BE49-F238E27FC236}">
                <a16:creationId xmlns:a16="http://schemas.microsoft.com/office/drawing/2014/main" id="{FF989BED-28F3-4901-BF8B-F5999AAC5C4E}"/>
              </a:ext>
            </a:extLst>
          </p:cNvPr>
          <p:cNvSpPr/>
          <p:nvPr userDrawn="1"/>
        </p:nvSpPr>
        <p:spPr>
          <a:xfrm>
            <a:off x="4264058" y="798534"/>
            <a:ext cx="8763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sp>
        <p:nvSpPr>
          <p:cNvPr id="28" name="文本框 29">
            <a:extLst>
              <a:ext uri="{FF2B5EF4-FFF2-40B4-BE49-F238E27FC236}">
                <a16:creationId xmlns:a16="http://schemas.microsoft.com/office/drawing/2014/main" id="{EFEFE51F-B81A-4CB9-9989-8800F577BB9D}"/>
              </a:ext>
            </a:extLst>
          </p:cNvPr>
          <p:cNvSpPr txBox="1"/>
          <p:nvPr userDrawn="1"/>
        </p:nvSpPr>
        <p:spPr>
          <a:xfrm>
            <a:off x="6764688"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sym typeface="+mn-ea"/>
              </a:rPr>
              <a:t>芒种饮食</a:t>
            </a:r>
          </a:p>
        </p:txBody>
      </p:sp>
      <p:sp>
        <p:nvSpPr>
          <p:cNvPr id="29" name="矩形 28">
            <a:extLst>
              <a:ext uri="{FF2B5EF4-FFF2-40B4-BE49-F238E27FC236}">
                <a16:creationId xmlns:a16="http://schemas.microsoft.com/office/drawing/2014/main" id="{466FDE65-D8BC-4E97-A02D-013090859B3F}"/>
              </a:ext>
            </a:extLst>
          </p:cNvPr>
          <p:cNvSpPr/>
          <p:nvPr userDrawn="1"/>
        </p:nvSpPr>
        <p:spPr>
          <a:xfrm>
            <a:off x="7103143" y="798534"/>
            <a:ext cx="8763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0" name="文本框 32">
            <a:extLst>
              <a:ext uri="{FF2B5EF4-FFF2-40B4-BE49-F238E27FC236}">
                <a16:creationId xmlns:a16="http://schemas.microsoft.com/office/drawing/2014/main" id="{FF51857C-4C6C-40D3-8940-3A34C80613C5}"/>
              </a:ext>
            </a:extLst>
          </p:cNvPr>
          <p:cNvSpPr txBox="1"/>
          <p:nvPr userDrawn="1"/>
        </p:nvSpPr>
        <p:spPr>
          <a:xfrm>
            <a:off x="9681243"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sym typeface="+mn-ea"/>
              </a:rPr>
              <a:t>相关农谚</a:t>
            </a:r>
          </a:p>
        </p:txBody>
      </p:sp>
      <p:sp>
        <p:nvSpPr>
          <p:cNvPr id="31" name="矩形 30">
            <a:extLst>
              <a:ext uri="{FF2B5EF4-FFF2-40B4-BE49-F238E27FC236}">
                <a16:creationId xmlns:a16="http://schemas.microsoft.com/office/drawing/2014/main" id="{77D13830-CDD5-4395-8A39-5C68BF8FA432}"/>
              </a:ext>
            </a:extLst>
          </p:cNvPr>
          <p:cNvSpPr/>
          <p:nvPr userDrawn="1"/>
        </p:nvSpPr>
        <p:spPr>
          <a:xfrm>
            <a:off x="10019698" y="798534"/>
            <a:ext cx="8763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32" name="图片 31">
            <a:extLst>
              <a:ext uri="{FF2B5EF4-FFF2-40B4-BE49-F238E27FC236}">
                <a16:creationId xmlns:a16="http://schemas.microsoft.com/office/drawing/2014/main" id="{149E7A65-3036-47D5-A91D-B9057BF9F23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48917" y="170536"/>
            <a:ext cx="11393904" cy="6178789"/>
          </a:xfrm>
          <a:prstGeom prst="rect">
            <a:avLst/>
          </a:prstGeom>
        </p:spPr>
      </p:pic>
      <p:sp>
        <p:nvSpPr>
          <p:cNvPr id="15" name="Rectangle 14">
            <a:extLst>
              <a:ext uri="{FF2B5EF4-FFF2-40B4-BE49-F238E27FC236}">
                <a16:creationId xmlns:a16="http://schemas.microsoft.com/office/drawing/2014/main" id="{0E371AFD-3010-46DF-8F4E-C15A438D5155}"/>
              </a:ext>
            </a:extLst>
          </p:cNvPr>
          <p:cNvSpPr/>
          <p:nvPr userDrawn="1"/>
        </p:nvSpPr>
        <p:spPr>
          <a:xfrm>
            <a:off x="2969246" y="119364"/>
            <a:ext cx="108395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FBE9EB"/>
                </a:solidFill>
                <a:effectLst/>
                <a:uLnTx/>
                <a:uFillTx/>
                <a:latin typeface="微软雅黑" panose="020F0502020204030204"/>
                <a:ea typeface="微软雅黑"/>
                <a:cs typeface="+mn-cs"/>
              </a:rPr>
              <a:t>Ms</a:t>
            </a:r>
            <a:r>
              <a:rPr kumimoji="0" lang="en-US" sz="1000" b="0" i="0" u="none" strike="noStrike" kern="1200" cap="none" spc="0" normalizeH="0" baseline="0" noProof="0" dirty="0">
                <a:ln>
                  <a:noFill/>
                </a:ln>
                <a:solidFill>
                  <a:srgbClr val="FBE9EB"/>
                </a:solidFill>
                <a:effectLst/>
                <a:uLnTx/>
                <a:uFillTx/>
                <a:latin typeface="微软雅黑" panose="020F0502020204030204"/>
                <a:ea typeface="微软雅黑"/>
                <a:cs typeface="+mn-cs"/>
              </a:rPr>
              <a:t> Ngoc Phan</a:t>
            </a:r>
          </a:p>
        </p:txBody>
      </p:sp>
    </p:spTree>
    <p:extLst>
      <p:ext uri="{BB962C8B-B14F-4D97-AF65-F5344CB8AC3E}">
        <p14:creationId xmlns:p14="http://schemas.microsoft.com/office/powerpoint/2010/main" val="13930415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A3BF1E66-01FE-44B5-A8E0-E25E5BFE2E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172" y="0"/>
            <a:ext cx="12223172" cy="6858000"/>
          </a:xfrm>
          <a:prstGeom prst="rect">
            <a:avLst/>
          </a:prstGeom>
        </p:spPr>
      </p:pic>
      <p:grpSp>
        <p:nvGrpSpPr>
          <p:cNvPr id="22" name="组合 21">
            <a:extLst>
              <a:ext uri="{FF2B5EF4-FFF2-40B4-BE49-F238E27FC236}">
                <a16:creationId xmlns:a16="http://schemas.microsoft.com/office/drawing/2014/main" id="{6767AFF6-FCCC-4705-8F8F-D69ECDC08D44}"/>
              </a:ext>
            </a:extLst>
          </p:cNvPr>
          <p:cNvGrpSpPr/>
          <p:nvPr userDrawn="1"/>
        </p:nvGrpSpPr>
        <p:grpSpPr>
          <a:xfrm>
            <a:off x="348916" y="920293"/>
            <a:ext cx="11393905" cy="5415384"/>
            <a:chOff x="415" y="1273"/>
            <a:chExt cx="18369" cy="9041"/>
          </a:xfrm>
          <a:solidFill>
            <a:schemeClr val="bg1"/>
          </a:solidFill>
          <a:effectLst>
            <a:outerShdw blurRad="381000" sx="101000" sy="101000" algn="ctr" rotWithShape="0">
              <a:prstClr val="black">
                <a:alpha val="40000"/>
              </a:prstClr>
            </a:outerShdw>
          </a:effectLst>
        </p:grpSpPr>
        <p:sp>
          <p:nvSpPr>
            <p:cNvPr id="23" name="矩形 22">
              <a:extLst>
                <a:ext uri="{FF2B5EF4-FFF2-40B4-BE49-F238E27FC236}">
                  <a16:creationId xmlns:a16="http://schemas.microsoft.com/office/drawing/2014/main" id="{565D140B-E2D1-4910-ACB3-3A261D92EFD3}"/>
                </a:ext>
              </a:extLst>
            </p:cNvPr>
            <p:cNvSpPr/>
            <p:nvPr userDrawn="1"/>
          </p:nvSpPr>
          <p:spPr>
            <a:xfrm>
              <a:off x="415" y="1527"/>
              <a:ext cx="18369" cy="87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4" name="等腰三角形 23">
              <a:extLst>
                <a:ext uri="{FF2B5EF4-FFF2-40B4-BE49-F238E27FC236}">
                  <a16:creationId xmlns:a16="http://schemas.microsoft.com/office/drawing/2014/main" id="{7DAE7E61-6EF4-43F0-804C-B81EA2FAF5CD}"/>
                </a:ext>
              </a:extLst>
            </p:cNvPr>
            <p:cNvSpPr/>
            <p:nvPr userDrawn="1"/>
          </p:nvSpPr>
          <p:spPr>
            <a:xfrm>
              <a:off x="11304" y="1273"/>
              <a:ext cx="1269" cy="28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grpSp>
      <p:sp>
        <p:nvSpPr>
          <p:cNvPr id="25" name="文本框 15">
            <a:extLst>
              <a:ext uri="{FF2B5EF4-FFF2-40B4-BE49-F238E27FC236}">
                <a16:creationId xmlns:a16="http://schemas.microsoft.com/office/drawing/2014/main" id="{3FC09969-0758-4B1A-9DF6-FB6909FC5B7B}"/>
              </a:ext>
            </a:extLst>
          </p:cNvPr>
          <p:cNvSpPr txBox="1"/>
          <p:nvPr userDrawn="1"/>
        </p:nvSpPr>
        <p:spPr>
          <a:xfrm>
            <a:off x="924622" y="338159"/>
            <a:ext cx="1569660"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300" normalizeH="0" baseline="0" noProof="0" dirty="0">
                <a:ln>
                  <a:noFill/>
                </a:ln>
                <a:solidFill>
                  <a:srgbClr val="969696"/>
                </a:solidFill>
                <a:effectLst/>
                <a:uLnTx/>
                <a:uFillTx/>
                <a:latin typeface="微软雅黑" panose="020B0503020204020204" pitchFamily="34" charset="-122"/>
                <a:ea typeface="微软雅黑" panose="020B0503020204020204" pitchFamily="34" charset="-122"/>
                <a:cs typeface="+mn-cs"/>
                <a:sym typeface="+mn-ea"/>
              </a:rPr>
              <a:t>节气详解</a:t>
            </a:r>
          </a:p>
        </p:txBody>
      </p:sp>
      <p:sp>
        <p:nvSpPr>
          <p:cNvPr id="26" name="矩形 25">
            <a:extLst>
              <a:ext uri="{FF2B5EF4-FFF2-40B4-BE49-F238E27FC236}">
                <a16:creationId xmlns:a16="http://schemas.microsoft.com/office/drawing/2014/main" id="{7719BCFF-D57F-42AD-A438-3372750C4E27}"/>
              </a:ext>
            </a:extLst>
          </p:cNvPr>
          <p:cNvSpPr/>
          <p:nvPr userDrawn="1"/>
        </p:nvSpPr>
        <p:spPr>
          <a:xfrm>
            <a:off x="1270668" y="798534"/>
            <a:ext cx="876300" cy="720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969696"/>
              </a:solidFill>
              <a:effectLst/>
              <a:uLnTx/>
              <a:uFillTx/>
              <a:latin typeface="微软雅黑" panose="020B0503020204020204" pitchFamily="34" charset="-122"/>
              <a:ea typeface="微软雅黑" panose="020B0503020204020204" pitchFamily="34" charset="-122"/>
              <a:cs typeface="+mn-cs"/>
              <a:sym typeface="+mn-ea"/>
            </a:endParaRPr>
          </a:p>
        </p:txBody>
      </p:sp>
      <p:sp>
        <p:nvSpPr>
          <p:cNvPr id="27" name="文本框 25">
            <a:extLst>
              <a:ext uri="{FF2B5EF4-FFF2-40B4-BE49-F238E27FC236}">
                <a16:creationId xmlns:a16="http://schemas.microsoft.com/office/drawing/2014/main" id="{63DD067F-41FB-43C7-9ED3-C026E6DE8181}"/>
              </a:ext>
            </a:extLst>
          </p:cNvPr>
          <p:cNvSpPr txBox="1"/>
          <p:nvPr userDrawn="1"/>
        </p:nvSpPr>
        <p:spPr>
          <a:xfrm>
            <a:off x="3925603"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sym typeface="+mn-ea"/>
              </a:rPr>
              <a:t>民俗特点</a:t>
            </a:r>
          </a:p>
        </p:txBody>
      </p:sp>
      <p:sp>
        <p:nvSpPr>
          <p:cNvPr id="28" name="矩形 27">
            <a:extLst>
              <a:ext uri="{FF2B5EF4-FFF2-40B4-BE49-F238E27FC236}">
                <a16:creationId xmlns:a16="http://schemas.microsoft.com/office/drawing/2014/main" id="{869AE062-6D5D-4EE5-85E6-FC79244F63DB}"/>
              </a:ext>
            </a:extLst>
          </p:cNvPr>
          <p:cNvSpPr/>
          <p:nvPr userDrawn="1"/>
        </p:nvSpPr>
        <p:spPr>
          <a:xfrm>
            <a:off x="4264058" y="798534"/>
            <a:ext cx="8763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sp>
        <p:nvSpPr>
          <p:cNvPr id="29" name="文本框 29">
            <a:extLst>
              <a:ext uri="{FF2B5EF4-FFF2-40B4-BE49-F238E27FC236}">
                <a16:creationId xmlns:a16="http://schemas.microsoft.com/office/drawing/2014/main" id="{1330777A-F410-4BAD-8AFA-3FE373525B66}"/>
              </a:ext>
            </a:extLst>
          </p:cNvPr>
          <p:cNvSpPr txBox="1"/>
          <p:nvPr userDrawn="1"/>
        </p:nvSpPr>
        <p:spPr>
          <a:xfrm>
            <a:off x="6764688"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30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芒种饮食</a:t>
            </a:r>
          </a:p>
        </p:txBody>
      </p:sp>
      <p:sp>
        <p:nvSpPr>
          <p:cNvPr id="30" name="矩形 29">
            <a:extLst>
              <a:ext uri="{FF2B5EF4-FFF2-40B4-BE49-F238E27FC236}">
                <a16:creationId xmlns:a16="http://schemas.microsoft.com/office/drawing/2014/main" id="{E23385B1-FBC1-4F36-9B94-A8CDFD527BFD}"/>
              </a:ext>
            </a:extLst>
          </p:cNvPr>
          <p:cNvSpPr/>
          <p:nvPr userDrawn="1"/>
        </p:nvSpPr>
        <p:spPr>
          <a:xfrm>
            <a:off x="7103143" y="798534"/>
            <a:ext cx="8763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1" name="文本框 32">
            <a:extLst>
              <a:ext uri="{FF2B5EF4-FFF2-40B4-BE49-F238E27FC236}">
                <a16:creationId xmlns:a16="http://schemas.microsoft.com/office/drawing/2014/main" id="{5B08D16E-ED0D-434F-8FEC-4D793F651DC5}"/>
              </a:ext>
            </a:extLst>
          </p:cNvPr>
          <p:cNvSpPr txBox="1"/>
          <p:nvPr userDrawn="1"/>
        </p:nvSpPr>
        <p:spPr>
          <a:xfrm>
            <a:off x="9681243"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sym typeface="+mn-ea"/>
              </a:rPr>
              <a:t>相关农谚</a:t>
            </a:r>
          </a:p>
        </p:txBody>
      </p:sp>
      <p:sp>
        <p:nvSpPr>
          <p:cNvPr id="32" name="矩形 31">
            <a:extLst>
              <a:ext uri="{FF2B5EF4-FFF2-40B4-BE49-F238E27FC236}">
                <a16:creationId xmlns:a16="http://schemas.microsoft.com/office/drawing/2014/main" id="{E290F17A-56C4-4085-9B68-992F1BA5CC69}"/>
              </a:ext>
            </a:extLst>
          </p:cNvPr>
          <p:cNvSpPr/>
          <p:nvPr userDrawn="1"/>
        </p:nvSpPr>
        <p:spPr>
          <a:xfrm>
            <a:off x="10019698" y="798534"/>
            <a:ext cx="8763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33" name="图片 32">
            <a:extLst>
              <a:ext uri="{FF2B5EF4-FFF2-40B4-BE49-F238E27FC236}">
                <a16:creationId xmlns:a16="http://schemas.microsoft.com/office/drawing/2014/main" id="{E9913EAC-A6BC-4864-ABCC-739F91FE65E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48916" y="156888"/>
            <a:ext cx="11393904" cy="6178789"/>
          </a:xfrm>
          <a:prstGeom prst="rect">
            <a:avLst/>
          </a:prstGeom>
        </p:spPr>
      </p:pic>
      <p:sp>
        <p:nvSpPr>
          <p:cNvPr id="15" name="Rectangle 14">
            <a:extLst>
              <a:ext uri="{FF2B5EF4-FFF2-40B4-BE49-F238E27FC236}">
                <a16:creationId xmlns:a16="http://schemas.microsoft.com/office/drawing/2014/main" id="{B59D9C91-D7E6-4409-B97E-85071CB6F689}"/>
              </a:ext>
            </a:extLst>
          </p:cNvPr>
          <p:cNvSpPr/>
          <p:nvPr userDrawn="1"/>
        </p:nvSpPr>
        <p:spPr>
          <a:xfrm>
            <a:off x="2969246" y="119364"/>
            <a:ext cx="108395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FBE9EB"/>
                </a:solidFill>
                <a:effectLst/>
                <a:uLnTx/>
                <a:uFillTx/>
                <a:latin typeface="微软雅黑" panose="020F0502020204030204"/>
                <a:ea typeface="微软雅黑"/>
                <a:cs typeface="+mn-cs"/>
              </a:rPr>
              <a:t>Ms</a:t>
            </a:r>
            <a:r>
              <a:rPr kumimoji="0" lang="en-US" sz="1000" b="0" i="0" u="none" strike="noStrike" kern="1200" cap="none" spc="0" normalizeH="0" baseline="0" noProof="0" dirty="0">
                <a:ln>
                  <a:noFill/>
                </a:ln>
                <a:solidFill>
                  <a:srgbClr val="FBE9EB"/>
                </a:solidFill>
                <a:effectLst/>
                <a:uLnTx/>
                <a:uFillTx/>
                <a:latin typeface="微软雅黑" panose="020F0502020204030204"/>
                <a:ea typeface="微软雅黑"/>
                <a:cs typeface="+mn-cs"/>
              </a:rPr>
              <a:t> Ngoc Phan</a:t>
            </a:r>
          </a:p>
        </p:txBody>
      </p:sp>
    </p:spTree>
    <p:extLst>
      <p:ext uri="{BB962C8B-B14F-4D97-AF65-F5344CB8AC3E}">
        <p14:creationId xmlns:p14="http://schemas.microsoft.com/office/powerpoint/2010/main" val="7588500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BE9A4C4-7040-45DC-9942-F3C87C9918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172" y="0"/>
            <a:ext cx="12223172" cy="6858000"/>
          </a:xfrm>
          <a:prstGeom prst="rect">
            <a:avLst/>
          </a:prstGeom>
        </p:spPr>
      </p:pic>
      <p:grpSp>
        <p:nvGrpSpPr>
          <p:cNvPr id="11" name="组合 10">
            <a:extLst>
              <a:ext uri="{FF2B5EF4-FFF2-40B4-BE49-F238E27FC236}">
                <a16:creationId xmlns:a16="http://schemas.microsoft.com/office/drawing/2014/main" id="{B4FA277F-F04B-4F92-AEFE-A6D7372FF681}"/>
              </a:ext>
            </a:extLst>
          </p:cNvPr>
          <p:cNvGrpSpPr/>
          <p:nvPr userDrawn="1"/>
        </p:nvGrpSpPr>
        <p:grpSpPr>
          <a:xfrm>
            <a:off x="348916" y="920293"/>
            <a:ext cx="11393905" cy="5415384"/>
            <a:chOff x="415" y="1273"/>
            <a:chExt cx="18369" cy="9041"/>
          </a:xfrm>
          <a:solidFill>
            <a:schemeClr val="bg1"/>
          </a:solidFill>
          <a:effectLst>
            <a:outerShdw blurRad="381000" sx="101000" sy="101000" algn="ctr" rotWithShape="0">
              <a:prstClr val="black">
                <a:alpha val="40000"/>
              </a:prstClr>
            </a:outerShdw>
          </a:effectLst>
        </p:grpSpPr>
        <p:sp>
          <p:nvSpPr>
            <p:cNvPr id="12" name="矩形 11">
              <a:extLst>
                <a:ext uri="{FF2B5EF4-FFF2-40B4-BE49-F238E27FC236}">
                  <a16:creationId xmlns:a16="http://schemas.microsoft.com/office/drawing/2014/main" id="{900DA892-FE35-4837-B68D-E052BC8AC8AB}"/>
                </a:ext>
              </a:extLst>
            </p:cNvPr>
            <p:cNvSpPr/>
            <p:nvPr userDrawn="1"/>
          </p:nvSpPr>
          <p:spPr>
            <a:xfrm>
              <a:off x="415" y="1527"/>
              <a:ext cx="18369" cy="87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3" name="等腰三角形 22">
              <a:extLst>
                <a:ext uri="{FF2B5EF4-FFF2-40B4-BE49-F238E27FC236}">
                  <a16:creationId xmlns:a16="http://schemas.microsoft.com/office/drawing/2014/main" id="{65DFFC92-3553-4DEE-8018-C82109D6BBFC}"/>
                </a:ext>
              </a:extLst>
            </p:cNvPr>
            <p:cNvSpPr/>
            <p:nvPr userDrawn="1"/>
          </p:nvSpPr>
          <p:spPr>
            <a:xfrm>
              <a:off x="16150" y="1273"/>
              <a:ext cx="1269" cy="28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grpSp>
      <p:sp>
        <p:nvSpPr>
          <p:cNvPr id="14" name="文本框 15">
            <a:extLst>
              <a:ext uri="{FF2B5EF4-FFF2-40B4-BE49-F238E27FC236}">
                <a16:creationId xmlns:a16="http://schemas.microsoft.com/office/drawing/2014/main" id="{0A44E00E-EAE0-4CB7-85C6-40F5CFC4C2EA}"/>
              </a:ext>
            </a:extLst>
          </p:cNvPr>
          <p:cNvSpPr txBox="1"/>
          <p:nvPr userDrawn="1"/>
        </p:nvSpPr>
        <p:spPr>
          <a:xfrm>
            <a:off x="924622" y="338159"/>
            <a:ext cx="1569660"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300" normalizeH="0" baseline="0" noProof="0" dirty="0">
                <a:ln>
                  <a:noFill/>
                </a:ln>
                <a:solidFill>
                  <a:srgbClr val="969696"/>
                </a:solidFill>
                <a:effectLst/>
                <a:uLnTx/>
                <a:uFillTx/>
                <a:latin typeface="微软雅黑" panose="020B0503020204020204" pitchFamily="34" charset="-122"/>
                <a:ea typeface="微软雅黑" panose="020B0503020204020204" pitchFamily="34" charset="-122"/>
                <a:cs typeface="+mn-cs"/>
                <a:sym typeface="+mn-ea"/>
              </a:rPr>
              <a:t>节气详解</a:t>
            </a:r>
          </a:p>
        </p:txBody>
      </p:sp>
      <p:sp>
        <p:nvSpPr>
          <p:cNvPr id="15" name="矩形 14">
            <a:extLst>
              <a:ext uri="{FF2B5EF4-FFF2-40B4-BE49-F238E27FC236}">
                <a16:creationId xmlns:a16="http://schemas.microsoft.com/office/drawing/2014/main" id="{E04AB9CE-C4BC-407B-B26D-F3E5FE314721}"/>
              </a:ext>
            </a:extLst>
          </p:cNvPr>
          <p:cNvSpPr/>
          <p:nvPr userDrawn="1"/>
        </p:nvSpPr>
        <p:spPr>
          <a:xfrm>
            <a:off x="1270668" y="798534"/>
            <a:ext cx="876300" cy="720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969696"/>
              </a:solidFill>
              <a:effectLst/>
              <a:uLnTx/>
              <a:uFillTx/>
              <a:latin typeface="微软雅黑" panose="020B0503020204020204" pitchFamily="34" charset="-122"/>
              <a:ea typeface="微软雅黑" panose="020B0503020204020204" pitchFamily="34" charset="-122"/>
              <a:cs typeface="+mn-cs"/>
              <a:sym typeface="+mn-ea"/>
            </a:endParaRPr>
          </a:p>
        </p:txBody>
      </p:sp>
      <p:sp>
        <p:nvSpPr>
          <p:cNvPr id="16" name="文本框 25">
            <a:extLst>
              <a:ext uri="{FF2B5EF4-FFF2-40B4-BE49-F238E27FC236}">
                <a16:creationId xmlns:a16="http://schemas.microsoft.com/office/drawing/2014/main" id="{4C611BF7-041A-4799-9667-6FE33550BD22}"/>
              </a:ext>
            </a:extLst>
          </p:cNvPr>
          <p:cNvSpPr txBox="1"/>
          <p:nvPr userDrawn="1"/>
        </p:nvSpPr>
        <p:spPr>
          <a:xfrm>
            <a:off x="3925603"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sym typeface="+mn-ea"/>
              </a:rPr>
              <a:t>民俗特点</a:t>
            </a:r>
          </a:p>
        </p:txBody>
      </p:sp>
      <p:sp>
        <p:nvSpPr>
          <p:cNvPr id="17" name="矩形 16">
            <a:extLst>
              <a:ext uri="{FF2B5EF4-FFF2-40B4-BE49-F238E27FC236}">
                <a16:creationId xmlns:a16="http://schemas.microsoft.com/office/drawing/2014/main" id="{F58C868E-8C85-429C-A678-3B818E6DB2E2}"/>
              </a:ext>
            </a:extLst>
          </p:cNvPr>
          <p:cNvSpPr/>
          <p:nvPr userDrawn="1"/>
        </p:nvSpPr>
        <p:spPr>
          <a:xfrm>
            <a:off x="4264058" y="798534"/>
            <a:ext cx="8763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sp>
        <p:nvSpPr>
          <p:cNvPr id="18" name="文本框 29">
            <a:extLst>
              <a:ext uri="{FF2B5EF4-FFF2-40B4-BE49-F238E27FC236}">
                <a16:creationId xmlns:a16="http://schemas.microsoft.com/office/drawing/2014/main" id="{EB5C3609-050F-4057-8666-F17EB558AFE7}"/>
              </a:ext>
            </a:extLst>
          </p:cNvPr>
          <p:cNvSpPr txBox="1"/>
          <p:nvPr userDrawn="1"/>
        </p:nvSpPr>
        <p:spPr>
          <a:xfrm>
            <a:off x="6764688"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sym typeface="+mn-ea"/>
              </a:rPr>
              <a:t>芒种饮食</a:t>
            </a:r>
          </a:p>
        </p:txBody>
      </p:sp>
      <p:sp>
        <p:nvSpPr>
          <p:cNvPr id="19" name="矩形 18">
            <a:extLst>
              <a:ext uri="{FF2B5EF4-FFF2-40B4-BE49-F238E27FC236}">
                <a16:creationId xmlns:a16="http://schemas.microsoft.com/office/drawing/2014/main" id="{8636186C-2DBF-437F-908C-E9804071AB7A}"/>
              </a:ext>
            </a:extLst>
          </p:cNvPr>
          <p:cNvSpPr/>
          <p:nvPr userDrawn="1"/>
        </p:nvSpPr>
        <p:spPr>
          <a:xfrm>
            <a:off x="7103143" y="798534"/>
            <a:ext cx="8763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0" name="文本框 32">
            <a:extLst>
              <a:ext uri="{FF2B5EF4-FFF2-40B4-BE49-F238E27FC236}">
                <a16:creationId xmlns:a16="http://schemas.microsoft.com/office/drawing/2014/main" id="{5A192F6D-D208-462F-9531-A8DFB3DDB4CF}"/>
              </a:ext>
            </a:extLst>
          </p:cNvPr>
          <p:cNvSpPr txBox="1"/>
          <p:nvPr userDrawn="1"/>
        </p:nvSpPr>
        <p:spPr>
          <a:xfrm>
            <a:off x="9681243"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相关农谚</a:t>
            </a:r>
          </a:p>
        </p:txBody>
      </p:sp>
      <p:sp>
        <p:nvSpPr>
          <p:cNvPr id="21" name="矩形 20">
            <a:extLst>
              <a:ext uri="{FF2B5EF4-FFF2-40B4-BE49-F238E27FC236}">
                <a16:creationId xmlns:a16="http://schemas.microsoft.com/office/drawing/2014/main" id="{C77D0566-7ADE-4E79-ACB1-BB9B3109EB0C}"/>
              </a:ext>
            </a:extLst>
          </p:cNvPr>
          <p:cNvSpPr/>
          <p:nvPr userDrawn="1"/>
        </p:nvSpPr>
        <p:spPr>
          <a:xfrm>
            <a:off x="10019698" y="798534"/>
            <a:ext cx="8763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22" name="图片 21">
            <a:extLst>
              <a:ext uri="{FF2B5EF4-FFF2-40B4-BE49-F238E27FC236}">
                <a16:creationId xmlns:a16="http://schemas.microsoft.com/office/drawing/2014/main" id="{FF4404A7-3DDC-4E91-BCC8-45EEF673C75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48917" y="156888"/>
            <a:ext cx="11393904" cy="6178789"/>
          </a:xfrm>
          <a:prstGeom prst="rect">
            <a:avLst/>
          </a:prstGeom>
        </p:spPr>
      </p:pic>
      <p:sp>
        <p:nvSpPr>
          <p:cNvPr id="24" name="Rectangle 23">
            <a:extLst>
              <a:ext uri="{FF2B5EF4-FFF2-40B4-BE49-F238E27FC236}">
                <a16:creationId xmlns:a16="http://schemas.microsoft.com/office/drawing/2014/main" id="{2B650051-BC56-4D4A-8E1A-B044D3C42ADD}"/>
              </a:ext>
            </a:extLst>
          </p:cNvPr>
          <p:cNvSpPr/>
          <p:nvPr userDrawn="1"/>
        </p:nvSpPr>
        <p:spPr>
          <a:xfrm>
            <a:off x="2969246" y="119364"/>
            <a:ext cx="108395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FBE9EB"/>
                </a:solidFill>
                <a:effectLst/>
                <a:uLnTx/>
                <a:uFillTx/>
                <a:latin typeface="微软雅黑" panose="020F0502020204030204"/>
                <a:ea typeface="微软雅黑"/>
                <a:cs typeface="+mn-cs"/>
              </a:rPr>
              <a:t>Ms</a:t>
            </a:r>
            <a:r>
              <a:rPr kumimoji="0" lang="en-US" sz="1000" b="0" i="0" u="none" strike="noStrike" kern="1200" cap="none" spc="0" normalizeH="0" baseline="0" noProof="0" dirty="0">
                <a:ln>
                  <a:noFill/>
                </a:ln>
                <a:solidFill>
                  <a:srgbClr val="FBE9EB"/>
                </a:solidFill>
                <a:effectLst/>
                <a:uLnTx/>
                <a:uFillTx/>
                <a:latin typeface="微软雅黑" panose="020F0502020204030204"/>
                <a:ea typeface="微软雅黑"/>
                <a:cs typeface="+mn-cs"/>
              </a:rPr>
              <a:t> Ngoc Phan</a:t>
            </a:r>
          </a:p>
        </p:txBody>
      </p:sp>
    </p:spTree>
    <p:extLst>
      <p:ext uri="{BB962C8B-B14F-4D97-AF65-F5344CB8AC3E}">
        <p14:creationId xmlns:p14="http://schemas.microsoft.com/office/powerpoint/2010/main" val="12820104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624733-79D2-4EE4-8477-A23E39BA0C4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30A3DEE-7F4C-414B-9013-A65A254BFA4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7E184E-8B76-4D12-B077-132C6B8E8C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4" name="页脚占位符 3">
            <a:extLst>
              <a:ext uri="{FF2B5EF4-FFF2-40B4-BE49-F238E27FC236}">
                <a16:creationId xmlns:a16="http://schemas.microsoft.com/office/drawing/2014/main" id="{1D950D36-C280-4AD4-B31B-9C216F7BA3F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5" name="灯片编号占位符 4">
            <a:extLst>
              <a:ext uri="{FF2B5EF4-FFF2-40B4-BE49-F238E27FC236}">
                <a16:creationId xmlns:a16="http://schemas.microsoft.com/office/drawing/2014/main" id="{BA8B9412-A53F-429D-B2BB-7236146F76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D866-1910-4B43-BBA0-5BB3FF856FF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2811238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82FAD5-F2C1-43DC-9FFD-C5D6EFFF932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7E184E-8B76-4D12-B077-132C6B8E8C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3" name="页脚占位符 2">
            <a:extLst>
              <a:ext uri="{FF2B5EF4-FFF2-40B4-BE49-F238E27FC236}">
                <a16:creationId xmlns:a16="http://schemas.microsoft.com/office/drawing/2014/main" id="{30D928DD-6DD5-44B4-A946-67331D07441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4" name="灯片编号占位符 3">
            <a:extLst>
              <a:ext uri="{FF2B5EF4-FFF2-40B4-BE49-F238E27FC236}">
                <a16:creationId xmlns:a16="http://schemas.microsoft.com/office/drawing/2014/main" id="{D5FC0994-8FE6-4468-BF52-7948C14852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D866-1910-4B43-BBA0-5BB3FF856FF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5172858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95AF07B-2C95-451F-AE74-B5E9E845571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EFC7C41-E7C0-4417-A0D7-A5D123BEBC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3BE3261-991A-45E2-95F1-8FC5021521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1FA7E2C-90E9-48BD-BC77-9F30A471C5E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7E184E-8B76-4D12-B077-132C6B8E8C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页脚占位符 5">
            <a:extLst>
              <a:ext uri="{FF2B5EF4-FFF2-40B4-BE49-F238E27FC236}">
                <a16:creationId xmlns:a16="http://schemas.microsoft.com/office/drawing/2014/main" id="{97AE2F33-5B69-4522-B4E7-B20A8AE7E01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7" name="灯片编号占位符 6">
            <a:extLst>
              <a:ext uri="{FF2B5EF4-FFF2-40B4-BE49-F238E27FC236}">
                <a16:creationId xmlns:a16="http://schemas.microsoft.com/office/drawing/2014/main" id="{E3F3E7E3-BA47-4731-96D2-7A2EF8984AC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D866-1910-4B43-BBA0-5BB3FF856FF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621054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38809E55-4411-435A-931E-51657315AD1F}"/>
              </a:ext>
            </a:extLst>
          </p:cNvPr>
          <p:cNvSpPr>
            <a:spLocks noGrp="1"/>
          </p:cNvSpPr>
          <p:nvPr>
            <p:ph type="dt" sz="half" idx="10"/>
          </p:nvPr>
        </p:nvSpPr>
        <p:spPr/>
        <p:txBody>
          <a:bodyPr/>
          <a:lstStyle/>
          <a:p>
            <a:fld id="{998D52B5-C00C-477D-B006-73F408B04E71}" type="datetimeFigureOut">
              <a:rPr lang="en-US" smtClean="0"/>
              <a:t>7/1/23</a:t>
            </a:fld>
            <a:endParaRPr lang="en-US"/>
          </a:p>
        </p:txBody>
      </p:sp>
      <p:sp>
        <p:nvSpPr>
          <p:cNvPr id="3" name="Chỗ dành sẵn cho Chân trang 2">
            <a:extLst>
              <a:ext uri="{FF2B5EF4-FFF2-40B4-BE49-F238E27FC236}">
                <a16:creationId xmlns:a16="http://schemas.microsoft.com/office/drawing/2014/main" id="{90004D80-66AF-4941-B3AA-371C0D828927}"/>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01E73B7B-4A8C-4B52-ABFD-804FFC45C7CB}"/>
              </a:ext>
            </a:extLst>
          </p:cNvPr>
          <p:cNvSpPr>
            <a:spLocks noGrp="1"/>
          </p:cNvSpPr>
          <p:nvPr>
            <p:ph type="sldNum" sz="quarter" idx="12"/>
          </p:nvPr>
        </p:nvSpPr>
        <p:spPr/>
        <p:txBody>
          <a:bodyPr/>
          <a:lstStyle/>
          <a:p>
            <a:fld id="{F28F44C5-8F75-460E-8415-02353843F4D0}" type="slidenum">
              <a:rPr lang="en-US" smtClean="0"/>
              <a:t>‹#›</a:t>
            </a:fld>
            <a:endParaRPr lang="en-US"/>
          </a:p>
        </p:txBody>
      </p:sp>
    </p:spTree>
    <p:extLst>
      <p:ext uri="{BB962C8B-B14F-4D97-AF65-F5344CB8AC3E}">
        <p14:creationId xmlns:p14="http://schemas.microsoft.com/office/powerpoint/2010/main" val="266894324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C58302-D00F-4DDD-8C1A-74F886D8432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1D9CD50-044E-4859-BB34-251F31BC24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342813F-EE56-44EB-8740-21F134A4F3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4B252E1-351C-4EF5-8387-8B312E4C22F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7E184E-8B76-4D12-B077-132C6B8E8C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页脚占位符 5">
            <a:extLst>
              <a:ext uri="{FF2B5EF4-FFF2-40B4-BE49-F238E27FC236}">
                <a16:creationId xmlns:a16="http://schemas.microsoft.com/office/drawing/2014/main" id="{9A16E60F-1F64-44EC-837B-86A8E6BF69E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7" name="灯片编号占位符 6">
            <a:extLst>
              <a:ext uri="{FF2B5EF4-FFF2-40B4-BE49-F238E27FC236}">
                <a16:creationId xmlns:a16="http://schemas.microsoft.com/office/drawing/2014/main" id="{18B2000D-4297-4959-B7BB-C3892F9EB6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D866-1910-4B43-BBA0-5BB3FF856FF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6662179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1_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C58302-D00F-4DDD-8C1A-74F886D8432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1D9CD50-044E-4859-BB34-251F31BC24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342813F-EE56-44EB-8740-21F134A4F3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4B252E1-351C-4EF5-8387-8B312E4C22F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7E184E-8B76-4D12-B077-132C6B8E8C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页脚占位符 5">
            <a:extLst>
              <a:ext uri="{FF2B5EF4-FFF2-40B4-BE49-F238E27FC236}">
                <a16:creationId xmlns:a16="http://schemas.microsoft.com/office/drawing/2014/main" id="{9A16E60F-1F64-44EC-837B-86A8E6BF69E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7" name="灯片编号占位符 6">
            <a:extLst>
              <a:ext uri="{FF2B5EF4-FFF2-40B4-BE49-F238E27FC236}">
                <a16:creationId xmlns:a16="http://schemas.microsoft.com/office/drawing/2014/main" id="{18B2000D-4297-4959-B7BB-C3892F9EB6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D866-1910-4B43-BBA0-5BB3FF856FF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9" name="TextBox 8"/>
          <p:cNvSpPr txBox="1"/>
          <p:nvPr userDrawn="1"/>
        </p:nvSpPr>
        <p:spPr>
          <a:xfrm>
            <a:off x="1293555" y="6739570"/>
            <a:ext cx="1440159" cy="118430"/>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black"/>
                </a:solidFill>
                <a:effectLst/>
                <a:uLnTx/>
                <a:uFillTx/>
                <a:latin typeface="微软雅黑" panose="020F0502020204030204"/>
                <a:ea typeface="微软雅黑"/>
                <a:cs typeface="+mn-cs"/>
                <a:hlinkClick r:id="rId2"/>
              </a:rPr>
              <a:t>节日</a:t>
            </a:r>
            <a:r>
              <a:rPr kumimoji="0" lang="en-US" altLang="zh-CN" sz="100" b="0" i="0" u="none" strike="noStrike" kern="0" cap="none" spc="0" normalizeH="0" baseline="0" noProof="0" dirty="0">
                <a:ln>
                  <a:noFill/>
                </a:ln>
                <a:solidFill>
                  <a:prstClr val="black"/>
                </a:solidFill>
                <a:effectLst/>
                <a:uLnTx/>
                <a:uFillTx/>
                <a:latin typeface="微软雅黑" panose="020F0502020204030204"/>
                <a:ea typeface="微软雅黑"/>
                <a:cs typeface="+mn-cs"/>
                <a:hlinkClick r:id="rId2"/>
              </a:rPr>
              <a:t>PPT</a:t>
            </a:r>
            <a:r>
              <a:rPr kumimoji="0" lang="zh-CN" altLang="en-US" sz="100" b="0" i="0" u="none" strike="noStrike" kern="0" cap="none" spc="0" normalizeH="0" baseline="0" noProof="0" dirty="0">
                <a:ln>
                  <a:noFill/>
                </a:ln>
                <a:solidFill>
                  <a:prstClr val="black"/>
                </a:solidFill>
                <a:effectLst/>
                <a:uLnTx/>
                <a:uFillTx/>
                <a:latin typeface="微软雅黑" panose="020F0502020204030204"/>
                <a:ea typeface="微软雅黑"/>
                <a:cs typeface="+mn-cs"/>
                <a:hlinkClick r:id="rId2"/>
              </a:rPr>
              <a:t>模板</a:t>
            </a:r>
            <a:r>
              <a:rPr kumimoji="0" lang="zh-CN" altLang="en-US" sz="100" b="0" i="0" u="none" strike="noStrike" kern="0" cap="none" spc="0" normalizeH="0" baseline="0" noProof="0" dirty="0">
                <a:ln>
                  <a:noFill/>
                </a:ln>
                <a:solidFill>
                  <a:prstClr val="black"/>
                </a:solidFill>
                <a:effectLst/>
                <a:uLnTx/>
                <a:uFillTx/>
                <a:latin typeface="微软雅黑" panose="020F0502020204030204"/>
                <a:ea typeface="微软雅黑"/>
                <a:cs typeface="+mn-cs"/>
              </a:rPr>
              <a:t> </a:t>
            </a:r>
            <a:r>
              <a:rPr kumimoji="0" lang="en-US" altLang="zh-CN" sz="100" b="0" i="0" u="none" strike="noStrike" kern="0" cap="none" spc="0" normalizeH="0" baseline="0" noProof="0" dirty="0">
                <a:ln>
                  <a:noFill/>
                </a:ln>
                <a:solidFill>
                  <a:prstClr val="black"/>
                </a:solidFill>
                <a:effectLst/>
                <a:uLnTx/>
                <a:uFillTx/>
                <a:latin typeface="微软雅黑" panose="020F0502020204030204"/>
                <a:ea typeface="微软雅黑"/>
                <a:cs typeface="+mn-cs"/>
              </a:rPr>
              <a:t>http://www.1ppt.com/jieri/</a:t>
            </a:r>
          </a:p>
        </p:txBody>
      </p:sp>
    </p:spTree>
    <p:extLst>
      <p:ext uri="{BB962C8B-B14F-4D97-AF65-F5344CB8AC3E}">
        <p14:creationId xmlns:p14="http://schemas.microsoft.com/office/powerpoint/2010/main" val="39184327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AF0BDB4-DB29-4DDC-92AA-2D6C14F477E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EBCAB77-4E5B-4363-BC20-C572FAFE236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887610F-D9FB-4878-A243-C749506CF01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7E184E-8B76-4D12-B077-132C6B8E8C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5" name="页脚占位符 4">
            <a:extLst>
              <a:ext uri="{FF2B5EF4-FFF2-40B4-BE49-F238E27FC236}">
                <a16:creationId xmlns:a16="http://schemas.microsoft.com/office/drawing/2014/main" id="{F38DEC2C-1C88-4F54-9D7A-C2EFCD8486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灯片编号占位符 5">
            <a:extLst>
              <a:ext uri="{FF2B5EF4-FFF2-40B4-BE49-F238E27FC236}">
                <a16:creationId xmlns:a16="http://schemas.microsoft.com/office/drawing/2014/main" id="{CD9805E2-B596-44A2-9E87-E9F29B277C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D866-1910-4B43-BBA0-5BB3FF856FF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3826998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63415E8-12B8-49DF-8F84-3F9F02BE410C}"/>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B079765-E0AD-4245-B539-798CB87441E7}"/>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FB76B44-7520-4702-BDB2-A3A810C8443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7E184E-8B76-4D12-B077-132C6B8E8C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5" name="页脚占位符 4">
            <a:extLst>
              <a:ext uri="{FF2B5EF4-FFF2-40B4-BE49-F238E27FC236}">
                <a16:creationId xmlns:a16="http://schemas.microsoft.com/office/drawing/2014/main" id="{9CC4FE2A-02C5-4168-80E9-78711DEC4C3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灯片编号占位符 5">
            <a:extLst>
              <a:ext uri="{FF2B5EF4-FFF2-40B4-BE49-F238E27FC236}">
                <a16:creationId xmlns:a16="http://schemas.microsoft.com/office/drawing/2014/main" id="{A9C30321-7CDF-42C2-89A8-93D0D22491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D866-1910-4B43-BBA0-5BB3FF856FF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5454551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BEBA8EAE-BF5A-486C-A8C5-ECC9F3942E4B}">
                <a14:imgProps xmlns:a14="http://schemas.microsoft.com/office/drawing/2010/main">
                  <a14:imgLayer>
                    <a14:imgEffect>
                      <a14:artisticBlur/>
                    </a14:imgEffect>
                  </a14:imgLayer>
                </a14:imgProps>
              </a:ext>
              <a:ext uri="{28A0092B-C50C-407E-A947-70E740481C1C}">
                <a14:useLocalDpi xmlns:a14="http://schemas.microsoft.com/office/drawing/2010/main" val="0"/>
              </a:ext>
            </a:extLst>
          </a:blip>
          <a:srcRect l="5562" r="5562"/>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3" name="矩形: 圆角 2"/>
          <p:cNvSpPr/>
          <p:nvPr userDrawn="1"/>
        </p:nvSpPr>
        <p:spPr>
          <a:xfrm>
            <a:off x="148542" y="119364"/>
            <a:ext cx="11894916" cy="6619272"/>
          </a:xfrm>
          <a:prstGeom prst="roundRect">
            <a:avLst>
              <a:gd name="adj" fmla="val 5528"/>
            </a:avLst>
          </a:prstGeom>
          <a:solidFill>
            <a:schemeClr val="bg1">
              <a:alpha val="78000"/>
            </a:schemeClr>
          </a:solidFill>
          <a:ln>
            <a:solidFill>
              <a:srgbClr val="C814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l="62094" t="45149" r="14189" b="165"/>
          <a:stretch/>
        </p:blipFill>
        <p:spPr>
          <a:xfrm>
            <a:off x="10683433" y="5318118"/>
            <a:ext cx="1335901" cy="1539882"/>
          </a:xfrm>
          <a:prstGeom prst="rect">
            <a:avLst/>
          </a:prstGeom>
        </p:spPr>
      </p:pic>
      <p:sp>
        <p:nvSpPr>
          <p:cNvPr id="4" name="Rectangle 3">
            <a:extLst>
              <a:ext uri="{FF2B5EF4-FFF2-40B4-BE49-F238E27FC236}">
                <a16:creationId xmlns:a16="http://schemas.microsoft.com/office/drawing/2014/main" id="{EA5C3352-6CE1-4CD8-AE1A-9E85A9011B84}"/>
              </a:ext>
            </a:extLst>
          </p:cNvPr>
          <p:cNvSpPr/>
          <p:nvPr userDrawn="1"/>
        </p:nvSpPr>
        <p:spPr>
          <a:xfrm>
            <a:off x="2969246" y="119364"/>
            <a:ext cx="108395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FBE9EB"/>
                </a:solidFill>
                <a:effectLst/>
                <a:uLnTx/>
                <a:uFillTx/>
                <a:latin typeface="微软雅黑" panose="020F0502020204030204"/>
                <a:ea typeface="微软雅黑"/>
                <a:cs typeface="+mn-cs"/>
              </a:rPr>
              <a:t>Ms</a:t>
            </a:r>
            <a:r>
              <a:rPr kumimoji="0" lang="en-US" sz="1000" b="0" i="0" u="none" strike="noStrike" kern="1200" cap="none" spc="0" normalizeH="0" baseline="0" noProof="0" dirty="0">
                <a:ln>
                  <a:noFill/>
                </a:ln>
                <a:solidFill>
                  <a:srgbClr val="FBE9EB"/>
                </a:solidFill>
                <a:effectLst/>
                <a:uLnTx/>
                <a:uFillTx/>
                <a:latin typeface="微软雅黑" panose="020F0502020204030204"/>
                <a:ea typeface="微软雅黑"/>
                <a:cs typeface="+mn-cs"/>
              </a:rPr>
              <a:t> Ngoc Phan</a:t>
            </a:r>
          </a:p>
        </p:txBody>
      </p:sp>
    </p:spTree>
    <p:extLst>
      <p:ext uri="{BB962C8B-B14F-4D97-AF65-F5344CB8AC3E}">
        <p14:creationId xmlns:p14="http://schemas.microsoft.com/office/powerpoint/2010/main" val="1305409705"/>
      </p:ext>
    </p:extLst>
  </p:cSld>
  <p:clrMapOvr>
    <a:masterClrMapping/>
  </p:clrMapOvr>
  <p:extLst>
    <p:ext uri="{DCECCB84-F9BA-43D5-87BE-67443E8EF086}">
      <p15:sldGuideLst xmlns:p15="http://schemas.microsoft.com/office/powerpoint/2012/main">
        <p15:guide id="1" orient="horz" pos="2160">
          <p15:clr>
            <a:srgbClr val="FBAE40"/>
          </p15:clr>
        </p15:guide>
        <p15:guide id="2" pos="883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257452-E625-4A34-9EEE-3CD8A6847773}"/>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A6F7D59-65C6-4E7E-95EE-85502D6CF0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CDC5CD5-EFB4-472E-9866-D5C6074989A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7E184E-8B76-4D12-B077-132C6B8E8C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5" name="页脚占位符 4">
            <a:extLst>
              <a:ext uri="{FF2B5EF4-FFF2-40B4-BE49-F238E27FC236}">
                <a16:creationId xmlns:a16="http://schemas.microsoft.com/office/drawing/2014/main" id="{84D61304-7646-4440-AE65-7E6C949E284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灯片编号占位符 5">
            <a:extLst>
              <a:ext uri="{FF2B5EF4-FFF2-40B4-BE49-F238E27FC236}">
                <a16:creationId xmlns:a16="http://schemas.microsoft.com/office/drawing/2014/main" id="{83D1D935-DC41-4668-BEAF-E2CDD462F7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D866-1910-4B43-BBA0-5BB3FF856FF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1597634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7" name="图片 26">
            <a:extLst>
              <a:ext uri="{FF2B5EF4-FFF2-40B4-BE49-F238E27FC236}">
                <a16:creationId xmlns:a16="http://schemas.microsoft.com/office/drawing/2014/main" id="{FBD1D8F9-1220-4385-AA51-BD07D11810E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172" y="0"/>
            <a:ext cx="12223172" cy="6858000"/>
          </a:xfrm>
          <a:prstGeom prst="rect">
            <a:avLst/>
          </a:prstGeom>
        </p:spPr>
      </p:pic>
      <p:grpSp>
        <p:nvGrpSpPr>
          <p:cNvPr id="7" name="组合 6">
            <a:extLst>
              <a:ext uri="{FF2B5EF4-FFF2-40B4-BE49-F238E27FC236}">
                <a16:creationId xmlns:a16="http://schemas.microsoft.com/office/drawing/2014/main" id="{FA811433-D457-4C34-B5D6-7E3137154618}"/>
              </a:ext>
            </a:extLst>
          </p:cNvPr>
          <p:cNvGrpSpPr/>
          <p:nvPr userDrawn="1"/>
        </p:nvGrpSpPr>
        <p:grpSpPr>
          <a:xfrm>
            <a:off x="348916" y="920293"/>
            <a:ext cx="11393905" cy="5415384"/>
            <a:chOff x="415" y="1273"/>
            <a:chExt cx="18369" cy="9041"/>
          </a:xfrm>
          <a:solidFill>
            <a:schemeClr val="bg1"/>
          </a:solidFill>
          <a:effectLst>
            <a:outerShdw blurRad="381000" sx="101000" sy="101000" algn="ctr" rotWithShape="0">
              <a:prstClr val="black">
                <a:alpha val="40000"/>
              </a:prstClr>
            </a:outerShdw>
          </a:effectLst>
        </p:grpSpPr>
        <p:sp>
          <p:nvSpPr>
            <p:cNvPr id="8" name="矩形 7">
              <a:extLst>
                <a:ext uri="{FF2B5EF4-FFF2-40B4-BE49-F238E27FC236}">
                  <a16:creationId xmlns:a16="http://schemas.microsoft.com/office/drawing/2014/main" id="{E95A22DC-B9BB-4B99-AF70-6B7FAC196C76}"/>
                </a:ext>
              </a:extLst>
            </p:cNvPr>
            <p:cNvSpPr/>
            <p:nvPr userDrawn="1"/>
          </p:nvSpPr>
          <p:spPr>
            <a:xfrm>
              <a:off x="415" y="1527"/>
              <a:ext cx="18369" cy="87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sp>
          <p:nvSpPr>
            <p:cNvPr id="9" name="等腰三角形 8">
              <a:extLst>
                <a:ext uri="{FF2B5EF4-FFF2-40B4-BE49-F238E27FC236}">
                  <a16:creationId xmlns:a16="http://schemas.microsoft.com/office/drawing/2014/main" id="{76D98D9C-BA61-4C5A-ACFF-C02D599475A9}"/>
                </a:ext>
              </a:extLst>
            </p:cNvPr>
            <p:cNvSpPr/>
            <p:nvPr userDrawn="1"/>
          </p:nvSpPr>
          <p:spPr>
            <a:xfrm>
              <a:off x="2122" y="1273"/>
              <a:ext cx="1269" cy="28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cs"/>
                <a:sym typeface="+mn-ea"/>
              </a:endParaRPr>
            </a:p>
          </p:txBody>
        </p:sp>
      </p:grpSp>
      <p:sp>
        <p:nvSpPr>
          <p:cNvPr id="18" name="文本框 15">
            <a:extLst>
              <a:ext uri="{FF2B5EF4-FFF2-40B4-BE49-F238E27FC236}">
                <a16:creationId xmlns:a16="http://schemas.microsoft.com/office/drawing/2014/main" id="{66CA182D-433D-4F47-845C-023D6D96029D}"/>
              </a:ext>
            </a:extLst>
          </p:cNvPr>
          <p:cNvSpPr txBox="1"/>
          <p:nvPr userDrawn="1"/>
        </p:nvSpPr>
        <p:spPr>
          <a:xfrm>
            <a:off x="924622" y="338159"/>
            <a:ext cx="1569660"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30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节气详解</a:t>
            </a:r>
          </a:p>
        </p:txBody>
      </p:sp>
      <p:sp>
        <p:nvSpPr>
          <p:cNvPr id="19" name="矩形 18">
            <a:extLst>
              <a:ext uri="{FF2B5EF4-FFF2-40B4-BE49-F238E27FC236}">
                <a16:creationId xmlns:a16="http://schemas.microsoft.com/office/drawing/2014/main" id="{7553FF74-85C7-4F95-A854-4C437CDBC569}"/>
              </a:ext>
            </a:extLst>
          </p:cNvPr>
          <p:cNvSpPr/>
          <p:nvPr userDrawn="1"/>
        </p:nvSpPr>
        <p:spPr>
          <a:xfrm>
            <a:off x="1270668" y="798534"/>
            <a:ext cx="8763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sp>
        <p:nvSpPr>
          <p:cNvPr id="20" name="文本框 25">
            <a:extLst>
              <a:ext uri="{FF2B5EF4-FFF2-40B4-BE49-F238E27FC236}">
                <a16:creationId xmlns:a16="http://schemas.microsoft.com/office/drawing/2014/main" id="{EF4189CF-2625-4206-B4C8-81E903FF6093}"/>
              </a:ext>
            </a:extLst>
          </p:cNvPr>
          <p:cNvSpPr txBox="1"/>
          <p:nvPr userDrawn="1"/>
        </p:nvSpPr>
        <p:spPr>
          <a:xfrm>
            <a:off x="3925603"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sym typeface="+mn-ea"/>
              </a:rPr>
              <a:t>民俗特点</a:t>
            </a:r>
          </a:p>
        </p:txBody>
      </p:sp>
      <p:sp>
        <p:nvSpPr>
          <p:cNvPr id="21" name="矩形 20">
            <a:extLst>
              <a:ext uri="{FF2B5EF4-FFF2-40B4-BE49-F238E27FC236}">
                <a16:creationId xmlns:a16="http://schemas.microsoft.com/office/drawing/2014/main" id="{DFCEF9B8-51E1-4F4B-B5D7-AC72CF11F835}"/>
              </a:ext>
            </a:extLst>
          </p:cNvPr>
          <p:cNvSpPr/>
          <p:nvPr userDrawn="1"/>
        </p:nvSpPr>
        <p:spPr>
          <a:xfrm>
            <a:off x="4264058" y="798534"/>
            <a:ext cx="8763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sp>
        <p:nvSpPr>
          <p:cNvPr id="22" name="文本框 29">
            <a:extLst>
              <a:ext uri="{FF2B5EF4-FFF2-40B4-BE49-F238E27FC236}">
                <a16:creationId xmlns:a16="http://schemas.microsoft.com/office/drawing/2014/main" id="{94B20FA2-52B1-42E4-8290-4C068E4BAE60}"/>
              </a:ext>
            </a:extLst>
          </p:cNvPr>
          <p:cNvSpPr txBox="1"/>
          <p:nvPr userDrawn="1"/>
        </p:nvSpPr>
        <p:spPr>
          <a:xfrm>
            <a:off x="6764688"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sym typeface="+mn-ea"/>
              </a:rPr>
              <a:t>芒种饮食</a:t>
            </a:r>
          </a:p>
        </p:txBody>
      </p:sp>
      <p:sp>
        <p:nvSpPr>
          <p:cNvPr id="23" name="矩形 22">
            <a:extLst>
              <a:ext uri="{FF2B5EF4-FFF2-40B4-BE49-F238E27FC236}">
                <a16:creationId xmlns:a16="http://schemas.microsoft.com/office/drawing/2014/main" id="{8C219FE4-2EF9-4422-AE3D-70B73B09774B}"/>
              </a:ext>
            </a:extLst>
          </p:cNvPr>
          <p:cNvSpPr/>
          <p:nvPr userDrawn="1"/>
        </p:nvSpPr>
        <p:spPr>
          <a:xfrm>
            <a:off x="7103143" y="798534"/>
            <a:ext cx="8763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4" name="文本框 32">
            <a:extLst>
              <a:ext uri="{FF2B5EF4-FFF2-40B4-BE49-F238E27FC236}">
                <a16:creationId xmlns:a16="http://schemas.microsoft.com/office/drawing/2014/main" id="{E30802AE-87F6-4ED7-9DA0-DB9C1F1DA69D}"/>
              </a:ext>
            </a:extLst>
          </p:cNvPr>
          <p:cNvSpPr txBox="1"/>
          <p:nvPr userDrawn="1"/>
        </p:nvSpPr>
        <p:spPr>
          <a:xfrm>
            <a:off x="9681243"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sym typeface="+mn-ea"/>
              </a:rPr>
              <a:t>相关农谚</a:t>
            </a:r>
          </a:p>
        </p:txBody>
      </p:sp>
      <p:sp>
        <p:nvSpPr>
          <p:cNvPr id="25" name="矩形 24">
            <a:extLst>
              <a:ext uri="{FF2B5EF4-FFF2-40B4-BE49-F238E27FC236}">
                <a16:creationId xmlns:a16="http://schemas.microsoft.com/office/drawing/2014/main" id="{E24D909B-1492-45F0-8761-AB37D3F7D186}"/>
              </a:ext>
            </a:extLst>
          </p:cNvPr>
          <p:cNvSpPr/>
          <p:nvPr userDrawn="1"/>
        </p:nvSpPr>
        <p:spPr>
          <a:xfrm>
            <a:off x="10019698" y="798534"/>
            <a:ext cx="8763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29" name="图片 28">
            <a:extLst>
              <a:ext uri="{FF2B5EF4-FFF2-40B4-BE49-F238E27FC236}">
                <a16:creationId xmlns:a16="http://schemas.microsoft.com/office/drawing/2014/main" id="{8609751C-0CE7-4447-85B9-DF6FAC16A63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36009" y="137401"/>
            <a:ext cx="11393904" cy="6178789"/>
          </a:xfrm>
          <a:prstGeom prst="rect">
            <a:avLst/>
          </a:prstGeom>
        </p:spPr>
      </p:pic>
      <p:sp>
        <p:nvSpPr>
          <p:cNvPr id="15" name="Rectangle 14">
            <a:extLst>
              <a:ext uri="{FF2B5EF4-FFF2-40B4-BE49-F238E27FC236}">
                <a16:creationId xmlns:a16="http://schemas.microsoft.com/office/drawing/2014/main" id="{C9BB03EA-0440-492D-832C-5E71089DAF0C}"/>
              </a:ext>
            </a:extLst>
          </p:cNvPr>
          <p:cNvSpPr/>
          <p:nvPr userDrawn="1"/>
        </p:nvSpPr>
        <p:spPr>
          <a:xfrm>
            <a:off x="2969246" y="119364"/>
            <a:ext cx="108395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FBE9EB"/>
                </a:solidFill>
                <a:effectLst/>
                <a:uLnTx/>
                <a:uFillTx/>
                <a:latin typeface="微软雅黑" panose="020F0502020204030204"/>
                <a:ea typeface="微软雅黑"/>
                <a:cs typeface="+mn-cs"/>
              </a:rPr>
              <a:t>Ms</a:t>
            </a:r>
            <a:r>
              <a:rPr kumimoji="0" lang="en-US" sz="1000" b="0" i="0" u="none" strike="noStrike" kern="1200" cap="none" spc="0" normalizeH="0" baseline="0" noProof="0" dirty="0">
                <a:ln>
                  <a:noFill/>
                </a:ln>
                <a:solidFill>
                  <a:srgbClr val="FBE9EB"/>
                </a:solidFill>
                <a:effectLst/>
                <a:uLnTx/>
                <a:uFillTx/>
                <a:latin typeface="微软雅黑" panose="020F0502020204030204"/>
                <a:ea typeface="微软雅黑"/>
                <a:cs typeface="+mn-cs"/>
              </a:rPr>
              <a:t> Ngoc Phan</a:t>
            </a:r>
          </a:p>
        </p:txBody>
      </p:sp>
    </p:spTree>
    <p:extLst>
      <p:ext uri="{BB962C8B-B14F-4D97-AF65-F5344CB8AC3E}">
        <p14:creationId xmlns:p14="http://schemas.microsoft.com/office/powerpoint/2010/main" val="18057845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E426D79D-9004-4091-93D1-84CB17D3BED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172" y="0"/>
            <a:ext cx="12223172" cy="6858000"/>
          </a:xfrm>
          <a:prstGeom prst="rect">
            <a:avLst/>
          </a:prstGeom>
        </p:spPr>
      </p:pic>
      <p:grpSp>
        <p:nvGrpSpPr>
          <p:cNvPr id="21" name="组合 20">
            <a:extLst>
              <a:ext uri="{FF2B5EF4-FFF2-40B4-BE49-F238E27FC236}">
                <a16:creationId xmlns:a16="http://schemas.microsoft.com/office/drawing/2014/main" id="{70DE4D91-A48F-4EF9-9311-F448970886EB}"/>
              </a:ext>
            </a:extLst>
          </p:cNvPr>
          <p:cNvGrpSpPr/>
          <p:nvPr userDrawn="1"/>
        </p:nvGrpSpPr>
        <p:grpSpPr>
          <a:xfrm>
            <a:off x="348916" y="920293"/>
            <a:ext cx="11393905" cy="5415384"/>
            <a:chOff x="415" y="1273"/>
            <a:chExt cx="18369" cy="9041"/>
          </a:xfrm>
          <a:solidFill>
            <a:schemeClr val="bg1"/>
          </a:solidFill>
          <a:effectLst>
            <a:outerShdw blurRad="381000" sx="101000" sy="101000" algn="ctr" rotWithShape="0">
              <a:prstClr val="black">
                <a:alpha val="40000"/>
              </a:prstClr>
            </a:outerShdw>
          </a:effectLst>
        </p:grpSpPr>
        <p:sp>
          <p:nvSpPr>
            <p:cNvPr id="22" name="矩形 21">
              <a:extLst>
                <a:ext uri="{FF2B5EF4-FFF2-40B4-BE49-F238E27FC236}">
                  <a16:creationId xmlns:a16="http://schemas.microsoft.com/office/drawing/2014/main" id="{EB2BDB89-A9F2-4534-AC05-52DDB7CEE80E}"/>
                </a:ext>
              </a:extLst>
            </p:cNvPr>
            <p:cNvSpPr/>
            <p:nvPr userDrawn="1"/>
          </p:nvSpPr>
          <p:spPr>
            <a:xfrm>
              <a:off x="415" y="1527"/>
              <a:ext cx="18369" cy="87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3" name="等腰三角形 22">
              <a:extLst>
                <a:ext uri="{FF2B5EF4-FFF2-40B4-BE49-F238E27FC236}">
                  <a16:creationId xmlns:a16="http://schemas.microsoft.com/office/drawing/2014/main" id="{29645B6B-36CD-4ED5-9D4C-8196B8AF4639}"/>
                </a:ext>
              </a:extLst>
            </p:cNvPr>
            <p:cNvSpPr/>
            <p:nvPr userDrawn="1"/>
          </p:nvSpPr>
          <p:spPr>
            <a:xfrm>
              <a:off x="6799" y="1273"/>
              <a:ext cx="1269" cy="28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grpSp>
      <p:sp>
        <p:nvSpPr>
          <p:cNvPr id="24" name="文本框 15">
            <a:extLst>
              <a:ext uri="{FF2B5EF4-FFF2-40B4-BE49-F238E27FC236}">
                <a16:creationId xmlns:a16="http://schemas.microsoft.com/office/drawing/2014/main" id="{9CCF0683-2202-4C58-8202-9384FD27B46B}"/>
              </a:ext>
            </a:extLst>
          </p:cNvPr>
          <p:cNvSpPr txBox="1"/>
          <p:nvPr userDrawn="1"/>
        </p:nvSpPr>
        <p:spPr>
          <a:xfrm>
            <a:off x="924623" y="338159"/>
            <a:ext cx="1569660"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300" normalizeH="0" baseline="0" noProof="0" dirty="0">
                <a:ln>
                  <a:noFill/>
                </a:ln>
                <a:solidFill>
                  <a:srgbClr val="969696"/>
                </a:solidFill>
                <a:effectLst/>
                <a:uLnTx/>
                <a:uFillTx/>
                <a:latin typeface="微软雅黑" panose="020B0503020204020204" pitchFamily="34" charset="-122"/>
                <a:ea typeface="微软雅黑" panose="020B0503020204020204" pitchFamily="34" charset="-122"/>
                <a:cs typeface="+mn-cs"/>
                <a:sym typeface="+mn-ea"/>
              </a:rPr>
              <a:t>节气详解</a:t>
            </a:r>
          </a:p>
        </p:txBody>
      </p:sp>
      <p:sp>
        <p:nvSpPr>
          <p:cNvPr id="25" name="矩形 24">
            <a:extLst>
              <a:ext uri="{FF2B5EF4-FFF2-40B4-BE49-F238E27FC236}">
                <a16:creationId xmlns:a16="http://schemas.microsoft.com/office/drawing/2014/main" id="{772CF426-E747-4342-8258-4168DD5EE47F}"/>
              </a:ext>
            </a:extLst>
          </p:cNvPr>
          <p:cNvSpPr/>
          <p:nvPr userDrawn="1"/>
        </p:nvSpPr>
        <p:spPr>
          <a:xfrm>
            <a:off x="1270668" y="798534"/>
            <a:ext cx="876300" cy="720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969696"/>
              </a:solidFill>
              <a:effectLst/>
              <a:uLnTx/>
              <a:uFillTx/>
              <a:latin typeface="微软雅黑" panose="020B0503020204020204" pitchFamily="34" charset="-122"/>
              <a:ea typeface="微软雅黑" panose="020B0503020204020204" pitchFamily="34" charset="-122"/>
              <a:cs typeface="+mn-cs"/>
              <a:sym typeface="+mn-ea"/>
            </a:endParaRPr>
          </a:p>
        </p:txBody>
      </p:sp>
      <p:sp>
        <p:nvSpPr>
          <p:cNvPr id="26" name="文本框 25">
            <a:extLst>
              <a:ext uri="{FF2B5EF4-FFF2-40B4-BE49-F238E27FC236}">
                <a16:creationId xmlns:a16="http://schemas.microsoft.com/office/drawing/2014/main" id="{867B3CD1-3090-4BA6-9B96-EBBBD01C0307}"/>
              </a:ext>
            </a:extLst>
          </p:cNvPr>
          <p:cNvSpPr txBox="1"/>
          <p:nvPr userDrawn="1"/>
        </p:nvSpPr>
        <p:spPr>
          <a:xfrm>
            <a:off x="3925603"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30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民俗特点</a:t>
            </a:r>
          </a:p>
        </p:txBody>
      </p:sp>
      <p:sp>
        <p:nvSpPr>
          <p:cNvPr id="27" name="矩形 26">
            <a:extLst>
              <a:ext uri="{FF2B5EF4-FFF2-40B4-BE49-F238E27FC236}">
                <a16:creationId xmlns:a16="http://schemas.microsoft.com/office/drawing/2014/main" id="{FF989BED-28F3-4901-BF8B-F5999AAC5C4E}"/>
              </a:ext>
            </a:extLst>
          </p:cNvPr>
          <p:cNvSpPr/>
          <p:nvPr userDrawn="1"/>
        </p:nvSpPr>
        <p:spPr>
          <a:xfrm>
            <a:off x="4264058" y="798534"/>
            <a:ext cx="8763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sp>
        <p:nvSpPr>
          <p:cNvPr id="28" name="文本框 29">
            <a:extLst>
              <a:ext uri="{FF2B5EF4-FFF2-40B4-BE49-F238E27FC236}">
                <a16:creationId xmlns:a16="http://schemas.microsoft.com/office/drawing/2014/main" id="{EFEFE51F-B81A-4CB9-9989-8800F577BB9D}"/>
              </a:ext>
            </a:extLst>
          </p:cNvPr>
          <p:cNvSpPr txBox="1"/>
          <p:nvPr userDrawn="1"/>
        </p:nvSpPr>
        <p:spPr>
          <a:xfrm>
            <a:off x="6764688"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sym typeface="+mn-ea"/>
              </a:rPr>
              <a:t>芒种饮食</a:t>
            </a:r>
          </a:p>
        </p:txBody>
      </p:sp>
      <p:sp>
        <p:nvSpPr>
          <p:cNvPr id="29" name="矩形 28">
            <a:extLst>
              <a:ext uri="{FF2B5EF4-FFF2-40B4-BE49-F238E27FC236}">
                <a16:creationId xmlns:a16="http://schemas.microsoft.com/office/drawing/2014/main" id="{466FDE65-D8BC-4E97-A02D-013090859B3F}"/>
              </a:ext>
            </a:extLst>
          </p:cNvPr>
          <p:cNvSpPr/>
          <p:nvPr userDrawn="1"/>
        </p:nvSpPr>
        <p:spPr>
          <a:xfrm>
            <a:off x="7103143" y="798534"/>
            <a:ext cx="8763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0" name="文本框 32">
            <a:extLst>
              <a:ext uri="{FF2B5EF4-FFF2-40B4-BE49-F238E27FC236}">
                <a16:creationId xmlns:a16="http://schemas.microsoft.com/office/drawing/2014/main" id="{FF51857C-4C6C-40D3-8940-3A34C80613C5}"/>
              </a:ext>
            </a:extLst>
          </p:cNvPr>
          <p:cNvSpPr txBox="1"/>
          <p:nvPr userDrawn="1"/>
        </p:nvSpPr>
        <p:spPr>
          <a:xfrm>
            <a:off x="9681243"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sym typeface="+mn-ea"/>
              </a:rPr>
              <a:t>相关农谚</a:t>
            </a:r>
          </a:p>
        </p:txBody>
      </p:sp>
      <p:sp>
        <p:nvSpPr>
          <p:cNvPr id="31" name="矩形 30">
            <a:extLst>
              <a:ext uri="{FF2B5EF4-FFF2-40B4-BE49-F238E27FC236}">
                <a16:creationId xmlns:a16="http://schemas.microsoft.com/office/drawing/2014/main" id="{77D13830-CDD5-4395-8A39-5C68BF8FA432}"/>
              </a:ext>
            </a:extLst>
          </p:cNvPr>
          <p:cNvSpPr/>
          <p:nvPr userDrawn="1"/>
        </p:nvSpPr>
        <p:spPr>
          <a:xfrm>
            <a:off x="10019698" y="798534"/>
            <a:ext cx="8763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32" name="图片 31">
            <a:extLst>
              <a:ext uri="{FF2B5EF4-FFF2-40B4-BE49-F238E27FC236}">
                <a16:creationId xmlns:a16="http://schemas.microsoft.com/office/drawing/2014/main" id="{149E7A65-3036-47D5-A91D-B9057BF9F23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48917" y="170536"/>
            <a:ext cx="11393904" cy="6178789"/>
          </a:xfrm>
          <a:prstGeom prst="rect">
            <a:avLst/>
          </a:prstGeom>
        </p:spPr>
      </p:pic>
      <p:sp>
        <p:nvSpPr>
          <p:cNvPr id="15" name="Rectangle 14">
            <a:extLst>
              <a:ext uri="{FF2B5EF4-FFF2-40B4-BE49-F238E27FC236}">
                <a16:creationId xmlns:a16="http://schemas.microsoft.com/office/drawing/2014/main" id="{0E371AFD-3010-46DF-8F4E-C15A438D5155}"/>
              </a:ext>
            </a:extLst>
          </p:cNvPr>
          <p:cNvSpPr/>
          <p:nvPr userDrawn="1"/>
        </p:nvSpPr>
        <p:spPr>
          <a:xfrm>
            <a:off x="2969246" y="119364"/>
            <a:ext cx="108395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FBE9EB"/>
                </a:solidFill>
                <a:effectLst/>
                <a:uLnTx/>
                <a:uFillTx/>
                <a:latin typeface="微软雅黑" panose="020F0502020204030204"/>
                <a:ea typeface="微软雅黑"/>
                <a:cs typeface="+mn-cs"/>
              </a:rPr>
              <a:t>Ms</a:t>
            </a:r>
            <a:r>
              <a:rPr kumimoji="0" lang="en-US" sz="1000" b="0" i="0" u="none" strike="noStrike" kern="1200" cap="none" spc="0" normalizeH="0" baseline="0" noProof="0" dirty="0">
                <a:ln>
                  <a:noFill/>
                </a:ln>
                <a:solidFill>
                  <a:srgbClr val="FBE9EB"/>
                </a:solidFill>
                <a:effectLst/>
                <a:uLnTx/>
                <a:uFillTx/>
                <a:latin typeface="微软雅黑" panose="020F0502020204030204"/>
                <a:ea typeface="微软雅黑"/>
                <a:cs typeface="+mn-cs"/>
              </a:rPr>
              <a:t> Ngoc Phan</a:t>
            </a:r>
          </a:p>
        </p:txBody>
      </p:sp>
    </p:spTree>
    <p:extLst>
      <p:ext uri="{BB962C8B-B14F-4D97-AF65-F5344CB8AC3E}">
        <p14:creationId xmlns:p14="http://schemas.microsoft.com/office/powerpoint/2010/main" val="35830590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A3BF1E66-01FE-44B5-A8E0-E25E5BFE2E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172" y="0"/>
            <a:ext cx="12223172" cy="6858000"/>
          </a:xfrm>
          <a:prstGeom prst="rect">
            <a:avLst/>
          </a:prstGeom>
        </p:spPr>
      </p:pic>
      <p:grpSp>
        <p:nvGrpSpPr>
          <p:cNvPr id="22" name="组合 21">
            <a:extLst>
              <a:ext uri="{FF2B5EF4-FFF2-40B4-BE49-F238E27FC236}">
                <a16:creationId xmlns:a16="http://schemas.microsoft.com/office/drawing/2014/main" id="{6767AFF6-FCCC-4705-8F8F-D69ECDC08D44}"/>
              </a:ext>
            </a:extLst>
          </p:cNvPr>
          <p:cNvGrpSpPr/>
          <p:nvPr userDrawn="1"/>
        </p:nvGrpSpPr>
        <p:grpSpPr>
          <a:xfrm>
            <a:off x="348916" y="920293"/>
            <a:ext cx="11393905" cy="5415384"/>
            <a:chOff x="415" y="1273"/>
            <a:chExt cx="18369" cy="9041"/>
          </a:xfrm>
          <a:solidFill>
            <a:schemeClr val="bg1"/>
          </a:solidFill>
          <a:effectLst>
            <a:outerShdw blurRad="381000" sx="101000" sy="101000" algn="ctr" rotWithShape="0">
              <a:prstClr val="black">
                <a:alpha val="40000"/>
              </a:prstClr>
            </a:outerShdw>
          </a:effectLst>
        </p:grpSpPr>
        <p:sp>
          <p:nvSpPr>
            <p:cNvPr id="23" name="矩形 22">
              <a:extLst>
                <a:ext uri="{FF2B5EF4-FFF2-40B4-BE49-F238E27FC236}">
                  <a16:creationId xmlns:a16="http://schemas.microsoft.com/office/drawing/2014/main" id="{565D140B-E2D1-4910-ACB3-3A261D92EFD3}"/>
                </a:ext>
              </a:extLst>
            </p:cNvPr>
            <p:cNvSpPr/>
            <p:nvPr userDrawn="1"/>
          </p:nvSpPr>
          <p:spPr>
            <a:xfrm>
              <a:off x="415" y="1527"/>
              <a:ext cx="18369" cy="87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4" name="等腰三角形 23">
              <a:extLst>
                <a:ext uri="{FF2B5EF4-FFF2-40B4-BE49-F238E27FC236}">
                  <a16:creationId xmlns:a16="http://schemas.microsoft.com/office/drawing/2014/main" id="{7DAE7E61-6EF4-43F0-804C-B81EA2FAF5CD}"/>
                </a:ext>
              </a:extLst>
            </p:cNvPr>
            <p:cNvSpPr/>
            <p:nvPr userDrawn="1"/>
          </p:nvSpPr>
          <p:spPr>
            <a:xfrm>
              <a:off x="11304" y="1273"/>
              <a:ext cx="1269" cy="28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grpSp>
      <p:sp>
        <p:nvSpPr>
          <p:cNvPr id="25" name="文本框 15">
            <a:extLst>
              <a:ext uri="{FF2B5EF4-FFF2-40B4-BE49-F238E27FC236}">
                <a16:creationId xmlns:a16="http://schemas.microsoft.com/office/drawing/2014/main" id="{3FC09969-0758-4B1A-9DF6-FB6909FC5B7B}"/>
              </a:ext>
            </a:extLst>
          </p:cNvPr>
          <p:cNvSpPr txBox="1"/>
          <p:nvPr userDrawn="1"/>
        </p:nvSpPr>
        <p:spPr>
          <a:xfrm>
            <a:off x="924622" y="338159"/>
            <a:ext cx="1569660"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300" normalizeH="0" baseline="0" noProof="0" dirty="0">
                <a:ln>
                  <a:noFill/>
                </a:ln>
                <a:solidFill>
                  <a:srgbClr val="969696"/>
                </a:solidFill>
                <a:effectLst/>
                <a:uLnTx/>
                <a:uFillTx/>
                <a:latin typeface="微软雅黑" panose="020B0503020204020204" pitchFamily="34" charset="-122"/>
                <a:ea typeface="微软雅黑" panose="020B0503020204020204" pitchFamily="34" charset="-122"/>
                <a:cs typeface="+mn-cs"/>
                <a:sym typeface="+mn-ea"/>
              </a:rPr>
              <a:t>节气详解</a:t>
            </a:r>
          </a:p>
        </p:txBody>
      </p:sp>
      <p:sp>
        <p:nvSpPr>
          <p:cNvPr id="26" name="矩形 25">
            <a:extLst>
              <a:ext uri="{FF2B5EF4-FFF2-40B4-BE49-F238E27FC236}">
                <a16:creationId xmlns:a16="http://schemas.microsoft.com/office/drawing/2014/main" id="{7719BCFF-D57F-42AD-A438-3372750C4E27}"/>
              </a:ext>
            </a:extLst>
          </p:cNvPr>
          <p:cNvSpPr/>
          <p:nvPr userDrawn="1"/>
        </p:nvSpPr>
        <p:spPr>
          <a:xfrm>
            <a:off x="1270668" y="798534"/>
            <a:ext cx="876300" cy="720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969696"/>
              </a:solidFill>
              <a:effectLst/>
              <a:uLnTx/>
              <a:uFillTx/>
              <a:latin typeface="微软雅黑" panose="020B0503020204020204" pitchFamily="34" charset="-122"/>
              <a:ea typeface="微软雅黑" panose="020B0503020204020204" pitchFamily="34" charset="-122"/>
              <a:cs typeface="+mn-cs"/>
              <a:sym typeface="+mn-ea"/>
            </a:endParaRPr>
          </a:p>
        </p:txBody>
      </p:sp>
      <p:sp>
        <p:nvSpPr>
          <p:cNvPr id="27" name="文本框 25">
            <a:extLst>
              <a:ext uri="{FF2B5EF4-FFF2-40B4-BE49-F238E27FC236}">
                <a16:creationId xmlns:a16="http://schemas.microsoft.com/office/drawing/2014/main" id="{63DD067F-41FB-43C7-9ED3-C026E6DE8181}"/>
              </a:ext>
            </a:extLst>
          </p:cNvPr>
          <p:cNvSpPr txBox="1"/>
          <p:nvPr userDrawn="1"/>
        </p:nvSpPr>
        <p:spPr>
          <a:xfrm>
            <a:off x="3925603"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sym typeface="+mn-ea"/>
              </a:rPr>
              <a:t>民俗特点</a:t>
            </a:r>
          </a:p>
        </p:txBody>
      </p:sp>
      <p:sp>
        <p:nvSpPr>
          <p:cNvPr id="28" name="矩形 27">
            <a:extLst>
              <a:ext uri="{FF2B5EF4-FFF2-40B4-BE49-F238E27FC236}">
                <a16:creationId xmlns:a16="http://schemas.microsoft.com/office/drawing/2014/main" id="{869AE062-6D5D-4EE5-85E6-FC79244F63DB}"/>
              </a:ext>
            </a:extLst>
          </p:cNvPr>
          <p:cNvSpPr/>
          <p:nvPr userDrawn="1"/>
        </p:nvSpPr>
        <p:spPr>
          <a:xfrm>
            <a:off x="4264058" y="798534"/>
            <a:ext cx="8763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sp>
        <p:nvSpPr>
          <p:cNvPr id="29" name="文本框 29">
            <a:extLst>
              <a:ext uri="{FF2B5EF4-FFF2-40B4-BE49-F238E27FC236}">
                <a16:creationId xmlns:a16="http://schemas.microsoft.com/office/drawing/2014/main" id="{1330777A-F410-4BAD-8AFA-3FE373525B66}"/>
              </a:ext>
            </a:extLst>
          </p:cNvPr>
          <p:cNvSpPr txBox="1"/>
          <p:nvPr userDrawn="1"/>
        </p:nvSpPr>
        <p:spPr>
          <a:xfrm>
            <a:off x="6764688"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30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芒种饮食</a:t>
            </a:r>
          </a:p>
        </p:txBody>
      </p:sp>
      <p:sp>
        <p:nvSpPr>
          <p:cNvPr id="30" name="矩形 29">
            <a:extLst>
              <a:ext uri="{FF2B5EF4-FFF2-40B4-BE49-F238E27FC236}">
                <a16:creationId xmlns:a16="http://schemas.microsoft.com/office/drawing/2014/main" id="{E23385B1-FBC1-4F36-9B94-A8CDFD527BFD}"/>
              </a:ext>
            </a:extLst>
          </p:cNvPr>
          <p:cNvSpPr/>
          <p:nvPr userDrawn="1"/>
        </p:nvSpPr>
        <p:spPr>
          <a:xfrm>
            <a:off x="7103143" y="798534"/>
            <a:ext cx="8763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1" name="文本框 32">
            <a:extLst>
              <a:ext uri="{FF2B5EF4-FFF2-40B4-BE49-F238E27FC236}">
                <a16:creationId xmlns:a16="http://schemas.microsoft.com/office/drawing/2014/main" id="{5B08D16E-ED0D-434F-8FEC-4D793F651DC5}"/>
              </a:ext>
            </a:extLst>
          </p:cNvPr>
          <p:cNvSpPr txBox="1"/>
          <p:nvPr userDrawn="1"/>
        </p:nvSpPr>
        <p:spPr>
          <a:xfrm>
            <a:off x="9681243"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sym typeface="+mn-ea"/>
              </a:rPr>
              <a:t>相关农谚</a:t>
            </a:r>
          </a:p>
        </p:txBody>
      </p:sp>
      <p:sp>
        <p:nvSpPr>
          <p:cNvPr id="32" name="矩形 31">
            <a:extLst>
              <a:ext uri="{FF2B5EF4-FFF2-40B4-BE49-F238E27FC236}">
                <a16:creationId xmlns:a16="http://schemas.microsoft.com/office/drawing/2014/main" id="{E290F17A-56C4-4085-9B68-992F1BA5CC69}"/>
              </a:ext>
            </a:extLst>
          </p:cNvPr>
          <p:cNvSpPr/>
          <p:nvPr userDrawn="1"/>
        </p:nvSpPr>
        <p:spPr>
          <a:xfrm>
            <a:off x="10019698" y="798534"/>
            <a:ext cx="8763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33" name="图片 32">
            <a:extLst>
              <a:ext uri="{FF2B5EF4-FFF2-40B4-BE49-F238E27FC236}">
                <a16:creationId xmlns:a16="http://schemas.microsoft.com/office/drawing/2014/main" id="{E9913EAC-A6BC-4864-ABCC-739F91FE65E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48916" y="156888"/>
            <a:ext cx="11393904" cy="6178789"/>
          </a:xfrm>
          <a:prstGeom prst="rect">
            <a:avLst/>
          </a:prstGeom>
        </p:spPr>
      </p:pic>
      <p:sp>
        <p:nvSpPr>
          <p:cNvPr id="15" name="Rectangle 14">
            <a:extLst>
              <a:ext uri="{FF2B5EF4-FFF2-40B4-BE49-F238E27FC236}">
                <a16:creationId xmlns:a16="http://schemas.microsoft.com/office/drawing/2014/main" id="{B59D9C91-D7E6-4409-B97E-85071CB6F689}"/>
              </a:ext>
            </a:extLst>
          </p:cNvPr>
          <p:cNvSpPr/>
          <p:nvPr userDrawn="1"/>
        </p:nvSpPr>
        <p:spPr>
          <a:xfrm>
            <a:off x="2969246" y="119364"/>
            <a:ext cx="108395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FBE9EB"/>
                </a:solidFill>
                <a:effectLst/>
                <a:uLnTx/>
                <a:uFillTx/>
                <a:latin typeface="微软雅黑" panose="020F0502020204030204"/>
                <a:ea typeface="微软雅黑"/>
                <a:cs typeface="+mn-cs"/>
              </a:rPr>
              <a:t>Ms</a:t>
            </a:r>
            <a:r>
              <a:rPr kumimoji="0" lang="en-US" sz="1000" b="0" i="0" u="none" strike="noStrike" kern="1200" cap="none" spc="0" normalizeH="0" baseline="0" noProof="0" dirty="0">
                <a:ln>
                  <a:noFill/>
                </a:ln>
                <a:solidFill>
                  <a:srgbClr val="FBE9EB"/>
                </a:solidFill>
                <a:effectLst/>
                <a:uLnTx/>
                <a:uFillTx/>
                <a:latin typeface="微软雅黑" panose="020F0502020204030204"/>
                <a:ea typeface="微软雅黑"/>
                <a:cs typeface="+mn-cs"/>
              </a:rPr>
              <a:t> Ngoc Phan</a:t>
            </a:r>
          </a:p>
        </p:txBody>
      </p:sp>
    </p:spTree>
    <p:extLst>
      <p:ext uri="{BB962C8B-B14F-4D97-AF65-F5344CB8AC3E}">
        <p14:creationId xmlns:p14="http://schemas.microsoft.com/office/powerpoint/2010/main" val="249186537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BE9A4C4-7040-45DC-9942-F3C87C9918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172" y="0"/>
            <a:ext cx="12223172" cy="6858000"/>
          </a:xfrm>
          <a:prstGeom prst="rect">
            <a:avLst/>
          </a:prstGeom>
        </p:spPr>
      </p:pic>
      <p:grpSp>
        <p:nvGrpSpPr>
          <p:cNvPr id="11" name="组合 10">
            <a:extLst>
              <a:ext uri="{FF2B5EF4-FFF2-40B4-BE49-F238E27FC236}">
                <a16:creationId xmlns:a16="http://schemas.microsoft.com/office/drawing/2014/main" id="{B4FA277F-F04B-4F92-AEFE-A6D7372FF681}"/>
              </a:ext>
            </a:extLst>
          </p:cNvPr>
          <p:cNvGrpSpPr/>
          <p:nvPr userDrawn="1"/>
        </p:nvGrpSpPr>
        <p:grpSpPr>
          <a:xfrm>
            <a:off x="348916" y="920293"/>
            <a:ext cx="11393905" cy="5415384"/>
            <a:chOff x="415" y="1273"/>
            <a:chExt cx="18369" cy="9041"/>
          </a:xfrm>
          <a:solidFill>
            <a:schemeClr val="bg1"/>
          </a:solidFill>
          <a:effectLst>
            <a:outerShdw blurRad="381000" sx="101000" sy="101000" algn="ctr" rotWithShape="0">
              <a:prstClr val="black">
                <a:alpha val="40000"/>
              </a:prstClr>
            </a:outerShdw>
          </a:effectLst>
        </p:grpSpPr>
        <p:sp>
          <p:nvSpPr>
            <p:cNvPr id="12" name="矩形 11">
              <a:extLst>
                <a:ext uri="{FF2B5EF4-FFF2-40B4-BE49-F238E27FC236}">
                  <a16:creationId xmlns:a16="http://schemas.microsoft.com/office/drawing/2014/main" id="{900DA892-FE35-4837-B68D-E052BC8AC8AB}"/>
                </a:ext>
              </a:extLst>
            </p:cNvPr>
            <p:cNvSpPr/>
            <p:nvPr userDrawn="1"/>
          </p:nvSpPr>
          <p:spPr>
            <a:xfrm>
              <a:off x="415" y="1527"/>
              <a:ext cx="18369" cy="87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3" name="等腰三角形 22">
              <a:extLst>
                <a:ext uri="{FF2B5EF4-FFF2-40B4-BE49-F238E27FC236}">
                  <a16:creationId xmlns:a16="http://schemas.microsoft.com/office/drawing/2014/main" id="{65DFFC92-3553-4DEE-8018-C82109D6BBFC}"/>
                </a:ext>
              </a:extLst>
            </p:cNvPr>
            <p:cNvSpPr/>
            <p:nvPr userDrawn="1"/>
          </p:nvSpPr>
          <p:spPr>
            <a:xfrm>
              <a:off x="16150" y="1273"/>
              <a:ext cx="1269" cy="28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grpSp>
      <p:sp>
        <p:nvSpPr>
          <p:cNvPr id="14" name="文本框 15">
            <a:extLst>
              <a:ext uri="{FF2B5EF4-FFF2-40B4-BE49-F238E27FC236}">
                <a16:creationId xmlns:a16="http://schemas.microsoft.com/office/drawing/2014/main" id="{0A44E00E-EAE0-4CB7-85C6-40F5CFC4C2EA}"/>
              </a:ext>
            </a:extLst>
          </p:cNvPr>
          <p:cNvSpPr txBox="1"/>
          <p:nvPr userDrawn="1"/>
        </p:nvSpPr>
        <p:spPr>
          <a:xfrm>
            <a:off x="924622" y="338159"/>
            <a:ext cx="1569660"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300" normalizeH="0" baseline="0" noProof="0" dirty="0">
                <a:ln>
                  <a:noFill/>
                </a:ln>
                <a:solidFill>
                  <a:srgbClr val="969696"/>
                </a:solidFill>
                <a:effectLst/>
                <a:uLnTx/>
                <a:uFillTx/>
                <a:latin typeface="微软雅黑" panose="020B0503020204020204" pitchFamily="34" charset="-122"/>
                <a:ea typeface="微软雅黑" panose="020B0503020204020204" pitchFamily="34" charset="-122"/>
                <a:cs typeface="+mn-cs"/>
                <a:sym typeface="+mn-ea"/>
              </a:rPr>
              <a:t>节气详解</a:t>
            </a:r>
          </a:p>
        </p:txBody>
      </p:sp>
      <p:sp>
        <p:nvSpPr>
          <p:cNvPr id="15" name="矩形 14">
            <a:extLst>
              <a:ext uri="{FF2B5EF4-FFF2-40B4-BE49-F238E27FC236}">
                <a16:creationId xmlns:a16="http://schemas.microsoft.com/office/drawing/2014/main" id="{E04AB9CE-C4BC-407B-B26D-F3E5FE314721}"/>
              </a:ext>
            </a:extLst>
          </p:cNvPr>
          <p:cNvSpPr/>
          <p:nvPr userDrawn="1"/>
        </p:nvSpPr>
        <p:spPr>
          <a:xfrm>
            <a:off x="1270668" y="798534"/>
            <a:ext cx="876300" cy="720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969696"/>
              </a:solidFill>
              <a:effectLst/>
              <a:uLnTx/>
              <a:uFillTx/>
              <a:latin typeface="微软雅黑" panose="020B0503020204020204" pitchFamily="34" charset="-122"/>
              <a:ea typeface="微软雅黑" panose="020B0503020204020204" pitchFamily="34" charset="-122"/>
              <a:cs typeface="+mn-cs"/>
              <a:sym typeface="+mn-ea"/>
            </a:endParaRPr>
          </a:p>
        </p:txBody>
      </p:sp>
      <p:sp>
        <p:nvSpPr>
          <p:cNvPr id="16" name="文本框 25">
            <a:extLst>
              <a:ext uri="{FF2B5EF4-FFF2-40B4-BE49-F238E27FC236}">
                <a16:creationId xmlns:a16="http://schemas.microsoft.com/office/drawing/2014/main" id="{4C611BF7-041A-4799-9667-6FE33550BD22}"/>
              </a:ext>
            </a:extLst>
          </p:cNvPr>
          <p:cNvSpPr txBox="1"/>
          <p:nvPr userDrawn="1"/>
        </p:nvSpPr>
        <p:spPr>
          <a:xfrm>
            <a:off x="3925603"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sym typeface="+mn-ea"/>
              </a:rPr>
              <a:t>民俗特点</a:t>
            </a:r>
          </a:p>
        </p:txBody>
      </p:sp>
      <p:sp>
        <p:nvSpPr>
          <p:cNvPr id="17" name="矩形 16">
            <a:extLst>
              <a:ext uri="{FF2B5EF4-FFF2-40B4-BE49-F238E27FC236}">
                <a16:creationId xmlns:a16="http://schemas.microsoft.com/office/drawing/2014/main" id="{F58C868E-8C85-429C-A678-3B818E6DB2E2}"/>
              </a:ext>
            </a:extLst>
          </p:cNvPr>
          <p:cNvSpPr/>
          <p:nvPr userDrawn="1"/>
        </p:nvSpPr>
        <p:spPr>
          <a:xfrm>
            <a:off x="4264058" y="798534"/>
            <a:ext cx="8763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sp>
        <p:nvSpPr>
          <p:cNvPr id="18" name="文本框 29">
            <a:extLst>
              <a:ext uri="{FF2B5EF4-FFF2-40B4-BE49-F238E27FC236}">
                <a16:creationId xmlns:a16="http://schemas.microsoft.com/office/drawing/2014/main" id="{EB5C3609-050F-4057-8666-F17EB558AFE7}"/>
              </a:ext>
            </a:extLst>
          </p:cNvPr>
          <p:cNvSpPr txBox="1"/>
          <p:nvPr userDrawn="1"/>
        </p:nvSpPr>
        <p:spPr>
          <a:xfrm>
            <a:off x="6764688"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sym typeface="+mn-ea"/>
              </a:rPr>
              <a:t>芒种饮食</a:t>
            </a:r>
          </a:p>
        </p:txBody>
      </p:sp>
      <p:sp>
        <p:nvSpPr>
          <p:cNvPr id="19" name="矩形 18">
            <a:extLst>
              <a:ext uri="{FF2B5EF4-FFF2-40B4-BE49-F238E27FC236}">
                <a16:creationId xmlns:a16="http://schemas.microsoft.com/office/drawing/2014/main" id="{8636186C-2DBF-437F-908C-E9804071AB7A}"/>
              </a:ext>
            </a:extLst>
          </p:cNvPr>
          <p:cNvSpPr/>
          <p:nvPr userDrawn="1"/>
        </p:nvSpPr>
        <p:spPr>
          <a:xfrm>
            <a:off x="7103143" y="798534"/>
            <a:ext cx="8763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0" name="文本框 32">
            <a:extLst>
              <a:ext uri="{FF2B5EF4-FFF2-40B4-BE49-F238E27FC236}">
                <a16:creationId xmlns:a16="http://schemas.microsoft.com/office/drawing/2014/main" id="{5A192F6D-D208-462F-9531-A8DFB3DDB4CF}"/>
              </a:ext>
            </a:extLst>
          </p:cNvPr>
          <p:cNvSpPr txBox="1"/>
          <p:nvPr userDrawn="1"/>
        </p:nvSpPr>
        <p:spPr>
          <a:xfrm>
            <a:off x="9681243"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相关农谚</a:t>
            </a:r>
          </a:p>
        </p:txBody>
      </p:sp>
      <p:sp>
        <p:nvSpPr>
          <p:cNvPr id="21" name="矩形 20">
            <a:extLst>
              <a:ext uri="{FF2B5EF4-FFF2-40B4-BE49-F238E27FC236}">
                <a16:creationId xmlns:a16="http://schemas.microsoft.com/office/drawing/2014/main" id="{C77D0566-7ADE-4E79-ACB1-BB9B3109EB0C}"/>
              </a:ext>
            </a:extLst>
          </p:cNvPr>
          <p:cNvSpPr/>
          <p:nvPr userDrawn="1"/>
        </p:nvSpPr>
        <p:spPr>
          <a:xfrm>
            <a:off x="10019698" y="798534"/>
            <a:ext cx="8763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22" name="图片 21">
            <a:extLst>
              <a:ext uri="{FF2B5EF4-FFF2-40B4-BE49-F238E27FC236}">
                <a16:creationId xmlns:a16="http://schemas.microsoft.com/office/drawing/2014/main" id="{FF4404A7-3DDC-4E91-BCC8-45EEF673C75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48917" y="156888"/>
            <a:ext cx="11393904" cy="6178789"/>
          </a:xfrm>
          <a:prstGeom prst="rect">
            <a:avLst/>
          </a:prstGeom>
        </p:spPr>
      </p:pic>
      <p:sp>
        <p:nvSpPr>
          <p:cNvPr id="24" name="Rectangle 23">
            <a:extLst>
              <a:ext uri="{FF2B5EF4-FFF2-40B4-BE49-F238E27FC236}">
                <a16:creationId xmlns:a16="http://schemas.microsoft.com/office/drawing/2014/main" id="{2B650051-BC56-4D4A-8E1A-B044D3C42ADD}"/>
              </a:ext>
            </a:extLst>
          </p:cNvPr>
          <p:cNvSpPr/>
          <p:nvPr userDrawn="1"/>
        </p:nvSpPr>
        <p:spPr>
          <a:xfrm>
            <a:off x="2969246" y="119364"/>
            <a:ext cx="108395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FBE9EB"/>
                </a:solidFill>
                <a:effectLst/>
                <a:uLnTx/>
                <a:uFillTx/>
                <a:latin typeface="微软雅黑" panose="020F0502020204030204"/>
                <a:ea typeface="微软雅黑"/>
                <a:cs typeface="+mn-cs"/>
              </a:rPr>
              <a:t>Ms</a:t>
            </a:r>
            <a:r>
              <a:rPr kumimoji="0" lang="en-US" sz="1000" b="0" i="0" u="none" strike="noStrike" kern="1200" cap="none" spc="0" normalizeH="0" baseline="0" noProof="0" dirty="0">
                <a:ln>
                  <a:noFill/>
                </a:ln>
                <a:solidFill>
                  <a:srgbClr val="FBE9EB"/>
                </a:solidFill>
                <a:effectLst/>
                <a:uLnTx/>
                <a:uFillTx/>
                <a:latin typeface="微软雅黑" panose="020F0502020204030204"/>
                <a:ea typeface="微软雅黑"/>
                <a:cs typeface="+mn-cs"/>
              </a:rPr>
              <a:t> Ngoc Phan</a:t>
            </a:r>
          </a:p>
        </p:txBody>
      </p:sp>
    </p:spTree>
    <p:extLst>
      <p:ext uri="{BB962C8B-B14F-4D97-AF65-F5344CB8AC3E}">
        <p14:creationId xmlns:p14="http://schemas.microsoft.com/office/powerpoint/2010/main" val="1350532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3BE8C1F-BBF3-483E-8988-F252275F80F4}"/>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B935E8E0-E6AD-46C1-B4E6-C6938EF324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9AEA39F6-82EE-4962-8750-553D1A13C9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9AA1213B-D722-4BCE-813F-D4F6EFFE1803}"/>
              </a:ext>
            </a:extLst>
          </p:cNvPr>
          <p:cNvSpPr>
            <a:spLocks noGrp="1"/>
          </p:cNvSpPr>
          <p:nvPr>
            <p:ph type="dt" sz="half" idx="10"/>
          </p:nvPr>
        </p:nvSpPr>
        <p:spPr/>
        <p:txBody>
          <a:bodyPr/>
          <a:lstStyle/>
          <a:p>
            <a:fld id="{998D52B5-C00C-477D-B006-73F408B04E71}" type="datetimeFigureOut">
              <a:rPr lang="en-US" smtClean="0"/>
              <a:t>7/1/23</a:t>
            </a:fld>
            <a:endParaRPr lang="en-US"/>
          </a:p>
        </p:txBody>
      </p:sp>
      <p:sp>
        <p:nvSpPr>
          <p:cNvPr id="6" name="Chỗ dành sẵn cho Chân trang 5">
            <a:extLst>
              <a:ext uri="{FF2B5EF4-FFF2-40B4-BE49-F238E27FC236}">
                <a16:creationId xmlns:a16="http://schemas.microsoft.com/office/drawing/2014/main" id="{82231841-08C4-4A2F-A6A5-DB6AA73DFB89}"/>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2E62E39E-CD8F-409C-9FD5-BA08F2C60B9D}"/>
              </a:ext>
            </a:extLst>
          </p:cNvPr>
          <p:cNvSpPr>
            <a:spLocks noGrp="1"/>
          </p:cNvSpPr>
          <p:nvPr>
            <p:ph type="sldNum" sz="quarter" idx="12"/>
          </p:nvPr>
        </p:nvSpPr>
        <p:spPr/>
        <p:txBody>
          <a:bodyPr/>
          <a:lstStyle/>
          <a:p>
            <a:fld id="{F28F44C5-8F75-460E-8415-02353843F4D0}" type="slidenum">
              <a:rPr lang="en-US" smtClean="0"/>
              <a:t>‹#›</a:t>
            </a:fld>
            <a:endParaRPr lang="en-US"/>
          </a:p>
        </p:txBody>
      </p:sp>
    </p:spTree>
    <p:extLst>
      <p:ext uri="{BB962C8B-B14F-4D97-AF65-F5344CB8AC3E}">
        <p14:creationId xmlns:p14="http://schemas.microsoft.com/office/powerpoint/2010/main" val="11718727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624733-79D2-4EE4-8477-A23E39BA0C4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30A3DEE-7F4C-414B-9013-A65A254BFA4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7E184E-8B76-4D12-B077-132C6B8E8C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4" name="页脚占位符 3">
            <a:extLst>
              <a:ext uri="{FF2B5EF4-FFF2-40B4-BE49-F238E27FC236}">
                <a16:creationId xmlns:a16="http://schemas.microsoft.com/office/drawing/2014/main" id="{1D950D36-C280-4AD4-B31B-9C216F7BA3F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5" name="灯片编号占位符 4">
            <a:extLst>
              <a:ext uri="{FF2B5EF4-FFF2-40B4-BE49-F238E27FC236}">
                <a16:creationId xmlns:a16="http://schemas.microsoft.com/office/drawing/2014/main" id="{BA8B9412-A53F-429D-B2BB-7236146F76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D866-1910-4B43-BBA0-5BB3FF856FF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1195911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82FAD5-F2C1-43DC-9FFD-C5D6EFFF932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7E184E-8B76-4D12-B077-132C6B8E8C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3" name="页脚占位符 2">
            <a:extLst>
              <a:ext uri="{FF2B5EF4-FFF2-40B4-BE49-F238E27FC236}">
                <a16:creationId xmlns:a16="http://schemas.microsoft.com/office/drawing/2014/main" id="{30D928DD-6DD5-44B4-A946-67331D07441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4" name="灯片编号占位符 3">
            <a:extLst>
              <a:ext uri="{FF2B5EF4-FFF2-40B4-BE49-F238E27FC236}">
                <a16:creationId xmlns:a16="http://schemas.microsoft.com/office/drawing/2014/main" id="{D5FC0994-8FE6-4468-BF52-7948C14852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D866-1910-4B43-BBA0-5BB3FF856FF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91112014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95AF07B-2C95-451F-AE74-B5E9E845571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EFC7C41-E7C0-4417-A0D7-A5D123BEBC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3BE3261-991A-45E2-95F1-8FC5021521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1FA7E2C-90E9-48BD-BC77-9F30A471C5E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7E184E-8B76-4D12-B077-132C6B8E8C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页脚占位符 5">
            <a:extLst>
              <a:ext uri="{FF2B5EF4-FFF2-40B4-BE49-F238E27FC236}">
                <a16:creationId xmlns:a16="http://schemas.microsoft.com/office/drawing/2014/main" id="{97AE2F33-5B69-4522-B4E7-B20A8AE7E01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7" name="灯片编号占位符 6">
            <a:extLst>
              <a:ext uri="{FF2B5EF4-FFF2-40B4-BE49-F238E27FC236}">
                <a16:creationId xmlns:a16="http://schemas.microsoft.com/office/drawing/2014/main" id="{E3F3E7E3-BA47-4731-96D2-7A2EF8984AC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D866-1910-4B43-BBA0-5BB3FF856FF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93785214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C58302-D00F-4DDD-8C1A-74F886D8432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1D9CD50-044E-4859-BB34-251F31BC24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342813F-EE56-44EB-8740-21F134A4F3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4B252E1-351C-4EF5-8387-8B312E4C22F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7E184E-8B76-4D12-B077-132C6B8E8C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页脚占位符 5">
            <a:extLst>
              <a:ext uri="{FF2B5EF4-FFF2-40B4-BE49-F238E27FC236}">
                <a16:creationId xmlns:a16="http://schemas.microsoft.com/office/drawing/2014/main" id="{9A16E60F-1F64-44EC-837B-86A8E6BF69E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7" name="灯片编号占位符 6">
            <a:extLst>
              <a:ext uri="{FF2B5EF4-FFF2-40B4-BE49-F238E27FC236}">
                <a16:creationId xmlns:a16="http://schemas.microsoft.com/office/drawing/2014/main" id="{18B2000D-4297-4959-B7BB-C3892F9EB6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D866-1910-4B43-BBA0-5BB3FF856FF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77893675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1_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C58302-D00F-4DDD-8C1A-74F886D8432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1D9CD50-044E-4859-BB34-251F31BC24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342813F-EE56-44EB-8740-21F134A4F3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4B252E1-351C-4EF5-8387-8B312E4C22F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7E184E-8B76-4D12-B077-132C6B8E8C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页脚占位符 5">
            <a:extLst>
              <a:ext uri="{FF2B5EF4-FFF2-40B4-BE49-F238E27FC236}">
                <a16:creationId xmlns:a16="http://schemas.microsoft.com/office/drawing/2014/main" id="{9A16E60F-1F64-44EC-837B-86A8E6BF69E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7" name="灯片编号占位符 6">
            <a:extLst>
              <a:ext uri="{FF2B5EF4-FFF2-40B4-BE49-F238E27FC236}">
                <a16:creationId xmlns:a16="http://schemas.microsoft.com/office/drawing/2014/main" id="{18B2000D-4297-4959-B7BB-C3892F9EB6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D866-1910-4B43-BBA0-5BB3FF856FF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9" name="TextBox 8"/>
          <p:cNvSpPr txBox="1"/>
          <p:nvPr userDrawn="1"/>
        </p:nvSpPr>
        <p:spPr>
          <a:xfrm>
            <a:off x="1293555" y="6739570"/>
            <a:ext cx="1440159" cy="118430"/>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black"/>
                </a:solidFill>
                <a:effectLst/>
                <a:uLnTx/>
                <a:uFillTx/>
                <a:latin typeface="微软雅黑" panose="020F0502020204030204"/>
                <a:ea typeface="微软雅黑"/>
                <a:cs typeface="+mn-cs"/>
                <a:hlinkClick r:id="rId2"/>
              </a:rPr>
              <a:t>节日</a:t>
            </a:r>
            <a:r>
              <a:rPr kumimoji="0" lang="en-US" altLang="zh-CN" sz="100" b="0" i="0" u="none" strike="noStrike" kern="0" cap="none" spc="0" normalizeH="0" baseline="0" noProof="0" dirty="0">
                <a:ln>
                  <a:noFill/>
                </a:ln>
                <a:solidFill>
                  <a:prstClr val="black"/>
                </a:solidFill>
                <a:effectLst/>
                <a:uLnTx/>
                <a:uFillTx/>
                <a:latin typeface="微软雅黑" panose="020F0502020204030204"/>
                <a:ea typeface="微软雅黑"/>
                <a:cs typeface="+mn-cs"/>
                <a:hlinkClick r:id="rId2"/>
              </a:rPr>
              <a:t>PPT</a:t>
            </a:r>
            <a:r>
              <a:rPr kumimoji="0" lang="zh-CN" altLang="en-US" sz="100" b="0" i="0" u="none" strike="noStrike" kern="0" cap="none" spc="0" normalizeH="0" baseline="0" noProof="0" dirty="0">
                <a:ln>
                  <a:noFill/>
                </a:ln>
                <a:solidFill>
                  <a:prstClr val="black"/>
                </a:solidFill>
                <a:effectLst/>
                <a:uLnTx/>
                <a:uFillTx/>
                <a:latin typeface="微软雅黑" panose="020F0502020204030204"/>
                <a:ea typeface="微软雅黑"/>
                <a:cs typeface="+mn-cs"/>
                <a:hlinkClick r:id="rId2"/>
              </a:rPr>
              <a:t>模板</a:t>
            </a:r>
            <a:r>
              <a:rPr kumimoji="0" lang="zh-CN" altLang="en-US" sz="100" b="0" i="0" u="none" strike="noStrike" kern="0" cap="none" spc="0" normalizeH="0" baseline="0" noProof="0" dirty="0">
                <a:ln>
                  <a:noFill/>
                </a:ln>
                <a:solidFill>
                  <a:prstClr val="black"/>
                </a:solidFill>
                <a:effectLst/>
                <a:uLnTx/>
                <a:uFillTx/>
                <a:latin typeface="微软雅黑" panose="020F0502020204030204"/>
                <a:ea typeface="微软雅黑"/>
                <a:cs typeface="+mn-cs"/>
              </a:rPr>
              <a:t> </a:t>
            </a:r>
            <a:r>
              <a:rPr kumimoji="0" lang="en-US" altLang="zh-CN" sz="100" b="0" i="0" u="none" strike="noStrike" kern="0" cap="none" spc="0" normalizeH="0" baseline="0" noProof="0" dirty="0">
                <a:ln>
                  <a:noFill/>
                </a:ln>
                <a:solidFill>
                  <a:prstClr val="black"/>
                </a:solidFill>
                <a:effectLst/>
                <a:uLnTx/>
                <a:uFillTx/>
                <a:latin typeface="微软雅黑" panose="020F0502020204030204"/>
                <a:ea typeface="微软雅黑"/>
                <a:cs typeface="+mn-cs"/>
              </a:rPr>
              <a:t>http://www.1ppt.com/jieri/</a:t>
            </a:r>
          </a:p>
        </p:txBody>
      </p:sp>
    </p:spTree>
    <p:extLst>
      <p:ext uri="{BB962C8B-B14F-4D97-AF65-F5344CB8AC3E}">
        <p14:creationId xmlns:p14="http://schemas.microsoft.com/office/powerpoint/2010/main" val="133508604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AF0BDB4-DB29-4DDC-92AA-2D6C14F477E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EBCAB77-4E5B-4363-BC20-C572FAFE236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887610F-D9FB-4878-A243-C749506CF01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7E184E-8B76-4D12-B077-132C6B8E8C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5" name="页脚占位符 4">
            <a:extLst>
              <a:ext uri="{FF2B5EF4-FFF2-40B4-BE49-F238E27FC236}">
                <a16:creationId xmlns:a16="http://schemas.microsoft.com/office/drawing/2014/main" id="{F38DEC2C-1C88-4F54-9D7A-C2EFCD8486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灯片编号占位符 5">
            <a:extLst>
              <a:ext uri="{FF2B5EF4-FFF2-40B4-BE49-F238E27FC236}">
                <a16:creationId xmlns:a16="http://schemas.microsoft.com/office/drawing/2014/main" id="{CD9805E2-B596-44A2-9E87-E9F29B277C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D866-1910-4B43-BBA0-5BB3FF856FF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02244451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63415E8-12B8-49DF-8F84-3F9F02BE410C}"/>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B079765-E0AD-4245-B539-798CB87441E7}"/>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FB76B44-7520-4702-BDB2-A3A810C8443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7E184E-8B76-4D12-B077-132C6B8E8C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5" name="页脚占位符 4">
            <a:extLst>
              <a:ext uri="{FF2B5EF4-FFF2-40B4-BE49-F238E27FC236}">
                <a16:creationId xmlns:a16="http://schemas.microsoft.com/office/drawing/2014/main" id="{9CC4FE2A-02C5-4168-80E9-78711DEC4C3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灯片编号占位符 5">
            <a:extLst>
              <a:ext uri="{FF2B5EF4-FFF2-40B4-BE49-F238E27FC236}">
                <a16:creationId xmlns:a16="http://schemas.microsoft.com/office/drawing/2014/main" id="{A9C30321-7CDF-42C2-89A8-93D0D22491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D866-1910-4B43-BBA0-5BB3FF856FF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25238791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BEBA8EAE-BF5A-486C-A8C5-ECC9F3942E4B}">
                <a14:imgProps xmlns:a14="http://schemas.microsoft.com/office/drawing/2010/main">
                  <a14:imgLayer>
                    <a14:imgEffect>
                      <a14:artisticBlur/>
                    </a14:imgEffect>
                  </a14:imgLayer>
                </a14:imgProps>
              </a:ext>
              <a:ext uri="{28A0092B-C50C-407E-A947-70E740481C1C}">
                <a14:useLocalDpi xmlns:a14="http://schemas.microsoft.com/office/drawing/2010/main" val="0"/>
              </a:ext>
            </a:extLst>
          </a:blip>
          <a:srcRect l="5562" r="5562"/>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3" name="矩形: 圆角 2"/>
          <p:cNvSpPr/>
          <p:nvPr userDrawn="1"/>
        </p:nvSpPr>
        <p:spPr>
          <a:xfrm>
            <a:off x="148542" y="119364"/>
            <a:ext cx="11894916" cy="6619272"/>
          </a:xfrm>
          <a:prstGeom prst="roundRect">
            <a:avLst>
              <a:gd name="adj" fmla="val 5528"/>
            </a:avLst>
          </a:prstGeom>
          <a:solidFill>
            <a:schemeClr val="bg1">
              <a:alpha val="78000"/>
            </a:schemeClr>
          </a:solidFill>
          <a:ln>
            <a:solidFill>
              <a:srgbClr val="C814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l="62094" t="45149" r="14189" b="165"/>
          <a:stretch/>
        </p:blipFill>
        <p:spPr>
          <a:xfrm>
            <a:off x="10683433" y="5318118"/>
            <a:ext cx="1335901" cy="1539882"/>
          </a:xfrm>
          <a:prstGeom prst="rect">
            <a:avLst/>
          </a:prstGeom>
        </p:spPr>
      </p:pic>
      <p:sp>
        <p:nvSpPr>
          <p:cNvPr id="4" name="Rectangle 3">
            <a:extLst>
              <a:ext uri="{FF2B5EF4-FFF2-40B4-BE49-F238E27FC236}">
                <a16:creationId xmlns:a16="http://schemas.microsoft.com/office/drawing/2014/main" id="{EA5C3352-6CE1-4CD8-AE1A-9E85A9011B84}"/>
              </a:ext>
            </a:extLst>
          </p:cNvPr>
          <p:cNvSpPr/>
          <p:nvPr userDrawn="1"/>
        </p:nvSpPr>
        <p:spPr>
          <a:xfrm>
            <a:off x="2969246" y="119364"/>
            <a:ext cx="108395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FBE9EB"/>
                </a:solidFill>
                <a:effectLst/>
                <a:uLnTx/>
                <a:uFillTx/>
                <a:latin typeface="微软雅黑" panose="020F0502020204030204"/>
                <a:ea typeface="微软雅黑"/>
                <a:cs typeface="+mn-cs"/>
              </a:rPr>
              <a:t>Ms</a:t>
            </a:r>
            <a:r>
              <a:rPr kumimoji="0" lang="en-US" sz="1000" b="0" i="0" u="none" strike="noStrike" kern="1200" cap="none" spc="0" normalizeH="0" baseline="0" noProof="0" dirty="0">
                <a:ln>
                  <a:noFill/>
                </a:ln>
                <a:solidFill>
                  <a:srgbClr val="FBE9EB"/>
                </a:solidFill>
                <a:effectLst/>
                <a:uLnTx/>
                <a:uFillTx/>
                <a:latin typeface="微软雅黑" panose="020F0502020204030204"/>
                <a:ea typeface="微软雅黑"/>
                <a:cs typeface="+mn-cs"/>
              </a:rPr>
              <a:t> Ngoc Phan</a:t>
            </a:r>
          </a:p>
        </p:txBody>
      </p:sp>
    </p:spTree>
    <p:extLst>
      <p:ext uri="{BB962C8B-B14F-4D97-AF65-F5344CB8AC3E}">
        <p14:creationId xmlns:p14="http://schemas.microsoft.com/office/powerpoint/2010/main" val="1449520588"/>
      </p:ext>
    </p:extLst>
  </p:cSld>
  <p:clrMapOvr>
    <a:masterClrMapping/>
  </p:clrMapOvr>
  <p:extLst>
    <p:ext uri="{DCECCB84-F9BA-43D5-87BE-67443E8EF086}">
      <p15:sldGuideLst xmlns:p15="http://schemas.microsoft.com/office/powerpoint/2012/main">
        <p15:guide id="1" orient="horz" pos="2160">
          <p15:clr>
            <a:srgbClr val="FBAE40"/>
          </p15:clr>
        </p15:guide>
        <p15:guide id="2" pos="8831">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257452-E625-4A34-9EEE-3CD8A6847773}"/>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A6F7D59-65C6-4E7E-95EE-85502D6CF0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CDC5CD5-EFB4-472E-9866-D5C6074989A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7E184E-8B76-4D12-B077-132C6B8E8C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5" name="页脚占位符 4">
            <a:extLst>
              <a:ext uri="{FF2B5EF4-FFF2-40B4-BE49-F238E27FC236}">
                <a16:creationId xmlns:a16="http://schemas.microsoft.com/office/drawing/2014/main" id="{84D61304-7646-4440-AE65-7E6C949E284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灯片编号占位符 5">
            <a:extLst>
              <a:ext uri="{FF2B5EF4-FFF2-40B4-BE49-F238E27FC236}">
                <a16:creationId xmlns:a16="http://schemas.microsoft.com/office/drawing/2014/main" id="{83D1D935-DC41-4668-BEAF-E2CDD462F7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D866-1910-4B43-BBA0-5BB3FF856FF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8914351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7" name="图片 26">
            <a:extLst>
              <a:ext uri="{FF2B5EF4-FFF2-40B4-BE49-F238E27FC236}">
                <a16:creationId xmlns:a16="http://schemas.microsoft.com/office/drawing/2014/main" id="{FBD1D8F9-1220-4385-AA51-BD07D11810E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172" y="0"/>
            <a:ext cx="12223172" cy="6858000"/>
          </a:xfrm>
          <a:prstGeom prst="rect">
            <a:avLst/>
          </a:prstGeom>
        </p:spPr>
      </p:pic>
      <p:grpSp>
        <p:nvGrpSpPr>
          <p:cNvPr id="7" name="组合 6">
            <a:extLst>
              <a:ext uri="{FF2B5EF4-FFF2-40B4-BE49-F238E27FC236}">
                <a16:creationId xmlns:a16="http://schemas.microsoft.com/office/drawing/2014/main" id="{FA811433-D457-4C34-B5D6-7E3137154618}"/>
              </a:ext>
            </a:extLst>
          </p:cNvPr>
          <p:cNvGrpSpPr/>
          <p:nvPr userDrawn="1"/>
        </p:nvGrpSpPr>
        <p:grpSpPr>
          <a:xfrm>
            <a:off x="348916" y="920293"/>
            <a:ext cx="11393905" cy="5415384"/>
            <a:chOff x="415" y="1273"/>
            <a:chExt cx="18369" cy="9041"/>
          </a:xfrm>
          <a:solidFill>
            <a:schemeClr val="bg1"/>
          </a:solidFill>
          <a:effectLst>
            <a:outerShdw blurRad="381000" sx="101000" sy="101000" algn="ctr" rotWithShape="0">
              <a:prstClr val="black">
                <a:alpha val="40000"/>
              </a:prstClr>
            </a:outerShdw>
          </a:effectLst>
        </p:grpSpPr>
        <p:sp>
          <p:nvSpPr>
            <p:cNvPr id="8" name="矩形 7">
              <a:extLst>
                <a:ext uri="{FF2B5EF4-FFF2-40B4-BE49-F238E27FC236}">
                  <a16:creationId xmlns:a16="http://schemas.microsoft.com/office/drawing/2014/main" id="{E95A22DC-B9BB-4B99-AF70-6B7FAC196C76}"/>
                </a:ext>
              </a:extLst>
            </p:cNvPr>
            <p:cNvSpPr/>
            <p:nvPr userDrawn="1"/>
          </p:nvSpPr>
          <p:spPr>
            <a:xfrm>
              <a:off x="415" y="1527"/>
              <a:ext cx="18369" cy="87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sp>
          <p:nvSpPr>
            <p:cNvPr id="9" name="等腰三角形 8">
              <a:extLst>
                <a:ext uri="{FF2B5EF4-FFF2-40B4-BE49-F238E27FC236}">
                  <a16:creationId xmlns:a16="http://schemas.microsoft.com/office/drawing/2014/main" id="{76D98D9C-BA61-4C5A-ACFF-C02D599475A9}"/>
                </a:ext>
              </a:extLst>
            </p:cNvPr>
            <p:cNvSpPr/>
            <p:nvPr userDrawn="1"/>
          </p:nvSpPr>
          <p:spPr>
            <a:xfrm>
              <a:off x="2122" y="1273"/>
              <a:ext cx="1269" cy="28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cs"/>
                <a:sym typeface="+mn-ea"/>
              </a:endParaRPr>
            </a:p>
          </p:txBody>
        </p:sp>
      </p:grpSp>
      <p:sp>
        <p:nvSpPr>
          <p:cNvPr id="18" name="文本框 15">
            <a:extLst>
              <a:ext uri="{FF2B5EF4-FFF2-40B4-BE49-F238E27FC236}">
                <a16:creationId xmlns:a16="http://schemas.microsoft.com/office/drawing/2014/main" id="{66CA182D-433D-4F47-845C-023D6D96029D}"/>
              </a:ext>
            </a:extLst>
          </p:cNvPr>
          <p:cNvSpPr txBox="1"/>
          <p:nvPr userDrawn="1"/>
        </p:nvSpPr>
        <p:spPr>
          <a:xfrm>
            <a:off x="924622" y="338159"/>
            <a:ext cx="1569660"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30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节气详解</a:t>
            </a:r>
          </a:p>
        </p:txBody>
      </p:sp>
      <p:sp>
        <p:nvSpPr>
          <p:cNvPr id="19" name="矩形 18">
            <a:extLst>
              <a:ext uri="{FF2B5EF4-FFF2-40B4-BE49-F238E27FC236}">
                <a16:creationId xmlns:a16="http://schemas.microsoft.com/office/drawing/2014/main" id="{7553FF74-85C7-4F95-A854-4C437CDBC569}"/>
              </a:ext>
            </a:extLst>
          </p:cNvPr>
          <p:cNvSpPr/>
          <p:nvPr userDrawn="1"/>
        </p:nvSpPr>
        <p:spPr>
          <a:xfrm>
            <a:off x="1270668" y="798534"/>
            <a:ext cx="8763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sp>
        <p:nvSpPr>
          <p:cNvPr id="20" name="文本框 25">
            <a:extLst>
              <a:ext uri="{FF2B5EF4-FFF2-40B4-BE49-F238E27FC236}">
                <a16:creationId xmlns:a16="http://schemas.microsoft.com/office/drawing/2014/main" id="{EF4189CF-2625-4206-B4C8-81E903FF6093}"/>
              </a:ext>
            </a:extLst>
          </p:cNvPr>
          <p:cNvSpPr txBox="1"/>
          <p:nvPr userDrawn="1"/>
        </p:nvSpPr>
        <p:spPr>
          <a:xfrm>
            <a:off x="3925603"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sym typeface="+mn-ea"/>
              </a:rPr>
              <a:t>民俗特点</a:t>
            </a:r>
          </a:p>
        </p:txBody>
      </p:sp>
      <p:sp>
        <p:nvSpPr>
          <p:cNvPr id="21" name="矩形 20">
            <a:extLst>
              <a:ext uri="{FF2B5EF4-FFF2-40B4-BE49-F238E27FC236}">
                <a16:creationId xmlns:a16="http://schemas.microsoft.com/office/drawing/2014/main" id="{DFCEF9B8-51E1-4F4B-B5D7-AC72CF11F835}"/>
              </a:ext>
            </a:extLst>
          </p:cNvPr>
          <p:cNvSpPr/>
          <p:nvPr userDrawn="1"/>
        </p:nvSpPr>
        <p:spPr>
          <a:xfrm>
            <a:off x="4264058" y="798534"/>
            <a:ext cx="8763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sp>
        <p:nvSpPr>
          <p:cNvPr id="22" name="文本框 29">
            <a:extLst>
              <a:ext uri="{FF2B5EF4-FFF2-40B4-BE49-F238E27FC236}">
                <a16:creationId xmlns:a16="http://schemas.microsoft.com/office/drawing/2014/main" id="{94B20FA2-52B1-42E4-8290-4C068E4BAE60}"/>
              </a:ext>
            </a:extLst>
          </p:cNvPr>
          <p:cNvSpPr txBox="1"/>
          <p:nvPr userDrawn="1"/>
        </p:nvSpPr>
        <p:spPr>
          <a:xfrm>
            <a:off x="6764688"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sym typeface="+mn-ea"/>
              </a:rPr>
              <a:t>芒种饮食</a:t>
            </a:r>
          </a:p>
        </p:txBody>
      </p:sp>
      <p:sp>
        <p:nvSpPr>
          <p:cNvPr id="23" name="矩形 22">
            <a:extLst>
              <a:ext uri="{FF2B5EF4-FFF2-40B4-BE49-F238E27FC236}">
                <a16:creationId xmlns:a16="http://schemas.microsoft.com/office/drawing/2014/main" id="{8C219FE4-2EF9-4422-AE3D-70B73B09774B}"/>
              </a:ext>
            </a:extLst>
          </p:cNvPr>
          <p:cNvSpPr/>
          <p:nvPr userDrawn="1"/>
        </p:nvSpPr>
        <p:spPr>
          <a:xfrm>
            <a:off x="7103143" y="798534"/>
            <a:ext cx="8763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4" name="文本框 32">
            <a:extLst>
              <a:ext uri="{FF2B5EF4-FFF2-40B4-BE49-F238E27FC236}">
                <a16:creationId xmlns:a16="http://schemas.microsoft.com/office/drawing/2014/main" id="{E30802AE-87F6-4ED7-9DA0-DB9C1F1DA69D}"/>
              </a:ext>
            </a:extLst>
          </p:cNvPr>
          <p:cNvSpPr txBox="1"/>
          <p:nvPr userDrawn="1"/>
        </p:nvSpPr>
        <p:spPr>
          <a:xfrm>
            <a:off x="9681243"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sym typeface="+mn-ea"/>
              </a:rPr>
              <a:t>相关农谚</a:t>
            </a:r>
          </a:p>
        </p:txBody>
      </p:sp>
      <p:sp>
        <p:nvSpPr>
          <p:cNvPr id="25" name="矩形 24">
            <a:extLst>
              <a:ext uri="{FF2B5EF4-FFF2-40B4-BE49-F238E27FC236}">
                <a16:creationId xmlns:a16="http://schemas.microsoft.com/office/drawing/2014/main" id="{E24D909B-1492-45F0-8761-AB37D3F7D186}"/>
              </a:ext>
            </a:extLst>
          </p:cNvPr>
          <p:cNvSpPr/>
          <p:nvPr userDrawn="1"/>
        </p:nvSpPr>
        <p:spPr>
          <a:xfrm>
            <a:off x="10019698" y="798534"/>
            <a:ext cx="8763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29" name="图片 28">
            <a:extLst>
              <a:ext uri="{FF2B5EF4-FFF2-40B4-BE49-F238E27FC236}">
                <a16:creationId xmlns:a16="http://schemas.microsoft.com/office/drawing/2014/main" id="{8609751C-0CE7-4447-85B9-DF6FAC16A63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36009" y="137401"/>
            <a:ext cx="11393904" cy="6178789"/>
          </a:xfrm>
          <a:prstGeom prst="rect">
            <a:avLst/>
          </a:prstGeom>
        </p:spPr>
      </p:pic>
      <p:sp>
        <p:nvSpPr>
          <p:cNvPr id="15" name="Rectangle 14">
            <a:extLst>
              <a:ext uri="{FF2B5EF4-FFF2-40B4-BE49-F238E27FC236}">
                <a16:creationId xmlns:a16="http://schemas.microsoft.com/office/drawing/2014/main" id="{C9BB03EA-0440-492D-832C-5E71089DAF0C}"/>
              </a:ext>
            </a:extLst>
          </p:cNvPr>
          <p:cNvSpPr/>
          <p:nvPr userDrawn="1"/>
        </p:nvSpPr>
        <p:spPr>
          <a:xfrm>
            <a:off x="2969246" y="119364"/>
            <a:ext cx="108395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FBE9EB"/>
                </a:solidFill>
                <a:effectLst/>
                <a:uLnTx/>
                <a:uFillTx/>
                <a:latin typeface="微软雅黑" panose="020F0502020204030204"/>
                <a:ea typeface="微软雅黑"/>
                <a:cs typeface="+mn-cs"/>
              </a:rPr>
              <a:t>Ms</a:t>
            </a:r>
            <a:r>
              <a:rPr kumimoji="0" lang="en-US" sz="1000" b="0" i="0" u="none" strike="noStrike" kern="1200" cap="none" spc="0" normalizeH="0" baseline="0" noProof="0" dirty="0">
                <a:ln>
                  <a:noFill/>
                </a:ln>
                <a:solidFill>
                  <a:srgbClr val="FBE9EB"/>
                </a:solidFill>
                <a:effectLst/>
                <a:uLnTx/>
                <a:uFillTx/>
                <a:latin typeface="微软雅黑" panose="020F0502020204030204"/>
                <a:ea typeface="微软雅黑"/>
                <a:cs typeface="+mn-cs"/>
              </a:rPr>
              <a:t> Ngoc Phan</a:t>
            </a:r>
          </a:p>
        </p:txBody>
      </p:sp>
    </p:spTree>
    <p:extLst>
      <p:ext uri="{BB962C8B-B14F-4D97-AF65-F5344CB8AC3E}">
        <p14:creationId xmlns:p14="http://schemas.microsoft.com/office/powerpoint/2010/main" val="1272608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CB86BEA-F645-4C4D-BC18-4930E00F49D5}"/>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E19E0E13-436F-458B-995C-420FAB15B1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F49C74BA-E8E4-4966-907C-3A2EBCF814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11FBA71D-91DF-4426-BC70-E72C055E5C36}"/>
              </a:ext>
            </a:extLst>
          </p:cNvPr>
          <p:cNvSpPr>
            <a:spLocks noGrp="1"/>
          </p:cNvSpPr>
          <p:nvPr>
            <p:ph type="dt" sz="half" idx="10"/>
          </p:nvPr>
        </p:nvSpPr>
        <p:spPr/>
        <p:txBody>
          <a:bodyPr/>
          <a:lstStyle/>
          <a:p>
            <a:fld id="{998D52B5-C00C-477D-B006-73F408B04E71}" type="datetimeFigureOut">
              <a:rPr lang="en-US" smtClean="0"/>
              <a:t>7/1/23</a:t>
            </a:fld>
            <a:endParaRPr lang="en-US"/>
          </a:p>
        </p:txBody>
      </p:sp>
      <p:sp>
        <p:nvSpPr>
          <p:cNvPr id="6" name="Chỗ dành sẵn cho Chân trang 5">
            <a:extLst>
              <a:ext uri="{FF2B5EF4-FFF2-40B4-BE49-F238E27FC236}">
                <a16:creationId xmlns:a16="http://schemas.microsoft.com/office/drawing/2014/main" id="{46E7410F-74DB-467D-9596-55E82E4A3C0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CAE3C7E3-3561-4039-A95A-6BF6A77A0678}"/>
              </a:ext>
            </a:extLst>
          </p:cNvPr>
          <p:cNvSpPr>
            <a:spLocks noGrp="1"/>
          </p:cNvSpPr>
          <p:nvPr>
            <p:ph type="sldNum" sz="quarter" idx="12"/>
          </p:nvPr>
        </p:nvSpPr>
        <p:spPr/>
        <p:txBody>
          <a:bodyPr/>
          <a:lstStyle/>
          <a:p>
            <a:fld id="{F28F44C5-8F75-460E-8415-02353843F4D0}" type="slidenum">
              <a:rPr lang="en-US" smtClean="0"/>
              <a:t>‹#›</a:t>
            </a:fld>
            <a:endParaRPr lang="en-US"/>
          </a:p>
        </p:txBody>
      </p:sp>
    </p:spTree>
    <p:extLst>
      <p:ext uri="{BB962C8B-B14F-4D97-AF65-F5344CB8AC3E}">
        <p14:creationId xmlns:p14="http://schemas.microsoft.com/office/powerpoint/2010/main" val="327166387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E426D79D-9004-4091-93D1-84CB17D3BED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172" y="0"/>
            <a:ext cx="12223172" cy="6858000"/>
          </a:xfrm>
          <a:prstGeom prst="rect">
            <a:avLst/>
          </a:prstGeom>
        </p:spPr>
      </p:pic>
      <p:grpSp>
        <p:nvGrpSpPr>
          <p:cNvPr id="21" name="组合 20">
            <a:extLst>
              <a:ext uri="{FF2B5EF4-FFF2-40B4-BE49-F238E27FC236}">
                <a16:creationId xmlns:a16="http://schemas.microsoft.com/office/drawing/2014/main" id="{70DE4D91-A48F-4EF9-9311-F448970886EB}"/>
              </a:ext>
            </a:extLst>
          </p:cNvPr>
          <p:cNvGrpSpPr/>
          <p:nvPr userDrawn="1"/>
        </p:nvGrpSpPr>
        <p:grpSpPr>
          <a:xfrm>
            <a:off x="348916" y="920293"/>
            <a:ext cx="11393905" cy="5415384"/>
            <a:chOff x="415" y="1273"/>
            <a:chExt cx="18369" cy="9041"/>
          </a:xfrm>
          <a:solidFill>
            <a:schemeClr val="bg1"/>
          </a:solidFill>
          <a:effectLst>
            <a:outerShdw blurRad="381000" sx="101000" sy="101000" algn="ctr" rotWithShape="0">
              <a:prstClr val="black">
                <a:alpha val="40000"/>
              </a:prstClr>
            </a:outerShdw>
          </a:effectLst>
        </p:grpSpPr>
        <p:sp>
          <p:nvSpPr>
            <p:cNvPr id="22" name="矩形 21">
              <a:extLst>
                <a:ext uri="{FF2B5EF4-FFF2-40B4-BE49-F238E27FC236}">
                  <a16:creationId xmlns:a16="http://schemas.microsoft.com/office/drawing/2014/main" id="{EB2BDB89-A9F2-4534-AC05-52DDB7CEE80E}"/>
                </a:ext>
              </a:extLst>
            </p:cNvPr>
            <p:cNvSpPr/>
            <p:nvPr userDrawn="1"/>
          </p:nvSpPr>
          <p:spPr>
            <a:xfrm>
              <a:off x="415" y="1527"/>
              <a:ext cx="18369" cy="87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3" name="等腰三角形 22">
              <a:extLst>
                <a:ext uri="{FF2B5EF4-FFF2-40B4-BE49-F238E27FC236}">
                  <a16:creationId xmlns:a16="http://schemas.microsoft.com/office/drawing/2014/main" id="{29645B6B-36CD-4ED5-9D4C-8196B8AF4639}"/>
                </a:ext>
              </a:extLst>
            </p:cNvPr>
            <p:cNvSpPr/>
            <p:nvPr userDrawn="1"/>
          </p:nvSpPr>
          <p:spPr>
            <a:xfrm>
              <a:off x="6799" y="1273"/>
              <a:ext cx="1269" cy="28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grpSp>
      <p:sp>
        <p:nvSpPr>
          <p:cNvPr id="24" name="文本框 15">
            <a:extLst>
              <a:ext uri="{FF2B5EF4-FFF2-40B4-BE49-F238E27FC236}">
                <a16:creationId xmlns:a16="http://schemas.microsoft.com/office/drawing/2014/main" id="{9CCF0683-2202-4C58-8202-9384FD27B46B}"/>
              </a:ext>
            </a:extLst>
          </p:cNvPr>
          <p:cNvSpPr txBox="1"/>
          <p:nvPr userDrawn="1"/>
        </p:nvSpPr>
        <p:spPr>
          <a:xfrm>
            <a:off x="924623" y="338159"/>
            <a:ext cx="1569660"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300" normalizeH="0" baseline="0" noProof="0" dirty="0">
                <a:ln>
                  <a:noFill/>
                </a:ln>
                <a:solidFill>
                  <a:srgbClr val="969696"/>
                </a:solidFill>
                <a:effectLst/>
                <a:uLnTx/>
                <a:uFillTx/>
                <a:latin typeface="微软雅黑" panose="020B0503020204020204" pitchFamily="34" charset="-122"/>
                <a:ea typeface="微软雅黑" panose="020B0503020204020204" pitchFamily="34" charset="-122"/>
                <a:cs typeface="+mn-cs"/>
                <a:sym typeface="+mn-ea"/>
              </a:rPr>
              <a:t>节气详解</a:t>
            </a:r>
          </a:p>
        </p:txBody>
      </p:sp>
      <p:sp>
        <p:nvSpPr>
          <p:cNvPr id="25" name="矩形 24">
            <a:extLst>
              <a:ext uri="{FF2B5EF4-FFF2-40B4-BE49-F238E27FC236}">
                <a16:creationId xmlns:a16="http://schemas.microsoft.com/office/drawing/2014/main" id="{772CF426-E747-4342-8258-4168DD5EE47F}"/>
              </a:ext>
            </a:extLst>
          </p:cNvPr>
          <p:cNvSpPr/>
          <p:nvPr userDrawn="1"/>
        </p:nvSpPr>
        <p:spPr>
          <a:xfrm>
            <a:off x="1270668" y="798534"/>
            <a:ext cx="876300" cy="720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969696"/>
              </a:solidFill>
              <a:effectLst/>
              <a:uLnTx/>
              <a:uFillTx/>
              <a:latin typeface="微软雅黑" panose="020B0503020204020204" pitchFamily="34" charset="-122"/>
              <a:ea typeface="微软雅黑" panose="020B0503020204020204" pitchFamily="34" charset="-122"/>
              <a:cs typeface="+mn-cs"/>
              <a:sym typeface="+mn-ea"/>
            </a:endParaRPr>
          </a:p>
        </p:txBody>
      </p:sp>
      <p:sp>
        <p:nvSpPr>
          <p:cNvPr id="26" name="文本框 25">
            <a:extLst>
              <a:ext uri="{FF2B5EF4-FFF2-40B4-BE49-F238E27FC236}">
                <a16:creationId xmlns:a16="http://schemas.microsoft.com/office/drawing/2014/main" id="{867B3CD1-3090-4BA6-9B96-EBBBD01C0307}"/>
              </a:ext>
            </a:extLst>
          </p:cNvPr>
          <p:cNvSpPr txBox="1"/>
          <p:nvPr userDrawn="1"/>
        </p:nvSpPr>
        <p:spPr>
          <a:xfrm>
            <a:off x="3925603"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30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民俗特点</a:t>
            </a:r>
          </a:p>
        </p:txBody>
      </p:sp>
      <p:sp>
        <p:nvSpPr>
          <p:cNvPr id="27" name="矩形 26">
            <a:extLst>
              <a:ext uri="{FF2B5EF4-FFF2-40B4-BE49-F238E27FC236}">
                <a16:creationId xmlns:a16="http://schemas.microsoft.com/office/drawing/2014/main" id="{FF989BED-28F3-4901-BF8B-F5999AAC5C4E}"/>
              </a:ext>
            </a:extLst>
          </p:cNvPr>
          <p:cNvSpPr/>
          <p:nvPr userDrawn="1"/>
        </p:nvSpPr>
        <p:spPr>
          <a:xfrm>
            <a:off x="4264058" y="798534"/>
            <a:ext cx="8763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sp>
        <p:nvSpPr>
          <p:cNvPr id="28" name="文本框 29">
            <a:extLst>
              <a:ext uri="{FF2B5EF4-FFF2-40B4-BE49-F238E27FC236}">
                <a16:creationId xmlns:a16="http://schemas.microsoft.com/office/drawing/2014/main" id="{EFEFE51F-B81A-4CB9-9989-8800F577BB9D}"/>
              </a:ext>
            </a:extLst>
          </p:cNvPr>
          <p:cNvSpPr txBox="1"/>
          <p:nvPr userDrawn="1"/>
        </p:nvSpPr>
        <p:spPr>
          <a:xfrm>
            <a:off x="6764688"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sym typeface="+mn-ea"/>
              </a:rPr>
              <a:t>芒种饮食</a:t>
            </a:r>
          </a:p>
        </p:txBody>
      </p:sp>
      <p:sp>
        <p:nvSpPr>
          <p:cNvPr id="29" name="矩形 28">
            <a:extLst>
              <a:ext uri="{FF2B5EF4-FFF2-40B4-BE49-F238E27FC236}">
                <a16:creationId xmlns:a16="http://schemas.microsoft.com/office/drawing/2014/main" id="{466FDE65-D8BC-4E97-A02D-013090859B3F}"/>
              </a:ext>
            </a:extLst>
          </p:cNvPr>
          <p:cNvSpPr/>
          <p:nvPr userDrawn="1"/>
        </p:nvSpPr>
        <p:spPr>
          <a:xfrm>
            <a:off x="7103143" y="798534"/>
            <a:ext cx="8763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0" name="文本框 32">
            <a:extLst>
              <a:ext uri="{FF2B5EF4-FFF2-40B4-BE49-F238E27FC236}">
                <a16:creationId xmlns:a16="http://schemas.microsoft.com/office/drawing/2014/main" id="{FF51857C-4C6C-40D3-8940-3A34C80613C5}"/>
              </a:ext>
            </a:extLst>
          </p:cNvPr>
          <p:cNvSpPr txBox="1"/>
          <p:nvPr userDrawn="1"/>
        </p:nvSpPr>
        <p:spPr>
          <a:xfrm>
            <a:off x="9681243"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sym typeface="+mn-ea"/>
              </a:rPr>
              <a:t>相关农谚</a:t>
            </a:r>
          </a:p>
        </p:txBody>
      </p:sp>
      <p:sp>
        <p:nvSpPr>
          <p:cNvPr id="31" name="矩形 30">
            <a:extLst>
              <a:ext uri="{FF2B5EF4-FFF2-40B4-BE49-F238E27FC236}">
                <a16:creationId xmlns:a16="http://schemas.microsoft.com/office/drawing/2014/main" id="{77D13830-CDD5-4395-8A39-5C68BF8FA432}"/>
              </a:ext>
            </a:extLst>
          </p:cNvPr>
          <p:cNvSpPr/>
          <p:nvPr userDrawn="1"/>
        </p:nvSpPr>
        <p:spPr>
          <a:xfrm>
            <a:off x="10019698" y="798534"/>
            <a:ext cx="8763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32" name="图片 31">
            <a:extLst>
              <a:ext uri="{FF2B5EF4-FFF2-40B4-BE49-F238E27FC236}">
                <a16:creationId xmlns:a16="http://schemas.microsoft.com/office/drawing/2014/main" id="{149E7A65-3036-47D5-A91D-B9057BF9F23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48917" y="170536"/>
            <a:ext cx="11393904" cy="6178789"/>
          </a:xfrm>
          <a:prstGeom prst="rect">
            <a:avLst/>
          </a:prstGeom>
        </p:spPr>
      </p:pic>
      <p:sp>
        <p:nvSpPr>
          <p:cNvPr id="15" name="Rectangle 14">
            <a:extLst>
              <a:ext uri="{FF2B5EF4-FFF2-40B4-BE49-F238E27FC236}">
                <a16:creationId xmlns:a16="http://schemas.microsoft.com/office/drawing/2014/main" id="{0E371AFD-3010-46DF-8F4E-C15A438D5155}"/>
              </a:ext>
            </a:extLst>
          </p:cNvPr>
          <p:cNvSpPr/>
          <p:nvPr userDrawn="1"/>
        </p:nvSpPr>
        <p:spPr>
          <a:xfrm>
            <a:off x="2969246" y="119364"/>
            <a:ext cx="108395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FBE9EB"/>
                </a:solidFill>
                <a:effectLst/>
                <a:uLnTx/>
                <a:uFillTx/>
                <a:latin typeface="微软雅黑" panose="020F0502020204030204"/>
                <a:ea typeface="微软雅黑"/>
                <a:cs typeface="+mn-cs"/>
              </a:rPr>
              <a:t>Ms</a:t>
            </a:r>
            <a:r>
              <a:rPr kumimoji="0" lang="en-US" sz="1000" b="0" i="0" u="none" strike="noStrike" kern="1200" cap="none" spc="0" normalizeH="0" baseline="0" noProof="0" dirty="0">
                <a:ln>
                  <a:noFill/>
                </a:ln>
                <a:solidFill>
                  <a:srgbClr val="FBE9EB"/>
                </a:solidFill>
                <a:effectLst/>
                <a:uLnTx/>
                <a:uFillTx/>
                <a:latin typeface="微软雅黑" panose="020F0502020204030204"/>
                <a:ea typeface="微软雅黑"/>
                <a:cs typeface="+mn-cs"/>
              </a:rPr>
              <a:t> Ngoc Phan</a:t>
            </a:r>
          </a:p>
        </p:txBody>
      </p:sp>
    </p:spTree>
    <p:extLst>
      <p:ext uri="{BB962C8B-B14F-4D97-AF65-F5344CB8AC3E}">
        <p14:creationId xmlns:p14="http://schemas.microsoft.com/office/powerpoint/2010/main" val="109607434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A3BF1E66-01FE-44B5-A8E0-E25E5BFE2E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172" y="0"/>
            <a:ext cx="12223172" cy="6858000"/>
          </a:xfrm>
          <a:prstGeom prst="rect">
            <a:avLst/>
          </a:prstGeom>
        </p:spPr>
      </p:pic>
      <p:grpSp>
        <p:nvGrpSpPr>
          <p:cNvPr id="22" name="组合 21">
            <a:extLst>
              <a:ext uri="{FF2B5EF4-FFF2-40B4-BE49-F238E27FC236}">
                <a16:creationId xmlns:a16="http://schemas.microsoft.com/office/drawing/2014/main" id="{6767AFF6-FCCC-4705-8F8F-D69ECDC08D44}"/>
              </a:ext>
            </a:extLst>
          </p:cNvPr>
          <p:cNvGrpSpPr/>
          <p:nvPr userDrawn="1"/>
        </p:nvGrpSpPr>
        <p:grpSpPr>
          <a:xfrm>
            <a:off x="348916" y="920293"/>
            <a:ext cx="11393905" cy="5415384"/>
            <a:chOff x="415" y="1273"/>
            <a:chExt cx="18369" cy="9041"/>
          </a:xfrm>
          <a:solidFill>
            <a:schemeClr val="bg1"/>
          </a:solidFill>
          <a:effectLst>
            <a:outerShdw blurRad="381000" sx="101000" sy="101000" algn="ctr" rotWithShape="0">
              <a:prstClr val="black">
                <a:alpha val="40000"/>
              </a:prstClr>
            </a:outerShdw>
          </a:effectLst>
        </p:grpSpPr>
        <p:sp>
          <p:nvSpPr>
            <p:cNvPr id="23" name="矩形 22">
              <a:extLst>
                <a:ext uri="{FF2B5EF4-FFF2-40B4-BE49-F238E27FC236}">
                  <a16:creationId xmlns:a16="http://schemas.microsoft.com/office/drawing/2014/main" id="{565D140B-E2D1-4910-ACB3-3A261D92EFD3}"/>
                </a:ext>
              </a:extLst>
            </p:cNvPr>
            <p:cNvSpPr/>
            <p:nvPr userDrawn="1"/>
          </p:nvSpPr>
          <p:spPr>
            <a:xfrm>
              <a:off x="415" y="1527"/>
              <a:ext cx="18369" cy="87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4" name="等腰三角形 23">
              <a:extLst>
                <a:ext uri="{FF2B5EF4-FFF2-40B4-BE49-F238E27FC236}">
                  <a16:creationId xmlns:a16="http://schemas.microsoft.com/office/drawing/2014/main" id="{7DAE7E61-6EF4-43F0-804C-B81EA2FAF5CD}"/>
                </a:ext>
              </a:extLst>
            </p:cNvPr>
            <p:cNvSpPr/>
            <p:nvPr userDrawn="1"/>
          </p:nvSpPr>
          <p:spPr>
            <a:xfrm>
              <a:off x="11304" y="1273"/>
              <a:ext cx="1269" cy="28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grpSp>
      <p:sp>
        <p:nvSpPr>
          <p:cNvPr id="25" name="文本框 15">
            <a:extLst>
              <a:ext uri="{FF2B5EF4-FFF2-40B4-BE49-F238E27FC236}">
                <a16:creationId xmlns:a16="http://schemas.microsoft.com/office/drawing/2014/main" id="{3FC09969-0758-4B1A-9DF6-FB6909FC5B7B}"/>
              </a:ext>
            </a:extLst>
          </p:cNvPr>
          <p:cNvSpPr txBox="1"/>
          <p:nvPr userDrawn="1"/>
        </p:nvSpPr>
        <p:spPr>
          <a:xfrm>
            <a:off x="924622" y="338159"/>
            <a:ext cx="1569660"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300" normalizeH="0" baseline="0" noProof="0" dirty="0">
                <a:ln>
                  <a:noFill/>
                </a:ln>
                <a:solidFill>
                  <a:srgbClr val="969696"/>
                </a:solidFill>
                <a:effectLst/>
                <a:uLnTx/>
                <a:uFillTx/>
                <a:latin typeface="微软雅黑" panose="020B0503020204020204" pitchFamily="34" charset="-122"/>
                <a:ea typeface="微软雅黑" panose="020B0503020204020204" pitchFamily="34" charset="-122"/>
                <a:cs typeface="+mn-cs"/>
                <a:sym typeface="+mn-ea"/>
              </a:rPr>
              <a:t>节气详解</a:t>
            </a:r>
          </a:p>
        </p:txBody>
      </p:sp>
      <p:sp>
        <p:nvSpPr>
          <p:cNvPr id="26" name="矩形 25">
            <a:extLst>
              <a:ext uri="{FF2B5EF4-FFF2-40B4-BE49-F238E27FC236}">
                <a16:creationId xmlns:a16="http://schemas.microsoft.com/office/drawing/2014/main" id="{7719BCFF-D57F-42AD-A438-3372750C4E27}"/>
              </a:ext>
            </a:extLst>
          </p:cNvPr>
          <p:cNvSpPr/>
          <p:nvPr userDrawn="1"/>
        </p:nvSpPr>
        <p:spPr>
          <a:xfrm>
            <a:off x="1270668" y="798534"/>
            <a:ext cx="876300" cy="720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969696"/>
              </a:solidFill>
              <a:effectLst/>
              <a:uLnTx/>
              <a:uFillTx/>
              <a:latin typeface="微软雅黑" panose="020B0503020204020204" pitchFamily="34" charset="-122"/>
              <a:ea typeface="微软雅黑" panose="020B0503020204020204" pitchFamily="34" charset="-122"/>
              <a:cs typeface="+mn-cs"/>
              <a:sym typeface="+mn-ea"/>
            </a:endParaRPr>
          </a:p>
        </p:txBody>
      </p:sp>
      <p:sp>
        <p:nvSpPr>
          <p:cNvPr id="27" name="文本框 25">
            <a:extLst>
              <a:ext uri="{FF2B5EF4-FFF2-40B4-BE49-F238E27FC236}">
                <a16:creationId xmlns:a16="http://schemas.microsoft.com/office/drawing/2014/main" id="{63DD067F-41FB-43C7-9ED3-C026E6DE8181}"/>
              </a:ext>
            </a:extLst>
          </p:cNvPr>
          <p:cNvSpPr txBox="1"/>
          <p:nvPr userDrawn="1"/>
        </p:nvSpPr>
        <p:spPr>
          <a:xfrm>
            <a:off x="3925603"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sym typeface="+mn-ea"/>
              </a:rPr>
              <a:t>民俗特点</a:t>
            </a:r>
          </a:p>
        </p:txBody>
      </p:sp>
      <p:sp>
        <p:nvSpPr>
          <p:cNvPr id="28" name="矩形 27">
            <a:extLst>
              <a:ext uri="{FF2B5EF4-FFF2-40B4-BE49-F238E27FC236}">
                <a16:creationId xmlns:a16="http://schemas.microsoft.com/office/drawing/2014/main" id="{869AE062-6D5D-4EE5-85E6-FC79244F63DB}"/>
              </a:ext>
            </a:extLst>
          </p:cNvPr>
          <p:cNvSpPr/>
          <p:nvPr userDrawn="1"/>
        </p:nvSpPr>
        <p:spPr>
          <a:xfrm>
            <a:off x="4264058" y="798534"/>
            <a:ext cx="8763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sp>
        <p:nvSpPr>
          <p:cNvPr id="29" name="文本框 29">
            <a:extLst>
              <a:ext uri="{FF2B5EF4-FFF2-40B4-BE49-F238E27FC236}">
                <a16:creationId xmlns:a16="http://schemas.microsoft.com/office/drawing/2014/main" id="{1330777A-F410-4BAD-8AFA-3FE373525B66}"/>
              </a:ext>
            </a:extLst>
          </p:cNvPr>
          <p:cNvSpPr txBox="1"/>
          <p:nvPr userDrawn="1"/>
        </p:nvSpPr>
        <p:spPr>
          <a:xfrm>
            <a:off x="6764688"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30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芒种饮食</a:t>
            </a:r>
          </a:p>
        </p:txBody>
      </p:sp>
      <p:sp>
        <p:nvSpPr>
          <p:cNvPr id="30" name="矩形 29">
            <a:extLst>
              <a:ext uri="{FF2B5EF4-FFF2-40B4-BE49-F238E27FC236}">
                <a16:creationId xmlns:a16="http://schemas.microsoft.com/office/drawing/2014/main" id="{E23385B1-FBC1-4F36-9B94-A8CDFD527BFD}"/>
              </a:ext>
            </a:extLst>
          </p:cNvPr>
          <p:cNvSpPr/>
          <p:nvPr userDrawn="1"/>
        </p:nvSpPr>
        <p:spPr>
          <a:xfrm>
            <a:off x="7103143" y="798534"/>
            <a:ext cx="8763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1" name="文本框 32">
            <a:extLst>
              <a:ext uri="{FF2B5EF4-FFF2-40B4-BE49-F238E27FC236}">
                <a16:creationId xmlns:a16="http://schemas.microsoft.com/office/drawing/2014/main" id="{5B08D16E-ED0D-434F-8FEC-4D793F651DC5}"/>
              </a:ext>
            </a:extLst>
          </p:cNvPr>
          <p:cNvSpPr txBox="1"/>
          <p:nvPr userDrawn="1"/>
        </p:nvSpPr>
        <p:spPr>
          <a:xfrm>
            <a:off x="9681243"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sym typeface="+mn-ea"/>
              </a:rPr>
              <a:t>相关农谚</a:t>
            </a:r>
          </a:p>
        </p:txBody>
      </p:sp>
      <p:sp>
        <p:nvSpPr>
          <p:cNvPr id="32" name="矩形 31">
            <a:extLst>
              <a:ext uri="{FF2B5EF4-FFF2-40B4-BE49-F238E27FC236}">
                <a16:creationId xmlns:a16="http://schemas.microsoft.com/office/drawing/2014/main" id="{E290F17A-56C4-4085-9B68-992F1BA5CC69}"/>
              </a:ext>
            </a:extLst>
          </p:cNvPr>
          <p:cNvSpPr/>
          <p:nvPr userDrawn="1"/>
        </p:nvSpPr>
        <p:spPr>
          <a:xfrm>
            <a:off x="10019698" y="798534"/>
            <a:ext cx="8763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33" name="图片 32">
            <a:extLst>
              <a:ext uri="{FF2B5EF4-FFF2-40B4-BE49-F238E27FC236}">
                <a16:creationId xmlns:a16="http://schemas.microsoft.com/office/drawing/2014/main" id="{E9913EAC-A6BC-4864-ABCC-739F91FE65E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48916" y="156888"/>
            <a:ext cx="11393904" cy="6178789"/>
          </a:xfrm>
          <a:prstGeom prst="rect">
            <a:avLst/>
          </a:prstGeom>
        </p:spPr>
      </p:pic>
      <p:sp>
        <p:nvSpPr>
          <p:cNvPr id="15" name="Rectangle 14">
            <a:extLst>
              <a:ext uri="{FF2B5EF4-FFF2-40B4-BE49-F238E27FC236}">
                <a16:creationId xmlns:a16="http://schemas.microsoft.com/office/drawing/2014/main" id="{B59D9C91-D7E6-4409-B97E-85071CB6F689}"/>
              </a:ext>
            </a:extLst>
          </p:cNvPr>
          <p:cNvSpPr/>
          <p:nvPr userDrawn="1"/>
        </p:nvSpPr>
        <p:spPr>
          <a:xfrm>
            <a:off x="2969246" y="119364"/>
            <a:ext cx="108395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FBE9EB"/>
                </a:solidFill>
                <a:effectLst/>
                <a:uLnTx/>
                <a:uFillTx/>
                <a:latin typeface="微软雅黑" panose="020F0502020204030204"/>
                <a:ea typeface="微软雅黑"/>
                <a:cs typeface="+mn-cs"/>
              </a:rPr>
              <a:t>Ms</a:t>
            </a:r>
            <a:r>
              <a:rPr kumimoji="0" lang="en-US" sz="1000" b="0" i="0" u="none" strike="noStrike" kern="1200" cap="none" spc="0" normalizeH="0" baseline="0" noProof="0" dirty="0">
                <a:ln>
                  <a:noFill/>
                </a:ln>
                <a:solidFill>
                  <a:srgbClr val="FBE9EB"/>
                </a:solidFill>
                <a:effectLst/>
                <a:uLnTx/>
                <a:uFillTx/>
                <a:latin typeface="微软雅黑" panose="020F0502020204030204"/>
                <a:ea typeface="微软雅黑"/>
                <a:cs typeface="+mn-cs"/>
              </a:rPr>
              <a:t> Ngoc Phan</a:t>
            </a:r>
          </a:p>
        </p:txBody>
      </p:sp>
    </p:spTree>
    <p:extLst>
      <p:ext uri="{BB962C8B-B14F-4D97-AF65-F5344CB8AC3E}">
        <p14:creationId xmlns:p14="http://schemas.microsoft.com/office/powerpoint/2010/main" val="348552698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BE9A4C4-7040-45DC-9942-F3C87C9918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172" y="0"/>
            <a:ext cx="12223172" cy="6858000"/>
          </a:xfrm>
          <a:prstGeom prst="rect">
            <a:avLst/>
          </a:prstGeom>
        </p:spPr>
      </p:pic>
      <p:grpSp>
        <p:nvGrpSpPr>
          <p:cNvPr id="11" name="组合 10">
            <a:extLst>
              <a:ext uri="{FF2B5EF4-FFF2-40B4-BE49-F238E27FC236}">
                <a16:creationId xmlns:a16="http://schemas.microsoft.com/office/drawing/2014/main" id="{B4FA277F-F04B-4F92-AEFE-A6D7372FF681}"/>
              </a:ext>
            </a:extLst>
          </p:cNvPr>
          <p:cNvGrpSpPr/>
          <p:nvPr userDrawn="1"/>
        </p:nvGrpSpPr>
        <p:grpSpPr>
          <a:xfrm>
            <a:off x="348916" y="920293"/>
            <a:ext cx="11393905" cy="5415384"/>
            <a:chOff x="415" y="1273"/>
            <a:chExt cx="18369" cy="9041"/>
          </a:xfrm>
          <a:solidFill>
            <a:schemeClr val="bg1"/>
          </a:solidFill>
          <a:effectLst>
            <a:outerShdw blurRad="381000" sx="101000" sy="101000" algn="ctr" rotWithShape="0">
              <a:prstClr val="black">
                <a:alpha val="40000"/>
              </a:prstClr>
            </a:outerShdw>
          </a:effectLst>
        </p:grpSpPr>
        <p:sp>
          <p:nvSpPr>
            <p:cNvPr id="12" name="矩形 11">
              <a:extLst>
                <a:ext uri="{FF2B5EF4-FFF2-40B4-BE49-F238E27FC236}">
                  <a16:creationId xmlns:a16="http://schemas.microsoft.com/office/drawing/2014/main" id="{900DA892-FE35-4837-B68D-E052BC8AC8AB}"/>
                </a:ext>
              </a:extLst>
            </p:cNvPr>
            <p:cNvSpPr/>
            <p:nvPr userDrawn="1"/>
          </p:nvSpPr>
          <p:spPr>
            <a:xfrm>
              <a:off x="415" y="1527"/>
              <a:ext cx="18369" cy="87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3" name="等腰三角形 22">
              <a:extLst>
                <a:ext uri="{FF2B5EF4-FFF2-40B4-BE49-F238E27FC236}">
                  <a16:creationId xmlns:a16="http://schemas.microsoft.com/office/drawing/2014/main" id="{65DFFC92-3553-4DEE-8018-C82109D6BBFC}"/>
                </a:ext>
              </a:extLst>
            </p:cNvPr>
            <p:cNvSpPr/>
            <p:nvPr userDrawn="1"/>
          </p:nvSpPr>
          <p:spPr>
            <a:xfrm>
              <a:off x="16150" y="1273"/>
              <a:ext cx="1269" cy="28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grpSp>
      <p:sp>
        <p:nvSpPr>
          <p:cNvPr id="14" name="文本框 15">
            <a:extLst>
              <a:ext uri="{FF2B5EF4-FFF2-40B4-BE49-F238E27FC236}">
                <a16:creationId xmlns:a16="http://schemas.microsoft.com/office/drawing/2014/main" id="{0A44E00E-EAE0-4CB7-85C6-40F5CFC4C2EA}"/>
              </a:ext>
            </a:extLst>
          </p:cNvPr>
          <p:cNvSpPr txBox="1"/>
          <p:nvPr userDrawn="1"/>
        </p:nvSpPr>
        <p:spPr>
          <a:xfrm>
            <a:off x="924622" y="338159"/>
            <a:ext cx="1569660" cy="46166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300" normalizeH="0" baseline="0" noProof="0" dirty="0">
                <a:ln>
                  <a:noFill/>
                </a:ln>
                <a:solidFill>
                  <a:srgbClr val="969696"/>
                </a:solidFill>
                <a:effectLst/>
                <a:uLnTx/>
                <a:uFillTx/>
                <a:latin typeface="微软雅黑" panose="020B0503020204020204" pitchFamily="34" charset="-122"/>
                <a:ea typeface="微软雅黑" panose="020B0503020204020204" pitchFamily="34" charset="-122"/>
                <a:cs typeface="+mn-cs"/>
                <a:sym typeface="+mn-ea"/>
              </a:rPr>
              <a:t>节气详解</a:t>
            </a:r>
          </a:p>
        </p:txBody>
      </p:sp>
      <p:sp>
        <p:nvSpPr>
          <p:cNvPr id="15" name="矩形 14">
            <a:extLst>
              <a:ext uri="{FF2B5EF4-FFF2-40B4-BE49-F238E27FC236}">
                <a16:creationId xmlns:a16="http://schemas.microsoft.com/office/drawing/2014/main" id="{E04AB9CE-C4BC-407B-B26D-F3E5FE314721}"/>
              </a:ext>
            </a:extLst>
          </p:cNvPr>
          <p:cNvSpPr/>
          <p:nvPr userDrawn="1"/>
        </p:nvSpPr>
        <p:spPr>
          <a:xfrm>
            <a:off x="1270668" y="798534"/>
            <a:ext cx="876300" cy="720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969696"/>
              </a:solidFill>
              <a:effectLst/>
              <a:uLnTx/>
              <a:uFillTx/>
              <a:latin typeface="微软雅黑" panose="020B0503020204020204" pitchFamily="34" charset="-122"/>
              <a:ea typeface="微软雅黑" panose="020B0503020204020204" pitchFamily="34" charset="-122"/>
              <a:cs typeface="+mn-cs"/>
              <a:sym typeface="+mn-ea"/>
            </a:endParaRPr>
          </a:p>
        </p:txBody>
      </p:sp>
      <p:sp>
        <p:nvSpPr>
          <p:cNvPr id="16" name="文本框 25">
            <a:extLst>
              <a:ext uri="{FF2B5EF4-FFF2-40B4-BE49-F238E27FC236}">
                <a16:creationId xmlns:a16="http://schemas.microsoft.com/office/drawing/2014/main" id="{4C611BF7-041A-4799-9667-6FE33550BD22}"/>
              </a:ext>
            </a:extLst>
          </p:cNvPr>
          <p:cNvSpPr txBox="1"/>
          <p:nvPr userDrawn="1"/>
        </p:nvSpPr>
        <p:spPr>
          <a:xfrm>
            <a:off x="3925603"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sym typeface="+mn-ea"/>
              </a:rPr>
              <a:t>民俗特点</a:t>
            </a:r>
          </a:p>
        </p:txBody>
      </p:sp>
      <p:sp>
        <p:nvSpPr>
          <p:cNvPr id="17" name="矩形 16">
            <a:extLst>
              <a:ext uri="{FF2B5EF4-FFF2-40B4-BE49-F238E27FC236}">
                <a16:creationId xmlns:a16="http://schemas.microsoft.com/office/drawing/2014/main" id="{F58C868E-8C85-429C-A678-3B818E6DB2E2}"/>
              </a:ext>
            </a:extLst>
          </p:cNvPr>
          <p:cNvSpPr/>
          <p:nvPr userDrawn="1"/>
        </p:nvSpPr>
        <p:spPr>
          <a:xfrm>
            <a:off x="4264058" y="798534"/>
            <a:ext cx="8763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sym typeface="+mn-ea"/>
            </a:endParaRPr>
          </a:p>
        </p:txBody>
      </p:sp>
      <p:sp>
        <p:nvSpPr>
          <p:cNvPr id="18" name="文本框 29">
            <a:extLst>
              <a:ext uri="{FF2B5EF4-FFF2-40B4-BE49-F238E27FC236}">
                <a16:creationId xmlns:a16="http://schemas.microsoft.com/office/drawing/2014/main" id="{EB5C3609-050F-4057-8666-F17EB558AFE7}"/>
              </a:ext>
            </a:extLst>
          </p:cNvPr>
          <p:cNvSpPr txBox="1"/>
          <p:nvPr userDrawn="1"/>
        </p:nvSpPr>
        <p:spPr>
          <a:xfrm>
            <a:off x="6764688"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cs"/>
                <a:sym typeface="+mn-ea"/>
              </a:rPr>
              <a:t>芒种饮食</a:t>
            </a:r>
          </a:p>
        </p:txBody>
      </p:sp>
      <p:sp>
        <p:nvSpPr>
          <p:cNvPr id="19" name="矩形 18">
            <a:extLst>
              <a:ext uri="{FF2B5EF4-FFF2-40B4-BE49-F238E27FC236}">
                <a16:creationId xmlns:a16="http://schemas.microsoft.com/office/drawing/2014/main" id="{8636186C-2DBF-437F-908C-E9804071AB7A}"/>
              </a:ext>
            </a:extLst>
          </p:cNvPr>
          <p:cNvSpPr/>
          <p:nvPr userDrawn="1"/>
        </p:nvSpPr>
        <p:spPr>
          <a:xfrm>
            <a:off x="7103143" y="798534"/>
            <a:ext cx="876300" cy="7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0" name="文本框 32">
            <a:extLst>
              <a:ext uri="{FF2B5EF4-FFF2-40B4-BE49-F238E27FC236}">
                <a16:creationId xmlns:a16="http://schemas.microsoft.com/office/drawing/2014/main" id="{5A192F6D-D208-462F-9531-A8DFB3DDB4CF}"/>
              </a:ext>
            </a:extLst>
          </p:cNvPr>
          <p:cNvSpPr txBox="1"/>
          <p:nvPr userDrawn="1"/>
        </p:nvSpPr>
        <p:spPr>
          <a:xfrm>
            <a:off x="9681243" y="338159"/>
            <a:ext cx="1554480" cy="460375"/>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30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sym typeface="+mn-ea"/>
              </a:rPr>
              <a:t>相关农谚</a:t>
            </a:r>
          </a:p>
        </p:txBody>
      </p:sp>
      <p:sp>
        <p:nvSpPr>
          <p:cNvPr id="21" name="矩形 20">
            <a:extLst>
              <a:ext uri="{FF2B5EF4-FFF2-40B4-BE49-F238E27FC236}">
                <a16:creationId xmlns:a16="http://schemas.microsoft.com/office/drawing/2014/main" id="{C77D0566-7ADE-4E79-ACB1-BB9B3109EB0C}"/>
              </a:ext>
            </a:extLst>
          </p:cNvPr>
          <p:cNvSpPr/>
          <p:nvPr userDrawn="1"/>
        </p:nvSpPr>
        <p:spPr>
          <a:xfrm>
            <a:off x="10019698" y="798534"/>
            <a:ext cx="8763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22" name="图片 21">
            <a:extLst>
              <a:ext uri="{FF2B5EF4-FFF2-40B4-BE49-F238E27FC236}">
                <a16:creationId xmlns:a16="http://schemas.microsoft.com/office/drawing/2014/main" id="{FF4404A7-3DDC-4E91-BCC8-45EEF673C75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48917" y="156888"/>
            <a:ext cx="11393904" cy="6178789"/>
          </a:xfrm>
          <a:prstGeom prst="rect">
            <a:avLst/>
          </a:prstGeom>
        </p:spPr>
      </p:pic>
      <p:sp>
        <p:nvSpPr>
          <p:cNvPr id="24" name="Rectangle 23">
            <a:extLst>
              <a:ext uri="{FF2B5EF4-FFF2-40B4-BE49-F238E27FC236}">
                <a16:creationId xmlns:a16="http://schemas.microsoft.com/office/drawing/2014/main" id="{2B650051-BC56-4D4A-8E1A-B044D3C42ADD}"/>
              </a:ext>
            </a:extLst>
          </p:cNvPr>
          <p:cNvSpPr/>
          <p:nvPr userDrawn="1"/>
        </p:nvSpPr>
        <p:spPr>
          <a:xfrm>
            <a:off x="2969246" y="119364"/>
            <a:ext cx="108395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FBE9EB"/>
                </a:solidFill>
                <a:effectLst/>
                <a:uLnTx/>
                <a:uFillTx/>
                <a:latin typeface="微软雅黑" panose="020F0502020204030204"/>
                <a:ea typeface="微软雅黑"/>
                <a:cs typeface="+mn-cs"/>
              </a:rPr>
              <a:t>Ms</a:t>
            </a:r>
            <a:r>
              <a:rPr kumimoji="0" lang="en-US" sz="1000" b="0" i="0" u="none" strike="noStrike" kern="1200" cap="none" spc="0" normalizeH="0" baseline="0" noProof="0" dirty="0">
                <a:ln>
                  <a:noFill/>
                </a:ln>
                <a:solidFill>
                  <a:srgbClr val="FBE9EB"/>
                </a:solidFill>
                <a:effectLst/>
                <a:uLnTx/>
                <a:uFillTx/>
                <a:latin typeface="微软雅黑" panose="020F0502020204030204"/>
                <a:ea typeface="微软雅黑"/>
                <a:cs typeface="+mn-cs"/>
              </a:rPr>
              <a:t> Ngoc Phan</a:t>
            </a:r>
          </a:p>
        </p:txBody>
      </p:sp>
    </p:spTree>
    <p:extLst>
      <p:ext uri="{BB962C8B-B14F-4D97-AF65-F5344CB8AC3E}">
        <p14:creationId xmlns:p14="http://schemas.microsoft.com/office/powerpoint/2010/main" val="128084250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624733-79D2-4EE4-8477-A23E39BA0C4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30A3DEE-7F4C-414B-9013-A65A254BFA4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7E184E-8B76-4D12-B077-132C6B8E8C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4" name="页脚占位符 3">
            <a:extLst>
              <a:ext uri="{FF2B5EF4-FFF2-40B4-BE49-F238E27FC236}">
                <a16:creationId xmlns:a16="http://schemas.microsoft.com/office/drawing/2014/main" id="{1D950D36-C280-4AD4-B31B-9C216F7BA3F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5" name="灯片编号占位符 4">
            <a:extLst>
              <a:ext uri="{FF2B5EF4-FFF2-40B4-BE49-F238E27FC236}">
                <a16:creationId xmlns:a16="http://schemas.microsoft.com/office/drawing/2014/main" id="{BA8B9412-A53F-429D-B2BB-7236146F76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D866-1910-4B43-BBA0-5BB3FF856FF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02165202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82FAD5-F2C1-43DC-9FFD-C5D6EFFF932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7E184E-8B76-4D12-B077-132C6B8E8C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3" name="页脚占位符 2">
            <a:extLst>
              <a:ext uri="{FF2B5EF4-FFF2-40B4-BE49-F238E27FC236}">
                <a16:creationId xmlns:a16="http://schemas.microsoft.com/office/drawing/2014/main" id="{30D928DD-6DD5-44B4-A946-67331D07441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4" name="灯片编号占位符 3">
            <a:extLst>
              <a:ext uri="{FF2B5EF4-FFF2-40B4-BE49-F238E27FC236}">
                <a16:creationId xmlns:a16="http://schemas.microsoft.com/office/drawing/2014/main" id="{D5FC0994-8FE6-4468-BF52-7948C14852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D866-1910-4B43-BBA0-5BB3FF856FF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63682034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95AF07B-2C95-451F-AE74-B5E9E845571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EFC7C41-E7C0-4417-A0D7-A5D123BEBC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3BE3261-991A-45E2-95F1-8FC5021521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1FA7E2C-90E9-48BD-BC77-9F30A471C5E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7E184E-8B76-4D12-B077-132C6B8E8C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页脚占位符 5">
            <a:extLst>
              <a:ext uri="{FF2B5EF4-FFF2-40B4-BE49-F238E27FC236}">
                <a16:creationId xmlns:a16="http://schemas.microsoft.com/office/drawing/2014/main" id="{97AE2F33-5B69-4522-B4E7-B20A8AE7E01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7" name="灯片编号占位符 6">
            <a:extLst>
              <a:ext uri="{FF2B5EF4-FFF2-40B4-BE49-F238E27FC236}">
                <a16:creationId xmlns:a16="http://schemas.microsoft.com/office/drawing/2014/main" id="{E3F3E7E3-BA47-4731-96D2-7A2EF8984AC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D866-1910-4B43-BBA0-5BB3FF856FF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81717521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C58302-D00F-4DDD-8C1A-74F886D8432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1D9CD50-044E-4859-BB34-251F31BC24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342813F-EE56-44EB-8740-21F134A4F3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4B252E1-351C-4EF5-8387-8B312E4C22F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7E184E-8B76-4D12-B077-132C6B8E8C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页脚占位符 5">
            <a:extLst>
              <a:ext uri="{FF2B5EF4-FFF2-40B4-BE49-F238E27FC236}">
                <a16:creationId xmlns:a16="http://schemas.microsoft.com/office/drawing/2014/main" id="{9A16E60F-1F64-44EC-837B-86A8E6BF69E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7" name="灯片编号占位符 6">
            <a:extLst>
              <a:ext uri="{FF2B5EF4-FFF2-40B4-BE49-F238E27FC236}">
                <a16:creationId xmlns:a16="http://schemas.microsoft.com/office/drawing/2014/main" id="{18B2000D-4297-4959-B7BB-C3892F9EB6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D866-1910-4B43-BBA0-5BB3FF856FF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92308407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1_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C58302-D00F-4DDD-8C1A-74F886D8432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1D9CD50-044E-4859-BB34-251F31BC24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342813F-EE56-44EB-8740-21F134A4F3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4B252E1-351C-4EF5-8387-8B312E4C22F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7E184E-8B76-4D12-B077-132C6B8E8C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页脚占位符 5">
            <a:extLst>
              <a:ext uri="{FF2B5EF4-FFF2-40B4-BE49-F238E27FC236}">
                <a16:creationId xmlns:a16="http://schemas.microsoft.com/office/drawing/2014/main" id="{9A16E60F-1F64-44EC-837B-86A8E6BF69E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7" name="灯片编号占位符 6">
            <a:extLst>
              <a:ext uri="{FF2B5EF4-FFF2-40B4-BE49-F238E27FC236}">
                <a16:creationId xmlns:a16="http://schemas.microsoft.com/office/drawing/2014/main" id="{18B2000D-4297-4959-B7BB-C3892F9EB6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D866-1910-4B43-BBA0-5BB3FF856FF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9" name="TextBox 8"/>
          <p:cNvSpPr txBox="1"/>
          <p:nvPr userDrawn="1"/>
        </p:nvSpPr>
        <p:spPr>
          <a:xfrm>
            <a:off x="1293555" y="6739570"/>
            <a:ext cx="1440159" cy="118430"/>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black"/>
                </a:solidFill>
                <a:effectLst/>
                <a:uLnTx/>
                <a:uFillTx/>
                <a:latin typeface="微软雅黑" panose="020F0502020204030204"/>
                <a:ea typeface="微软雅黑"/>
                <a:cs typeface="+mn-cs"/>
                <a:hlinkClick r:id="rId2"/>
              </a:rPr>
              <a:t>节日</a:t>
            </a:r>
            <a:r>
              <a:rPr kumimoji="0" lang="en-US" altLang="zh-CN" sz="100" b="0" i="0" u="none" strike="noStrike" kern="0" cap="none" spc="0" normalizeH="0" baseline="0" noProof="0" dirty="0">
                <a:ln>
                  <a:noFill/>
                </a:ln>
                <a:solidFill>
                  <a:prstClr val="black"/>
                </a:solidFill>
                <a:effectLst/>
                <a:uLnTx/>
                <a:uFillTx/>
                <a:latin typeface="微软雅黑" panose="020F0502020204030204"/>
                <a:ea typeface="微软雅黑"/>
                <a:cs typeface="+mn-cs"/>
                <a:hlinkClick r:id="rId2"/>
              </a:rPr>
              <a:t>PPT</a:t>
            </a:r>
            <a:r>
              <a:rPr kumimoji="0" lang="zh-CN" altLang="en-US" sz="100" b="0" i="0" u="none" strike="noStrike" kern="0" cap="none" spc="0" normalizeH="0" baseline="0" noProof="0" dirty="0">
                <a:ln>
                  <a:noFill/>
                </a:ln>
                <a:solidFill>
                  <a:prstClr val="black"/>
                </a:solidFill>
                <a:effectLst/>
                <a:uLnTx/>
                <a:uFillTx/>
                <a:latin typeface="微软雅黑" panose="020F0502020204030204"/>
                <a:ea typeface="微软雅黑"/>
                <a:cs typeface="+mn-cs"/>
                <a:hlinkClick r:id="rId2"/>
              </a:rPr>
              <a:t>模板</a:t>
            </a:r>
            <a:r>
              <a:rPr kumimoji="0" lang="zh-CN" altLang="en-US" sz="100" b="0" i="0" u="none" strike="noStrike" kern="0" cap="none" spc="0" normalizeH="0" baseline="0" noProof="0" dirty="0">
                <a:ln>
                  <a:noFill/>
                </a:ln>
                <a:solidFill>
                  <a:prstClr val="black"/>
                </a:solidFill>
                <a:effectLst/>
                <a:uLnTx/>
                <a:uFillTx/>
                <a:latin typeface="微软雅黑" panose="020F0502020204030204"/>
                <a:ea typeface="微软雅黑"/>
                <a:cs typeface="+mn-cs"/>
              </a:rPr>
              <a:t> </a:t>
            </a:r>
            <a:r>
              <a:rPr kumimoji="0" lang="en-US" altLang="zh-CN" sz="100" b="0" i="0" u="none" strike="noStrike" kern="0" cap="none" spc="0" normalizeH="0" baseline="0" noProof="0" dirty="0">
                <a:ln>
                  <a:noFill/>
                </a:ln>
                <a:solidFill>
                  <a:prstClr val="black"/>
                </a:solidFill>
                <a:effectLst/>
                <a:uLnTx/>
                <a:uFillTx/>
                <a:latin typeface="微软雅黑" panose="020F0502020204030204"/>
                <a:ea typeface="微软雅黑"/>
                <a:cs typeface="+mn-cs"/>
              </a:rPr>
              <a:t>http://www.1ppt.com/jieri/</a:t>
            </a:r>
          </a:p>
        </p:txBody>
      </p:sp>
    </p:spTree>
    <p:extLst>
      <p:ext uri="{BB962C8B-B14F-4D97-AF65-F5344CB8AC3E}">
        <p14:creationId xmlns:p14="http://schemas.microsoft.com/office/powerpoint/2010/main" val="123506707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AF0BDB4-DB29-4DDC-92AA-2D6C14F477E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EBCAB77-4E5B-4363-BC20-C572FAFE236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887610F-D9FB-4878-A243-C749506CF01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7E184E-8B76-4D12-B077-132C6B8E8C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5" name="页脚占位符 4">
            <a:extLst>
              <a:ext uri="{FF2B5EF4-FFF2-40B4-BE49-F238E27FC236}">
                <a16:creationId xmlns:a16="http://schemas.microsoft.com/office/drawing/2014/main" id="{F38DEC2C-1C88-4F54-9D7A-C2EFCD8486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灯片编号占位符 5">
            <a:extLst>
              <a:ext uri="{FF2B5EF4-FFF2-40B4-BE49-F238E27FC236}">
                <a16:creationId xmlns:a16="http://schemas.microsoft.com/office/drawing/2014/main" id="{CD9805E2-B596-44A2-9E87-E9F29B277C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D866-1910-4B43-BBA0-5BB3FF856FF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66177602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63415E8-12B8-49DF-8F84-3F9F02BE410C}"/>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B079765-E0AD-4245-B539-798CB87441E7}"/>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FB76B44-7520-4702-BDB2-A3A810C8443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A7E184E-8B76-4D12-B077-132C6B8E8C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5" name="页脚占位符 4">
            <a:extLst>
              <a:ext uri="{FF2B5EF4-FFF2-40B4-BE49-F238E27FC236}">
                <a16:creationId xmlns:a16="http://schemas.microsoft.com/office/drawing/2014/main" id="{9CC4FE2A-02C5-4168-80E9-78711DEC4C3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灯片编号占位符 5">
            <a:extLst>
              <a:ext uri="{FF2B5EF4-FFF2-40B4-BE49-F238E27FC236}">
                <a16:creationId xmlns:a16="http://schemas.microsoft.com/office/drawing/2014/main" id="{A9C30321-7CDF-42C2-89A8-93D0D22491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D866-1910-4B43-BBA0-5BB3FF856FF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67643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slideLayout" Target="../slideLayouts/slideLayout152.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theme" Target="../theme/theme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66042BDD-9BAA-4307-81BD-80C9DB3613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9B6DBBC1-A5C8-4B43-B940-45230E0AAB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C6B8D81-9DE8-48AF-BC6D-AF4381638A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8D52B5-C00C-477D-B006-73F408B04E71}" type="datetimeFigureOut">
              <a:rPr lang="en-US" smtClean="0"/>
              <a:t>7/1/23</a:t>
            </a:fld>
            <a:endParaRPr lang="en-US"/>
          </a:p>
        </p:txBody>
      </p:sp>
      <p:sp>
        <p:nvSpPr>
          <p:cNvPr id="5" name="Chỗ dành sẵn cho Chân trang 4">
            <a:extLst>
              <a:ext uri="{FF2B5EF4-FFF2-40B4-BE49-F238E27FC236}">
                <a16:creationId xmlns:a16="http://schemas.microsoft.com/office/drawing/2014/main" id="{2CE13393-F62F-4761-BA21-F9AF78100A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55EA27A8-C624-4CEA-BDA6-C22EB76FF0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8F44C5-8F75-460E-8415-02353843F4D0}" type="slidenum">
              <a:rPr lang="en-US" smtClean="0"/>
              <a:t>‹#›</a:t>
            </a:fld>
            <a:endParaRPr lang="en-US"/>
          </a:p>
        </p:txBody>
      </p:sp>
    </p:spTree>
    <p:extLst>
      <p:ext uri="{BB962C8B-B14F-4D97-AF65-F5344CB8AC3E}">
        <p14:creationId xmlns:p14="http://schemas.microsoft.com/office/powerpoint/2010/main" val="17977075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D5CCC80-D6B7-4C1C-AB96-444251E692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C88A57BD-8911-40C2-9387-3BF85472D4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800F64C-AA7F-413D-B599-887C4DE700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A7E184E-8B76-4D12-B077-132C6B8E8C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5" name="页脚占位符 4">
            <a:extLst>
              <a:ext uri="{FF2B5EF4-FFF2-40B4-BE49-F238E27FC236}">
                <a16:creationId xmlns:a16="http://schemas.microsoft.com/office/drawing/2014/main" id="{199CAF33-C012-440D-A6ED-7D91D1CBD1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灯片编号占位符 5">
            <a:extLst>
              <a:ext uri="{FF2B5EF4-FFF2-40B4-BE49-F238E27FC236}">
                <a16:creationId xmlns:a16="http://schemas.microsoft.com/office/drawing/2014/main" id="{36F7E63A-1BA2-46A2-B444-E5AE6DA4A7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E13D866-1910-4B43-BBA0-5BB3FF856FF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7" name="Rectangle 6">
            <a:extLst>
              <a:ext uri="{FF2B5EF4-FFF2-40B4-BE49-F238E27FC236}">
                <a16:creationId xmlns:a16="http://schemas.microsoft.com/office/drawing/2014/main" id="{1D3A1AF6-82B4-4588-98FB-B9AEEDEC5D19}"/>
              </a:ext>
            </a:extLst>
          </p:cNvPr>
          <p:cNvSpPr/>
          <p:nvPr userDrawn="1"/>
        </p:nvSpPr>
        <p:spPr>
          <a:xfrm>
            <a:off x="2969246" y="119364"/>
            <a:ext cx="108395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FBE9EB"/>
                </a:solidFill>
                <a:effectLst/>
                <a:uLnTx/>
                <a:uFillTx/>
                <a:latin typeface="微软雅黑" panose="020F0502020204030204"/>
                <a:ea typeface="微软雅黑"/>
                <a:cs typeface="+mn-cs"/>
              </a:rPr>
              <a:t>Ms</a:t>
            </a:r>
            <a:r>
              <a:rPr kumimoji="0" lang="en-US" sz="1000" b="0" i="0" u="none" strike="noStrike" kern="1200" cap="none" spc="0" normalizeH="0" baseline="0" noProof="0" dirty="0">
                <a:ln>
                  <a:noFill/>
                </a:ln>
                <a:solidFill>
                  <a:srgbClr val="FBE9EB"/>
                </a:solidFill>
                <a:effectLst/>
                <a:uLnTx/>
                <a:uFillTx/>
                <a:latin typeface="微软雅黑" panose="020F0502020204030204"/>
                <a:ea typeface="微软雅黑"/>
                <a:cs typeface="+mn-cs"/>
              </a:rPr>
              <a:t> Ngoc Phan</a:t>
            </a:r>
          </a:p>
        </p:txBody>
      </p:sp>
    </p:spTree>
    <p:extLst>
      <p:ext uri="{BB962C8B-B14F-4D97-AF65-F5344CB8AC3E}">
        <p14:creationId xmlns:p14="http://schemas.microsoft.com/office/powerpoint/2010/main" val="2376542306"/>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D5CCC80-D6B7-4C1C-AB96-444251E692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C88A57BD-8911-40C2-9387-3BF85472D4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800F64C-AA7F-413D-B599-887C4DE700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A7E184E-8B76-4D12-B077-132C6B8E8C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5" name="页脚占位符 4">
            <a:extLst>
              <a:ext uri="{FF2B5EF4-FFF2-40B4-BE49-F238E27FC236}">
                <a16:creationId xmlns:a16="http://schemas.microsoft.com/office/drawing/2014/main" id="{199CAF33-C012-440D-A6ED-7D91D1CBD1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灯片编号占位符 5">
            <a:extLst>
              <a:ext uri="{FF2B5EF4-FFF2-40B4-BE49-F238E27FC236}">
                <a16:creationId xmlns:a16="http://schemas.microsoft.com/office/drawing/2014/main" id="{36F7E63A-1BA2-46A2-B444-E5AE6DA4A7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E13D866-1910-4B43-BBA0-5BB3FF856FF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7" name="Rectangle 6">
            <a:extLst>
              <a:ext uri="{FF2B5EF4-FFF2-40B4-BE49-F238E27FC236}">
                <a16:creationId xmlns:a16="http://schemas.microsoft.com/office/drawing/2014/main" id="{1D3A1AF6-82B4-4588-98FB-B9AEEDEC5D19}"/>
              </a:ext>
            </a:extLst>
          </p:cNvPr>
          <p:cNvSpPr/>
          <p:nvPr userDrawn="1"/>
        </p:nvSpPr>
        <p:spPr>
          <a:xfrm>
            <a:off x="2969246" y="119364"/>
            <a:ext cx="108395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FBE9EB"/>
                </a:solidFill>
                <a:effectLst/>
                <a:uLnTx/>
                <a:uFillTx/>
                <a:latin typeface="微软雅黑" panose="020F0502020204030204"/>
                <a:ea typeface="微软雅黑"/>
                <a:cs typeface="+mn-cs"/>
              </a:rPr>
              <a:t>Ms</a:t>
            </a:r>
            <a:r>
              <a:rPr kumimoji="0" lang="en-US" sz="1000" b="0" i="0" u="none" strike="noStrike" kern="1200" cap="none" spc="0" normalizeH="0" baseline="0" noProof="0" dirty="0">
                <a:ln>
                  <a:noFill/>
                </a:ln>
                <a:solidFill>
                  <a:srgbClr val="FBE9EB"/>
                </a:solidFill>
                <a:effectLst/>
                <a:uLnTx/>
                <a:uFillTx/>
                <a:latin typeface="微软雅黑" panose="020F0502020204030204"/>
                <a:ea typeface="微软雅黑"/>
                <a:cs typeface="+mn-cs"/>
              </a:rPr>
              <a:t> Ngoc Phan</a:t>
            </a:r>
          </a:p>
        </p:txBody>
      </p:sp>
    </p:spTree>
    <p:extLst>
      <p:ext uri="{BB962C8B-B14F-4D97-AF65-F5344CB8AC3E}">
        <p14:creationId xmlns:p14="http://schemas.microsoft.com/office/powerpoint/2010/main" val="2685744234"/>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 id="214748382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D5CCC80-D6B7-4C1C-AB96-444251E692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C88A57BD-8911-40C2-9387-3BF85472D4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800F64C-AA7F-413D-B599-887C4DE700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A7E184E-8B76-4D12-B077-132C6B8E8C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5" name="页脚占位符 4">
            <a:extLst>
              <a:ext uri="{FF2B5EF4-FFF2-40B4-BE49-F238E27FC236}">
                <a16:creationId xmlns:a16="http://schemas.microsoft.com/office/drawing/2014/main" id="{199CAF33-C012-440D-A6ED-7D91D1CBD1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灯片编号占位符 5">
            <a:extLst>
              <a:ext uri="{FF2B5EF4-FFF2-40B4-BE49-F238E27FC236}">
                <a16:creationId xmlns:a16="http://schemas.microsoft.com/office/drawing/2014/main" id="{36F7E63A-1BA2-46A2-B444-E5AE6DA4A7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E13D866-1910-4B43-BBA0-5BB3FF856FF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7" name="Rectangle 6">
            <a:extLst>
              <a:ext uri="{FF2B5EF4-FFF2-40B4-BE49-F238E27FC236}">
                <a16:creationId xmlns:a16="http://schemas.microsoft.com/office/drawing/2014/main" id="{1D3A1AF6-82B4-4588-98FB-B9AEEDEC5D19}"/>
              </a:ext>
            </a:extLst>
          </p:cNvPr>
          <p:cNvSpPr/>
          <p:nvPr userDrawn="1"/>
        </p:nvSpPr>
        <p:spPr>
          <a:xfrm>
            <a:off x="2969246" y="119364"/>
            <a:ext cx="108395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FBE9EB"/>
                </a:solidFill>
                <a:effectLst/>
                <a:uLnTx/>
                <a:uFillTx/>
                <a:latin typeface="微软雅黑" panose="020F0502020204030204"/>
                <a:ea typeface="微软雅黑"/>
                <a:cs typeface="+mn-cs"/>
              </a:rPr>
              <a:t>Ms</a:t>
            </a:r>
            <a:r>
              <a:rPr kumimoji="0" lang="en-US" sz="1000" b="0" i="0" u="none" strike="noStrike" kern="1200" cap="none" spc="0" normalizeH="0" baseline="0" noProof="0" dirty="0">
                <a:ln>
                  <a:noFill/>
                </a:ln>
                <a:solidFill>
                  <a:srgbClr val="FBE9EB"/>
                </a:solidFill>
                <a:effectLst/>
                <a:uLnTx/>
                <a:uFillTx/>
                <a:latin typeface="微软雅黑" panose="020F0502020204030204"/>
                <a:ea typeface="微软雅黑"/>
                <a:cs typeface="+mn-cs"/>
              </a:rPr>
              <a:t> Ngoc Phan</a:t>
            </a:r>
          </a:p>
        </p:txBody>
      </p:sp>
    </p:spTree>
    <p:extLst>
      <p:ext uri="{BB962C8B-B14F-4D97-AF65-F5344CB8AC3E}">
        <p14:creationId xmlns:p14="http://schemas.microsoft.com/office/powerpoint/2010/main" val="1145106601"/>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 id="214748383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A0DBEB-58EE-44A4-8518-0E780904B4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D49B97-491D-4170-B338-64F5B7C21E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C89263-8391-4038-AF9B-086A7D9F78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90A2A8-DD09-4ECF-9C06-13A3E19D12BF}" type="datetimeFigureOut">
              <a:rPr lang="en-US" smtClean="0"/>
              <a:t>7/1/23</a:t>
            </a:fld>
            <a:endParaRPr lang="en-US"/>
          </a:p>
        </p:txBody>
      </p:sp>
      <p:sp>
        <p:nvSpPr>
          <p:cNvPr id="5" name="Footer Placeholder 4">
            <a:extLst>
              <a:ext uri="{FF2B5EF4-FFF2-40B4-BE49-F238E27FC236}">
                <a16:creationId xmlns:a16="http://schemas.microsoft.com/office/drawing/2014/main" id="{31E069C1-1237-4B45-874C-F77AEB8F4E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0DE60EB-848E-4EF6-B601-F060646535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D10BE6-E645-41BF-BB1E-D9899B03ED46}" type="slidenum">
              <a:rPr lang="en-US" smtClean="0"/>
              <a:t>‹#›</a:t>
            </a:fld>
            <a:endParaRPr lang="en-US"/>
          </a:p>
        </p:txBody>
      </p:sp>
    </p:spTree>
    <p:extLst>
      <p:ext uri="{BB962C8B-B14F-4D97-AF65-F5344CB8AC3E}">
        <p14:creationId xmlns:p14="http://schemas.microsoft.com/office/powerpoint/2010/main" val="42956669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D5CCC80-D6B7-4C1C-AB96-444251E692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C88A57BD-8911-40C2-9387-3BF85472D4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800F64C-AA7F-413D-B599-887C4DE700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A7E184E-8B76-4D12-B077-132C6B8E8C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5" name="页脚占位符 4">
            <a:extLst>
              <a:ext uri="{FF2B5EF4-FFF2-40B4-BE49-F238E27FC236}">
                <a16:creationId xmlns:a16="http://schemas.microsoft.com/office/drawing/2014/main" id="{199CAF33-C012-440D-A6ED-7D91D1CBD1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灯片编号占位符 5">
            <a:extLst>
              <a:ext uri="{FF2B5EF4-FFF2-40B4-BE49-F238E27FC236}">
                <a16:creationId xmlns:a16="http://schemas.microsoft.com/office/drawing/2014/main" id="{36F7E63A-1BA2-46A2-B444-E5AE6DA4A7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E13D866-1910-4B43-BBA0-5BB3FF856FF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7" name="Rectangle 6">
            <a:extLst>
              <a:ext uri="{FF2B5EF4-FFF2-40B4-BE49-F238E27FC236}">
                <a16:creationId xmlns:a16="http://schemas.microsoft.com/office/drawing/2014/main" id="{1D3A1AF6-82B4-4588-98FB-B9AEEDEC5D19}"/>
              </a:ext>
            </a:extLst>
          </p:cNvPr>
          <p:cNvSpPr/>
          <p:nvPr userDrawn="1"/>
        </p:nvSpPr>
        <p:spPr>
          <a:xfrm>
            <a:off x="2969246" y="119364"/>
            <a:ext cx="108395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FBE9EB"/>
                </a:solidFill>
                <a:effectLst/>
                <a:uLnTx/>
                <a:uFillTx/>
                <a:latin typeface="微软雅黑" panose="020F0502020204030204"/>
                <a:ea typeface="微软雅黑"/>
                <a:cs typeface="+mn-cs"/>
              </a:rPr>
              <a:t>Ms</a:t>
            </a:r>
            <a:r>
              <a:rPr kumimoji="0" lang="en-US" sz="1000" b="0" i="0" u="none" strike="noStrike" kern="1200" cap="none" spc="0" normalizeH="0" baseline="0" noProof="0" dirty="0">
                <a:ln>
                  <a:noFill/>
                </a:ln>
                <a:solidFill>
                  <a:srgbClr val="FBE9EB"/>
                </a:solidFill>
                <a:effectLst/>
                <a:uLnTx/>
                <a:uFillTx/>
                <a:latin typeface="微软雅黑" panose="020F0502020204030204"/>
                <a:ea typeface="微软雅黑"/>
                <a:cs typeface="+mn-cs"/>
              </a:rPr>
              <a:t> Ngoc Phan</a:t>
            </a:r>
          </a:p>
        </p:txBody>
      </p:sp>
    </p:spTree>
    <p:extLst>
      <p:ext uri="{BB962C8B-B14F-4D97-AF65-F5344CB8AC3E}">
        <p14:creationId xmlns:p14="http://schemas.microsoft.com/office/powerpoint/2010/main" val="155311511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D5CCC80-D6B7-4C1C-AB96-444251E692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C88A57BD-8911-40C2-9387-3BF85472D4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800F64C-AA7F-413D-B599-887C4DE700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A7E184E-8B76-4D12-B077-132C6B8E8C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5" name="页脚占位符 4">
            <a:extLst>
              <a:ext uri="{FF2B5EF4-FFF2-40B4-BE49-F238E27FC236}">
                <a16:creationId xmlns:a16="http://schemas.microsoft.com/office/drawing/2014/main" id="{199CAF33-C012-440D-A6ED-7D91D1CBD1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灯片编号占位符 5">
            <a:extLst>
              <a:ext uri="{FF2B5EF4-FFF2-40B4-BE49-F238E27FC236}">
                <a16:creationId xmlns:a16="http://schemas.microsoft.com/office/drawing/2014/main" id="{36F7E63A-1BA2-46A2-B444-E5AE6DA4A7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E13D866-1910-4B43-BBA0-5BB3FF856FF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7" name="Rectangle 6">
            <a:extLst>
              <a:ext uri="{FF2B5EF4-FFF2-40B4-BE49-F238E27FC236}">
                <a16:creationId xmlns:a16="http://schemas.microsoft.com/office/drawing/2014/main" id="{1D3A1AF6-82B4-4588-98FB-B9AEEDEC5D19}"/>
              </a:ext>
            </a:extLst>
          </p:cNvPr>
          <p:cNvSpPr/>
          <p:nvPr userDrawn="1"/>
        </p:nvSpPr>
        <p:spPr>
          <a:xfrm>
            <a:off x="2969246" y="119364"/>
            <a:ext cx="108395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FBE9EB"/>
                </a:solidFill>
                <a:effectLst/>
                <a:uLnTx/>
                <a:uFillTx/>
                <a:latin typeface="微软雅黑" panose="020F0502020204030204"/>
                <a:ea typeface="微软雅黑"/>
                <a:cs typeface="+mn-cs"/>
              </a:rPr>
              <a:t>Ms</a:t>
            </a:r>
            <a:r>
              <a:rPr kumimoji="0" lang="en-US" sz="1000" b="0" i="0" u="none" strike="noStrike" kern="1200" cap="none" spc="0" normalizeH="0" baseline="0" noProof="0" dirty="0">
                <a:ln>
                  <a:noFill/>
                </a:ln>
                <a:solidFill>
                  <a:srgbClr val="FBE9EB"/>
                </a:solidFill>
                <a:effectLst/>
                <a:uLnTx/>
                <a:uFillTx/>
                <a:latin typeface="微软雅黑" panose="020F0502020204030204"/>
                <a:ea typeface="微软雅黑"/>
                <a:cs typeface="+mn-cs"/>
              </a:rPr>
              <a:t> Ngoc Phan</a:t>
            </a:r>
          </a:p>
        </p:txBody>
      </p:sp>
    </p:spTree>
    <p:extLst>
      <p:ext uri="{BB962C8B-B14F-4D97-AF65-F5344CB8AC3E}">
        <p14:creationId xmlns:p14="http://schemas.microsoft.com/office/powerpoint/2010/main" val="418017965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D5CCC80-D6B7-4C1C-AB96-444251E692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C88A57BD-8911-40C2-9387-3BF85472D4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800F64C-AA7F-413D-B599-887C4DE700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A7E184E-8B76-4D12-B077-132C6B8E8C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5" name="页脚占位符 4">
            <a:extLst>
              <a:ext uri="{FF2B5EF4-FFF2-40B4-BE49-F238E27FC236}">
                <a16:creationId xmlns:a16="http://schemas.microsoft.com/office/drawing/2014/main" id="{199CAF33-C012-440D-A6ED-7D91D1CBD1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灯片编号占位符 5">
            <a:extLst>
              <a:ext uri="{FF2B5EF4-FFF2-40B4-BE49-F238E27FC236}">
                <a16:creationId xmlns:a16="http://schemas.microsoft.com/office/drawing/2014/main" id="{36F7E63A-1BA2-46A2-B444-E5AE6DA4A7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E13D866-1910-4B43-BBA0-5BB3FF856FF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7" name="Rectangle 6">
            <a:extLst>
              <a:ext uri="{FF2B5EF4-FFF2-40B4-BE49-F238E27FC236}">
                <a16:creationId xmlns:a16="http://schemas.microsoft.com/office/drawing/2014/main" id="{1D3A1AF6-82B4-4588-98FB-B9AEEDEC5D19}"/>
              </a:ext>
            </a:extLst>
          </p:cNvPr>
          <p:cNvSpPr/>
          <p:nvPr userDrawn="1"/>
        </p:nvSpPr>
        <p:spPr>
          <a:xfrm>
            <a:off x="2969246" y="119364"/>
            <a:ext cx="108395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FBE9EB"/>
                </a:solidFill>
                <a:effectLst/>
                <a:uLnTx/>
                <a:uFillTx/>
                <a:latin typeface="微软雅黑" panose="020F0502020204030204"/>
                <a:ea typeface="微软雅黑"/>
                <a:cs typeface="+mn-cs"/>
              </a:rPr>
              <a:t>Ms</a:t>
            </a:r>
            <a:r>
              <a:rPr kumimoji="0" lang="en-US" sz="1000" b="0" i="0" u="none" strike="noStrike" kern="1200" cap="none" spc="0" normalizeH="0" baseline="0" noProof="0" dirty="0">
                <a:ln>
                  <a:noFill/>
                </a:ln>
                <a:solidFill>
                  <a:srgbClr val="FBE9EB"/>
                </a:solidFill>
                <a:effectLst/>
                <a:uLnTx/>
                <a:uFillTx/>
                <a:latin typeface="微软雅黑" panose="020F0502020204030204"/>
                <a:ea typeface="微软雅黑"/>
                <a:cs typeface="+mn-cs"/>
              </a:rPr>
              <a:t> Ngoc Phan</a:t>
            </a:r>
          </a:p>
        </p:txBody>
      </p:sp>
    </p:spTree>
    <p:extLst>
      <p:ext uri="{BB962C8B-B14F-4D97-AF65-F5344CB8AC3E}">
        <p14:creationId xmlns:p14="http://schemas.microsoft.com/office/powerpoint/2010/main" val="3289674421"/>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D5CCC80-D6B7-4C1C-AB96-444251E692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C88A57BD-8911-40C2-9387-3BF85472D4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800F64C-AA7F-413D-B599-887C4DE700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A7E184E-8B76-4D12-B077-132C6B8E8C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5" name="页脚占位符 4">
            <a:extLst>
              <a:ext uri="{FF2B5EF4-FFF2-40B4-BE49-F238E27FC236}">
                <a16:creationId xmlns:a16="http://schemas.microsoft.com/office/drawing/2014/main" id="{199CAF33-C012-440D-A6ED-7D91D1CBD1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灯片编号占位符 5">
            <a:extLst>
              <a:ext uri="{FF2B5EF4-FFF2-40B4-BE49-F238E27FC236}">
                <a16:creationId xmlns:a16="http://schemas.microsoft.com/office/drawing/2014/main" id="{36F7E63A-1BA2-46A2-B444-E5AE6DA4A7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E13D866-1910-4B43-BBA0-5BB3FF856FF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7" name="Rectangle 6">
            <a:extLst>
              <a:ext uri="{FF2B5EF4-FFF2-40B4-BE49-F238E27FC236}">
                <a16:creationId xmlns:a16="http://schemas.microsoft.com/office/drawing/2014/main" id="{1D3A1AF6-82B4-4588-98FB-B9AEEDEC5D19}"/>
              </a:ext>
            </a:extLst>
          </p:cNvPr>
          <p:cNvSpPr/>
          <p:nvPr userDrawn="1"/>
        </p:nvSpPr>
        <p:spPr>
          <a:xfrm>
            <a:off x="2969246" y="119364"/>
            <a:ext cx="108395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FBE9EB"/>
                </a:solidFill>
                <a:effectLst/>
                <a:uLnTx/>
                <a:uFillTx/>
                <a:latin typeface="微软雅黑" panose="020F0502020204030204"/>
                <a:ea typeface="微软雅黑"/>
                <a:cs typeface="+mn-cs"/>
              </a:rPr>
              <a:t>Ms</a:t>
            </a:r>
            <a:r>
              <a:rPr kumimoji="0" lang="en-US" sz="1000" b="0" i="0" u="none" strike="noStrike" kern="1200" cap="none" spc="0" normalizeH="0" baseline="0" noProof="0" dirty="0">
                <a:ln>
                  <a:noFill/>
                </a:ln>
                <a:solidFill>
                  <a:srgbClr val="FBE9EB"/>
                </a:solidFill>
                <a:effectLst/>
                <a:uLnTx/>
                <a:uFillTx/>
                <a:latin typeface="微软雅黑" panose="020F0502020204030204"/>
                <a:ea typeface="微软雅黑"/>
                <a:cs typeface="+mn-cs"/>
              </a:rPr>
              <a:t> Ngoc Phan</a:t>
            </a:r>
          </a:p>
        </p:txBody>
      </p:sp>
    </p:spTree>
    <p:extLst>
      <p:ext uri="{BB962C8B-B14F-4D97-AF65-F5344CB8AC3E}">
        <p14:creationId xmlns:p14="http://schemas.microsoft.com/office/powerpoint/2010/main" val="126203972"/>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D5CCC80-D6B7-4C1C-AB96-444251E692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C88A57BD-8911-40C2-9387-3BF85472D4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800F64C-AA7F-413D-B599-887C4DE700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A7E184E-8B76-4D12-B077-132C6B8E8C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5" name="页脚占位符 4">
            <a:extLst>
              <a:ext uri="{FF2B5EF4-FFF2-40B4-BE49-F238E27FC236}">
                <a16:creationId xmlns:a16="http://schemas.microsoft.com/office/drawing/2014/main" id="{199CAF33-C012-440D-A6ED-7D91D1CBD1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灯片编号占位符 5">
            <a:extLst>
              <a:ext uri="{FF2B5EF4-FFF2-40B4-BE49-F238E27FC236}">
                <a16:creationId xmlns:a16="http://schemas.microsoft.com/office/drawing/2014/main" id="{36F7E63A-1BA2-46A2-B444-E5AE6DA4A7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E13D866-1910-4B43-BBA0-5BB3FF856FF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7" name="Rectangle 6">
            <a:extLst>
              <a:ext uri="{FF2B5EF4-FFF2-40B4-BE49-F238E27FC236}">
                <a16:creationId xmlns:a16="http://schemas.microsoft.com/office/drawing/2014/main" id="{1D3A1AF6-82B4-4588-98FB-B9AEEDEC5D19}"/>
              </a:ext>
            </a:extLst>
          </p:cNvPr>
          <p:cNvSpPr/>
          <p:nvPr userDrawn="1"/>
        </p:nvSpPr>
        <p:spPr>
          <a:xfrm>
            <a:off x="2969246" y="119364"/>
            <a:ext cx="108395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FBE9EB"/>
                </a:solidFill>
                <a:effectLst/>
                <a:uLnTx/>
                <a:uFillTx/>
                <a:latin typeface="微软雅黑" panose="020F0502020204030204"/>
                <a:ea typeface="微软雅黑"/>
                <a:cs typeface="+mn-cs"/>
              </a:rPr>
              <a:t>Ms</a:t>
            </a:r>
            <a:r>
              <a:rPr kumimoji="0" lang="en-US" sz="1000" b="0" i="0" u="none" strike="noStrike" kern="1200" cap="none" spc="0" normalizeH="0" baseline="0" noProof="0" dirty="0">
                <a:ln>
                  <a:noFill/>
                </a:ln>
                <a:solidFill>
                  <a:srgbClr val="FBE9EB"/>
                </a:solidFill>
                <a:effectLst/>
                <a:uLnTx/>
                <a:uFillTx/>
                <a:latin typeface="微软雅黑" panose="020F0502020204030204"/>
                <a:ea typeface="微软雅黑"/>
                <a:cs typeface="+mn-cs"/>
              </a:rPr>
              <a:t> Ngoc Phan</a:t>
            </a:r>
          </a:p>
        </p:txBody>
      </p:sp>
    </p:spTree>
    <p:extLst>
      <p:ext uri="{BB962C8B-B14F-4D97-AF65-F5344CB8AC3E}">
        <p14:creationId xmlns:p14="http://schemas.microsoft.com/office/powerpoint/2010/main" val="876028321"/>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D5CCC80-D6B7-4C1C-AB96-444251E692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C88A57BD-8911-40C2-9387-3BF85472D4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800F64C-AA7F-413D-B599-887C4DE700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A7E184E-8B76-4D12-B077-132C6B8E8C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5" name="页脚占位符 4">
            <a:extLst>
              <a:ext uri="{FF2B5EF4-FFF2-40B4-BE49-F238E27FC236}">
                <a16:creationId xmlns:a16="http://schemas.microsoft.com/office/drawing/2014/main" id="{199CAF33-C012-440D-A6ED-7D91D1CBD1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灯片编号占位符 5">
            <a:extLst>
              <a:ext uri="{FF2B5EF4-FFF2-40B4-BE49-F238E27FC236}">
                <a16:creationId xmlns:a16="http://schemas.microsoft.com/office/drawing/2014/main" id="{36F7E63A-1BA2-46A2-B444-E5AE6DA4A7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E13D866-1910-4B43-BBA0-5BB3FF856FF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7" name="Rectangle 6">
            <a:extLst>
              <a:ext uri="{FF2B5EF4-FFF2-40B4-BE49-F238E27FC236}">
                <a16:creationId xmlns:a16="http://schemas.microsoft.com/office/drawing/2014/main" id="{1D3A1AF6-82B4-4588-98FB-B9AEEDEC5D19}"/>
              </a:ext>
            </a:extLst>
          </p:cNvPr>
          <p:cNvSpPr/>
          <p:nvPr userDrawn="1"/>
        </p:nvSpPr>
        <p:spPr>
          <a:xfrm>
            <a:off x="2969246" y="119364"/>
            <a:ext cx="108395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FBE9EB"/>
                </a:solidFill>
                <a:effectLst/>
                <a:uLnTx/>
                <a:uFillTx/>
                <a:latin typeface="微软雅黑" panose="020F0502020204030204"/>
                <a:ea typeface="微软雅黑"/>
                <a:cs typeface="+mn-cs"/>
              </a:rPr>
              <a:t>Ms</a:t>
            </a:r>
            <a:r>
              <a:rPr kumimoji="0" lang="en-US" sz="1000" b="0" i="0" u="none" strike="noStrike" kern="1200" cap="none" spc="0" normalizeH="0" baseline="0" noProof="0" dirty="0">
                <a:ln>
                  <a:noFill/>
                </a:ln>
                <a:solidFill>
                  <a:srgbClr val="FBE9EB"/>
                </a:solidFill>
                <a:effectLst/>
                <a:uLnTx/>
                <a:uFillTx/>
                <a:latin typeface="微软雅黑" panose="020F0502020204030204"/>
                <a:ea typeface="微软雅黑"/>
                <a:cs typeface="+mn-cs"/>
              </a:rPr>
              <a:t> Ngoc Phan</a:t>
            </a:r>
          </a:p>
        </p:txBody>
      </p:sp>
    </p:spTree>
    <p:extLst>
      <p:ext uri="{BB962C8B-B14F-4D97-AF65-F5344CB8AC3E}">
        <p14:creationId xmlns:p14="http://schemas.microsoft.com/office/powerpoint/2010/main" val="3426048012"/>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D5CCC80-D6B7-4C1C-AB96-444251E692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C88A57BD-8911-40C2-9387-3BF85472D4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800F64C-AA7F-413D-B599-887C4DE700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A7E184E-8B76-4D12-B077-132C6B8E8C2A}"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2023/7/1</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5" name="页脚占位符 4">
            <a:extLst>
              <a:ext uri="{FF2B5EF4-FFF2-40B4-BE49-F238E27FC236}">
                <a16:creationId xmlns:a16="http://schemas.microsoft.com/office/drawing/2014/main" id="{199CAF33-C012-440D-A6ED-7D91D1CBD1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6" name="灯片编号占位符 5">
            <a:extLst>
              <a:ext uri="{FF2B5EF4-FFF2-40B4-BE49-F238E27FC236}">
                <a16:creationId xmlns:a16="http://schemas.microsoft.com/office/drawing/2014/main" id="{36F7E63A-1BA2-46A2-B444-E5AE6DA4A7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E13D866-1910-4B43-BBA0-5BB3FF856FF0}"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F0502020204030204"/>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F0502020204030204"/>
              <a:ea typeface="微软雅黑"/>
              <a:cs typeface="+mn-cs"/>
            </a:endParaRPr>
          </a:p>
        </p:txBody>
      </p:sp>
      <p:sp>
        <p:nvSpPr>
          <p:cNvPr id="7" name="Rectangle 6">
            <a:extLst>
              <a:ext uri="{FF2B5EF4-FFF2-40B4-BE49-F238E27FC236}">
                <a16:creationId xmlns:a16="http://schemas.microsoft.com/office/drawing/2014/main" id="{1D3A1AF6-82B4-4588-98FB-B9AEEDEC5D19}"/>
              </a:ext>
            </a:extLst>
          </p:cNvPr>
          <p:cNvSpPr/>
          <p:nvPr userDrawn="1"/>
        </p:nvSpPr>
        <p:spPr>
          <a:xfrm>
            <a:off x="2969246" y="119364"/>
            <a:ext cx="108395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FBE9EB"/>
                </a:solidFill>
                <a:effectLst/>
                <a:uLnTx/>
                <a:uFillTx/>
                <a:latin typeface="微软雅黑" panose="020F0502020204030204"/>
                <a:ea typeface="微软雅黑"/>
                <a:cs typeface="+mn-cs"/>
              </a:rPr>
              <a:t>Ms</a:t>
            </a:r>
            <a:r>
              <a:rPr kumimoji="0" lang="en-US" sz="1000" b="0" i="0" u="none" strike="noStrike" kern="1200" cap="none" spc="0" normalizeH="0" baseline="0" noProof="0" dirty="0">
                <a:ln>
                  <a:noFill/>
                </a:ln>
                <a:solidFill>
                  <a:srgbClr val="FBE9EB"/>
                </a:solidFill>
                <a:effectLst/>
                <a:uLnTx/>
                <a:uFillTx/>
                <a:latin typeface="微软雅黑" panose="020F0502020204030204"/>
                <a:ea typeface="微软雅黑"/>
                <a:cs typeface="+mn-cs"/>
              </a:rPr>
              <a:t> Ngoc Phan</a:t>
            </a:r>
          </a:p>
        </p:txBody>
      </p:sp>
    </p:spTree>
    <p:extLst>
      <p:ext uri="{BB962C8B-B14F-4D97-AF65-F5344CB8AC3E}">
        <p14:creationId xmlns:p14="http://schemas.microsoft.com/office/powerpoint/2010/main" val="3852227543"/>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6.wdp"/><Relationship Id="rId2" Type="http://schemas.openxmlformats.org/officeDocument/2006/relationships/notesSlide" Target="../notesSlides/notesSlide5.xml"/><Relationship Id="rId1" Type="http://schemas.openxmlformats.org/officeDocument/2006/relationships/slideLayout" Target="../slideLayouts/slideLayout75.xml"/><Relationship Id="rId6" Type="http://schemas.openxmlformats.org/officeDocument/2006/relationships/image" Target="../media/image14.png"/><Relationship Id="rId5" Type="http://schemas.microsoft.com/office/2007/relationships/hdphoto" Target="../media/hdphoto9.wdp"/><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88.xml"/><Relationship Id="rId6" Type="http://schemas.openxmlformats.org/officeDocument/2006/relationships/image" Target="../media/image21.png"/><Relationship Id="rId5" Type="http://schemas.microsoft.com/office/2007/relationships/hdphoto" Target="../media/hdphoto9.wdp"/><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png"/><Relationship Id="rId7" Type="http://schemas.microsoft.com/office/2007/relationships/hdphoto" Target="../media/hdphoto6.wdp"/><Relationship Id="rId2" Type="http://schemas.openxmlformats.org/officeDocument/2006/relationships/notesSlide" Target="../notesSlides/notesSlide7.xml"/><Relationship Id="rId1" Type="http://schemas.openxmlformats.org/officeDocument/2006/relationships/slideLayout" Target="../slideLayouts/slideLayout101.xml"/><Relationship Id="rId6" Type="http://schemas.openxmlformats.org/officeDocument/2006/relationships/image" Target="../media/image14.png"/><Relationship Id="rId5" Type="http://schemas.microsoft.com/office/2007/relationships/hdphoto" Target="../media/hdphoto9.wdp"/><Relationship Id="rId4" Type="http://schemas.openxmlformats.org/officeDocument/2006/relationships/image" Target="../media/image9.png"/><Relationship Id="rId9"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7.png"/><Relationship Id="rId7" Type="http://schemas.microsoft.com/office/2007/relationships/hdphoto" Target="../media/hdphoto6.wdp"/><Relationship Id="rId2" Type="http://schemas.openxmlformats.org/officeDocument/2006/relationships/notesSlide" Target="../notesSlides/notesSlide8.xml"/><Relationship Id="rId1" Type="http://schemas.openxmlformats.org/officeDocument/2006/relationships/slideLayout" Target="../slideLayouts/slideLayout114.xml"/><Relationship Id="rId6" Type="http://schemas.openxmlformats.org/officeDocument/2006/relationships/image" Target="../media/image14.png"/><Relationship Id="rId5" Type="http://schemas.microsoft.com/office/2007/relationships/hdphoto" Target="../media/hdphoto9.wdp"/><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27.xml"/><Relationship Id="rId5" Type="http://schemas.microsoft.com/office/2007/relationships/hdphoto" Target="../media/hdphoto9.wdp"/><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40.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7.png"/><Relationship Id="rId7"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3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2.xml"/><Relationship Id="rId4" Type="http://schemas.microsoft.com/office/2007/relationships/hdphoto" Target="../media/hdphoto5.wdp"/></Relationships>
</file>

<file path=ppt/slides/_rels/slide5.xml.rels><?xml version="1.0" encoding="UTF-8" standalone="yes"?>
<Relationships xmlns="http://schemas.openxmlformats.org/package/2006/relationships"><Relationship Id="rId8" Type="http://schemas.openxmlformats.org/officeDocument/2006/relationships/image" Target="../media/image15.tiff"/><Relationship Id="rId3" Type="http://schemas.openxmlformats.org/officeDocument/2006/relationships/image" Target="../media/image13.png"/><Relationship Id="rId7" Type="http://schemas.microsoft.com/office/2007/relationships/hdphoto" Target="../media/hdphoto6.wdp"/><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5.wdp"/><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7.png"/><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7.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49.xml"/><Relationship Id="rId6" Type="http://schemas.openxmlformats.org/officeDocument/2006/relationships/image" Target="../media/image17.png"/><Relationship Id="rId5" Type="http://schemas.microsoft.com/office/2007/relationships/hdphoto" Target="../media/hdphoto7.wdp"/><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2.xml"/><Relationship Id="rId6" Type="http://schemas.openxmlformats.org/officeDocument/2006/relationships/image" Target="../media/image6.png"/><Relationship Id="rId5" Type="http://schemas.microsoft.com/office/2007/relationships/hdphoto" Target="../media/hdphoto9.wdp"/><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46991" y="996382"/>
            <a:ext cx="9144000" cy="1655762"/>
          </a:xfrm>
        </p:spPr>
        <p:txBody>
          <a:bodyPr/>
          <a:lstStyle/>
          <a:p>
            <a:endParaRPr lang="en-US" b="1" dirty="0">
              <a:solidFill>
                <a:srgbClr val="FF0000"/>
              </a:solidFill>
            </a:endParaRPr>
          </a:p>
        </p:txBody>
      </p:sp>
      <p:pic>
        <p:nvPicPr>
          <p:cNvPr id="4" name="Picture 3"/>
          <p:cNvPicPr>
            <a:picLocks noChangeAspect="1"/>
          </p:cNvPicPr>
          <p:nvPr/>
        </p:nvPicPr>
        <p:blipFill>
          <a:blip r:embed="rId2"/>
          <a:stretch>
            <a:fillRect/>
          </a:stretch>
        </p:blipFill>
        <p:spPr>
          <a:xfrm>
            <a:off x="0" y="-289538"/>
            <a:ext cx="12192000" cy="7322350"/>
          </a:xfrm>
          <a:prstGeom prst="rect">
            <a:avLst/>
          </a:prstGeom>
        </p:spPr>
      </p:pic>
      <p:pic>
        <p:nvPicPr>
          <p:cNvPr id="5" name="图片 3">
            <a:extLst>
              <a:ext uri="{FF2B5EF4-FFF2-40B4-BE49-F238E27FC236}">
                <a16:creationId xmlns:a16="http://schemas.microsoft.com/office/drawing/2014/main" id="{8B4B27C4-DF6C-6A46-B5E4-9C4D6020D1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61166" y="-668086"/>
            <a:ext cx="6477631" cy="5579720"/>
          </a:xfrm>
          <a:prstGeom prst="rect">
            <a:avLst/>
          </a:prstGeom>
        </p:spPr>
      </p:pic>
      <p:sp>
        <p:nvSpPr>
          <p:cNvPr id="6" name="文本框 8">
            <a:extLst>
              <a:ext uri="{FF2B5EF4-FFF2-40B4-BE49-F238E27FC236}">
                <a16:creationId xmlns:a16="http://schemas.microsoft.com/office/drawing/2014/main" id="{D09CCADC-2D19-114B-BF5E-50104CC23387}"/>
              </a:ext>
            </a:extLst>
          </p:cNvPr>
          <p:cNvSpPr txBox="1"/>
          <p:nvPr/>
        </p:nvSpPr>
        <p:spPr>
          <a:xfrm>
            <a:off x="8940237" y="315350"/>
            <a:ext cx="2342309" cy="923330"/>
          </a:xfrm>
          <a:prstGeom prst="rect">
            <a:avLst/>
          </a:prstGeom>
          <a:noFill/>
        </p:spPr>
        <p:txBody>
          <a:bodyPr wrap="none" rtlCol="0">
            <a:spAutoFit/>
          </a:bodyPr>
          <a:lstStyle/>
          <a:p>
            <a:pPr algn="ctr"/>
            <a:r>
              <a:rPr lang="en-US" altLang="zh-CN" sz="5400" b="1" dirty="0" err="1">
                <a:solidFill>
                  <a:srgbClr val="FF0000"/>
                </a:solidFill>
                <a:latin typeface="HLT Gioviale" panose="02000505000000020003" pitchFamily="2" charset="77"/>
                <a:ea typeface="Aachen" panose="02020500000000000000" pitchFamily="18" charset="77"/>
                <a:cs typeface="Aachen" panose="02020500000000000000" pitchFamily="18" charset="77"/>
              </a:rPr>
              <a:t>Văn</a:t>
            </a:r>
            <a:r>
              <a:rPr lang="en-US" altLang="zh-CN" sz="5400" b="1" dirty="0">
                <a:solidFill>
                  <a:srgbClr val="FF0000"/>
                </a:solidFill>
                <a:latin typeface="HLT Gioviale" panose="02000505000000020003" pitchFamily="2" charset="77"/>
                <a:ea typeface="Aachen" panose="02020500000000000000" pitchFamily="18" charset="77"/>
                <a:cs typeface="Aachen" panose="02020500000000000000" pitchFamily="18" charset="77"/>
              </a:rPr>
              <a:t> </a:t>
            </a:r>
            <a:r>
              <a:rPr lang="en-US" altLang="zh-CN" sz="5400" b="1" dirty="0" err="1">
                <a:solidFill>
                  <a:srgbClr val="FF0000"/>
                </a:solidFill>
                <a:latin typeface="HLT Gioviale" panose="02000505000000020003" pitchFamily="2" charset="77"/>
                <a:ea typeface="Aachen" panose="02020500000000000000" pitchFamily="18" charset="77"/>
                <a:cs typeface="Aachen" panose="02020500000000000000" pitchFamily="18" charset="77"/>
              </a:rPr>
              <a:t>bản</a:t>
            </a:r>
            <a:r>
              <a:rPr lang="en-US" altLang="zh-CN" sz="5400" b="1" dirty="0">
                <a:solidFill>
                  <a:srgbClr val="FF0000"/>
                </a:solidFill>
                <a:latin typeface="HLT Gioviale" panose="02000505000000020003" pitchFamily="2" charset="77"/>
                <a:ea typeface="Aachen" panose="02020500000000000000" pitchFamily="18" charset="77"/>
                <a:cs typeface="Aachen" panose="02020500000000000000" pitchFamily="18" charset="77"/>
              </a:rPr>
              <a:t> 2</a:t>
            </a:r>
            <a:endParaRPr lang="zh-CN" altLang="en-US" sz="5400" b="1" dirty="0">
              <a:solidFill>
                <a:srgbClr val="FF0000"/>
              </a:solidFill>
              <a:latin typeface="HLT Gioviale" panose="02000505000000020003" pitchFamily="2" charset="77"/>
              <a:ea typeface="Aachen" panose="02020500000000000000" pitchFamily="18" charset="77"/>
              <a:cs typeface="Aachen" panose="02020500000000000000" pitchFamily="18" charset="77"/>
            </a:endParaRPr>
          </a:p>
        </p:txBody>
      </p:sp>
      <p:sp>
        <p:nvSpPr>
          <p:cNvPr id="7" name="文本框 3">
            <a:extLst>
              <a:ext uri="{FF2B5EF4-FFF2-40B4-BE49-F238E27FC236}">
                <a16:creationId xmlns:a16="http://schemas.microsoft.com/office/drawing/2014/main" id="{335FD837-FA63-334E-8D51-73B09AEFE090}"/>
              </a:ext>
            </a:extLst>
          </p:cNvPr>
          <p:cNvSpPr txBox="1"/>
          <p:nvPr/>
        </p:nvSpPr>
        <p:spPr>
          <a:xfrm>
            <a:off x="6974414" y="1232803"/>
            <a:ext cx="4245989" cy="1200329"/>
          </a:xfrm>
          <a:prstGeom prst="rect">
            <a:avLst/>
          </a:prstGeom>
          <a:noFill/>
        </p:spPr>
        <p:txBody>
          <a:bodyPr wrap="square" rtlCol="0">
            <a:spAutoFit/>
          </a:bodyPr>
          <a:lstStyle/>
          <a:p>
            <a:pPr algn="ctr"/>
            <a:r>
              <a:rPr lang="vi-VN" altLang="zh-CN" sz="7200" b="1" dirty="0">
                <a:solidFill>
                  <a:srgbClr val="FF0000"/>
                </a:solidFill>
                <a:latin typeface="SVN-Rosalinda" pitchFamily="2" charset="77"/>
              </a:rPr>
              <a:t>Nhớ đồng</a:t>
            </a:r>
          </a:p>
        </p:txBody>
      </p:sp>
      <p:sp>
        <p:nvSpPr>
          <p:cNvPr id="8" name="文本框 15">
            <a:extLst>
              <a:ext uri="{FF2B5EF4-FFF2-40B4-BE49-F238E27FC236}">
                <a16:creationId xmlns:a16="http://schemas.microsoft.com/office/drawing/2014/main" id="{1CB5D73C-F852-8F49-9E43-D2BCB5EB581F}"/>
              </a:ext>
            </a:extLst>
          </p:cNvPr>
          <p:cNvSpPr txBox="1"/>
          <p:nvPr/>
        </p:nvSpPr>
        <p:spPr>
          <a:xfrm>
            <a:off x="8975418" y="2422335"/>
            <a:ext cx="2318263" cy="523220"/>
          </a:xfrm>
          <a:prstGeom prst="rect">
            <a:avLst/>
          </a:prstGeom>
          <a:noFill/>
        </p:spPr>
        <p:txBody>
          <a:bodyPr wrap="none" rtlCol="0">
            <a:spAutoFit/>
          </a:bodyPr>
          <a:lstStyle/>
          <a:p>
            <a:pPr algn="ctr"/>
            <a:r>
              <a:rPr lang="vi-VN" altLang="zh-CN" sz="2800" b="1" dirty="0">
                <a:solidFill>
                  <a:srgbClr val="FF0000"/>
                </a:solidFill>
                <a:latin typeface="SVN-Rosalinda" pitchFamily="2" charset="77"/>
              </a:rPr>
              <a:t>---Tố Hữu---</a:t>
            </a:r>
            <a:endParaRPr lang="zh-CN" altLang="en-US" sz="2800" b="1" dirty="0">
              <a:solidFill>
                <a:srgbClr val="FF0000"/>
              </a:solidFill>
              <a:latin typeface="SVN-Rosalinda" pitchFamily="2" charset="77"/>
            </a:endParaRPr>
          </a:p>
        </p:txBody>
      </p:sp>
    </p:spTree>
    <p:extLst>
      <p:ext uri="{BB962C8B-B14F-4D97-AF65-F5344CB8AC3E}">
        <p14:creationId xmlns:p14="http://schemas.microsoft.com/office/powerpoint/2010/main" val="2871815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80">
                                          <p:stCondLst>
                                            <p:cond delay="0"/>
                                          </p:stCondLst>
                                        </p:cTn>
                                        <p:tgtEl>
                                          <p:spTgt spid="6"/>
                                        </p:tgtEl>
                                      </p:cBhvr>
                                    </p:animEffect>
                                    <p:anim calcmode="lin" valueType="num">
                                      <p:cBhvr>
                                        <p:cTn id="1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1" dur="26">
                                          <p:stCondLst>
                                            <p:cond delay="650"/>
                                          </p:stCondLst>
                                        </p:cTn>
                                        <p:tgtEl>
                                          <p:spTgt spid="6"/>
                                        </p:tgtEl>
                                      </p:cBhvr>
                                      <p:to x="100000" y="60000"/>
                                    </p:animScale>
                                    <p:animScale>
                                      <p:cBhvr>
                                        <p:cTn id="22" dur="166" decel="50000">
                                          <p:stCondLst>
                                            <p:cond delay="676"/>
                                          </p:stCondLst>
                                        </p:cTn>
                                        <p:tgtEl>
                                          <p:spTgt spid="6"/>
                                        </p:tgtEl>
                                      </p:cBhvr>
                                      <p:to x="100000" y="100000"/>
                                    </p:animScale>
                                    <p:animScale>
                                      <p:cBhvr>
                                        <p:cTn id="23" dur="26">
                                          <p:stCondLst>
                                            <p:cond delay="1312"/>
                                          </p:stCondLst>
                                        </p:cTn>
                                        <p:tgtEl>
                                          <p:spTgt spid="6"/>
                                        </p:tgtEl>
                                      </p:cBhvr>
                                      <p:to x="100000" y="80000"/>
                                    </p:animScale>
                                    <p:animScale>
                                      <p:cBhvr>
                                        <p:cTn id="24" dur="166" decel="50000">
                                          <p:stCondLst>
                                            <p:cond delay="1338"/>
                                          </p:stCondLst>
                                        </p:cTn>
                                        <p:tgtEl>
                                          <p:spTgt spid="6"/>
                                        </p:tgtEl>
                                      </p:cBhvr>
                                      <p:to x="100000" y="100000"/>
                                    </p:animScale>
                                    <p:animScale>
                                      <p:cBhvr>
                                        <p:cTn id="25" dur="26">
                                          <p:stCondLst>
                                            <p:cond delay="1642"/>
                                          </p:stCondLst>
                                        </p:cTn>
                                        <p:tgtEl>
                                          <p:spTgt spid="6"/>
                                        </p:tgtEl>
                                      </p:cBhvr>
                                      <p:to x="100000" y="90000"/>
                                    </p:animScale>
                                    <p:animScale>
                                      <p:cBhvr>
                                        <p:cTn id="26" dur="166" decel="50000">
                                          <p:stCondLst>
                                            <p:cond delay="1668"/>
                                          </p:stCondLst>
                                        </p:cTn>
                                        <p:tgtEl>
                                          <p:spTgt spid="6"/>
                                        </p:tgtEl>
                                      </p:cBhvr>
                                      <p:to x="100000" y="100000"/>
                                    </p:animScale>
                                    <p:animScale>
                                      <p:cBhvr>
                                        <p:cTn id="27" dur="26">
                                          <p:stCondLst>
                                            <p:cond delay="1808"/>
                                          </p:stCondLst>
                                        </p:cTn>
                                        <p:tgtEl>
                                          <p:spTgt spid="6"/>
                                        </p:tgtEl>
                                      </p:cBhvr>
                                      <p:to x="100000" y="95000"/>
                                    </p:animScale>
                                    <p:animScale>
                                      <p:cBhvr>
                                        <p:cTn id="28" dur="166" decel="50000">
                                          <p:stCondLst>
                                            <p:cond delay="1834"/>
                                          </p:stCondLst>
                                        </p:cTn>
                                        <p:tgtEl>
                                          <p:spTgt spid="6"/>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45"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2000"/>
                                        <p:tgtEl>
                                          <p:spTgt spid="7"/>
                                        </p:tgtEl>
                                      </p:cBhvr>
                                    </p:animEffect>
                                    <p:anim calcmode="lin" valueType="num">
                                      <p:cBhvr>
                                        <p:cTn id="34" dur="2000" fill="hold"/>
                                        <p:tgtEl>
                                          <p:spTgt spid="7"/>
                                        </p:tgtEl>
                                        <p:attrNameLst>
                                          <p:attrName>ppt_w</p:attrName>
                                        </p:attrNameLst>
                                      </p:cBhvr>
                                      <p:tavLst>
                                        <p:tav tm="0" fmla="#ppt_w*sin(2.5*pi*$)">
                                          <p:val>
                                            <p:fltVal val="0"/>
                                          </p:val>
                                        </p:tav>
                                        <p:tav tm="100000">
                                          <p:val>
                                            <p:fltVal val="1"/>
                                          </p:val>
                                        </p:tav>
                                      </p:tavLst>
                                    </p:anim>
                                    <p:anim calcmode="lin" valueType="num">
                                      <p:cBhvr>
                                        <p:cTn id="35"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arn(inVertical)">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B565DE-D96A-D741-BD16-CC2BB439C731}"/>
              </a:ext>
            </a:extLst>
          </p:cNvPr>
          <p:cNvPicPr>
            <a:picLocks noChangeAspect="1"/>
          </p:cNvPicPr>
          <p:nvPr/>
        </p:nvPicPr>
        <p:blipFill rotWithShape="1">
          <a:blip r:embed="rId3">
            <a:extLst>
              <a:ext uri="{28A0092B-C50C-407E-A947-70E740481C1C}">
                <a14:useLocalDpi xmlns:a14="http://schemas.microsoft.com/office/drawing/2010/main" val="0"/>
              </a:ext>
            </a:extLst>
          </a:blip>
          <a:srcRect t="2542" b="16424"/>
          <a:stretch/>
        </p:blipFill>
        <p:spPr>
          <a:xfrm>
            <a:off x="0" y="2277144"/>
            <a:ext cx="12192000" cy="4591957"/>
          </a:xfrm>
          <a:prstGeom prst="rect">
            <a:avLst/>
          </a:prstGeom>
        </p:spPr>
      </p:pic>
      <p:sp>
        <p:nvSpPr>
          <p:cNvPr id="6" name="矩形 5">
            <a:extLst>
              <a:ext uri="{FF2B5EF4-FFF2-40B4-BE49-F238E27FC236}">
                <a16:creationId xmlns:a16="http://schemas.microsoft.com/office/drawing/2014/main" id="{D9B6CB23-EC61-4DFF-8FAB-D8894CD58396}"/>
              </a:ext>
            </a:extLst>
          </p:cNvPr>
          <p:cNvSpPr/>
          <p:nvPr/>
        </p:nvSpPr>
        <p:spPr>
          <a:xfrm>
            <a:off x="9862923" y="2228157"/>
            <a:ext cx="1696452" cy="21656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ea"/>
              <a:sym typeface="+mn-lt"/>
            </a:endParaRPr>
          </a:p>
        </p:txBody>
      </p:sp>
      <p:pic>
        <p:nvPicPr>
          <p:cNvPr id="9" name="Picture 8">
            <a:extLst>
              <a:ext uri="{FF2B5EF4-FFF2-40B4-BE49-F238E27FC236}">
                <a16:creationId xmlns:a16="http://schemas.microsoft.com/office/drawing/2014/main" id="{3E94A1C8-6627-AF4E-9EE8-0D78D42CFEB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563" b="94219" l="10000" r="90000">
                        <a14:foregroundMark x1="69531" y1="6563" x2="71094" y2="10156"/>
                        <a14:foregroundMark x1="38594" y1="90625" x2="46563" y2="91875"/>
                        <a14:foregroundMark x1="46563" y1="91875" x2="52812" y2="88906"/>
                        <a14:foregroundMark x1="15781" y1="93125" x2="20000" y2="91563"/>
                        <a14:foregroundMark x1="37969" y1="94219" x2="45000" y2="94219"/>
                        <a14:foregroundMark x1="45000" y1="94219" x2="45313" y2="93594"/>
                      </a14:backgroundRemoval>
                    </a14:imgEffect>
                  </a14:imgLayer>
                </a14:imgProps>
              </a:ext>
            </a:extLst>
          </a:blip>
          <a:stretch>
            <a:fillRect/>
          </a:stretch>
        </p:blipFill>
        <p:spPr>
          <a:xfrm flipH="1">
            <a:off x="-196108" y="-92162"/>
            <a:ext cx="1597893" cy="1427476"/>
          </a:xfrm>
          <a:prstGeom prst="rect">
            <a:avLst/>
          </a:prstGeom>
        </p:spPr>
      </p:pic>
      <p:sp>
        <p:nvSpPr>
          <p:cNvPr id="14" name="îsḷîḑê">
            <a:extLst>
              <a:ext uri="{FF2B5EF4-FFF2-40B4-BE49-F238E27FC236}">
                <a16:creationId xmlns:a16="http://schemas.microsoft.com/office/drawing/2014/main" id="{9837362A-33E5-B049-BF0E-27DE09B89DE0}"/>
              </a:ext>
            </a:extLst>
          </p:cNvPr>
          <p:cNvSpPr/>
          <p:nvPr/>
        </p:nvSpPr>
        <p:spPr>
          <a:xfrm>
            <a:off x="981612" y="877884"/>
            <a:ext cx="670004" cy="670004"/>
          </a:xfrm>
          <a:prstGeom prst="roundRect">
            <a:avLst/>
          </a:prstGeom>
          <a:ln/>
        </p:spPr>
        <p:style>
          <a:lnRef idx="0">
            <a:schemeClr val="accent4"/>
          </a:lnRef>
          <a:fillRef idx="3">
            <a:schemeClr val="accent4"/>
          </a:fillRef>
          <a:effectRef idx="3">
            <a:schemeClr val="accent4"/>
          </a:effectRef>
          <a:fontRef idx="minor">
            <a:schemeClr val="lt1"/>
          </a:fontRef>
        </p:style>
        <p:txBody>
          <a:bodyPr wrap="square" lIns="91440" tIns="45720" rIns="91440" bIns="45720" anchor="ct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SVN-Bear" panose="02040603050506020204" pitchFamily="18" charset="0"/>
                <a:ea typeface="微软雅黑"/>
                <a:cs typeface="+mn-ea"/>
                <a:sym typeface="+mn-lt"/>
              </a:rPr>
              <a:t>1</a:t>
            </a:r>
            <a:endParaRPr kumimoji="0" lang="en-US" sz="3600" b="1" i="0" u="none" strike="noStrike" kern="1200" cap="none" spc="0" normalizeH="0" baseline="0" noProof="0" dirty="0">
              <a:ln>
                <a:noFill/>
              </a:ln>
              <a:solidFill>
                <a:prstClr val="black"/>
              </a:solidFill>
              <a:effectLst/>
              <a:uLnTx/>
              <a:uFillTx/>
              <a:latin typeface="SVN-Bear" panose="02040603050506020204" pitchFamily="18" charset="0"/>
              <a:ea typeface="微软雅黑"/>
              <a:cs typeface="+mn-ea"/>
              <a:sym typeface="+mn-lt"/>
            </a:endParaRPr>
          </a:p>
        </p:txBody>
      </p:sp>
      <p:sp>
        <p:nvSpPr>
          <p:cNvPr id="16" name="îsḷîḑê">
            <a:extLst>
              <a:ext uri="{FF2B5EF4-FFF2-40B4-BE49-F238E27FC236}">
                <a16:creationId xmlns:a16="http://schemas.microsoft.com/office/drawing/2014/main" id="{3B692814-A0D0-AD4B-930A-899887309BF5}"/>
              </a:ext>
            </a:extLst>
          </p:cNvPr>
          <p:cNvSpPr/>
          <p:nvPr/>
        </p:nvSpPr>
        <p:spPr>
          <a:xfrm>
            <a:off x="1655552" y="877884"/>
            <a:ext cx="4440448" cy="670004"/>
          </a:xfrm>
          <a:prstGeom prst="roundRect">
            <a:avLst/>
          </a:prstGeom>
          <a:ln/>
        </p:spPr>
        <p:style>
          <a:lnRef idx="0">
            <a:schemeClr val="accent4"/>
          </a:lnRef>
          <a:fillRef idx="3">
            <a:schemeClr val="accent4"/>
          </a:fillRef>
          <a:effectRef idx="3">
            <a:schemeClr val="accent4"/>
          </a:effectRef>
          <a:fontRef idx="minor">
            <a:schemeClr val="lt1"/>
          </a:fontRef>
        </p:style>
        <p:txBody>
          <a:bodyPr wrap="square" lIns="91440" tIns="45720" rIns="91440" bIns="4572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SVN-Bear" panose="02040603050506020204" pitchFamily="18" charset="0"/>
                <a:ea typeface="微软雅黑"/>
                <a:cs typeface="+mn-ea"/>
                <a:sym typeface="+mn-lt"/>
              </a:rPr>
              <a:t>Hình</a:t>
            </a:r>
            <a:r>
              <a:rPr kumimoji="0" lang="en-US" sz="3200" b="1" i="0" u="none" strike="noStrike" kern="1200" cap="none" spc="0" normalizeH="0" baseline="0" noProof="0" dirty="0">
                <a:ln>
                  <a:noFill/>
                </a:ln>
                <a:solidFill>
                  <a:prstClr val="black"/>
                </a:solidFill>
                <a:effectLst/>
                <a:uLnTx/>
                <a:uFillTx/>
                <a:latin typeface="SVN-Bear" panose="02040603050506020204" pitchFamily="18" charset="0"/>
                <a:ea typeface="微软雅黑"/>
                <a:cs typeface="+mn-ea"/>
                <a:sym typeface="+mn-lt"/>
              </a:rPr>
              <a:t> </a:t>
            </a:r>
            <a:r>
              <a:rPr kumimoji="0" lang="en-US" sz="3200" b="1" i="0" u="none" strike="noStrike" kern="1200" cap="none" spc="0" normalizeH="0" baseline="0" noProof="0" dirty="0" err="1">
                <a:ln>
                  <a:noFill/>
                </a:ln>
                <a:solidFill>
                  <a:prstClr val="black"/>
                </a:solidFill>
                <a:effectLst/>
                <a:uLnTx/>
                <a:uFillTx/>
                <a:latin typeface="SVN-Bear" panose="02040603050506020204" pitchFamily="18" charset="0"/>
                <a:ea typeface="微软雅黑"/>
                <a:cs typeface="+mn-ea"/>
                <a:sym typeface="+mn-lt"/>
              </a:rPr>
              <a:t>ảnh</a:t>
            </a:r>
            <a:r>
              <a:rPr kumimoji="0" lang="en-US" sz="3200" b="1" i="0" u="none" strike="noStrike" kern="1200" cap="none" spc="0" normalizeH="0" baseline="0" noProof="0" dirty="0">
                <a:ln>
                  <a:noFill/>
                </a:ln>
                <a:solidFill>
                  <a:prstClr val="black"/>
                </a:solidFill>
                <a:effectLst/>
                <a:uLnTx/>
                <a:uFillTx/>
                <a:latin typeface="SVN-Bear" panose="02040603050506020204" pitchFamily="18" charset="0"/>
                <a:ea typeface="微软雅黑"/>
                <a:cs typeface="+mn-ea"/>
                <a:sym typeface="+mn-lt"/>
              </a:rPr>
              <a:t> </a:t>
            </a:r>
            <a:r>
              <a:rPr kumimoji="0" lang="en-US" sz="3200" b="1" i="0" u="none" strike="noStrike" kern="1200" cap="none" spc="0" normalizeH="0" baseline="0" noProof="0" dirty="0" err="1">
                <a:ln>
                  <a:noFill/>
                </a:ln>
                <a:solidFill>
                  <a:prstClr val="black"/>
                </a:solidFill>
                <a:effectLst/>
                <a:uLnTx/>
                <a:uFillTx/>
                <a:latin typeface="SVN-Bear" panose="02040603050506020204" pitchFamily="18" charset="0"/>
                <a:ea typeface="微软雅黑"/>
                <a:cs typeface="+mn-ea"/>
                <a:sym typeface="+mn-lt"/>
              </a:rPr>
              <a:t>quê</a:t>
            </a:r>
            <a:r>
              <a:rPr kumimoji="0" lang="en-US" sz="3200" b="1" i="0" u="none" strike="noStrike" kern="1200" cap="none" spc="0" normalizeH="0" baseline="0" noProof="0" dirty="0">
                <a:ln>
                  <a:noFill/>
                </a:ln>
                <a:solidFill>
                  <a:prstClr val="black"/>
                </a:solidFill>
                <a:effectLst/>
                <a:uLnTx/>
                <a:uFillTx/>
                <a:latin typeface="SVN-Bear" panose="02040603050506020204" pitchFamily="18" charset="0"/>
                <a:ea typeface="微软雅黑"/>
                <a:cs typeface="+mn-ea"/>
                <a:sym typeface="+mn-lt"/>
              </a:rPr>
              <a:t> </a:t>
            </a:r>
            <a:r>
              <a:rPr kumimoji="0" lang="en-US" sz="3200" b="1" i="0" u="none" strike="noStrike" kern="1200" cap="none" spc="0" normalizeH="0" baseline="0" noProof="0" dirty="0" err="1">
                <a:ln>
                  <a:noFill/>
                </a:ln>
                <a:solidFill>
                  <a:prstClr val="black"/>
                </a:solidFill>
                <a:effectLst/>
                <a:uLnTx/>
                <a:uFillTx/>
                <a:latin typeface="SVN-Bear" panose="02040603050506020204" pitchFamily="18" charset="0"/>
                <a:ea typeface="微软雅黑"/>
                <a:cs typeface="+mn-ea"/>
                <a:sym typeface="+mn-lt"/>
              </a:rPr>
              <a:t>hương</a:t>
            </a:r>
            <a:endParaRPr kumimoji="0" lang="en-US" sz="3200" b="1" i="0" u="none" strike="noStrike" kern="1200" cap="none" spc="0" normalizeH="0" baseline="0" noProof="0" dirty="0">
              <a:ln>
                <a:noFill/>
              </a:ln>
              <a:solidFill>
                <a:prstClr val="black"/>
              </a:solidFill>
              <a:effectLst/>
              <a:uLnTx/>
              <a:uFillTx/>
              <a:latin typeface="SVN-Bear" panose="02040603050506020204" pitchFamily="18" charset="0"/>
              <a:ea typeface="微软雅黑"/>
              <a:cs typeface="+mn-ea"/>
              <a:sym typeface="+mn-lt"/>
            </a:endParaRPr>
          </a:p>
        </p:txBody>
      </p:sp>
      <p:sp>
        <p:nvSpPr>
          <p:cNvPr id="21" name="椭圆 7">
            <a:extLst>
              <a:ext uri="{FF2B5EF4-FFF2-40B4-BE49-F238E27FC236}">
                <a16:creationId xmlns:a16="http://schemas.microsoft.com/office/drawing/2014/main" id="{B5CCB9F1-528E-F349-823A-288FA7C8E741}"/>
              </a:ext>
            </a:extLst>
          </p:cNvPr>
          <p:cNvSpPr/>
          <p:nvPr/>
        </p:nvSpPr>
        <p:spPr>
          <a:xfrm>
            <a:off x="7575435" y="1354876"/>
            <a:ext cx="3733535" cy="3544712"/>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2" name="TextBox 21">
            <a:extLst>
              <a:ext uri="{FF2B5EF4-FFF2-40B4-BE49-F238E27FC236}">
                <a16:creationId xmlns:a16="http://schemas.microsoft.com/office/drawing/2014/main" id="{96A6865E-C683-CE47-AADD-0501F8B2D3ED}"/>
              </a:ext>
            </a:extLst>
          </p:cNvPr>
          <p:cNvSpPr txBox="1"/>
          <p:nvPr/>
        </p:nvSpPr>
        <p:spPr>
          <a:xfrm>
            <a:off x="7771836" y="2530958"/>
            <a:ext cx="347136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Tìm</a:t>
            </a:r>
            <a:r>
              <a:rPr kumimoji="0" lang="en-US" sz="2400" b="0" i="0" u="none" strike="noStrike" kern="1200" cap="none" spc="0" normalizeH="0" baseline="0" noProof="0" dirty="0">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những</a:t>
            </a:r>
            <a:r>
              <a:rPr kumimoji="0" lang="en-US" sz="2400" b="0" i="0" u="none" strike="noStrike" kern="1200" cap="none" spc="0" normalizeH="0" baseline="0" noProof="0" dirty="0">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câu</a:t>
            </a:r>
            <a:r>
              <a:rPr kumimoji="0" lang="en-US" sz="2400" b="0" i="0" u="none" strike="noStrike" kern="1200" cap="none" spc="0" normalizeH="0" baseline="0" noProof="0" dirty="0">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thơ</a:t>
            </a:r>
            <a:r>
              <a:rPr kumimoji="0" lang="en-US" sz="2400" b="0" i="0" u="none" strike="noStrike" kern="1200" cap="none" spc="0" normalizeH="0" baseline="0" noProof="0" dirty="0">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những</a:t>
            </a:r>
            <a:r>
              <a:rPr kumimoji="0" lang="en-US" sz="2400" b="0" i="0" u="none" strike="noStrike" kern="1200" cap="none" spc="0" normalizeH="0" baseline="0" noProof="0" dirty="0">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từ</a:t>
            </a:r>
            <a:r>
              <a:rPr kumimoji="0" lang="en-US" sz="2400" b="0" i="0" u="none" strike="noStrike" kern="1200" cap="none" spc="0" normalizeH="0" baseline="0" noProof="0" dirty="0">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ngữ</a:t>
            </a:r>
            <a:r>
              <a:rPr kumimoji="0" lang="en-US" sz="2400" b="0" i="0" u="none" strike="noStrike" kern="1200" cap="none" spc="0" normalizeH="0" baseline="0" noProof="0" dirty="0">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được</a:t>
            </a:r>
            <a:r>
              <a:rPr kumimoji="0" lang="en-US" sz="2400" b="0" i="0" u="none" strike="noStrike" kern="1200" cap="none" spc="0" normalizeH="0" baseline="0" noProof="0" dirty="0">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lặp</a:t>
            </a:r>
            <a:r>
              <a:rPr kumimoji="0" lang="en-US" sz="2400" b="0" i="0" u="none" strike="noStrike" kern="1200" cap="none" spc="0" normalizeH="0" baseline="0" noProof="0" dirty="0">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đi</a:t>
            </a:r>
            <a:r>
              <a:rPr kumimoji="0" lang="en-US" sz="2400" b="0" i="0" u="none" strike="noStrike" kern="1200" cap="none" spc="0" normalizeH="0" baseline="0" noProof="0" dirty="0">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lặp</a:t>
            </a:r>
            <a:r>
              <a:rPr kumimoji="0" lang="en-US" sz="2400" b="0" i="0" u="none" strike="noStrike" kern="1200" cap="none" spc="0" normalizeH="0" baseline="0" noProof="0" dirty="0">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lại</a:t>
            </a:r>
            <a:r>
              <a:rPr kumimoji="0" lang="en-US" sz="2400" b="0" i="0" u="none" strike="noStrike" kern="1200" cap="none" spc="0" normalizeH="0" baseline="0" noProof="0" dirty="0">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trong</a:t>
            </a:r>
            <a:r>
              <a:rPr kumimoji="0" lang="en-US" sz="2400" b="0" i="0" u="none" strike="noStrike" kern="1200" cap="none" spc="0" normalizeH="0" baseline="0" noProof="0" dirty="0">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bài</a:t>
            </a:r>
            <a:r>
              <a:rPr kumimoji="0" lang="en-US" sz="2400" b="0" i="0" u="none" strike="noStrike" kern="1200" cap="none" spc="0" normalizeH="0" baseline="0" noProof="0" dirty="0">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thơ</a:t>
            </a:r>
            <a:r>
              <a:rPr kumimoji="0" lang="en-US" sz="2400" b="0" i="0" u="none" strike="noStrike" kern="1200" cap="none" spc="0" normalizeH="0" baseline="0" noProof="0" dirty="0">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và</a:t>
            </a:r>
            <a:r>
              <a:rPr kumimoji="0" lang="en-US" sz="2400" b="0" i="0" u="none" strike="noStrike" kern="1200" cap="none" spc="0" normalizeH="0" baseline="0" noProof="0" dirty="0">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nêu</a:t>
            </a:r>
            <a:r>
              <a:rPr kumimoji="0" lang="en-US" sz="2400" b="0" i="0" u="none" strike="noStrike" kern="1200" cap="none" spc="0" normalizeH="0" baseline="0" noProof="0" dirty="0">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tác</a:t>
            </a:r>
            <a:r>
              <a:rPr kumimoji="0" lang="en-US" sz="2400" b="0" i="0" u="none" strike="noStrike" kern="1200" cap="none" spc="0" normalizeH="0" baseline="0" noProof="0" dirty="0">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dụng</a:t>
            </a:r>
            <a:r>
              <a:rPr kumimoji="0" lang="en-US" sz="2400" b="0" i="0" u="none" strike="noStrike" kern="1200" cap="none" spc="0" normalizeH="0" baseline="0" noProof="0" dirty="0">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của</a:t>
            </a:r>
            <a:r>
              <a:rPr kumimoji="0" lang="en-US" sz="2400" b="0" i="0" u="none" strike="noStrike" kern="1200" cap="none" spc="0" normalizeH="0" baseline="0" noProof="0" dirty="0">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việc</a:t>
            </a:r>
            <a:r>
              <a:rPr kumimoji="0" lang="en-US" sz="2400" b="0" i="0" u="none" strike="noStrike" kern="1200" cap="none" spc="0" normalizeH="0" baseline="0" noProof="0" dirty="0">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sử</a:t>
            </a:r>
            <a:r>
              <a:rPr kumimoji="0" lang="en-US" sz="2400" b="0" i="0" u="none" strike="noStrike" kern="1200" cap="none" spc="0" normalizeH="0" baseline="0" noProof="0" dirty="0">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dụng</a:t>
            </a:r>
            <a:r>
              <a:rPr kumimoji="0" lang="en-US" sz="2400" b="0" i="0" u="none" strike="noStrike" kern="1200" cap="none" spc="0" normalizeH="0" baseline="0" noProof="0" dirty="0">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các</a:t>
            </a:r>
            <a:r>
              <a:rPr kumimoji="0" lang="en-US" sz="2400" b="0" i="0" u="none" strike="noStrike" kern="1200" cap="none" spc="0" normalizeH="0" baseline="0" noProof="0" dirty="0">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cách</a:t>
            </a:r>
            <a:r>
              <a:rPr kumimoji="0" lang="en-US" sz="2400" b="0" i="0" u="none" strike="noStrike" kern="1200" cap="none" spc="0" normalizeH="0" baseline="0" noProof="0" dirty="0">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diễn</a:t>
            </a:r>
            <a:r>
              <a:rPr kumimoji="0" lang="en-US" sz="2400" b="0" i="0" u="none" strike="noStrike" kern="1200" cap="none" spc="0" normalizeH="0" baseline="0" noProof="0" dirty="0">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đạt</a:t>
            </a:r>
            <a:r>
              <a:rPr kumimoji="0" lang="en-US" sz="2400" b="0" i="0" u="none" strike="noStrike" kern="1200" cap="none" spc="0" normalizeH="0" baseline="0" noProof="0" dirty="0">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đó</a:t>
            </a:r>
            <a:r>
              <a:rPr kumimoji="0" lang="en-US" sz="2400" b="0" i="0" u="none" strike="noStrike" kern="1200" cap="none" spc="0" normalizeH="0" baseline="0" noProof="0" dirty="0">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a:t>
            </a:r>
          </a:p>
        </p:txBody>
      </p:sp>
      <p:pic>
        <p:nvPicPr>
          <p:cNvPr id="23" name="Picture 22">
            <a:extLst>
              <a:ext uri="{FF2B5EF4-FFF2-40B4-BE49-F238E27FC236}">
                <a16:creationId xmlns:a16="http://schemas.microsoft.com/office/drawing/2014/main" id="{3A41C8C3-9741-264E-A286-E708A07A6D8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56462" y1="19209" x2="48538" y2="19209"/>
                        <a14:foregroundMark x1="48538" y1="19209" x2="41154" y2="21295"/>
                        <a14:foregroundMark x1="41154" y1="21295" x2="34692" y2="25324"/>
                        <a14:foregroundMark x1="34692" y1="25324" x2="27462" y2="38129"/>
                        <a14:foregroundMark x1="27462" y1="38129" x2="26231" y2="45180"/>
                        <a14:foregroundMark x1="26231" y1="45180" x2="27923" y2="48345"/>
                        <a14:foregroundMark x1="38538" y1="30072" x2="45692" y2="26259"/>
                        <a14:foregroundMark x1="45692" y1="26259" x2="53308" y2="24892"/>
                        <a14:foregroundMark x1="53308" y1="24892" x2="67385" y2="29712"/>
                        <a14:foregroundMark x1="67385" y1="29712" x2="75231" y2="43813"/>
                        <a14:foregroundMark x1="75231" y1="43813" x2="70231" y2="59281"/>
                        <a14:foregroundMark x1="70231" y1="59281" x2="65154" y2="60791"/>
                        <a14:foregroundMark x1="36615" y1="43165" x2="42385" y2="38129"/>
                        <a14:foregroundMark x1="42385" y1="38129" x2="49615" y2="35468"/>
                        <a14:foregroundMark x1="49615" y1="35468" x2="57538" y2="37986"/>
                        <a14:foregroundMark x1="57538" y1="37986" x2="59077" y2="45252"/>
                        <a14:foregroundMark x1="59077" y1="45252" x2="57769" y2="52734"/>
                        <a14:foregroundMark x1="57769" y1="52734" x2="47769" y2="66978"/>
                        <a14:foregroundMark x1="47769" y1="66978" x2="46538" y2="67554"/>
                        <a14:foregroundMark x1="45308" y1="73453" x2="45538" y2="73669"/>
                      </a14:backgroundRemoval>
                    </a14:imgEffect>
                  </a14:imgLayer>
                </a14:imgProps>
              </a:ext>
            </a:extLst>
          </a:blip>
          <a:stretch>
            <a:fillRect/>
          </a:stretch>
        </p:blipFill>
        <p:spPr>
          <a:xfrm>
            <a:off x="8765557" y="1333094"/>
            <a:ext cx="1450748" cy="1551185"/>
          </a:xfrm>
          <a:prstGeom prst="rect">
            <a:avLst/>
          </a:prstGeom>
        </p:spPr>
      </p:pic>
      <p:graphicFrame>
        <p:nvGraphicFramePr>
          <p:cNvPr id="4" name="Table 3">
            <a:extLst>
              <a:ext uri="{FF2B5EF4-FFF2-40B4-BE49-F238E27FC236}">
                <a16:creationId xmlns:a16="http://schemas.microsoft.com/office/drawing/2014/main" id="{33623C41-64A8-AA4D-9A40-8B71FF569084}"/>
              </a:ext>
            </a:extLst>
          </p:cNvPr>
          <p:cNvGraphicFramePr>
            <a:graphicFrameLocks noGrp="1"/>
          </p:cNvGraphicFramePr>
          <p:nvPr>
            <p:extLst>
              <p:ext uri="{D42A27DB-BD31-4B8C-83A1-F6EECF244321}">
                <p14:modId xmlns:p14="http://schemas.microsoft.com/office/powerpoint/2010/main" val="3122303345"/>
              </p:ext>
            </p:extLst>
          </p:nvPr>
        </p:nvGraphicFramePr>
        <p:xfrm>
          <a:off x="981612" y="2683451"/>
          <a:ext cx="6217474" cy="1981200"/>
        </p:xfrm>
        <a:graphic>
          <a:graphicData uri="http://schemas.openxmlformats.org/drawingml/2006/table">
            <a:tbl>
              <a:tblPr firstRow="1" bandRow="1">
                <a:tableStyleId>{93296810-A885-4BE3-A3E7-6D5BEEA58F35}</a:tableStyleId>
              </a:tblPr>
              <a:tblGrid>
                <a:gridCol w="1397391">
                  <a:extLst>
                    <a:ext uri="{9D8B030D-6E8A-4147-A177-3AD203B41FA5}">
                      <a16:colId xmlns:a16="http://schemas.microsoft.com/office/drawing/2014/main" val="2534009104"/>
                    </a:ext>
                  </a:extLst>
                </a:gridCol>
                <a:gridCol w="2747592">
                  <a:extLst>
                    <a:ext uri="{9D8B030D-6E8A-4147-A177-3AD203B41FA5}">
                      <a16:colId xmlns:a16="http://schemas.microsoft.com/office/drawing/2014/main" val="1009977324"/>
                    </a:ext>
                  </a:extLst>
                </a:gridCol>
                <a:gridCol w="2072491">
                  <a:extLst>
                    <a:ext uri="{9D8B030D-6E8A-4147-A177-3AD203B41FA5}">
                      <a16:colId xmlns:a16="http://schemas.microsoft.com/office/drawing/2014/main" val="1496971414"/>
                    </a:ext>
                  </a:extLst>
                </a:gridCol>
              </a:tblGrid>
              <a:tr h="370840">
                <a:tc>
                  <a:txBody>
                    <a:bodyPr/>
                    <a:lstStyle/>
                    <a:p>
                      <a:pPr algn="ctr"/>
                      <a:endParaRPr lang="en-US" sz="2800" b="1" i="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sz="2800" dirty="0" err="1"/>
                        <a:t>Nghệ</a:t>
                      </a:r>
                      <a:r>
                        <a:rPr lang="en-US" sz="2800" dirty="0"/>
                        <a:t> </a:t>
                      </a:r>
                      <a:r>
                        <a:rPr lang="en-US" sz="2800" dirty="0" err="1"/>
                        <a:t>thuật</a:t>
                      </a:r>
                      <a:endParaRPr lang="en-US" sz="2800" i="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sz="2800" dirty="0" err="1"/>
                        <a:t>Tác</a:t>
                      </a:r>
                      <a:r>
                        <a:rPr lang="en-US" sz="2800" dirty="0"/>
                        <a:t> </a:t>
                      </a:r>
                      <a:r>
                        <a:rPr lang="en-US" sz="2800" dirty="0" err="1"/>
                        <a:t>dụng</a:t>
                      </a:r>
                      <a:endParaRPr lang="en-US" sz="2800" i="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983060473"/>
                  </a:ext>
                </a:extLst>
              </a:tr>
              <a:tr h="370840">
                <a:tc>
                  <a:txBody>
                    <a:bodyPr/>
                    <a:lstStyle/>
                    <a:p>
                      <a:r>
                        <a:rPr lang="en-US" sz="2800" dirty="0" err="1"/>
                        <a:t>Từ</a:t>
                      </a:r>
                      <a:r>
                        <a:rPr lang="en-US" sz="2800" dirty="0"/>
                        <a:t> </a:t>
                      </a:r>
                      <a:r>
                        <a:rPr lang="en-US" sz="2800" dirty="0" err="1"/>
                        <a:t>ngữ</a:t>
                      </a:r>
                      <a:endParaRPr lang="en-US" sz="2800" b="1" i="0" dirty="0">
                        <a:solidFill>
                          <a:schemeClr val="tx1"/>
                        </a:solidFill>
                        <a:latin typeface="Times New Roman" panose="02020603050405020304" pitchFamily="18" charset="0"/>
                        <a:cs typeface="Times New Roman" panose="02020603050405020304" pitchFamily="18" charset="0"/>
                      </a:endParaRPr>
                    </a:p>
                  </a:txBody>
                  <a:tcPr/>
                </a:tc>
                <a:tc>
                  <a:txBody>
                    <a:bodyPr/>
                    <a:lstStyle/>
                    <a:p>
                      <a:pPr marL="457200" indent="-457200">
                        <a:buFontTx/>
                        <a:buChar char="-"/>
                      </a:pPr>
                      <a:endParaRPr lang="en-US" sz="2800" i="1" dirty="0">
                        <a:solidFill>
                          <a:schemeClr val="tx1"/>
                        </a:solidFill>
                        <a:latin typeface="Times New Roman" panose="02020603050405020304" pitchFamily="18" charset="0"/>
                        <a:cs typeface="Times New Roman" panose="02020603050405020304" pitchFamily="18" charset="0"/>
                      </a:endParaRPr>
                    </a:p>
                  </a:txBody>
                  <a:tcPr/>
                </a:tc>
                <a:tc>
                  <a:txBody>
                    <a:bodyPr/>
                    <a:lstStyle/>
                    <a:p>
                      <a:endParaRPr lang="en-US" sz="2800" i="1">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108192075"/>
                  </a:ext>
                </a:extLst>
              </a:tr>
              <a:tr h="370840">
                <a:tc>
                  <a:txBody>
                    <a:bodyPr/>
                    <a:lstStyle/>
                    <a:p>
                      <a:r>
                        <a:rPr lang="en-US" sz="2800" dirty="0" err="1"/>
                        <a:t>Câu</a:t>
                      </a:r>
                      <a:r>
                        <a:rPr lang="en-US" sz="2800" dirty="0"/>
                        <a:t> </a:t>
                      </a:r>
                      <a:r>
                        <a:rPr lang="en-US" sz="2800" dirty="0" err="1"/>
                        <a:t>thơ</a:t>
                      </a:r>
                      <a:endParaRPr lang="en-US" sz="2800" b="1" i="0" dirty="0">
                        <a:solidFill>
                          <a:schemeClr val="tx1"/>
                        </a:solidFill>
                        <a:latin typeface="Times New Roman" panose="02020603050405020304" pitchFamily="18" charset="0"/>
                        <a:cs typeface="Times New Roman" panose="02020603050405020304" pitchFamily="18" charset="0"/>
                      </a:endParaRPr>
                    </a:p>
                  </a:txBody>
                  <a:tcPr/>
                </a:tc>
                <a:tc>
                  <a:txBody>
                    <a:bodyPr/>
                    <a:lstStyle/>
                    <a:p>
                      <a:endParaRPr lang="en-US" sz="2800" i="1">
                        <a:solidFill>
                          <a:schemeClr val="tx1"/>
                        </a:solidFill>
                        <a:latin typeface="Times New Roman" panose="02020603050405020304" pitchFamily="18" charset="0"/>
                        <a:cs typeface="Times New Roman" panose="02020603050405020304" pitchFamily="18" charset="0"/>
                      </a:endParaRPr>
                    </a:p>
                  </a:txBody>
                  <a:tcPr/>
                </a:tc>
                <a:tc>
                  <a:txBody>
                    <a:bodyPr/>
                    <a:lstStyle/>
                    <a:p>
                      <a:endParaRPr lang="en-US" sz="2800" i="1"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846891769"/>
                  </a:ext>
                </a:extLst>
              </a:tr>
            </a:tbl>
          </a:graphicData>
        </a:graphic>
      </p:graphicFrame>
      <p:sp>
        <p:nvSpPr>
          <p:cNvPr id="11" name="矩形 4">
            <a:extLst>
              <a:ext uri="{FF2B5EF4-FFF2-40B4-BE49-F238E27FC236}">
                <a16:creationId xmlns:a16="http://schemas.microsoft.com/office/drawing/2014/main" id="{3B5238D2-8B8D-F64D-BF28-B322CE4AF479}"/>
              </a:ext>
            </a:extLst>
          </p:cNvPr>
          <p:cNvSpPr/>
          <p:nvPr/>
        </p:nvSpPr>
        <p:spPr>
          <a:xfrm>
            <a:off x="840275" y="-135008"/>
            <a:ext cx="5821781" cy="769441"/>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FFC000">
                    <a:lumMod val="50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rPr>
              <a:t>III. Suy ngẫm và phản hồi</a:t>
            </a:r>
          </a:p>
        </p:txBody>
      </p:sp>
    </p:spTree>
    <p:extLst>
      <p:ext uri="{BB962C8B-B14F-4D97-AF65-F5344CB8AC3E}">
        <p14:creationId xmlns:p14="http://schemas.microsoft.com/office/powerpoint/2010/main" val="31073875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Effect transition="in" filter="fade">
                                      <p:cBhvr>
                                        <p:cTn id="9" dur="1000"/>
                                        <p:tgtEl>
                                          <p:spTgt spid="14"/>
                                        </p:tgtEl>
                                      </p:cBhvr>
                                    </p:animEffect>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1000" fill="hold"/>
                                        <p:tgtEl>
                                          <p:spTgt spid="16"/>
                                        </p:tgtEl>
                                        <p:attrNameLst>
                                          <p:attrName>ppt_w</p:attrName>
                                        </p:attrNameLst>
                                      </p:cBhvr>
                                      <p:tavLst>
                                        <p:tav tm="0">
                                          <p:val>
                                            <p:fltVal val="0"/>
                                          </p:val>
                                        </p:tav>
                                        <p:tav tm="100000">
                                          <p:val>
                                            <p:strVal val="#ppt_w"/>
                                          </p:val>
                                        </p:tav>
                                      </p:tavLst>
                                    </p:anim>
                                    <p:anim calcmode="lin" valueType="num">
                                      <p:cBhvr>
                                        <p:cTn id="14" dur="1000" fill="hold"/>
                                        <p:tgtEl>
                                          <p:spTgt spid="16"/>
                                        </p:tgtEl>
                                        <p:attrNameLst>
                                          <p:attrName>ppt_h</p:attrName>
                                        </p:attrNameLst>
                                      </p:cBhvr>
                                      <p:tavLst>
                                        <p:tav tm="0">
                                          <p:val>
                                            <p:fltVal val="0"/>
                                          </p:val>
                                        </p:tav>
                                        <p:tav tm="100000">
                                          <p:val>
                                            <p:strVal val="#ppt_h"/>
                                          </p:val>
                                        </p:tav>
                                      </p:tavLst>
                                    </p:anim>
                                    <p:animEffect transition="in" filter="fade">
                                      <p:cBhvr>
                                        <p:cTn id="15" dur="1000"/>
                                        <p:tgtEl>
                                          <p:spTgt spid="16"/>
                                        </p:tgtEl>
                                      </p:cBhvr>
                                    </p:animEffect>
                                  </p:childTnLst>
                                </p:cTn>
                              </p:par>
                            </p:childTnLst>
                          </p:cTn>
                        </p:par>
                        <p:par>
                          <p:cTn id="16" fill="hold">
                            <p:stCondLst>
                              <p:cond delay="2000"/>
                            </p:stCondLst>
                            <p:childTnLst>
                              <p:par>
                                <p:cTn id="17" presetID="55" presetClass="entr" presetSubtype="0"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1000" fill="hold"/>
                                        <p:tgtEl>
                                          <p:spTgt spid="21"/>
                                        </p:tgtEl>
                                        <p:attrNameLst>
                                          <p:attrName>ppt_w</p:attrName>
                                        </p:attrNameLst>
                                      </p:cBhvr>
                                      <p:tavLst>
                                        <p:tav tm="0">
                                          <p:val>
                                            <p:strVal val="#ppt_w*0.70"/>
                                          </p:val>
                                        </p:tav>
                                        <p:tav tm="100000">
                                          <p:val>
                                            <p:strVal val="#ppt_w"/>
                                          </p:val>
                                        </p:tav>
                                      </p:tavLst>
                                    </p:anim>
                                    <p:anim calcmode="lin" valueType="num">
                                      <p:cBhvr>
                                        <p:cTn id="20" dur="1000" fill="hold"/>
                                        <p:tgtEl>
                                          <p:spTgt spid="21"/>
                                        </p:tgtEl>
                                        <p:attrNameLst>
                                          <p:attrName>ppt_h</p:attrName>
                                        </p:attrNameLst>
                                      </p:cBhvr>
                                      <p:tavLst>
                                        <p:tav tm="0">
                                          <p:val>
                                            <p:strVal val="#ppt_h"/>
                                          </p:val>
                                        </p:tav>
                                        <p:tav tm="100000">
                                          <p:val>
                                            <p:strVal val="#ppt_h"/>
                                          </p:val>
                                        </p:tav>
                                      </p:tavLst>
                                    </p:anim>
                                    <p:animEffect transition="in" filter="fade">
                                      <p:cBhvr>
                                        <p:cTn id="21" dur="1000"/>
                                        <p:tgtEl>
                                          <p:spTgt spid="21"/>
                                        </p:tgtEl>
                                      </p:cBhvr>
                                    </p:animEffect>
                                  </p:childTnLst>
                                </p:cTn>
                              </p:par>
                              <p:par>
                                <p:cTn id="22" presetID="55"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1000" fill="hold"/>
                                        <p:tgtEl>
                                          <p:spTgt spid="23"/>
                                        </p:tgtEl>
                                        <p:attrNameLst>
                                          <p:attrName>ppt_w</p:attrName>
                                        </p:attrNameLst>
                                      </p:cBhvr>
                                      <p:tavLst>
                                        <p:tav tm="0">
                                          <p:val>
                                            <p:strVal val="#ppt_w*0.70"/>
                                          </p:val>
                                        </p:tav>
                                        <p:tav tm="100000">
                                          <p:val>
                                            <p:strVal val="#ppt_w"/>
                                          </p:val>
                                        </p:tav>
                                      </p:tavLst>
                                    </p:anim>
                                    <p:anim calcmode="lin" valueType="num">
                                      <p:cBhvr>
                                        <p:cTn id="25" dur="1000" fill="hold"/>
                                        <p:tgtEl>
                                          <p:spTgt spid="23"/>
                                        </p:tgtEl>
                                        <p:attrNameLst>
                                          <p:attrName>ppt_h</p:attrName>
                                        </p:attrNameLst>
                                      </p:cBhvr>
                                      <p:tavLst>
                                        <p:tav tm="0">
                                          <p:val>
                                            <p:strVal val="#ppt_h"/>
                                          </p:val>
                                        </p:tav>
                                        <p:tav tm="100000">
                                          <p:val>
                                            <p:strVal val="#ppt_h"/>
                                          </p:val>
                                        </p:tav>
                                      </p:tavLst>
                                    </p:anim>
                                    <p:animEffect transition="in" filter="fade">
                                      <p:cBhvr>
                                        <p:cTn id="26" dur="1000"/>
                                        <p:tgtEl>
                                          <p:spTgt spid="23"/>
                                        </p:tgtEl>
                                      </p:cBhvr>
                                    </p:animEffect>
                                  </p:childTnLst>
                                </p:cTn>
                              </p:par>
                            </p:childTnLst>
                          </p:cTn>
                        </p:par>
                        <p:par>
                          <p:cTn id="27" fill="hold">
                            <p:stCondLst>
                              <p:cond delay="3000"/>
                            </p:stCondLst>
                            <p:childTnLst>
                              <p:par>
                                <p:cTn id="28" presetID="55" presetClass="entr" presetSubtype="0" fill="hold" grpId="0" nodeType="after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p:cTn id="30" dur="1000" fill="hold"/>
                                        <p:tgtEl>
                                          <p:spTgt spid="22"/>
                                        </p:tgtEl>
                                        <p:attrNameLst>
                                          <p:attrName>ppt_w</p:attrName>
                                        </p:attrNameLst>
                                      </p:cBhvr>
                                      <p:tavLst>
                                        <p:tav tm="0">
                                          <p:val>
                                            <p:strVal val="#ppt_w*0.70"/>
                                          </p:val>
                                        </p:tav>
                                        <p:tav tm="100000">
                                          <p:val>
                                            <p:strVal val="#ppt_w"/>
                                          </p:val>
                                        </p:tav>
                                      </p:tavLst>
                                    </p:anim>
                                    <p:anim calcmode="lin" valueType="num">
                                      <p:cBhvr>
                                        <p:cTn id="31" dur="1000" fill="hold"/>
                                        <p:tgtEl>
                                          <p:spTgt spid="22"/>
                                        </p:tgtEl>
                                        <p:attrNameLst>
                                          <p:attrName>ppt_h</p:attrName>
                                        </p:attrNameLst>
                                      </p:cBhvr>
                                      <p:tavLst>
                                        <p:tav tm="0">
                                          <p:val>
                                            <p:strVal val="#ppt_h"/>
                                          </p:val>
                                        </p:tav>
                                        <p:tav tm="100000">
                                          <p:val>
                                            <p:strVal val="#ppt_h"/>
                                          </p:val>
                                        </p:tav>
                                      </p:tavLst>
                                    </p:anim>
                                    <p:animEffect transition="in" filter="fade">
                                      <p:cBhvr>
                                        <p:cTn id="32" dur="1000"/>
                                        <p:tgtEl>
                                          <p:spTgt spid="22"/>
                                        </p:tgtEl>
                                      </p:cBhvr>
                                    </p:animEffect>
                                  </p:childTnLst>
                                </p:cTn>
                              </p:par>
                            </p:childTnLst>
                          </p:cTn>
                        </p:par>
                        <p:par>
                          <p:cTn id="33" fill="hold">
                            <p:stCondLst>
                              <p:cond delay="4000"/>
                            </p:stCondLst>
                            <p:childTnLst>
                              <p:par>
                                <p:cTn id="34" presetID="2" presetClass="entr" presetSubtype="4" fill="hold" nodeType="after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additive="base">
                                        <p:cTn id="36" dur="500" fill="hold"/>
                                        <p:tgtEl>
                                          <p:spTgt spid="4"/>
                                        </p:tgtEl>
                                        <p:attrNameLst>
                                          <p:attrName>ppt_x</p:attrName>
                                        </p:attrNameLst>
                                      </p:cBhvr>
                                      <p:tavLst>
                                        <p:tav tm="0">
                                          <p:val>
                                            <p:strVal val="#ppt_x"/>
                                          </p:val>
                                        </p:tav>
                                        <p:tav tm="100000">
                                          <p:val>
                                            <p:strVal val="#ppt_x"/>
                                          </p:val>
                                        </p:tav>
                                      </p:tavLst>
                                    </p:anim>
                                    <p:anim calcmode="lin" valueType="num">
                                      <p:cBhvr additive="base">
                                        <p:cTn id="3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21" grpId="0" animBg="1"/>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B565DE-D96A-D741-BD16-CC2BB439C731}"/>
              </a:ext>
            </a:extLst>
          </p:cNvPr>
          <p:cNvPicPr>
            <a:picLocks noChangeAspect="1"/>
          </p:cNvPicPr>
          <p:nvPr/>
        </p:nvPicPr>
        <p:blipFill rotWithShape="1">
          <a:blip r:embed="rId3">
            <a:extLst>
              <a:ext uri="{28A0092B-C50C-407E-A947-70E740481C1C}">
                <a14:useLocalDpi xmlns:a14="http://schemas.microsoft.com/office/drawing/2010/main" val="0"/>
              </a:ext>
            </a:extLst>
          </a:blip>
          <a:srcRect t="2542" b="16424"/>
          <a:stretch/>
        </p:blipFill>
        <p:spPr>
          <a:xfrm>
            <a:off x="0" y="2277144"/>
            <a:ext cx="12192000" cy="4591957"/>
          </a:xfrm>
          <a:prstGeom prst="rect">
            <a:avLst/>
          </a:prstGeom>
        </p:spPr>
      </p:pic>
      <p:sp>
        <p:nvSpPr>
          <p:cNvPr id="6" name="矩形 5">
            <a:extLst>
              <a:ext uri="{FF2B5EF4-FFF2-40B4-BE49-F238E27FC236}">
                <a16:creationId xmlns:a16="http://schemas.microsoft.com/office/drawing/2014/main" id="{D9B6CB23-EC61-4DFF-8FAB-D8894CD58396}"/>
              </a:ext>
            </a:extLst>
          </p:cNvPr>
          <p:cNvSpPr/>
          <p:nvPr/>
        </p:nvSpPr>
        <p:spPr>
          <a:xfrm>
            <a:off x="9862923" y="2228157"/>
            <a:ext cx="1696452" cy="21656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ea"/>
              <a:sym typeface="+mn-lt"/>
            </a:endParaRPr>
          </a:p>
        </p:txBody>
      </p:sp>
      <p:pic>
        <p:nvPicPr>
          <p:cNvPr id="9" name="Picture 8">
            <a:extLst>
              <a:ext uri="{FF2B5EF4-FFF2-40B4-BE49-F238E27FC236}">
                <a16:creationId xmlns:a16="http://schemas.microsoft.com/office/drawing/2014/main" id="{3E94A1C8-6627-AF4E-9EE8-0D78D42CFEB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563" b="94219" l="10000" r="90000">
                        <a14:foregroundMark x1="69531" y1="6563" x2="71094" y2="10156"/>
                        <a14:foregroundMark x1="38594" y1="90625" x2="46563" y2="91875"/>
                        <a14:foregroundMark x1="46563" y1="91875" x2="52812" y2="88906"/>
                        <a14:foregroundMark x1="15781" y1="93125" x2="20000" y2="91563"/>
                        <a14:foregroundMark x1="37969" y1="94219" x2="45000" y2="94219"/>
                        <a14:foregroundMark x1="45000" y1="94219" x2="45313" y2="93594"/>
                      </a14:backgroundRemoval>
                    </a14:imgEffect>
                  </a14:imgLayer>
                </a14:imgProps>
              </a:ext>
            </a:extLst>
          </a:blip>
          <a:stretch>
            <a:fillRect/>
          </a:stretch>
        </p:blipFill>
        <p:spPr>
          <a:xfrm flipH="1">
            <a:off x="-196108" y="-92162"/>
            <a:ext cx="1597893" cy="1427476"/>
          </a:xfrm>
          <a:prstGeom prst="rect">
            <a:avLst/>
          </a:prstGeom>
        </p:spPr>
      </p:pic>
      <p:sp>
        <p:nvSpPr>
          <p:cNvPr id="14" name="îsḷîḑê">
            <a:extLst>
              <a:ext uri="{FF2B5EF4-FFF2-40B4-BE49-F238E27FC236}">
                <a16:creationId xmlns:a16="http://schemas.microsoft.com/office/drawing/2014/main" id="{9837362A-33E5-B049-BF0E-27DE09B89DE0}"/>
              </a:ext>
            </a:extLst>
          </p:cNvPr>
          <p:cNvSpPr/>
          <p:nvPr/>
        </p:nvSpPr>
        <p:spPr>
          <a:xfrm>
            <a:off x="981612" y="616627"/>
            <a:ext cx="670004" cy="670004"/>
          </a:xfrm>
          <a:prstGeom prst="roundRect">
            <a:avLst/>
          </a:prstGeom>
          <a:ln/>
        </p:spPr>
        <p:style>
          <a:lnRef idx="0">
            <a:schemeClr val="accent4"/>
          </a:lnRef>
          <a:fillRef idx="3">
            <a:schemeClr val="accent4"/>
          </a:fillRef>
          <a:effectRef idx="3">
            <a:schemeClr val="accent4"/>
          </a:effectRef>
          <a:fontRef idx="minor">
            <a:schemeClr val="lt1"/>
          </a:fontRef>
        </p:style>
        <p:txBody>
          <a:bodyPr wrap="square" lIns="91440" tIns="45720" rIns="91440" bIns="45720" anchor="ct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SVN-Bear" panose="02040603050506020204" pitchFamily="18" charset="0"/>
                <a:ea typeface="微软雅黑"/>
                <a:cs typeface="+mn-ea"/>
                <a:sym typeface="+mn-lt"/>
              </a:rPr>
              <a:t>1</a:t>
            </a:r>
            <a:endParaRPr kumimoji="0" lang="en-US" sz="3600" b="1" i="0" u="none" strike="noStrike" kern="1200" cap="none" spc="0" normalizeH="0" baseline="0" noProof="0" dirty="0">
              <a:ln>
                <a:noFill/>
              </a:ln>
              <a:solidFill>
                <a:prstClr val="black"/>
              </a:solidFill>
              <a:effectLst/>
              <a:uLnTx/>
              <a:uFillTx/>
              <a:latin typeface="SVN-Bear" panose="02040603050506020204" pitchFamily="18" charset="0"/>
              <a:ea typeface="微软雅黑"/>
              <a:cs typeface="+mn-ea"/>
              <a:sym typeface="+mn-lt"/>
            </a:endParaRPr>
          </a:p>
        </p:txBody>
      </p:sp>
      <p:sp>
        <p:nvSpPr>
          <p:cNvPr id="16" name="îsḷîḑê">
            <a:extLst>
              <a:ext uri="{FF2B5EF4-FFF2-40B4-BE49-F238E27FC236}">
                <a16:creationId xmlns:a16="http://schemas.microsoft.com/office/drawing/2014/main" id="{3B692814-A0D0-AD4B-930A-899887309BF5}"/>
              </a:ext>
            </a:extLst>
          </p:cNvPr>
          <p:cNvSpPr/>
          <p:nvPr/>
        </p:nvSpPr>
        <p:spPr>
          <a:xfrm>
            <a:off x="1720866" y="668879"/>
            <a:ext cx="4440448" cy="670004"/>
          </a:xfrm>
          <a:prstGeom prst="roundRect">
            <a:avLst/>
          </a:prstGeom>
          <a:ln/>
        </p:spPr>
        <p:style>
          <a:lnRef idx="0">
            <a:schemeClr val="accent4"/>
          </a:lnRef>
          <a:fillRef idx="3">
            <a:schemeClr val="accent4"/>
          </a:fillRef>
          <a:effectRef idx="3">
            <a:schemeClr val="accent4"/>
          </a:effectRef>
          <a:fontRef idx="minor">
            <a:schemeClr val="lt1"/>
          </a:fontRef>
        </p:style>
        <p:txBody>
          <a:bodyPr wrap="square" lIns="91440" tIns="45720" rIns="91440" bIns="4572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SVN-Bear" panose="02040603050506020204" pitchFamily="18" charset="0"/>
                <a:ea typeface="微软雅黑"/>
                <a:cs typeface="+mn-ea"/>
                <a:sym typeface="+mn-lt"/>
              </a:rPr>
              <a:t>Hình</a:t>
            </a:r>
            <a:r>
              <a:rPr kumimoji="0" lang="en-US" sz="3200" b="1" i="0" u="none" strike="noStrike" kern="1200" cap="none" spc="0" normalizeH="0" baseline="0" noProof="0" dirty="0">
                <a:ln>
                  <a:noFill/>
                </a:ln>
                <a:solidFill>
                  <a:prstClr val="black"/>
                </a:solidFill>
                <a:effectLst/>
                <a:uLnTx/>
                <a:uFillTx/>
                <a:latin typeface="SVN-Bear" panose="02040603050506020204" pitchFamily="18" charset="0"/>
                <a:ea typeface="微软雅黑"/>
                <a:cs typeface="+mn-ea"/>
                <a:sym typeface="+mn-lt"/>
              </a:rPr>
              <a:t> </a:t>
            </a:r>
            <a:r>
              <a:rPr kumimoji="0" lang="en-US" sz="3200" b="1" i="0" u="none" strike="noStrike" kern="1200" cap="none" spc="0" normalizeH="0" baseline="0" noProof="0" dirty="0" err="1">
                <a:ln>
                  <a:noFill/>
                </a:ln>
                <a:solidFill>
                  <a:prstClr val="black"/>
                </a:solidFill>
                <a:effectLst/>
                <a:uLnTx/>
                <a:uFillTx/>
                <a:latin typeface="SVN-Bear" panose="02040603050506020204" pitchFamily="18" charset="0"/>
                <a:ea typeface="微软雅黑"/>
                <a:cs typeface="+mn-ea"/>
                <a:sym typeface="+mn-lt"/>
              </a:rPr>
              <a:t>ảnh</a:t>
            </a:r>
            <a:r>
              <a:rPr kumimoji="0" lang="en-US" sz="3200" b="1" i="0" u="none" strike="noStrike" kern="1200" cap="none" spc="0" normalizeH="0" baseline="0" noProof="0" dirty="0">
                <a:ln>
                  <a:noFill/>
                </a:ln>
                <a:solidFill>
                  <a:prstClr val="black"/>
                </a:solidFill>
                <a:effectLst/>
                <a:uLnTx/>
                <a:uFillTx/>
                <a:latin typeface="SVN-Bear" panose="02040603050506020204" pitchFamily="18" charset="0"/>
                <a:ea typeface="微软雅黑"/>
                <a:cs typeface="+mn-ea"/>
                <a:sym typeface="+mn-lt"/>
              </a:rPr>
              <a:t> </a:t>
            </a:r>
            <a:r>
              <a:rPr kumimoji="0" lang="en-US" sz="3200" b="1" i="0" u="none" strike="noStrike" kern="1200" cap="none" spc="0" normalizeH="0" baseline="0" noProof="0" dirty="0" err="1">
                <a:ln>
                  <a:noFill/>
                </a:ln>
                <a:solidFill>
                  <a:prstClr val="black"/>
                </a:solidFill>
                <a:effectLst/>
                <a:uLnTx/>
                <a:uFillTx/>
                <a:latin typeface="SVN-Bear" panose="02040603050506020204" pitchFamily="18" charset="0"/>
                <a:ea typeface="微软雅黑"/>
                <a:cs typeface="+mn-ea"/>
                <a:sym typeface="+mn-lt"/>
              </a:rPr>
              <a:t>quê</a:t>
            </a:r>
            <a:r>
              <a:rPr kumimoji="0" lang="en-US" sz="3200" b="1" i="0" u="none" strike="noStrike" kern="1200" cap="none" spc="0" normalizeH="0" baseline="0" noProof="0" dirty="0">
                <a:ln>
                  <a:noFill/>
                </a:ln>
                <a:solidFill>
                  <a:prstClr val="black"/>
                </a:solidFill>
                <a:effectLst/>
                <a:uLnTx/>
                <a:uFillTx/>
                <a:latin typeface="SVN-Bear" panose="02040603050506020204" pitchFamily="18" charset="0"/>
                <a:ea typeface="微软雅黑"/>
                <a:cs typeface="+mn-ea"/>
                <a:sym typeface="+mn-lt"/>
              </a:rPr>
              <a:t> </a:t>
            </a:r>
            <a:r>
              <a:rPr kumimoji="0" lang="en-US" sz="3200" b="1" i="0" u="none" strike="noStrike" kern="1200" cap="none" spc="0" normalizeH="0" baseline="0" noProof="0" dirty="0" err="1">
                <a:ln>
                  <a:noFill/>
                </a:ln>
                <a:solidFill>
                  <a:prstClr val="black"/>
                </a:solidFill>
                <a:effectLst/>
                <a:uLnTx/>
                <a:uFillTx/>
                <a:latin typeface="SVN-Bear" panose="02040603050506020204" pitchFamily="18" charset="0"/>
                <a:ea typeface="微软雅黑"/>
                <a:cs typeface="+mn-ea"/>
                <a:sym typeface="+mn-lt"/>
              </a:rPr>
              <a:t>hương</a:t>
            </a:r>
            <a:endParaRPr kumimoji="0" lang="en-US" sz="3200" b="1" i="0" u="none" strike="noStrike" kern="1200" cap="none" spc="0" normalizeH="0" baseline="0" noProof="0" dirty="0">
              <a:ln>
                <a:noFill/>
              </a:ln>
              <a:solidFill>
                <a:prstClr val="black"/>
              </a:solidFill>
              <a:effectLst/>
              <a:uLnTx/>
              <a:uFillTx/>
              <a:latin typeface="SVN-Bear" panose="02040603050506020204" pitchFamily="18" charset="0"/>
              <a:ea typeface="微软雅黑"/>
              <a:cs typeface="+mn-ea"/>
              <a:sym typeface="+mn-lt"/>
            </a:endParaRPr>
          </a:p>
        </p:txBody>
      </p:sp>
      <p:graphicFrame>
        <p:nvGraphicFramePr>
          <p:cNvPr id="4" name="Table 3">
            <a:extLst>
              <a:ext uri="{FF2B5EF4-FFF2-40B4-BE49-F238E27FC236}">
                <a16:creationId xmlns:a16="http://schemas.microsoft.com/office/drawing/2014/main" id="{33623C41-64A8-AA4D-9A40-8B71FF569084}"/>
              </a:ext>
            </a:extLst>
          </p:cNvPr>
          <p:cNvGraphicFramePr>
            <a:graphicFrameLocks noGrp="1"/>
          </p:cNvGraphicFramePr>
          <p:nvPr>
            <p:extLst>
              <p:ext uri="{D42A27DB-BD31-4B8C-83A1-F6EECF244321}">
                <p14:modId xmlns:p14="http://schemas.microsoft.com/office/powerpoint/2010/main" val="692927643"/>
              </p:ext>
            </p:extLst>
          </p:nvPr>
        </p:nvGraphicFramePr>
        <p:xfrm>
          <a:off x="247206" y="1472907"/>
          <a:ext cx="7224748" cy="5354775"/>
        </p:xfrm>
        <a:graphic>
          <a:graphicData uri="http://schemas.openxmlformats.org/drawingml/2006/table">
            <a:tbl>
              <a:tblPr firstRow="1" bandRow="1">
                <a:tableStyleId>{93296810-A885-4BE3-A3E7-6D5BEEA58F35}</a:tableStyleId>
              </a:tblPr>
              <a:tblGrid>
                <a:gridCol w="958138">
                  <a:extLst>
                    <a:ext uri="{9D8B030D-6E8A-4147-A177-3AD203B41FA5}">
                      <a16:colId xmlns:a16="http://schemas.microsoft.com/office/drawing/2014/main" val="2534009104"/>
                    </a:ext>
                  </a:extLst>
                </a:gridCol>
                <a:gridCol w="3878715">
                  <a:extLst>
                    <a:ext uri="{9D8B030D-6E8A-4147-A177-3AD203B41FA5}">
                      <a16:colId xmlns:a16="http://schemas.microsoft.com/office/drawing/2014/main" val="1009977324"/>
                    </a:ext>
                  </a:extLst>
                </a:gridCol>
                <a:gridCol w="2387895">
                  <a:extLst>
                    <a:ext uri="{9D8B030D-6E8A-4147-A177-3AD203B41FA5}">
                      <a16:colId xmlns:a16="http://schemas.microsoft.com/office/drawing/2014/main" val="1496971414"/>
                    </a:ext>
                  </a:extLst>
                </a:gridCol>
              </a:tblGrid>
              <a:tr h="599895">
                <a:tc>
                  <a:txBody>
                    <a:bodyPr/>
                    <a:lstStyle/>
                    <a:p>
                      <a:pPr algn="ctr"/>
                      <a:endParaRPr lang="en-US" sz="2400" i="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sz="2400" dirty="0" err="1"/>
                        <a:t>Nghệ</a:t>
                      </a:r>
                      <a:r>
                        <a:rPr lang="en-US" sz="2400" dirty="0"/>
                        <a:t> </a:t>
                      </a:r>
                      <a:r>
                        <a:rPr lang="en-US" sz="2400" dirty="0" err="1"/>
                        <a:t>thuật</a:t>
                      </a:r>
                      <a:endParaRPr lang="en-US" sz="2400" i="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sz="2400" dirty="0" err="1"/>
                        <a:t>Tác</a:t>
                      </a:r>
                      <a:r>
                        <a:rPr lang="en-US" sz="2400" dirty="0"/>
                        <a:t> </a:t>
                      </a:r>
                      <a:r>
                        <a:rPr lang="en-US" sz="2400" dirty="0" err="1"/>
                        <a:t>dụng</a:t>
                      </a:r>
                      <a:endParaRPr lang="en-US" sz="2400" i="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983060473"/>
                  </a:ext>
                </a:extLst>
              </a:tr>
              <a:tr h="1608088">
                <a:tc>
                  <a:txBody>
                    <a:bodyPr/>
                    <a:lstStyle/>
                    <a:p>
                      <a:r>
                        <a:rPr lang="en-US" sz="2400" dirty="0" err="1"/>
                        <a:t>Từ</a:t>
                      </a:r>
                      <a:r>
                        <a:rPr lang="en-US" sz="2400" dirty="0"/>
                        <a:t> </a:t>
                      </a:r>
                      <a:r>
                        <a:rPr lang="en-US" sz="2400" dirty="0" err="1"/>
                        <a:t>ngữ</a:t>
                      </a:r>
                      <a:endParaRPr lang="en-US" sz="2400" b="1" i="0" dirty="0">
                        <a:solidFill>
                          <a:schemeClr val="tx1"/>
                        </a:solidFill>
                        <a:latin typeface="Times New Roman" panose="02020603050405020304" pitchFamily="18" charset="0"/>
                        <a:cs typeface="Times New Roman" panose="02020603050405020304" pitchFamily="18" charset="0"/>
                      </a:endParaRPr>
                    </a:p>
                  </a:txBody>
                  <a:tcPr/>
                </a:tc>
                <a:tc>
                  <a:txBody>
                    <a:bodyPr/>
                    <a:lstStyle/>
                    <a:p>
                      <a:pPr marL="342900" indent="-342900">
                        <a:buFont typeface="Courier New" panose="02070309020205020404" pitchFamily="49" charset="0"/>
                        <a:buChar char="o"/>
                      </a:pPr>
                      <a:r>
                        <a:rPr lang="en-US" sz="2000" dirty="0"/>
                        <a:t>Điệp từ “đâu” kết hợp cấu trúc nghi vấn.</a:t>
                      </a:r>
                    </a:p>
                    <a:p>
                      <a:pPr marL="342900" indent="-342900">
                        <a:buFont typeface="Courier New" panose="02070309020205020404" pitchFamily="49" charset="0"/>
                        <a:buChar char="o"/>
                      </a:pPr>
                      <a:r>
                        <a:rPr lang="en-US" sz="2000" dirty="0"/>
                        <a:t>Từ “gì” kết hợp với tính từ “sâu” tạo thành câu hỏi tu từ nhức nhối tâm can.</a:t>
                      </a:r>
                      <a:endParaRPr lang="en-US" sz="2000" i="0" dirty="0">
                        <a:solidFill>
                          <a:schemeClr val="tx1"/>
                        </a:solidFill>
                        <a:latin typeface="Times New Roman" panose="02020603050405020304" pitchFamily="18" charset="0"/>
                        <a:cs typeface="Times New Roman" panose="02020603050405020304" pitchFamily="18" charset="0"/>
                      </a:endParaRPr>
                    </a:p>
                  </a:txBody>
                  <a:tcPr/>
                </a:tc>
                <a:tc>
                  <a:txBody>
                    <a:bodyPr/>
                    <a:lstStyle/>
                    <a:p>
                      <a:pPr marL="342900" indent="-342900">
                        <a:buFont typeface="Courier New" panose="02070309020205020404" pitchFamily="49" charset="0"/>
                        <a:buChar char="o"/>
                      </a:pPr>
                      <a:r>
                        <a:rPr lang="en-US" sz="2000" dirty="0"/>
                        <a:t>Tạo thành giọng điệu da diết, sâu lắng.</a:t>
                      </a:r>
                      <a:endParaRPr lang="en-US" sz="2000" i="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108192075"/>
                  </a:ext>
                </a:extLst>
              </a:tr>
              <a:tr h="2821740">
                <a:tc>
                  <a:txBody>
                    <a:bodyPr/>
                    <a:lstStyle/>
                    <a:p>
                      <a:r>
                        <a:rPr lang="en-US" sz="2400" dirty="0" err="1"/>
                        <a:t>Câu</a:t>
                      </a:r>
                      <a:r>
                        <a:rPr lang="en-US" sz="2400" dirty="0"/>
                        <a:t> </a:t>
                      </a:r>
                      <a:r>
                        <a:rPr lang="en-US" sz="2400" dirty="0" err="1"/>
                        <a:t>thơ</a:t>
                      </a:r>
                      <a:endParaRPr lang="en-US" sz="2400" b="1" i="0" dirty="0">
                        <a:solidFill>
                          <a:schemeClr val="tx1"/>
                        </a:solidFill>
                        <a:latin typeface="Times New Roman" panose="02020603050405020304" pitchFamily="18" charset="0"/>
                        <a:cs typeface="Times New Roman" panose="02020603050405020304" pitchFamily="18" charset="0"/>
                      </a:endParaRPr>
                    </a:p>
                  </a:txBody>
                  <a:tcPr/>
                </a:tc>
                <a:tc>
                  <a:txBody>
                    <a:bodyPr/>
                    <a:lstStyle/>
                    <a:p>
                      <a:pPr marL="342900" indent="-342900">
                        <a:buFont typeface="Courier New" panose="02070309020205020404" pitchFamily="49" charset="0"/>
                        <a:buChar char="o"/>
                      </a:pPr>
                      <a:r>
                        <a:rPr lang="en-US" sz="2000" dirty="0"/>
                        <a:t>Câu thơ lặp lại 4 lần: “Gì sâu bằng những trưa thương nhớ/ Hiu quạnh bên trong một tiếng hò!”</a:t>
                      </a:r>
                    </a:p>
                    <a:p>
                      <a:pPr marL="342900" indent="-342900">
                        <a:buFont typeface="Courier New" panose="02070309020205020404" pitchFamily="49" charset="0"/>
                        <a:buChar char="o"/>
                      </a:pPr>
                      <a:r>
                        <a:rPr lang="en-US" sz="2000" dirty="0"/>
                        <a:t>=&gt; Khẳng định không có gì sâu xa hơn, mạnh mẽ hơn; những trưa thương nhớ là những ngày nhà thơ phải sống trong xà lim.</a:t>
                      </a:r>
                      <a:endParaRPr lang="en-US" sz="2000" b="0" i="0" dirty="0">
                        <a:solidFill>
                          <a:schemeClr val="tx1"/>
                        </a:solidFill>
                        <a:latin typeface="Times New Roman" panose="02020603050405020304" pitchFamily="18" charset="0"/>
                        <a:cs typeface="Times New Roman" panose="02020603050405020304" pitchFamily="18" charset="0"/>
                      </a:endParaRPr>
                    </a:p>
                  </a:txBody>
                  <a:tcPr/>
                </a:tc>
                <a:tc>
                  <a:txBody>
                    <a:bodyPr/>
                    <a:lstStyle/>
                    <a:p>
                      <a:pPr marL="342900" indent="-342900">
                        <a:buFont typeface="Courier New" panose="02070309020205020404" pitchFamily="49" charset="0"/>
                        <a:buChar char="o"/>
                      </a:pPr>
                      <a:r>
                        <a:rPr lang="en-US" sz="2000" dirty="0"/>
                        <a:t>Khẳng định mức độ mãnh liệt của nỗi nhớ. </a:t>
                      </a:r>
                      <a:endParaRPr lang="en-US" sz="2000" i="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846891769"/>
                  </a:ext>
                </a:extLst>
              </a:tr>
            </a:tbl>
          </a:graphicData>
        </a:graphic>
      </p:graphicFrame>
      <p:grpSp>
        <p:nvGrpSpPr>
          <p:cNvPr id="11" name="Group 10">
            <a:extLst>
              <a:ext uri="{FF2B5EF4-FFF2-40B4-BE49-F238E27FC236}">
                <a16:creationId xmlns:a16="http://schemas.microsoft.com/office/drawing/2014/main" id="{8B99EE22-B9EF-9144-8396-32D9A1992DF1}"/>
              </a:ext>
            </a:extLst>
          </p:cNvPr>
          <p:cNvGrpSpPr/>
          <p:nvPr/>
        </p:nvGrpSpPr>
        <p:grpSpPr>
          <a:xfrm>
            <a:off x="7504347" y="850612"/>
            <a:ext cx="4440448" cy="5156776"/>
            <a:chOff x="2630131" y="1794775"/>
            <a:chExt cx="1309950" cy="1918777"/>
          </a:xfrm>
        </p:grpSpPr>
        <p:pic>
          <p:nvPicPr>
            <p:cNvPr id="12" name="Picture 11">
              <a:extLst>
                <a:ext uri="{FF2B5EF4-FFF2-40B4-BE49-F238E27FC236}">
                  <a16:creationId xmlns:a16="http://schemas.microsoft.com/office/drawing/2014/main" id="{C0569A20-1938-5442-A5C2-A68E873B20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30131" y="1794775"/>
              <a:ext cx="1309950" cy="1918777"/>
            </a:xfrm>
            <a:prstGeom prst="rect">
              <a:avLst/>
            </a:prstGeom>
            <a:ln>
              <a:noFill/>
            </a:ln>
            <a:effectLst>
              <a:outerShdw blurRad="190500" algn="tl" rotWithShape="0">
                <a:srgbClr val="000000">
                  <a:alpha val="70000"/>
                </a:srgbClr>
              </a:outerShdw>
            </a:effectLst>
          </p:spPr>
        </p:pic>
        <p:sp>
          <p:nvSpPr>
            <p:cNvPr id="13" name="TextBox 12">
              <a:extLst>
                <a:ext uri="{FF2B5EF4-FFF2-40B4-BE49-F238E27FC236}">
                  <a16:creationId xmlns:a16="http://schemas.microsoft.com/office/drawing/2014/main" id="{D8FDCBA1-8EC6-104B-A913-7E2D14308663}"/>
                </a:ext>
              </a:extLst>
            </p:cNvPr>
            <p:cNvSpPr txBox="1"/>
            <p:nvPr/>
          </p:nvSpPr>
          <p:spPr>
            <a:xfrm>
              <a:off x="2745675" y="2076614"/>
              <a:ext cx="1100604" cy="2404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5B9BD5">
                      <a:lumMod val="50000"/>
                    </a:srgbClr>
                  </a:solidFill>
                  <a:effectLst/>
                  <a:uLnTx/>
                  <a:uFillTx/>
                  <a:latin typeface="SVN-Nexa Rush Script" panose="020B0606040200020203" pitchFamily="34" charset="0"/>
                  <a:ea typeface="微软雅黑"/>
                  <a:cs typeface="+mn-cs"/>
                </a:rPr>
                <a:t>Hình</a:t>
              </a:r>
              <a:r>
                <a:rPr kumimoji="0" lang="en-US" sz="3600" b="1" i="0" u="none" strike="noStrike" kern="1200" cap="none" spc="0" normalizeH="0" baseline="0" noProof="0" dirty="0">
                  <a:ln>
                    <a:noFill/>
                  </a:ln>
                  <a:solidFill>
                    <a:srgbClr val="5B9BD5">
                      <a:lumMod val="50000"/>
                    </a:srgbClr>
                  </a:solidFill>
                  <a:effectLst/>
                  <a:uLnTx/>
                  <a:uFillTx/>
                  <a:latin typeface="SVN-Nexa Rush Script" panose="020B0606040200020203" pitchFamily="34" charset="0"/>
                  <a:ea typeface="微软雅黑"/>
                  <a:cs typeface="+mn-cs"/>
                </a:rPr>
                <a:t> </a:t>
              </a:r>
              <a:r>
                <a:rPr kumimoji="0" lang="en-US" sz="3600" b="1" i="0" u="none" strike="noStrike" kern="1200" cap="none" spc="0" normalizeH="0" baseline="0" noProof="0" dirty="0" err="1">
                  <a:ln>
                    <a:noFill/>
                  </a:ln>
                  <a:solidFill>
                    <a:srgbClr val="5B9BD5">
                      <a:lumMod val="50000"/>
                    </a:srgbClr>
                  </a:solidFill>
                  <a:effectLst/>
                  <a:uLnTx/>
                  <a:uFillTx/>
                  <a:latin typeface="SVN-Nexa Rush Script" panose="020B0606040200020203" pitchFamily="34" charset="0"/>
                  <a:ea typeface="微软雅黑"/>
                  <a:cs typeface="+mn-cs"/>
                </a:rPr>
                <a:t>ảnh</a:t>
              </a:r>
              <a:r>
                <a:rPr kumimoji="0" lang="en-US" sz="3600" b="1" i="0" u="none" strike="noStrike" kern="1200" cap="none" spc="0" normalizeH="0" baseline="0" noProof="0" dirty="0">
                  <a:ln>
                    <a:noFill/>
                  </a:ln>
                  <a:solidFill>
                    <a:srgbClr val="5B9BD5">
                      <a:lumMod val="50000"/>
                    </a:srgbClr>
                  </a:solidFill>
                  <a:effectLst/>
                  <a:uLnTx/>
                  <a:uFillTx/>
                  <a:latin typeface="SVN-Nexa Rush Script" panose="020B0606040200020203" pitchFamily="34" charset="0"/>
                  <a:ea typeface="微软雅黑"/>
                  <a:cs typeface="+mn-cs"/>
                </a:rPr>
                <a:t> </a:t>
              </a:r>
              <a:r>
                <a:rPr kumimoji="0" lang="en-US" sz="3600" b="1" i="0" u="none" strike="noStrike" kern="1200" cap="none" spc="0" normalizeH="0" baseline="0" noProof="0" dirty="0" err="1">
                  <a:ln>
                    <a:noFill/>
                  </a:ln>
                  <a:solidFill>
                    <a:srgbClr val="5B9BD5">
                      <a:lumMod val="50000"/>
                    </a:srgbClr>
                  </a:solidFill>
                  <a:effectLst/>
                  <a:uLnTx/>
                  <a:uFillTx/>
                  <a:latin typeface="SVN-Nexa Rush Script" panose="020B0606040200020203" pitchFamily="34" charset="0"/>
                  <a:ea typeface="微软雅黑"/>
                  <a:cs typeface="+mn-cs"/>
                </a:rPr>
                <a:t>quê</a:t>
              </a:r>
              <a:r>
                <a:rPr kumimoji="0" lang="en-US" sz="3600" b="1" i="0" u="none" strike="noStrike" kern="1200" cap="none" spc="0" normalizeH="0" baseline="0" noProof="0" dirty="0">
                  <a:ln>
                    <a:noFill/>
                  </a:ln>
                  <a:solidFill>
                    <a:srgbClr val="5B9BD5">
                      <a:lumMod val="50000"/>
                    </a:srgbClr>
                  </a:solidFill>
                  <a:effectLst/>
                  <a:uLnTx/>
                  <a:uFillTx/>
                  <a:latin typeface="SVN-Nexa Rush Script" panose="020B0606040200020203" pitchFamily="34" charset="0"/>
                  <a:ea typeface="微软雅黑"/>
                  <a:cs typeface="+mn-cs"/>
                </a:rPr>
                <a:t> </a:t>
              </a:r>
              <a:r>
                <a:rPr kumimoji="0" lang="en-US" sz="3600" b="1" i="0" u="none" strike="noStrike" kern="1200" cap="none" spc="0" normalizeH="0" baseline="0" noProof="0" dirty="0" err="1">
                  <a:ln>
                    <a:noFill/>
                  </a:ln>
                  <a:solidFill>
                    <a:srgbClr val="5B9BD5">
                      <a:lumMod val="50000"/>
                    </a:srgbClr>
                  </a:solidFill>
                  <a:effectLst/>
                  <a:uLnTx/>
                  <a:uFillTx/>
                  <a:latin typeface="SVN-Nexa Rush Script" panose="020B0606040200020203" pitchFamily="34" charset="0"/>
                  <a:ea typeface="微软雅黑"/>
                  <a:cs typeface="+mn-cs"/>
                </a:rPr>
                <a:t>hương</a:t>
              </a:r>
              <a:endParaRPr kumimoji="0" lang="en-US" sz="3600" b="1" i="0" u="none" strike="noStrike" kern="1200" cap="none" spc="0" normalizeH="0" baseline="0" noProof="0" dirty="0">
                <a:ln>
                  <a:noFill/>
                </a:ln>
                <a:solidFill>
                  <a:srgbClr val="5B9BD5">
                    <a:lumMod val="50000"/>
                  </a:srgbClr>
                </a:solidFill>
                <a:effectLst/>
                <a:uLnTx/>
                <a:uFillTx/>
                <a:latin typeface="SVN-Nexa Rush Script" panose="020B0606040200020203" pitchFamily="34" charset="0"/>
                <a:ea typeface="微软雅黑"/>
                <a:cs typeface="+mn-cs"/>
              </a:endParaRPr>
            </a:p>
          </p:txBody>
        </p:sp>
      </p:grpSp>
      <p:sp>
        <p:nvSpPr>
          <p:cNvPr id="15" name="TextBox 14">
            <a:extLst>
              <a:ext uri="{FF2B5EF4-FFF2-40B4-BE49-F238E27FC236}">
                <a16:creationId xmlns:a16="http://schemas.microsoft.com/office/drawing/2014/main" id="{572FA3FD-2359-244D-A793-DDB7727C8194}"/>
              </a:ext>
            </a:extLst>
          </p:cNvPr>
          <p:cNvSpPr txBox="1"/>
          <p:nvPr/>
        </p:nvSpPr>
        <p:spPr>
          <a:xfrm>
            <a:off x="8090887" y="2552570"/>
            <a:ext cx="3535940" cy="289310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srgbClr val="FFC000">
                    <a:lumMod val="75000"/>
                  </a:srgbClr>
                </a:solidFill>
                <a:effectLst/>
                <a:uLnTx/>
                <a:uFillTx/>
                <a:latin typeface="SVN-Nexa Rush Script" panose="020B0606040200020203" pitchFamily="34" charset="0"/>
                <a:ea typeface="微软雅黑"/>
                <a:cs typeface="+mn-cs"/>
              </a:rPr>
              <a:t>Giữa</a:t>
            </a:r>
            <a:r>
              <a:rPr kumimoji="0" lang="en-US" sz="2600" b="0" i="0" u="none" strike="noStrike" kern="1200" cap="none" spc="0" normalizeH="0" baseline="0" noProof="0" dirty="0">
                <a:ln>
                  <a:noFill/>
                </a:ln>
                <a:solidFill>
                  <a:srgbClr val="FFC000">
                    <a:lumMod val="75000"/>
                  </a:srgbClr>
                </a:solidFill>
                <a:effectLst/>
                <a:uLnTx/>
                <a:uFillTx/>
                <a:latin typeface="SVN-Nexa Rush Script" panose="020B0606040200020203" pitchFamily="34" charset="0"/>
                <a:ea typeface="微软雅黑"/>
                <a:cs typeface="+mn-cs"/>
              </a:rPr>
              <a:t> </a:t>
            </a:r>
            <a:r>
              <a:rPr kumimoji="0" lang="en-US" sz="2600" b="0" i="0" u="none" strike="noStrike" kern="1200" cap="none" spc="0" normalizeH="0" baseline="0" noProof="0" dirty="0" err="1">
                <a:ln>
                  <a:noFill/>
                </a:ln>
                <a:solidFill>
                  <a:srgbClr val="FFC000">
                    <a:lumMod val="75000"/>
                  </a:srgbClr>
                </a:solidFill>
                <a:effectLst/>
                <a:uLnTx/>
                <a:uFillTx/>
                <a:latin typeface="SVN-Nexa Rush Script" panose="020B0606040200020203" pitchFamily="34" charset="0"/>
                <a:ea typeface="微软雅黑"/>
                <a:cs typeface="+mn-cs"/>
              </a:rPr>
              <a:t>bốn</a:t>
            </a:r>
            <a:r>
              <a:rPr kumimoji="0" lang="en-US" sz="2600" b="0" i="0" u="none" strike="noStrike" kern="1200" cap="none" spc="0" normalizeH="0" baseline="0" noProof="0" dirty="0">
                <a:ln>
                  <a:noFill/>
                </a:ln>
                <a:solidFill>
                  <a:srgbClr val="FFC000">
                    <a:lumMod val="75000"/>
                  </a:srgbClr>
                </a:solidFill>
                <a:effectLst/>
                <a:uLnTx/>
                <a:uFillTx/>
                <a:latin typeface="SVN-Nexa Rush Script" panose="020B0606040200020203" pitchFamily="34" charset="0"/>
                <a:ea typeface="微软雅黑"/>
                <a:cs typeface="+mn-cs"/>
              </a:rPr>
              <a:t> </a:t>
            </a:r>
            <a:r>
              <a:rPr kumimoji="0" lang="en-US" sz="2600" b="0" i="0" u="none" strike="noStrike" kern="1200" cap="none" spc="0" normalizeH="0" baseline="0" noProof="0" dirty="0" err="1">
                <a:ln>
                  <a:noFill/>
                </a:ln>
                <a:solidFill>
                  <a:srgbClr val="FFC000">
                    <a:lumMod val="75000"/>
                  </a:srgbClr>
                </a:solidFill>
                <a:effectLst/>
                <a:uLnTx/>
                <a:uFillTx/>
                <a:latin typeface="SVN-Nexa Rush Script" panose="020B0606040200020203" pitchFamily="34" charset="0"/>
                <a:ea typeface="微软雅黑"/>
                <a:cs typeface="+mn-cs"/>
              </a:rPr>
              <a:t>bức</a:t>
            </a:r>
            <a:r>
              <a:rPr kumimoji="0" lang="en-US" sz="2600" b="0" i="0" u="none" strike="noStrike" kern="1200" cap="none" spc="0" normalizeH="0" baseline="0" noProof="0" dirty="0">
                <a:ln>
                  <a:noFill/>
                </a:ln>
                <a:solidFill>
                  <a:srgbClr val="FFC000">
                    <a:lumMod val="75000"/>
                  </a:srgbClr>
                </a:solidFill>
                <a:effectLst/>
                <a:uLnTx/>
                <a:uFillTx/>
                <a:latin typeface="SVN-Nexa Rush Script" panose="020B0606040200020203" pitchFamily="34" charset="0"/>
                <a:ea typeface="微软雅黑"/>
                <a:cs typeface="+mn-cs"/>
              </a:rPr>
              <a:t> </a:t>
            </a:r>
            <a:r>
              <a:rPr kumimoji="0" lang="en-US" sz="2600" b="0" i="0" u="none" strike="noStrike" kern="1200" cap="none" spc="0" normalizeH="0" baseline="0" noProof="0" dirty="0" err="1">
                <a:ln>
                  <a:noFill/>
                </a:ln>
                <a:solidFill>
                  <a:srgbClr val="FFC000">
                    <a:lumMod val="75000"/>
                  </a:srgbClr>
                </a:solidFill>
                <a:effectLst/>
                <a:uLnTx/>
                <a:uFillTx/>
                <a:latin typeface="SVN-Nexa Rush Script" panose="020B0606040200020203" pitchFamily="34" charset="0"/>
                <a:ea typeface="微软雅黑"/>
                <a:cs typeface="+mn-cs"/>
              </a:rPr>
              <a:t>tường</a:t>
            </a:r>
            <a:r>
              <a:rPr kumimoji="0" lang="en-US" sz="2600" b="0" i="0" u="none" strike="noStrike" kern="1200" cap="none" spc="0" normalizeH="0" baseline="0" noProof="0" dirty="0">
                <a:ln>
                  <a:noFill/>
                </a:ln>
                <a:solidFill>
                  <a:srgbClr val="FFC000">
                    <a:lumMod val="75000"/>
                  </a:srgbClr>
                </a:solidFill>
                <a:effectLst/>
                <a:uLnTx/>
                <a:uFillTx/>
                <a:latin typeface="SVN-Nexa Rush Script" panose="020B0606040200020203" pitchFamily="34" charset="0"/>
                <a:ea typeface="微软雅黑"/>
                <a:cs typeface="+mn-cs"/>
              </a:rPr>
              <a:t> </a:t>
            </a:r>
            <a:r>
              <a:rPr kumimoji="0" lang="en-US" sz="2600" b="0" i="0" u="none" strike="noStrike" kern="1200" cap="none" spc="0" normalizeH="0" baseline="0" noProof="0" dirty="0" err="1">
                <a:ln>
                  <a:noFill/>
                </a:ln>
                <a:solidFill>
                  <a:srgbClr val="FFC000">
                    <a:lumMod val="75000"/>
                  </a:srgbClr>
                </a:solidFill>
                <a:effectLst/>
                <a:uLnTx/>
                <a:uFillTx/>
                <a:latin typeface="SVN-Nexa Rush Script" panose="020B0606040200020203" pitchFamily="34" charset="0"/>
                <a:ea typeface="微软雅黑"/>
                <a:cs typeface="+mn-cs"/>
              </a:rPr>
              <a:t>của</a:t>
            </a:r>
            <a:r>
              <a:rPr kumimoji="0" lang="en-US" sz="2600" b="0" i="0" u="none" strike="noStrike" kern="1200" cap="none" spc="0" normalizeH="0" baseline="0" noProof="0" dirty="0">
                <a:ln>
                  <a:noFill/>
                </a:ln>
                <a:solidFill>
                  <a:srgbClr val="FFC000">
                    <a:lumMod val="75000"/>
                  </a:srgbClr>
                </a:solidFill>
                <a:effectLst/>
                <a:uLnTx/>
                <a:uFillTx/>
                <a:latin typeface="SVN-Nexa Rush Script" panose="020B0606040200020203" pitchFamily="34" charset="0"/>
                <a:ea typeface="微软雅黑"/>
                <a:cs typeface="+mn-cs"/>
              </a:rPr>
              <a:t> </a:t>
            </a:r>
            <a:r>
              <a:rPr kumimoji="0" lang="en-US" sz="2600" b="0" i="0" u="none" strike="noStrike" kern="1200" cap="none" spc="0" normalizeH="0" baseline="0" noProof="0" dirty="0" err="1">
                <a:ln>
                  <a:noFill/>
                </a:ln>
                <a:solidFill>
                  <a:srgbClr val="FFC000">
                    <a:lumMod val="75000"/>
                  </a:srgbClr>
                </a:solidFill>
                <a:effectLst/>
                <a:uLnTx/>
                <a:uFillTx/>
                <a:latin typeface="SVN-Nexa Rush Script" panose="020B0606040200020203" pitchFamily="34" charset="0"/>
                <a:ea typeface="微软雅黑"/>
                <a:cs typeface="+mn-cs"/>
              </a:rPr>
              <a:t>nhà</a:t>
            </a:r>
            <a:r>
              <a:rPr kumimoji="0" lang="en-US" sz="2600" b="0" i="0" u="none" strike="noStrike" kern="1200" cap="none" spc="0" normalizeH="0" baseline="0" noProof="0" dirty="0">
                <a:ln>
                  <a:noFill/>
                </a:ln>
                <a:solidFill>
                  <a:srgbClr val="FFC000">
                    <a:lumMod val="75000"/>
                  </a:srgbClr>
                </a:solidFill>
                <a:effectLst/>
                <a:uLnTx/>
                <a:uFillTx/>
                <a:latin typeface="SVN-Nexa Rush Script" panose="020B0606040200020203" pitchFamily="34" charset="0"/>
                <a:ea typeface="微软雅黑"/>
                <a:cs typeface="+mn-cs"/>
              </a:rPr>
              <a:t> </a:t>
            </a:r>
            <a:r>
              <a:rPr kumimoji="0" lang="en-US" sz="2600" b="0" i="0" u="none" strike="noStrike" kern="1200" cap="none" spc="0" normalizeH="0" baseline="0" noProof="0" dirty="0" err="1">
                <a:ln>
                  <a:noFill/>
                </a:ln>
                <a:solidFill>
                  <a:srgbClr val="FFC000">
                    <a:lumMod val="75000"/>
                  </a:srgbClr>
                </a:solidFill>
                <a:effectLst/>
                <a:uLnTx/>
                <a:uFillTx/>
                <a:latin typeface="SVN-Nexa Rush Script" panose="020B0606040200020203" pitchFamily="34" charset="0"/>
                <a:ea typeface="微软雅黑"/>
                <a:cs typeface="+mn-cs"/>
              </a:rPr>
              <a:t>giam</a:t>
            </a:r>
            <a:r>
              <a:rPr kumimoji="0" lang="en-US" sz="2600" b="0" i="0" u="none" strike="noStrike" kern="1200" cap="none" spc="0" normalizeH="0" baseline="0" noProof="0" dirty="0">
                <a:ln>
                  <a:noFill/>
                </a:ln>
                <a:solidFill>
                  <a:srgbClr val="FFC000">
                    <a:lumMod val="75000"/>
                  </a:srgbClr>
                </a:solidFill>
                <a:effectLst/>
                <a:uLnTx/>
                <a:uFillTx/>
                <a:latin typeface="SVN-Nexa Rush Script" panose="020B0606040200020203" pitchFamily="34" charset="0"/>
                <a:ea typeface="微软雅黑"/>
                <a:cs typeface="+mn-cs"/>
              </a:rPr>
              <a:t>, </a:t>
            </a:r>
            <a:r>
              <a:rPr kumimoji="0" lang="en-US" sz="2600" b="0" i="0" u="none" strike="noStrike" kern="1200" cap="none" spc="0" normalizeH="0" baseline="0" noProof="0" dirty="0" err="1">
                <a:ln>
                  <a:noFill/>
                </a:ln>
                <a:solidFill>
                  <a:srgbClr val="FFC000">
                    <a:lumMod val="75000"/>
                  </a:srgbClr>
                </a:solidFill>
                <a:effectLst/>
                <a:uLnTx/>
                <a:uFillTx/>
                <a:latin typeface="SVN-Nexa Rush Script" panose="020B0606040200020203" pitchFamily="34" charset="0"/>
                <a:ea typeface="微软雅黑"/>
                <a:cs typeface="+mn-cs"/>
              </a:rPr>
              <a:t>âm</a:t>
            </a:r>
            <a:r>
              <a:rPr kumimoji="0" lang="en-US" sz="2600" b="0" i="0" u="none" strike="noStrike" kern="1200" cap="none" spc="0" normalizeH="0" baseline="0" noProof="0" dirty="0">
                <a:ln>
                  <a:noFill/>
                </a:ln>
                <a:solidFill>
                  <a:srgbClr val="FFC000">
                    <a:lumMod val="75000"/>
                  </a:srgbClr>
                </a:solidFill>
                <a:effectLst/>
                <a:uLnTx/>
                <a:uFillTx/>
                <a:latin typeface="SVN-Nexa Rush Script" panose="020B0606040200020203" pitchFamily="34" charset="0"/>
                <a:ea typeface="微软雅黑"/>
                <a:cs typeface="+mn-cs"/>
              </a:rPr>
              <a:t> </a:t>
            </a:r>
            <a:r>
              <a:rPr kumimoji="0" lang="en-US" sz="2600" b="0" i="0" u="none" strike="noStrike" kern="1200" cap="none" spc="0" normalizeH="0" baseline="0" noProof="0" dirty="0" err="1">
                <a:ln>
                  <a:noFill/>
                </a:ln>
                <a:solidFill>
                  <a:srgbClr val="FFC000">
                    <a:lumMod val="75000"/>
                  </a:srgbClr>
                </a:solidFill>
                <a:effectLst/>
                <a:uLnTx/>
                <a:uFillTx/>
                <a:latin typeface="SVN-Nexa Rush Script" panose="020B0606040200020203" pitchFamily="34" charset="0"/>
                <a:ea typeface="微软雅黑"/>
                <a:cs typeface="+mn-cs"/>
              </a:rPr>
              <a:t>thanh</a:t>
            </a:r>
            <a:r>
              <a:rPr kumimoji="0" lang="en-US" sz="2600" b="0" i="0" u="none" strike="noStrike" kern="1200" cap="none" spc="0" normalizeH="0" baseline="0" noProof="0" dirty="0">
                <a:ln>
                  <a:noFill/>
                </a:ln>
                <a:solidFill>
                  <a:srgbClr val="FFC000">
                    <a:lumMod val="75000"/>
                  </a:srgbClr>
                </a:solidFill>
                <a:effectLst/>
                <a:uLnTx/>
                <a:uFillTx/>
                <a:latin typeface="SVN-Nexa Rush Script" panose="020B0606040200020203" pitchFamily="34" charset="0"/>
                <a:ea typeface="微软雅黑"/>
                <a:cs typeface="+mn-cs"/>
              </a:rPr>
              <a:t> </a:t>
            </a:r>
            <a:r>
              <a:rPr kumimoji="0" lang="en-US" sz="2600" b="0" i="0" u="none" strike="noStrike" kern="1200" cap="none" spc="0" normalizeH="0" baseline="0" noProof="0" dirty="0" err="1">
                <a:ln>
                  <a:noFill/>
                </a:ln>
                <a:solidFill>
                  <a:srgbClr val="FFC000">
                    <a:lumMod val="75000"/>
                  </a:srgbClr>
                </a:solidFill>
                <a:effectLst/>
                <a:uLnTx/>
                <a:uFillTx/>
                <a:latin typeface="SVN-Nexa Rush Script" panose="020B0606040200020203" pitchFamily="34" charset="0"/>
                <a:ea typeface="微软雅黑"/>
                <a:cs typeface="+mn-cs"/>
              </a:rPr>
              <a:t>của</a:t>
            </a:r>
            <a:r>
              <a:rPr kumimoji="0" lang="en-US" sz="2600" b="0" i="0" u="none" strike="noStrike" kern="1200" cap="none" spc="0" normalizeH="0" baseline="0" noProof="0" dirty="0">
                <a:ln>
                  <a:noFill/>
                </a:ln>
                <a:solidFill>
                  <a:srgbClr val="FFC000">
                    <a:lumMod val="75000"/>
                  </a:srgbClr>
                </a:solidFill>
                <a:effectLst/>
                <a:uLnTx/>
                <a:uFillTx/>
                <a:latin typeface="SVN-Nexa Rush Script" panose="020B0606040200020203" pitchFamily="34" charset="0"/>
                <a:ea typeface="微软雅黑"/>
                <a:cs typeface="+mn-cs"/>
              </a:rPr>
              <a:t> </a:t>
            </a:r>
            <a:r>
              <a:rPr kumimoji="0" lang="en-US" sz="2600" b="0" i="0" u="none" strike="noStrike" kern="1200" cap="none" spc="0" normalizeH="0" baseline="0" noProof="0" dirty="0" err="1">
                <a:ln>
                  <a:noFill/>
                </a:ln>
                <a:solidFill>
                  <a:srgbClr val="FFC000">
                    <a:lumMod val="75000"/>
                  </a:srgbClr>
                </a:solidFill>
                <a:effectLst/>
                <a:uLnTx/>
                <a:uFillTx/>
                <a:latin typeface="SVN-Nexa Rush Script" panose="020B0606040200020203" pitchFamily="34" charset="0"/>
                <a:ea typeface="微软雅黑"/>
                <a:cs typeface="+mn-cs"/>
              </a:rPr>
              <a:t>tiếng</a:t>
            </a:r>
            <a:r>
              <a:rPr kumimoji="0" lang="en-US" sz="2600" b="0" i="0" u="none" strike="noStrike" kern="1200" cap="none" spc="0" normalizeH="0" baseline="0" noProof="0" dirty="0">
                <a:ln>
                  <a:noFill/>
                </a:ln>
                <a:solidFill>
                  <a:srgbClr val="FFC000">
                    <a:lumMod val="75000"/>
                  </a:srgbClr>
                </a:solidFill>
                <a:effectLst/>
                <a:uLnTx/>
                <a:uFillTx/>
                <a:latin typeface="SVN-Nexa Rush Script" panose="020B0606040200020203" pitchFamily="34" charset="0"/>
                <a:ea typeface="微软雅黑"/>
                <a:cs typeface="+mn-cs"/>
              </a:rPr>
              <a:t> </a:t>
            </a:r>
            <a:r>
              <a:rPr kumimoji="0" lang="en-US" sz="2600" b="0" i="0" u="none" strike="noStrike" kern="1200" cap="none" spc="0" normalizeH="0" baseline="0" noProof="0" dirty="0" err="1">
                <a:ln>
                  <a:noFill/>
                </a:ln>
                <a:solidFill>
                  <a:srgbClr val="FFC000">
                    <a:lumMod val="75000"/>
                  </a:srgbClr>
                </a:solidFill>
                <a:effectLst/>
                <a:uLnTx/>
                <a:uFillTx/>
                <a:latin typeface="SVN-Nexa Rush Script" panose="020B0606040200020203" pitchFamily="34" charset="0"/>
                <a:ea typeface="微软雅黑"/>
                <a:cs typeface="+mn-cs"/>
              </a:rPr>
              <a:t>hò</a:t>
            </a:r>
            <a:r>
              <a:rPr kumimoji="0" lang="en-US" sz="2600" b="0" i="0" u="none" strike="noStrike" kern="1200" cap="none" spc="0" normalizeH="0" baseline="0" noProof="0" dirty="0">
                <a:ln>
                  <a:noFill/>
                </a:ln>
                <a:solidFill>
                  <a:srgbClr val="FFC000">
                    <a:lumMod val="75000"/>
                  </a:srgbClr>
                </a:solidFill>
                <a:effectLst/>
                <a:uLnTx/>
                <a:uFillTx/>
                <a:latin typeface="SVN-Nexa Rush Script" panose="020B0606040200020203" pitchFamily="34" charset="0"/>
                <a:ea typeface="微软雅黑"/>
                <a:cs typeface="+mn-cs"/>
              </a:rPr>
              <a:t> – </a:t>
            </a:r>
            <a:r>
              <a:rPr kumimoji="0" lang="en-US" sz="2600" b="0" i="0" u="none" strike="noStrike" kern="1200" cap="none" spc="0" normalizeH="0" baseline="0" noProof="0" dirty="0" err="1">
                <a:ln>
                  <a:noFill/>
                </a:ln>
                <a:solidFill>
                  <a:srgbClr val="FFC000">
                    <a:lumMod val="75000"/>
                  </a:srgbClr>
                </a:solidFill>
                <a:effectLst/>
                <a:uLnTx/>
                <a:uFillTx/>
                <a:latin typeface="SVN-Nexa Rush Script" panose="020B0606040200020203" pitchFamily="34" charset="0"/>
                <a:ea typeface="微软雅黑"/>
                <a:cs typeface="+mn-cs"/>
              </a:rPr>
              <a:t>âm</a:t>
            </a:r>
            <a:r>
              <a:rPr kumimoji="0" lang="en-US" sz="2600" b="0" i="0" u="none" strike="noStrike" kern="1200" cap="none" spc="0" normalizeH="0" baseline="0" noProof="0" dirty="0">
                <a:ln>
                  <a:noFill/>
                </a:ln>
                <a:solidFill>
                  <a:srgbClr val="FFC000">
                    <a:lumMod val="75000"/>
                  </a:srgbClr>
                </a:solidFill>
                <a:effectLst/>
                <a:uLnTx/>
                <a:uFillTx/>
                <a:latin typeface="SVN-Nexa Rush Script" panose="020B0606040200020203" pitchFamily="34" charset="0"/>
                <a:ea typeface="微软雅黑"/>
                <a:cs typeface="+mn-cs"/>
              </a:rPr>
              <a:t> </a:t>
            </a:r>
            <a:r>
              <a:rPr kumimoji="0" lang="en-US" sz="2600" b="0" i="0" u="none" strike="noStrike" kern="1200" cap="none" spc="0" normalizeH="0" baseline="0" noProof="0" dirty="0" err="1">
                <a:ln>
                  <a:noFill/>
                </a:ln>
                <a:solidFill>
                  <a:srgbClr val="FFC000">
                    <a:lumMod val="75000"/>
                  </a:srgbClr>
                </a:solidFill>
                <a:effectLst/>
                <a:uLnTx/>
                <a:uFillTx/>
                <a:latin typeface="SVN-Nexa Rush Script" panose="020B0606040200020203" pitchFamily="34" charset="0"/>
                <a:ea typeface="微软雅黑"/>
                <a:cs typeface="+mn-cs"/>
              </a:rPr>
              <a:t>thanh</a:t>
            </a:r>
            <a:r>
              <a:rPr kumimoji="0" lang="en-US" sz="2600" b="0" i="0" u="none" strike="noStrike" kern="1200" cap="none" spc="0" normalizeH="0" baseline="0" noProof="0" dirty="0">
                <a:ln>
                  <a:noFill/>
                </a:ln>
                <a:solidFill>
                  <a:srgbClr val="FFC000">
                    <a:lumMod val="75000"/>
                  </a:srgbClr>
                </a:solidFill>
                <a:effectLst/>
                <a:uLnTx/>
                <a:uFillTx/>
                <a:latin typeface="SVN-Nexa Rush Script" panose="020B0606040200020203" pitchFamily="34" charset="0"/>
                <a:ea typeface="微软雅黑"/>
                <a:cs typeface="+mn-cs"/>
              </a:rPr>
              <a:t> </a:t>
            </a:r>
            <a:r>
              <a:rPr kumimoji="0" lang="en-US" sz="2600" b="0" i="0" u="none" strike="noStrike" kern="1200" cap="none" spc="0" normalizeH="0" baseline="0" noProof="0" dirty="0" err="1">
                <a:ln>
                  <a:noFill/>
                </a:ln>
                <a:solidFill>
                  <a:srgbClr val="FFC000">
                    <a:lumMod val="75000"/>
                  </a:srgbClr>
                </a:solidFill>
                <a:effectLst/>
                <a:uLnTx/>
                <a:uFillTx/>
                <a:latin typeface="SVN-Nexa Rush Script" panose="020B0606040200020203" pitchFamily="34" charset="0"/>
                <a:ea typeface="微软雅黑"/>
                <a:cs typeface="+mn-cs"/>
              </a:rPr>
              <a:t>của</a:t>
            </a:r>
            <a:r>
              <a:rPr kumimoji="0" lang="en-US" sz="2600" b="0" i="0" u="none" strike="noStrike" kern="1200" cap="none" spc="0" normalizeH="0" baseline="0" noProof="0" dirty="0">
                <a:ln>
                  <a:noFill/>
                </a:ln>
                <a:solidFill>
                  <a:srgbClr val="FFC000">
                    <a:lumMod val="75000"/>
                  </a:srgbClr>
                </a:solidFill>
                <a:effectLst/>
                <a:uLnTx/>
                <a:uFillTx/>
                <a:latin typeface="SVN-Nexa Rush Script" panose="020B0606040200020203" pitchFamily="34" charset="0"/>
                <a:ea typeface="微软雅黑"/>
                <a:cs typeface="+mn-cs"/>
              </a:rPr>
              <a:t> </a:t>
            </a:r>
            <a:r>
              <a:rPr kumimoji="0" lang="en-US" sz="2600" b="0" i="0" u="none" strike="noStrike" kern="1200" cap="none" spc="0" normalizeH="0" baseline="0" noProof="0" dirty="0" err="1">
                <a:ln>
                  <a:noFill/>
                </a:ln>
                <a:solidFill>
                  <a:srgbClr val="FFC000">
                    <a:lumMod val="75000"/>
                  </a:srgbClr>
                </a:solidFill>
                <a:effectLst/>
                <a:uLnTx/>
                <a:uFillTx/>
                <a:latin typeface="SVN-Nexa Rush Script" panose="020B0606040200020203" pitchFamily="34" charset="0"/>
                <a:ea typeface="微软雅黑"/>
                <a:cs typeface="+mn-cs"/>
              </a:rPr>
              <a:t>đời</a:t>
            </a:r>
            <a:r>
              <a:rPr kumimoji="0" lang="en-US" sz="2600" b="0" i="0" u="none" strike="noStrike" kern="1200" cap="none" spc="0" normalizeH="0" baseline="0" noProof="0" dirty="0">
                <a:ln>
                  <a:noFill/>
                </a:ln>
                <a:solidFill>
                  <a:srgbClr val="FFC000">
                    <a:lumMod val="75000"/>
                  </a:srgbClr>
                </a:solidFill>
                <a:effectLst/>
                <a:uLnTx/>
                <a:uFillTx/>
                <a:latin typeface="SVN-Nexa Rush Script" panose="020B0606040200020203" pitchFamily="34" charset="0"/>
                <a:ea typeface="微软雅黑"/>
                <a:cs typeface="+mn-cs"/>
              </a:rPr>
              <a:t> </a:t>
            </a:r>
            <a:r>
              <a:rPr kumimoji="0" lang="en-US" sz="2600" b="0" i="0" u="none" strike="noStrike" kern="1200" cap="none" spc="0" normalizeH="0" baseline="0" noProof="0" dirty="0" err="1">
                <a:ln>
                  <a:noFill/>
                </a:ln>
                <a:solidFill>
                  <a:srgbClr val="FFC000">
                    <a:lumMod val="75000"/>
                  </a:srgbClr>
                </a:solidFill>
                <a:effectLst/>
                <a:uLnTx/>
                <a:uFillTx/>
                <a:latin typeface="SVN-Nexa Rush Script" panose="020B0606040200020203" pitchFamily="34" charset="0"/>
                <a:ea typeface="微软雅黑"/>
                <a:cs typeface="+mn-cs"/>
              </a:rPr>
              <a:t>thường</a:t>
            </a:r>
            <a:r>
              <a:rPr kumimoji="0" lang="en-US" sz="2600" b="0" i="0" u="none" strike="noStrike" kern="1200" cap="none" spc="0" normalizeH="0" baseline="0" noProof="0" dirty="0">
                <a:ln>
                  <a:noFill/>
                </a:ln>
                <a:solidFill>
                  <a:srgbClr val="FFC000">
                    <a:lumMod val="75000"/>
                  </a:srgbClr>
                </a:solidFill>
                <a:effectLst/>
                <a:uLnTx/>
                <a:uFillTx/>
                <a:latin typeface="SVN-Nexa Rush Script" panose="020B0606040200020203" pitchFamily="34" charset="0"/>
                <a:ea typeface="微软雅黑"/>
                <a:cs typeface="+mn-cs"/>
              </a:rPr>
              <a:t>, </a:t>
            </a:r>
            <a:r>
              <a:rPr kumimoji="0" lang="en-US" sz="2600" b="0" i="0" u="none" strike="noStrike" kern="1200" cap="none" spc="0" normalizeH="0" baseline="0" noProof="0" dirty="0" err="1">
                <a:ln>
                  <a:noFill/>
                </a:ln>
                <a:solidFill>
                  <a:srgbClr val="FFC000">
                    <a:lumMod val="75000"/>
                  </a:srgbClr>
                </a:solidFill>
                <a:effectLst/>
                <a:uLnTx/>
                <a:uFillTx/>
                <a:latin typeface="SVN-Nexa Rush Script" panose="020B0606040200020203" pitchFamily="34" charset="0"/>
                <a:ea typeface="微软雅黑"/>
                <a:cs typeface="+mn-cs"/>
              </a:rPr>
              <a:t>là</a:t>
            </a:r>
            <a:r>
              <a:rPr kumimoji="0" lang="en-US" sz="2600" b="0" i="0" u="none" strike="noStrike" kern="1200" cap="none" spc="0" normalizeH="0" baseline="0" noProof="0" dirty="0">
                <a:ln>
                  <a:noFill/>
                </a:ln>
                <a:solidFill>
                  <a:srgbClr val="FFC000">
                    <a:lumMod val="75000"/>
                  </a:srgbClr>
                </a:solidFill>
                <a:effectLst/>
                <a:uLnTx/>
                <a:uFillTx/>
                <a:latin typeface="SVN-Nexa Rush Script" panose="020B0606040200020203" pitchFamily="34" charset="0"/>
                <a:ea typeface="微软雅黑"/>
                <a:cs typeface="+mn-cs"/>
              </a:rPr>
              <a:t> </a:t>
            </a:r>
            <a:r>
              <a:rPr kumimoji="0" lang="en-US" sz="2600" b="0" i="0" u="none" strike="noStrike" kern="1200" cap="none" spc="0" normalizeH="0" baseline="0" noProof="0" dirty="0" err="1">
                <a:ln>
                  <a:noFill/>
                </a:ln>
                <a:solidFill>
                  <a:srgbClr val="FFC000">
                    <a:lumMod val="75000"/>
                  </a:srgbClr>
                </a:solidFill>
                <a:effectLst/>
                <a:uLnTx/>
                <a:uFillTx/>
                <a:latin typeface="SVN-Nexa Rush Script" panose="020B0606040200020203" pitchFamily="34" charset="0"/>
                <a:ea typeface="微软雅黑"/>
                <a:cs typeface="+mn-cs"/>
              </a:rPr>
              <a:t>chất</a:t>
            </a:r>
            <a:r>
              <a:rPr kumimoji="0" lang="en-US" sz="2600" b="0" i="0" u="none" strike="noStrike" kern="1200" cap="none" spc="0" normalizeH="0" baseline="0" noProof="0" dirty="0">
                <a:ln>
                  <a:noFill/>
                </a:ln>
                <a:solidFill>
                  <a:srgbClr val="FFC000">
                    <a:lumMod val="75000"/>
                  </a:srgbClr>
                </a:solidFill>
                <a:effectLst/>
                <a:uLnTx/>
                <a:uFillTx/>
                <a:latin typeface="SVN-Nexa Rush Script" panose="020B0606040200020203" pitchFamily="34" charset="0"/>
                <a:ea typeface="微软雅黑"/>
                <a:cs typeface="+mn-cs"/>
              </a:rPr>
              <a:t> </a:t>
            </a:r>
            <a:r>
              <a:rPr kumimoji="0" lang="en-US" sz="2600" b="0" i="0" u="none" strike="noStrike" kern="1200" cap="none" spc="0" normalizeH="0" baseline="0" noProof="0" dirty="0" err="1">
                <a:ln>
                  <a:noFill/>
                </a:ln>
                <a:solidFill>
                  <a:srgbClr val="FFC000">
                    <a:lumMod val="75000"/>
                  </a:srgbClr>
                </a:solidFill>
                <a:effectLst/>
                <a:uLnTx/>
                <a:uFillTx/>
                <a:latin typeface="SVN-Nexa Rush Script" panose="020B0606040200020203" pitchFamily="34" charset="0"/>
                <a:ea typeface="微软雅黑"/>
                <a:cs typeface="+mn-cs"/>
              </a:rPr>
              <a:t>xúc</a:t>
            </a:r>
            <a:r>
              <a:rPr kumimoji="0" lang="en-US" sz="2600" b="0" i="0" u="none" strike="noStrike" kern="1200" cap="none" spc="0" normalizeH="0" baseline="0" noProof="0" dirty="0">
                <a:ln>
                  <a:noFill/>
                </a:ln>
                <a:solidFill>
                  <a:srgbClr val="FFC000">
                    <a:lumMod val="75000"/>
                  </a:srgbClr>
                </a:solidFill>
                <a:effectLst/>
                <a:uLnTx/>
                <a:uFillTx/>
                <a:latin typeface="SVN-Nexa Rush Script" panose="020B0606040200020203" pitchFamily="34" charset="0"/>
                <a:ea typeface="微软雅黑"/>
                <a:cs typeface="+mn-cs"/>
              </a:rPr>
              <a:t> </a:t>
            </a:r>
            <a:r>
              <a:rPr kumimoji="0" lang="en-US" sz="2600" b="0" i="0" u="none" strike="noStrike" kern="1200" cap="none" spc="0" normalizeH="0" baseline="0" noProof="0" dirty="0" err="1">
                <a:ln>
                  <a:noFill/>
                </a:ln>
                <a:solidFill>
                  <a:srgbClr val="FFC000">
                    <a:lumMod val="75000"/>
                  </a:srgbClr>
                </a:solidFill>
                <a:effectLst/>
                <a:uLnTx/>
                <a:uFillTx/>
                <a:latin typeface="SVN-Nexa Rush Script" panose="020B0606040200020203" pitchFamily="34" charset="0"/>
                <a:ea typeface="微软雅黑"/>
                <a:cs typeface="+mn-cs"/>
              </a:rPr>
              <a:t>tác</a:t>
            </a:r>
            <a:r>
              <a:rPr kumimoji="0" lang="en-US" sz="2600" b="0" i="0" u="none" strike="noStrike" kern="1200" cap="none" spc="0" normalizeH="0" baseline="0" noProof="0" dirty="0">
                <a:ln>
                  <a:noFill/>
                </a:ln>
                <a:solidFill>
                  <a:srgbClr val="FFC000">
                    <a:lumMod val="75000"/>
                  </a:srgbClr>
                </a:solidFill>
                <a:effectLst/>
                <a:uLnTx/>
                <a:uFillTx/>
                <a:latin typeface="SVN-Nexa Rush Script" panose="020B0606040200020203" pitchFamily="34" charset="0"/>
                <a:ea typeface="微软雅黑"/>
                <a:cs typeface="+mn-cs"/>
              </a:rPr>
              <a:t>, </a:t>
            </a:r>
            <a:r>
              <a:rPr kumimoji="0" lang="en-US" sz="2600" b="0" i="0" u="none" strike="noStrike" kern="1200" cap="none" spc="0" normalizeH="0" baseline="0" noProof="0" dirty="0" err="1">
                <a:ln>
                  <a:noFill/>
                </a:ln>
                <a:solidFill>
                  <a:srgbClr val="FFC000">
                    <a:lumMod val="75000"/>
                  </a:srgbClr>
                </a:solidFill>
                <a:effectLst/>
                <a:uLnTx/>
                <a:uFillTx/>
                <a:latin typeface="SVN-Nexa Rush Script" panose="020B0606040200020203" pitchFamily="34" charset="0"/>
                <a:ea typeface="微软雅黑"/>
                <a:cs typeface="+mn-cs"/>
              </a:rPr>
              <a:t>gợi</a:t>
            </a:r>
            <a:r>
              <a:rPr kumimoji="0" lang="en-US" sz="2600" b="0" i="0" u="none" strike="noStrike" kern="1200" cap="none" spc="0" normalizeH="0" baseline="0" noProof="0" dirty="0">
                <a:ln>
                  <a:noFill/>
                </a:ln>
                <a:solidFill>
                  <a:srgbClr val="FFC000">
                    <a:lumMod val="75000"/>
                  </a:srgbClr>
                </a:solidFill>
                <a:effectLst/>
                <a:uLnTx/>
                <a:uFillTx/>
                <a:latin typeface="SVN-Nexa Rush Script" panose="020B0606040200020203" pitchFamily="34" charset="0"/>
                <a:ea typeface="微软雅黑"/>
                <a:cs typeface="+mn-cs"/>
              </a:rPr>
              <a:t> </a:t>
            </a:r>
            <a:r>
              <a:rPr kumimoji="0" lang="en-US" sz="2600" b="0" i="0" u="none" strike="noStrike" kern="1200" cap="none" spc="0" normalizeH="0" baseline="0" noProof="0" dirty="0" err="1">
                <a:ln>
                  <a:noFill/>
                </a:ln>
                <a:solidFill>
                  <a:srgbClr val="FFC000">
                    <a:lumMod val="75000"/>
                  </a:srgbClr>
                </a:solidFill>
                <a:effectLst/>
                <a:uLnTx/>
                <a:uFillTx/>
                <a:latin typeface="SVN-Nexa Rush Script" panose="020B0606040200020203" pitchFamily="34" charset="0"/>
                <a:ea typeface="微软雅黑"/>
                <a:cs typeface="+mn-cs"/>
              </a:rPr>
              <a:t>mở</a:t>
            </a:r>
            <a:r>
              <a:rPr kumimoji="0" lang="en-US" sz="2600" b="0" i="0" u="none" strike="noStrike" kern="1200" cap="none" spc="0" normalizeH="0" baseline="0" noProof="0" dirty="0">
                <a:ln>
                  <a:noFill/>
                </a:ln>
                <a:solidFill>
                  <a:srgbClr val="FFC000">
                    <a:lumMod val="75000"/>
                  </a:srgbClr>
                </a:solidFill>
                <a:effectLst/>
                <a:uLnTx/>
                <a:uFillTx/>
                <a:latin typeface="SVN-Nexa Rush Script" panose="020B0606040200020203" pitchFamily="34" charset="0"/>
                <a:ea typeface="微软雅黑"/>
                <a:cs typeface="+mn-cs"/>
              </a:rPr>
              <a:t> bao </a:t>
            </a:r>
            <a:r>
              <a:rPr kumimoji="0" lang="en-US" sz="2600" b="0" i="0" u="none" strike="noStrike" kern="1200" cap="none" spc="0" normalizeH="0" baseline="0" noProof="0" dirty="0" err="1">
                <a:ln>
                  <a:noFill/>
                </a:ln>
                <a:solidFill>
                  <a:srgbClr val="FFC000">
                    <a:lumMod val="75000"/>
                  </a:srgbClr>
                </a:solidFill>
                <a:effectLst/>
                <a:uLnTx/>
                <a:uFillTx/>
                <a:latin typeface="SVN-Nexa Rush Script" panose="020B0606040200020203" pitchFamily="34" charset="0"/>
                <a:ea typeface="微软雅黑"/>
                <a:cs typeface="+mn-cs"/>
              </a:rPr>
              <a:t>hình</a:t>
            </a:r>
            <a:r>
              <a:rPr kumimoji="0" lang="en-US" sz="2600" b="0" i="0" u="none" strike="noStrike" kern="1200" cap="none" spc="0" normalizeH="0" baseline="0" noProof="0" dirty="0">
                <a:ln>
                  <a:noFill/>
                </a:ln>
                <a:solidFill>
                  <a:srgbClr val="FFC000">
                    <a:lumMod val="75000"/>
                  </a:srgbClr>
                </a:solidFill>
                <a:effectLst/>
                <a:uLnTx/>
                <a:uFillTx/>
                <a:latin typeface="SVN-Nexa Rush Script" panose="020B0606040200020203" pitchFamily="34" charset="0"/>
                <a:ea typeface="微软雅黑"/>
                <a:cs typeface="+mn-cs"/>
              </a:rPr>
              <a:t> </a:t>
            </a:r>
            <a:r>
              <a:rPr kumimoji="0" lang="en-US" sz="2600" b="0" i="0" u="none" strike="noStrike" kern="1200" cap="none" spc="0" normalizeH="0" baseline="0" noProof="0" dirty="0" err="1">
                <a:ln>
                  <a:noFill/>
                </a:ln>
                <a:solidFill>
                  <a:srgbClr val="FFC000">
                    <a:lumMod val="75000"/>
                  </a:srgbClr>
                </a:solidFill>
                <a:effectLst/>
                <a:uLnTx/>
                <a:uFillTx/>
                <a:latin typeface="SVN-Nexa Rush Script" panose="020B0606040200020203" pitchFamily="34" charset="0"/>
                <a:ea typeface="微软雅黑"/>
                <a:cs typeface="+mn-cs"/>
              </a:rPr>
              <a:t>ảnh</a:t>
            </a:r>
            <a:r>
              <a:rPr kumimoji="0" lang="en-US" sz="2600" b="0" i="0" u="none" strike="noStrike" kern="1200" cap="none" spc="0" normalizeH="0" baseline="0" noProof="0" dirty="0">
                <a:ln>
                  <a:noFill/>
                </a:ln>
                <a:solidFill>
                  <a:srgbClr val="FFC000">
                    <a:lumMod val="75000"/>
                  </a:srgbClr>
                </a:solidFill>
                <a:effectLst/>
                <a:uLnTx/>
                <a:uFillTx/>
                <a:latin typeface="SVN-Nexa Rush Script" panose="020B0606040200020203" pitchFamily="34" charset="0"/>
                <a:ea typeface="微软雅黑"/>
                <a:cs typeface="+mn-cs"/>
              </a:rPr>
              <a:t> </a:t>
            </a:r>
            <a:r>
              <a:rPr kumimoji="0" lang="en-US" sz="2600" b="0" i="0" u="none" strike="noStrike" kern="1200" cap="none" spc="0" normalizeH="0" baseline="0" noProof="0" dirty="0" err="1">
                <a:ln>
                  <a:noFill/>
                </a:ln>
                <a:solidFill>
                  <a:srgbClr val="FFC000">
                    <a:lumMod val="75000"/>
                  </a:srgbClr>
                </a:solidFill>
                <a:effectLst/>
                <a:uLnTx/>
                <a:uFillTx/>
                <a:latin typeface="SVN-Nexa Rush Script" panose="020B0606040200020203" pitchFamily="34" charset="0"/>
                <a:ea typeface="微软雅黑"/>
                <a:cs typeface="+mn-cs"/>
              </a:rPr>
              <a:t>thân</a:t>
            </a:r>
            <a:r>
              <a:rPr kumimoji="0" lang="en-US" sz="2600" b="0" i="0" u="none" strike="noStrike" kern="1200" cap="none" spc="0" normalizeH="0" baseline="0" noProof="0" dirty="0">
                <a:ln>
                  <a:noFill/>
                </a:ln>
                <a:solidFill>
                  <a:srgbClr val="FFC000">
                    <a:lumMod val="75000"/>
                  </a:srgbClr>
                </a:solidFill>
                <a:effectLst/>
                <a:uLnTx/>
                <a:uFillTx/>
                <a:latin typeface="SVN-Nexa Rush Script" panose="020B0606040200020203" pitchFamily="34" charset="0"/>
                <a:ea typeface="微软雅黑"/>
                <a:cs typeface="+mn-cs"/>
              </a:rPr>
              <a:t> </a:t>
            </a:r>
            <a:r>
              <a:rPr kumimoji="0" lang="en-US" sz="2600" b="0" i="0" u="none" strike="noStrike" kern="1200" cap="none" spc="0" normalizeH="0" baseline="0" noProof="0" dirty="0" err="1">
                <a:ln>
                  <a:noFill/>
                </a:ln>
                <a:solidFill>
                  <a:srgbClr val="FFC000">
                    <a:lumMod val="75000"/>
                  </a:srgbClr>
                </a:solidFill>
                <a:effectLst/>
                <a:uLnTx/>
                <a:uFillTx/>
                <a:latin typeface="SVN-Nexa Rush Script" panose="020B0606040200020203" pitchFamily="34" charset="0"/>
                <a:ea typeface="微软雅黑"/>
                <a:cs typeface="+mn-cs"/>
              </a:rPr>
              <a:t>thương</a:t>
            </a:r>
            <a:r>
              <a:rPr kumimoji="0" lang="en-US" sz="2600" b="0" i="0" u="none" strike="noStrike" kern="1200" cap="none" spc="0" normalizeH="0" baseline="0" noProof="0" dirty="0">
                <a:ln>
                  <a:noFill/>
                </a:ln>
                <a:solidFill>
                  <a:srgbClr val="FFC000">
                    <a:lumMod val="75000"/>
                  </a:srgbClr>
                </a:solidFill>
                <a:effectLst/>
                <a:uLnTx/>
                <a:uFillTx/>
                <a:latin typeface="SVN-Nexa Rush Script" panose="020B0606040200020203" pitchFamily="34" charset="0"/>
                <a:ea typeface="微软雅黑"/>
                <a:cs typeface="+mn-cs"/>
              </a:rPr>
              <a:t> </a:t>
            </a:r>
            <a:r>
              <a:rPr kumimoji="0" lang="en-US" sz="2600" b="0" i="0" u="none" strike="noStrike" kern="1200" cap="none" spc="0" normalizeH="0" baseline="0" noProof="0" dirty="0" err="1">
                <a:ln>
                  <a:noFill/>
                </a:ln>
                <a:solidFill>
                  <a:srgbClr val="FFC000">
                    <a:lumMod val="75000"/>
                  </a:srgbClr>
                </a:solidFill>
                <a:effectLst/>
                <a:uLnTx/>
                <a:uFillTx/>
                <a:latin typeface="SVN-Nexa Rush Script" panose="020B0606040200020203" pitchFamily="34" charset="0"/>
                <a:ea typeface="微软雅黑"/>
                <a:cs typeface="+mn-cs"/>
              </a:rPr>
              <a:t>của</a:t>
            </a:r>
            <a:r>
              <a:rPr kumimoji="0" lang="en-US" sz="2600" b="0" i="0" u="none" strike="noStrike" kern="1200" cap="none" spc="0" normalizeH="0" baseline="0" noProof="0" dirty="0">
                <a:ln>
                  <a:noFill/>
                </a:ln>
                <a:solidFill>
                  <a:srgbClr val="FFC000">
                    <a:lumMod val="75000"/>
                  </a:srgbClr>
                </a:solidFill>
                <a:effectLst/>
                <a:uLnTx/>
                <a:uFillTx/>
                <a:latin typeface="SVN-Nexa Rush Script" panose="020B0606040200020203" pitchFamily="34" charset="0"/>
                <a:ea typeface="微软雅黑"/>
                <a:cs typeface="+mn-cs"/>
              </a:rPr>
              <a:t> </a:t>
            </a:r>
            <a:r>
              <a:rPr kumimoji="0" lang="en-US" sz="2600" b="0" i="0" u="none" strike="noStrike" kern="1200" cap="none" spc="0" normalizeH="0" baseline="0" noProof="0" dirty="0" err="1">
                <a:ln>
                  <a:noFill/>
                </a:ln>
                <a:solidFill>
                  <a:srgbClr val="FFC000">
                    <a:lumMod val="75000"/>
                  </a:srgbClr>
                </a:solidFill>
                <a:effectLst/>
                <a:uLnTx/>
                <a:uFillTx/>
                <a:latin typeface="SVN-Nexa Rush Script" panose="020B0606040200020203" pitchFamily="34" charset="0"/>
                <a:ea typeface="微软雅黑"/>
                <a:cs typeface="+mn-cs"/>
              </a:rPr>
              <a:t>quê</a:t>
            </a:r>
            <a:r>
              <a:rPr kumimoji="0" lang="en-US" sz="2600" b="0" i="0" u="none" strike="noStrike" kern="1200" cap="none" spc="0" normalizeH="0" baseline="0" noProof="0" dirty="0">
                <a:ln>
                  <a:noFill/>
                </a:ln>
                <a:solidFill>
                  <a:srgbClr val="FFC000">
                    <a:lumMod val="75000"/>
                  </a:srgbClr>
                </a:solidFill>
                <a:effectLst/>
                <a:uLnTx/>
                <a:uFillTx/>
                <a:latin typeface="SVN-Nexa Rush Script" panose="020B0606040200020203" pitchFamily="34" charset="0"/>
                <a:ea typeface="微软雅黑"/>
                <a:cs typeface="+mn-cs"/>
              </a:rPr>
              <a:t> </a:t>
            </a:r>
            <a:r>
              <a:rPr kumimoji="0" lang="en-US" sz="2600" b="0" i="0" u="none" strike="noStrike" kern="1200" cap="none" spc="0" normalizeH="0" baseline="0" noProof="0" dirty="0" err="1">
                <a:ln>
                  <a:noFill/>
                </a:ln>
                <a:solidFill>
                  <a:srgbClr val="FFC000">
                    <a:lumMod val="75000"/>
                  </a:srgbClr>
                </a:solidFill>
                <a:effectLst/>
                <a:uLnTx/>
                <a:uFillTx/>
                <a:latin typeface="SVN-Nexa Rush Script" panose="020B0606040200020203" pitchFamily="34" charset="0"/>
                <a:ea typeface="微软雅黑"/>
                <a:cs typeface="+mn-cs"/>
              </a:rPr>
              <a:t>hương</a:t>
            </a:r>
            <a:r>
              <a:rPr kumimoji="0" lang="en-US" sz="2600" b="0" i="0" u="none" strike="noStrike" kern="1200" cap="none" spc="0" normalizeH="0" baseline="0" noProof="0" dirty="0">
                <a:ln>
                  <a:noFill/>
                </a:ln>
                <a:solidFill>
                  <a:srgbClr val="FFC000">
                    <a:lumMod val="75000"/>
                  </a:srgbClr>
                </a:solidFill>
                <a:effectLst/>
                <a:uLnTx/>
                <a:uFillTx/>
                <a:latin typeface="SVN-Nexa Rush Script" panose="020B0606040200020203" pitchFamily="34" charset="0"/>
                <a:ea typeface="微软雅黑"/>
                <a:cs typeface="+mn-cs"/>
              </a:rPr>
              <a:t> </a:t>
            </a:r>
            <a:r>
              <a:rPr kumimoji="0" lang="en-US" sz="2600" b="0" i="0" u="none" strike="noStrike" kern="1200" cap="none" spc="0" normalizeH="0" baseline="0" noProof="0" dirty="0" err="1">
                <a:ln>
                  <a:noFill/>
                </a:ln>
                <a:solidFill>
                  <a:srgbClr val="FFC000">
                    <a:lumMod val="75000"/>
                  </a:srgbClr>
                </a:solidFill>
                <a:effectLst/>
                <a:uLnTx/>
                <a:uFillTx/>
                <a:latin typeface="SVN-Nexa Rush Script" panose="020B0606040200020203" pitchFamily="34" charset="0"/>
                <a:ea typeface="微软雅黑"/>
                <a:cs typeface="+mn-cs"/>
              </a:rPr>
              <a:t>dội</a:t>
            </a:r>
            <a:r>
              <a:rPr kumimoji="0" lang="en-US" sz="2600" b="0" i="0" u="none" strike="noStrike" kern="1200" cap="none" spc="0" normalizeH="0" baseline="0" noProof="0" dirty="0">
                <a:ln>
                  <a:noFill/>
                </a:ln>
                <a:solidFill>
                  <a:srgbClr val="FFC000">
                    <a:lumMod val="75000"/>
                  </a:srgbClr>
                </a:solidFill>
                <a:effectLst/>
                <a:uLnTx/>
                <a:uFillTx/>
                <a:latin typeface="SVN-Nexa Rush Script" panose="020B0606040200020203" pitchFamily="34" charset="0"/>
                <a:ea typeface="微软雅黑"/>
                <a:cs typeface="+mn-cs"/>
              </a:rPr>
              <a:t> </a:t>
            </a:r>
            <a:r>
              <a:rPr kumimoji="0" lang="en-US" sz="2600" b="0" i="0" u="none" strike="noStrike" kern="1200" cap="none" spc="0" normalizeH="0" baseline="0" noProof="0" dirty="0" err="1">
                <a:ln>
                  <a:noFill/>
                </a:ln>
                <a:solidFill>
                  <a:srgbClr val="FFC000">
                    <a:lumMod val="75000"/>
                  </a:srgbClr>
                </a:solidFill>
                <a:effectLst/>
                <a:uLnTx/>
                <a:uFillTx/>
                <a:latin typeface="SVN-Nexa Rush Script" panose="020B0606040200020203" pitchFamily="34" charset="0"/>
                <a:ea typeface="微软雅黑"/>
                <a:cs typeface="+mn-cs"/>
              </a:rPr>
              <a:t>về</a:t>
            </a:r>
            <a:r>
              <a:rPr kumimoji="0" lang="en-US" sz="2600" b="0" i="0" u="none" strike="noStrike" kern="1200" cap="none" spc="0" normalizeH="0" baseline="0" noProof="0" dirty="0">
                <a:ln>
                  <a:noFill/>
                </a:ln>
                <a:solidFill>
                  <a:srgbClr val="FFC000">
                    <a:lumMod val="75000"/>
                  </a:srgbClr>
                </a:solidFill>
                <a:effectLst/>
                <a:uLnTx/>
                <a:uFillTx/>
                <a:latin typeface="SVN-Nexa Rush Script" panose="020B0606040200020203" pitchFamily="34" charset="0"/>
                <a:ea typeface="微软雅黑"/>
                <a:cs typeface="+mn-cs"/>
              </a:rPr>
              <a:t> </a:t>
            </a:r>
            <a:r>
              <a:rPr kumimoji="0" lang="en-US" sz="2600" b="0" i="0" u="none" strike="noStrike" kern="1200" cap="none" spc="0" normalizeH="0" baseline="0" noProof="0" dirty="0" err="1">
                <a:ln>
                  <a:noFill/>
                </a:ln>
                <a:solidFill>
                  <a:srgbClr val="FFC000">
                    <a:lumMod val="75000"/>
                  </a:srgbClr>
                </a:solidFill>
                <a:effectLst/>
                <a:uLnTx/>
                <a:uFillTx/>
                <a:latin typeface="SVN-Nexa Rush Script" panose="020B0606040200020203" pitchFamily="34" charset="0"/>
                <a:ea typeface="微软雅黑"/>
                <a:cs typeface="+mn-cs"/>
              </a:rPr>
              <a:t>từ</a:t>
            </a:r>
            <a:r>
              <a:rPr kumimoji="0" lang="en-US" sz="2600" b="0" i="0" u="none" strike="noStrike" kern="1200" cap="none" spc="0" normalizeH="0" baseline="0" noProof="0" dirty="0">
                <a:ln>
                  <a:noFill/>
                </a:ln>
                <a:solidFill>
                  <a:srgbClr val="FFC000">
                    <a:lumMod val="75000"/>
                  </a:srgbClr>
                </a:solidFill>
                <a:effectLst/>
                <a:uLnTx/>
                <a:uFillTx/>
                <a:latin typeface="SVN-Nexa Rush Script" panose="020B0606040200020203" pitchFamily="34" charset="0"/>
                <a:ea typeface="微软雅黑"/>
                <a:cs typeface="+mn-cs"/>
              </a:rPr>
              <a:t> </a:t>
            </a:r>
            <a:r>
              <a:rPr kumimoji="0" lang="en-US" sz="2600" b="0" i="0" u="none" strike="noStrike" kern="1200" cap="none" spc="0" normalizeH="0" baseline="0" noProof="0" dirty="0" err="1">
                <a:ln>
                  <a:noFill/>
                </a:ln>
                <a:solidFill>
                  <a:srgbClr val="FFC000">
                    <a:lumMod val="75000"/>
                  </a:srgbClr>
                </a:solidFill>
                <a:effectLst/>
                <a:uLnTx/>
                <a:uFillTx/>
                <a:latin typeface="SVN-Nexa Rush Script" panose="020B0606040200020203" pitchFamily="34" charset="0"/>
                <a:ea typeface="微软雅黑"/>
                <a:cs typeface="+mn-cs"/>
              </a:rPr>
              <a:t>kí</a:t>
            </a:r>
            <a:r>
              <a:rPr kumimoji="0" lang="en-US" sz="2600" b="0" i="0" u="none" strike="noStrike" kern="1200" cap="none" spc="0" normalizeH="0" baseline="0" noProof="0" dirty="0">
                <a:ln>
                  <a:noFill/>
                </a:ln>
                <a:solidFill>
                  <a:srgbClr val="FFC000">
                    <a:lumMod val="75000"/>
                  </a:srgbClr>
                </a:solidFill>
                <a:effectLst/>
                <a:uLnTx/>
                <a:uFillTx/>
                <a:latin typeface="SVN-Nexa Rush Script" panose="020B0606040200020203" pitchFamily="34" charset="0"/>
                <a:ea typeface="微软雅黑"/>
                <a:cs typeface="+mn-cs"/>
              </a:rPr>
              <a:t> </a:t>
            </a:r>
            <a:r>
              <a:rPr kumimoji="0" lang="en-US" sz="2600" b="0" i="0" u="none" strike="noStrike" kern="1200" cap="none" spc="0" normalizeH="0" baseline="0" noProof="0" dirty="0" err="1">
                <a:ln>
                  <a:noFill/>
                </a:ln>
                <a:solidFill>
                  <a:srgbClr val="FFC000">
                    <a:lumMod val="75000"/>
                  </a:srgbClr>
                </a:solidFill>
                <a:effectLst/>
                <a:uLnTx/>
                <a:uFillTx/>
                <a:latin typeface="SVN-Nexa Rush Script" panose="020B0606040200020203" pitchFamily="34" charset="0"/>
                <a:ea typeface="微软雅黑"/>
                <a:cs typeface="+mn-cs"/>
              </a:rPr>
              <a:t>ức</a:t>
            </a:r>
            <a:r>
              <a:rPr kumimoji="0" lang="en-US" sz="2600" b="0" i="0" u="none" strike="noStrike" kern="1200" cap="none" spc="0" normalizeH="0" baseline="0" noProof="0" dirty="0">
                <a:ln>
                  <a:noFill/>
                </a:ln>
                <a:solidFill>
                  <a:srgbClr val="FFC000">
                    <a:lumMod val="75000"/>
                  </a:srgbClr>
                </a:solidFill>
                <a:effectLst/>
                <a:uLnTx/>
                <a:uFillTx/>
                <a:latin typeface="SVN-Nexa Rush Script" panose="020B0606040200020203" pitchFamily="34" charset="0"/>
                <a:ea typeface="微软雅黑"/>
                <a:cs typeface="+mn-cs"/>
              </a:rPr>
              <a:t>.</a:t>
            </a:r>
          </a:p>
        </p:txBody>
      </p:sp>
      <p:pic>
        <p:nvPicPr>
          <p:cNvPr id="17" name="Picture 16">
            <a:extLst>
              <a:ext uri="{FF2B5EF4-FFF2-40B4-BE49-F238E27FC236}">
                <a16:creationId xmlns:a16="http://schemas.microsoft.com/office/drawing/2014/main" id="{2CF98B39-DF60-3946-86BA-AEF9AB607957}"/>
              </a:ext>
            </a:extLst>
          </p:cNvPr>
          <p:cNvPicPr>
            <a:picLocks noChangeAspect="1"/>
          </p:cNvPicPr>
          <p:nvPr/>
        </p:nvPicPr>
        <p:blipFill>
          <a:blip r:embed="rId7">
            <a:duotone>
              <a:schemeClr val="accent4">
                <a:shade val="45000"/>
                <a:satMod val="135000"/>
              </a:schemeClr>
              <a:prstClr val="white"/>
            </a:duotone>
          </a:blip>
          <a:stretch>
            <a:fillRect/>
          </a:stretch>
        </p:blipFill>
        <p:spPr>
          <a:xfrm rot="191625">
            <a:off x="6231085" y="360565"/>
            <a:ext cx="2365214" cy="1204137"/>
          </a:xfrm>
          <a:prstGeom prst="rect">
            <a:avLst/>
          </a:prstGeom>
        </p:spPr>
      </p:pic>
      <p:sp>
        <p:nvSpPr>
          <p:cNvPr id="18" name="矩形 4">
            <a:extLst>
              <a:ext uri="{FF2B5EF4-FFF2-40B4-BE49-F238E27FC236}">
                <a16:creationId xmlns:a16="http://schemas.microsoft.com/office/drawing/2014/main" id="{3B5238D2-8B8D-F64D-BF28-B322CE4AF479}"/>
              </a:ext>
            </a:extLst>
          </p:cNvPr>
          <p:cNvSpPr/>
          <p:nvPr/>
        </p:nvSpPr>
        <p:spPr>
          <a:xfrm>
            <a:off x="840275" y="-135008"/>
            <a:ext cx="5821781" cy="769441"/>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FFC000">
                    <a:lumMod val="50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rPr>
              <a:t>III. Suy ngẫm và phản hồi</a:t>
            </a:r>
          </a:p>
        </p:txBody>
      </p:sp>
    </p:spTree>
    <p:extLst>
      <p:ext uri="{BB962C8B-B14F-4D97-AF65-F5344CB8AC3E}">
        <p14:creationId xmlns:p14="http://schemas.microsoft.com/office/powerpoint/2010/main" val="35102220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0.70"/>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left)">
                                      <p:cBhvr>
                                        <p:cTn id="14" dur="500"/>
                                        <p:tgtEl>
                                          <p:spTgt spid="17"/>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1000" fill="hold"/>
                                        <p:tgtEl>
                                          <p:spTgt spid="15"/>
                                        </p:tgtEl>
                                        <p:attrNameLst>
                                          <p:attrName>ppt_w</p:attrName>
                                        </p:attrNameLst>
                                      </p:cBhvr>
                                      <p:tavLst>
                                        <p:tav tm="0">
                                          <p:val>
                                            <p:strVal val="#ppt_w*0.70"/>
                                          </p:val>
                                        </p:tav>
                                        <p:tav tm="100000">
                                          <p:val>
                                            <p:strVal val="#ppt_w"/>
                                          </p:val>
                                        </p:tav>
                                      </p:tavLst>
                                    </p:anim>
                                    <p:anim calcmode="lin" valueType="num">
                                      <p:cBhvr>
                                        <p:cTn id="18" dur="1000" fill="hold"/>
                                        <p:tgtEl>
                                          <p:spTgt spid="15"/>
                                        </p:tgtEl>
                                        <p:attrNameLst>
                                          <p:attrName>ppt_h</p:attrName>
                                        </p:attrNameLst>
                                      </p:cBhvr>
                                      <p:tavLst>
                                        <p:tav tm="0">
                                          <p:val>
                                            <p:strVal val="#ppt_h"/>
                                          </p:val>
                                        </p:tav>
                                        <p:tav tm="100000">
                                          <p:val>
                                            <p:strVal val="#ppt_h"/>
                                          </p:val>
                                        </p:tav>
                                      </p:tavLst>
                                    </p:anim>
                                    <p:animEffect transition="in" filter="fade">
                                      <p:cBhvr>
                                        <p:cTn id="19"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B565DE-D96A-D741-BD16-CC2BB439C731}"/>
              </a:ext>
            </a:extLst>
          </p:cNvPr>
          <p:cNvPicPr>
            <a:picLocks noChangeAspect="1"/>
          </p:cNvPicPr>
          <p:nvPr/>
        </p:nvPicPr>
        <p:blipFill rotWithShape="1">
          <a:blip r:embed="rId3">
            <a:extLst>
              <a:ext uri="{28A0092B-C50C-407E-A947-70E740481C1C}">
                <a14:useLocalDpi xmlns:a14="http://schemas.microsoft.com/office/drawing/2010/main" val="0"/>
              </a:ext>
            </a:extLst>
          </a:blip>
          <a:srcRect t="2542" b="16424"/>
          <a:stretch/>
        </p:blipFill>
        <p:spPr>
          <a:xfrm>
            <a:off x="0" y="2277144"/>
            <a:ext cx="12192000" cy="4591957"/>
          </a:xfrm>
          <a:prstGeom prst="rect">
            <a:avLst/>
          </a:prstGeom>
        </p:spPr>
      </p:pic>
      <p:sp>
        <p:nvSpPr>
          <p:cNvPr id="4" name="îsḷîḑê">
            <a:extLst>
              <a:ext uri="{FF2B5EF4-FFF2-40B4-BE49-F238E27FC236}">
                <a16:creationId xmlns:a16="http://schemas.microsoft.com/office/drawing/2014/main" id="{2ED9B5CB-BF36-5645-B993-CB1549B3AC2C}"/>
              </a:ext>
            </a:extLst>
          </p:cNvPr>
          <p:cNvSpPr/>
          <p:nvPr/>
        </p:nvSpPr>
        <p:spPr>
          <a:xfrm>
            <a:off x="929361" y="603560"/>
            <a:ext cx="670004" cy="670004"/>
          </a:xfrm>
          <a:prstGeom prst="roundRect">
            <a:avLst/>
          </a:prstGeom>
          <a:ln/>
        </p:spPr>
        <p:style>
          <a:lnRef idx="0">
            <a:schemeClr val="accent4"/>
          </a:lnRef>
          <a:fillRef idx="3">
            <a:schemeClr val="accent4"/>
          </a:fillRef>
          <a:effectRef idx="3">
            <a:schemeClr val="accent4"/>
          </a:effectRef>
          <a:fontRef idx="minor">
            <a:schemeClr val="lt1"/>
          </a:fontRef>
        </p:style>
        <p:txBody>
          <a:bodyPr wrap="square" lIns="91440" tIns="45720" rIns="91440" bIns="45720" anchor="ct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SVN-Bear" panose="02040603050506020204" pitchFamily="18" charset="0"/>
                <a:ea typeface="微软雅黑"/>
                <a:cs typeface="+mn-ea"/>
                <a:sym typeface="+mn-lt"/>
              </a:rPr>
              <a:t>2</a:t>
            </a:r>
            <a:endParaRPr kumimoji="0" lang="en-US" sz="3600" b="1" i="0" u="none" strike="noStrike" kern="1200" cap="none" spc="0" normalizeH="0" baseline="0" noProof="0" dirty="0">
              <a:ln>
                <a:noFill/>
              </a:ln>
              <a:solidFill>
                <a:prstClr val="black"/>
              </a:solidFill>
              <a:effectLst/>
              <a:uLnTx/>
              <a:uFillTx/>
              <a:latin typeface="SVN-Bear" panose="02040603050506020204" pitchFamily="18" charset="0"/>
              <a:ea typeface="微软雅黑"/>
              <a:cs typeface="+mn-ea"/>
              <a:sym typeface="+mn-lt"/>
            </a:endParaRPr>
          </a:p>
        </p:txBody>
      </p:sp>
      <p:sp>
        <p:nvSpPr>
          <p:cNvPr id="5" name="îsḷîḑê">
            <a:extLst>
              <a:ext uri="{FF2B5EF4-FFF2-40B4-BE49-F238E27FC236}">
                <a16:creationId xmlns:a16="http://schemas.microsoft.com/office/drawing/2014/main" id="{97F9D752-62F1-724B-B46C-131915967E89}"/>
              </a:ext>
            </a:extLst>
          </p:cNvPr>
          <p:cNvSpPr/>
          <p:nvPr/>
        </p:nvSpPr>
        <p:spPr>
          <a:xfrm>
            <a:off x="1668614" y="577434"/>
            <a:ext cx="4440448" cy="670004"/>
          </a:xfrm>
          <a:prstGeom prst="roundRect">
            <a:avLst/>
          </a:prstGeom>
          <a:ln/>
        </p:spPr>
        <p:style>
          <a:lnRef idx="0">
            <a:schemeClr val="accent4"/>
          </a:lnRef>
          <a:fillRef idx="3">
            <a:schemeClr val="accent4"/>
          </a:fillRef>
          <a:effectRef idx="3">
            <a:schemeClr val="accent4"/>
          </a:effectRef>
          <a:fontRef idx="minor">
            <a:schemeClr val="lt1"/>
          </a:fontRef>
        </p:style>
        <p:txBody>
          <a:bodyPr wrap="square" lIns="91440" tIns="45720" rIns="91440" bIns="4572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SVN-Bear" panose="02040603050506020204" pitchFamily="18" charset="0"/>
                <a:ea typeface="微软雅黑"/>
                <a:cs typeface="+mn-ea"/>
                <a:sym typeface="+mn-lt"/>
              </a:rPr>
              <a:t>Chủ</a:t>
            </a:r>
            <a:r>
              <a:rPr kumimoji="0" lang="en-US" sz="3200" b="1" i="0" u="none" strike="noStrike" kern="1200" cap="none" spc="0" normalizeH="0" baseline="0" noProof="0" dirty="0">
                <a:ln>
                  <a:noFill/>
                </a:ln>
                <a:solidFill>
                  <a:prstClr val="black"/>
                </a:solidFill>
                <a:effectLst/>
                <a:uLnTx/>
                <a:uFillTx/>
                <a:latin typeface="SVN-Bear" panose="02040603050506020204" pitchFamily="18" charset="0"/>
                <a:ea typeface="微软雅黑"/>
                <a:cs typeface="+mn-ea"/>
                <a:sym typeface="+mn-lt"/>
              </a:rPr>
              <a:t> </a:t>
            </a:r>
            <a:r>
              <a:rPr kumimoji="0" lang="en-US" sz="3200" b="1" i="0" u="none" strike="noStrike" kern="1200" cap="none" spc="0" normalizeH="0" baseline="0" noProof="0" dirty="0" err="1">
                <a:ln>
                  <a:noFill/>
                </a:ln>
                <a:solidFill>
                  <a:prstClr val="black"/>
                </a:solidFill>
                <a:effectLst/>
                <a:uLnTx/>
                <a:uFillTx/>
                <a:latin typeface="SVN-Bear" panose="02040603050506020204" pitchFamily="18" charset="0"/>
                <a:ea typeface="微软雅黑"/>
                <a:cs typeface="+mn-ea"/>
                <a:sym typeface="+mn-lt"/>
              </a:rPr>
              <a:t>đề</a:t>
            </a:r>
            <a:r>
              <a:rPr kumimoji="0" lang="en-US" sz="3200" b="1" i="0" u="none" strike="noStrike" kern="1200" cap="none" spc="0" normalizeH="0" baseline="0" noProof="0" dirty="0">
                <a:ln>
                  <a:noFill/>
                </a:ln>
                <a:solidFill>
                  <a:prstClr val="black"/>
                </a:solidFill>
                <a:effectLst/>
                <a:uLnTx/>
                <a:uFillTx/>
                <a:latin typeface="SVN-Bear" panose="02040603050506020204" pitchFamily="18" charset="0"/>
                <a:ea typeface="微软雅黑"/>
                <a:cs typeface="+mn-ea"/>
                <a:sym typeface="+mn-lt"/>
              </a:rPr>
              <a:t> </a:t>
            </a:r>
            <a:r>
              <a:rPr kumimoji="0" lang="en-US" sz="3200" b="1" i="0" u="none" strike="noStrike" kern="1200" cap="none" spc="0" normalizeH="0" baseline="0" noProof="0" dirty="0" err="1">
                <a:ln>
                  <a:noFill/>
                </a:ln>
                <a:solidFill>
                  <a:prstClr val="black"/>
                </a:solidFill>
                <a:effectLst/>
                <a:uLnTx/>
                <a:uFillTx/>
                <a:latin typeface="SVN-Bear" panose="02040603050506020204" pitchFamily="18" charset="0"/>
                <a:ea typeface="微软雅黑"/>
                <a:cs typeface="+mn-ea"/>
                <a:sym typeface="+mn-lt"/>
              </a:rPr>
              <a:t>và</a:t>
            </a:r>
            <a:r>
              <a:rPr kumimoji="0" lang="en-US" sz="3200" b="1" i="0" u="none" strike="noStrike" kern="1200" cap="none" spc="0" normalizeH="0" baseline="0" noProof="0" dirty="0">
                <a:ln>
                  <a:noFill/>
                </a:ln>
                <a:solidFill>
                  <a:prstClr val="black"/>
                </a:solidFill>
                <a:effectLst/>
                <a:uLnTx/>
                <a:uFillTx/>
                <a:latin typeface="SVN-Bear" panose="02040603050506020204" pitchFamily="18" charset="0"/>
                <a:ea typeface="微软雅黑"/>
                <a:cs typeface="+mn-ea"/>
                <a:sym typeface="+mn-lt"/>
              </a:rPr>
              <a:t> </a:t>
            </a:r>
            <a:r>
              <a:rPr kumimoji="0" lang="en-US" sz="3200" b="1" i="0" u="none" strike="noStrike" kern="1200" cap="none" spc="0" normalizeH="0" baseline="0" noProof="0" dirty="0" err="1">
                <a:ln>
                  <a:noFill/>
                </a:ln>
                <a:solidFill>
                  <a:prstClr val="black"/>
                </a:solidFill>
                <a:effectLst/>
                <a:uLnTx/>
                <a:uFillTx/>
                <a:latin typeface="SVN-Bear" panose="02040603050506020204" pitchFamily="18" charset="0"/>
                <a:ea typeface="微软雅黑"/>
                <a:cs typeface="+mn-ea"/>
                <a:sym typeface="+mn-lt"/>
              </a:rPr>
              <a:t>cảm</a:t>
            </a:r>
            <a:r>
              <a:rPr kumimoji="0" lang="en-US" sz="3200" b="1" i="0" u="none" strike="noStrike" kern="1200" cap="none" spc="0" normalizeH="0" baseline="0" noProof="0" dirty="0">
                <a:ln>
                  <a:noFill/>
                </a:ln>
                <a:solidFill>
                  <a:prstClr val="black"/>
                </a:solidFill>
                <a:effectLst/>
                <a:uLnTx/>
                <a:uFillTx/>
                <a:latin typeface="SVN-Bear" panose="02040603050506020204" pitchFamily="18" charset="0"/>
                <a:ea typeface="微软雅黑"/>
                <a:cs typeface="+mn-ea"/>
                <a:sym typeface="+mn-lt"/>
              </a:rPr>
              <a:t> </a:t>
            </a:r>
            <a:r>
              <a:rPr kumimoji="0" lang="en-US" sz="3200" b="1" i="0" u="none" strike="noStrike" kern="1200" cap="none" spc="0" normalizeH="0" baseline="0" noProof="0" dirty="0" err="1">
                <a:ln>
                  <a:noFill/>
                </a:ln>
                <a:solidFill>
                  <a:prstClr val="black"/>
                </a:solidFill>
                <a:effectLst/>
                <a:uLnTx/>
                <a:uFillTx/>
                <a:latin typeface="SVN-Bear" panose="02040603050506020204" pitchFamily="18" charset="0"/>
                <a:ea typeface="微软雅黑"/>
                <a:cs typeface="+mn-ea"/>
                <a:sym typeface="+mn-lt"/>
              </a:rPr>
              <a:t>hứng</a:t>
            </a:r>
            <a:r>
              <a:rPr kumimoji="0" lang="en-US" sz="3200" b="1" i="0" u="none" strike="noStrike" kern="1200" cap="none" spc="0" normalizeH="0" baseline="0" noProof="0" dirty="0">
                <a:ln>
                  <a:noFill/>
                </a:ln>
                <a:solidFill>
                  <a:prstClr val="black"/>
                </a:solidFill>
                <a:effectLst/>
                <a:uLnTx/>
                <a:uFillTx/>
                <a:latin typeface="SVN-Bear" panose="02040603050506020204" pitchFamily="18" charset="0"/>
                <a:ea typeface="微软雅黑"/>
                <a:cs typeface="+mn-ea"/>
                <a:sym typeface="+mn-lt"/>
              </a:rPr>
              <a:t> </a:t>
            </a:r>
            <a:r>
              <a:rPr kumimoji="0" lang="en-US" sz="3200" b="1" i="0" u="none" strike="noStrike" kern="1200" cap="none" spc="0" normalizeH="0" baseline="0" noProof="0" dirty="0" err="1">
                <a:ln>
                  <a:noFill/>
                </a:ln>
                <a:solidFill>
                  <a:prstClr val="black"/>
                </a:solidFill>
                <a:effectLst/>
                <a:uLnTx/>
                <a:uFillTx/>
                <a:latin typeface="SVN-Bear" panose="02040603050506020204" pitchFamily="18" charset="0"/>
                <a:ea typeface="微软雅黑"/>
                <a:cs typeface="+mn-ea"/>
                <a:sym typeface="+mn-lt"/>
              </a:rPr>
              <a:t>chủ</a:t>
            </a:r>
            <a:r>
              <a:rPr kumimoji="0" lang="en-US" sz="3200" b="1" i="0" u="none" strike="noStrike" kern="1200" cap="none" spc="0" normalizeH="0" baseline="0" noProof="0" dirty="0">
                <a:ln>
                  <a:noFill/>
                </a:ln>
                <a:solidFill>
                  <a:prstClr val="black"/>
                </a:solidFill>
                <a:effectLst/>
                <a:uLnTx/>
                <a:uFillTx/>
                <a:latin typeface="SVN-Bear" panose="02040603050506020204" pitchFamily="18" charset="0"/>
                <a:ea typeface="微软雅黑"/>
                <a:cs typeface="+mn-ea"/>
                <a:sym typeface="+mn-lt"/>
              </a:rPr>
              <a:t> </a:t>
            </a:r>
            <a:r>
              <a:rPr kumimoji="0" lang="en-US" sz="3200" b="1" i="0" u="none" strike="noStrike" kern="1200" cap="none" spc="0" normalizeH="0" baseline="0" noProof="0" dirty="0" err="1">
                <a:ln>
                  <a:noFill/>
                </a:ln>
                <a:solidFill>
                  <a:prstClr val="black"/>
                </a:solidFill>
                <a:effectLst/>
                <a:uLnTx/>
                <a:uFillTx/>
                <a:latin typeface="SVN-Bear" panose="02040603050506020204" pitchFamily="18" charset="0"/>
                <a:ea typeface="微软雅黑"/>
                <a:cs typeface="+mn-ea"/>
                <a:sym typeface="+mn-lt"/>
              </a:rPr>
              <a:t>đạo</a:t>
            </a:r>
            <a:endParaRPr kumimoji="0" lang="en-US" sz="3200" b="1" i="0" u="none" strike="noStrike" kern="1200" cap="none" spc="0" normalizeH="0" baseline="0" noProof="0" dirty="0">
              <a:ln>
                <a:noFill/>
              </a:ln>
              <a:solidFill>
                <a:prstClr val="black"/>
              </a:solidFill>
              <a:effectLst/>
              <a:uLnTx/>
              <a:uFillTx/>
              <a:latin typeface="SVN-Bear" panose="02040603050506020204" pitchFamily="18" charset="0"/>
              <a:ea typeface="微软雅黑"/>
              <a:cs typeface="+mn-ea"/>
              <a:sym typeface="+mn-lt"/>
            </a:endParaRPr>
          </a:p>
        </p:txBody>
      </p:sp>
      <p:pic>
        <p:nvPicPr>
          <p:cNvPr id="6" name="Picture 5">
            <a:extLst>
              <a:ext uri="{FF2B5EF4-FFF2-40B4-BE49-F238E27FC236}">
                <a16:creationId xmlns:a16="http://schemas.microsoft.com/office/drawing/2014/main" id="{02E8773F-ABC9-BE43-901D-4843C6BBF5C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563" b="94219" l="10000" r="90000">
                        <a14:foregroundMark x1="69531" y1="6563" x2="71094" y2="10156"/>
                        <a14:foregroundMark x1="38594" y1="90625" x2="46563" y2="91875"/>
                        <a14:foregroundMark x1="46563" y1="91875" x2="52812" y2="88906"/>
                        <a14:foregroundMark x1="15781" y1="93125" x2="20000" y2="91563"/>
                        <a14:foregroundMark x1="37969" y1="94219" x2="45000" y2="94219"/>
                        <a14:foregroundMark x1="45000" y1="94219" x2="45313" y2="93594"/>
                      </a14:backgroundRemoval>
                    </a14:imgEffect>
                  </a14:imgLayer>
                </a14:imgProps>
              </a:ext>
            </a:extLst>
          </a:blip>
          <a:stretch>
            <a:fillRect/>
          </a:stretch>
        </p:blipFill>
        <p:spPr>
          <a:xfrm flipH="1">
            <a:off x="-339800" y="0"/>
            <a:ext cx="1597893" cy="1427476"/>
          </a:xfrm>
          <a:prstGeom prst="rect">
            <a:avLst/>
          </a:prstGeom>
        </p:spPr>
      </p:pic>
      <p:sp>
        <p:nvSpPr>
          <p:cNvPr id="7" name="椭圆 7">
            <a:extLst>
              <a:ext uri="{FF2B5EF4-FFF2-40B4-BE49-F238E27FC236}">
                <a16:creationId xmlns:a16="http://schemas.microsoft.com/office/drawing/2014/main" id="{9547FF46-C08A-5840-846C-33233C685ABB}"/>
              </a:ext>
            </a:extLst>
          </p:cNvPr>
          <p:cNvSpPr/>
          <p:nvPr/>
        </p:nvSpPr>
        <p:spPr>
          <a:xfrm>
            <a:off x="6950079" y="1808167"/>
            <a:ext cx="3471360" cy="324166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 name="TextBox 7">
            <a:extLst>
              <a:ext uri="{FF2B5EF4-FFF2-40B4-BE49-F238E27FC236}">
                <a16:creationId xmlns:a16="http://schemas.microsoft.com/office/drawing/2014/main" id="{3D368099-1A4F-1D4A-9E8C-66D5CA75BB9B}"/>
              </a:ext>
            </a:extLst>
          </p:cNvPr>
          <p:cNvSpPr txBox="1"/>
          <p:nvPr/>
        </p:nvSpPr>
        <p:spPr>
          <a:xfrm>
            <a:off x="6985324" y="3314636"/>
            <a:ext cx="347136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C000">
                    <a:lumMod val="75000"/>
                  </a:srgbClr>
                </a:solidFill>
                <a:effectLst/>
                <a:uLnTx/>
                <a:uFillTx/>
                <a:latin typeface="SVN-KG Ten Thousand Reasons" panose="02040603050506020204" pitchFamily="18" charset="0"/>
                <a:ea typeface="微软雅黑"/>
                <a:cs typeface="Times New Roman" panose="02020603050405020304" pitchFamily="18" charset="0"/>
              </a:rPr>
              <a:t>Nêu</a:t>
            </a:r>
            <a:r>
              <a:rPr kumimoji="0" lang="en-US" sz="2400" b="0" i="0" u="none" strike="noStrike" kern="1200" cap="none" spc="0" normalizeH="0" baseline="0" noProof="0" dirty="0">
                <a:ln>
                  <a:noFill/>
                </a:ln>
                <a:solidFill>
                  <a:srgbClr val="FFC000">
                    <a:lumMod val="75000"/>
                  </a:srgbClr>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FFC000">
                    <a:lumMod val="75000"/>
                  </a:srgbClr>
                </a:solidFill>
                <a:effectLst/>
                <a:uLnTx/>
                <a:uFillTx/>
                <a:latin typeface="SVN-KG Ten Thousand Reasons" panose="02040603050506020204" pitchFamily="18" charset="0"/>
                <a:ea typeface="微软雅黑"/>
                <a:cs typeface="Times New Roman" panose="02020603050405020304" pitchFamily="18" charset="0"/>
              </a:rPr>
              <a:t>cảm</a:t>
            </a:r>
            <a:r>
              <a:rPr kumimoji="0" lang="en-US" sz="2400" b="0" i="0" u="none" strike="noStrike" kern="1200" cap="none" spc="0" normalizeH="0" baseline="0" noProof="0" dirty="0">
                <a:ln>
                  <a:noFill/>
                </a:ln>
                <a:solidFill>
                  <a:srgbClr val="FFC000">
                    <a:lumMod val="75000"/>
                  </a:srgbClr>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FFC000">
                    <a:lumMod val="75000"/>
                  </a:srgbClr>
                </a:solidFill>
                <a:effectLst/>
                <a:uLnTx/>
                <a:uFillTx/>
                <a:latin typeface="SVN-KG Ten Thousand Reasons" panose="02040603050506020204" pitchFamily="18" charset="0"/>
                <a:ea typeface="微软雅黑"/>
                <a:cs typeface="Times New Roman" panose="02020603050405020304" pitchFamily="18" charset="0"/>
              </a:rPr>
              <a:t>hứng</a:t>
            </a:r>
            <a:r>
              <a:rPr kumimoji="0" lang="en-US" sz="2400" b="0" i="0" u="none" strike="noStrike" kern="1200" cap="none" spc="0" normalizeH="0" baseline="0" noProof="0" dirty="0">
                <a:ln>
                  <a:noFill/>
                </a:ln>
                <a:solidFill>
                  <a:srgbClr val="FFC000">
                    <a:lumMod val="75000"/>
                  </a:srgbClr>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FFC000">
                    <a:lumMod val="75000"/>
                  </a:srgbClr>
                </a:solidFill>
                <a:effectLst/>
                <a:uLnTx/>
                <a:uFillTx/>
                <a:latin typeface="SVN-KG Ten Thousand Reasons" panose="02040603050506020204" pitchFamily="18" charset="0"/>
                <a:ea typeface="微软雅黑"/>
                <a:cs typeface="Times New Roman" panose="02020603050405020304" pitchFamily="18" charset="0"/>
              </a:rPr>
              <a:t>chủ</a:t>
            </a:r>
            <a:r>
              <a:rPr kumimoji="0" lang="en-US" sz="2400" b="0" i="0" u="none" strike="noStrike" kern="1200" cap="none" spc="0" normalizeH="0" baseline="0" noProof="0" dirty="0">
                <a:ln>
                  <a:noFill/>
                </a:ln>
                <a:solidFill>
                  <a:srgbClr val="FFC000">
                    <a:lumMod val="75000"/>
                  </a:srgbClr>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FFC000">
                    <a:lumMod val="75000"/>
                  </a:srgbClr>
                </a:solidFill>
                <a:effectLst/>
                <a:uLnTx/>
                <a:uFillTx/>
                <a:latin typeface="SVN-KG Ten Thousand Reasons" panose="02040603050506020204" pitchFamily="18" charset="0"/>
                <a:ea typeface="微软雅黑"/>
                <a:cs typeface="Times New Roman" panose="02020603050405020304" pitchFamily="18" charset="0"/>
              </a:rPr>
              <a:t>đạo</a:t>
            </a:r>
            <a:r>
              <a:rPr kumimoji="0" lang="en-US" sz="2400" b="0" i="0" u="none" strike="noStrike" kern="1200" cap="none" spc="0" normalizeH="0" baseline="0" noProof="0" dirty="0">
                <a:ln>
                  <a:noFill/>
                </a:ln>
                <a:solidFill>
                  <a:srgbClr val="FFC000">
                    <a:lumMod val="75000"/>
                  </a:srgbClr>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FFC000">
                    <a:lumMod val="75000"/>
                  </a:srgbClr>
                </a:solidFill>
                <a:effectLst/>
                <a:uLnTx/>
                <a:uFillTx/>
                <a:latin typeface="SVN-KG Ten Thousand Reasons" panose="02040603050506020204" pitchFamily="18" charset="0"/>
                <a:ea typeface="微软雅黑"/>
                <a:cs typeface="Times New Roman" panose="02020603050405020304" pitchFamily="18" charset="0"/>
              </a:rPr>
              <a:t>của</a:t>
            </a:r>
            <a:r>
              <a:rPr kumimoji="0" lang="en-US" sz="2400" b="0" i="0" u="none" strike="noStrike" kern="1200" cap="none" spc="0" normalizeH="0" baseline="0" noProof="0" dirty="0">
                <a:ln>
                  <a:noFill/>
                </a:ln>
                <a:solidFill>
                  <a:srgbClr val="FFC000">
                    <a:lumMod val="75000"/>
                  </a:srgbClr>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FFC000">
                    <a:lumMod val="75000"/>
                  </a:srgbClr>
                </a:solidFill>
                <a:effectLst/>
                <a:uLnTx/>
                <a:uFillTx/>
                <a:latin typeface="SVN-KG Ten Thousand Reasons" panose="02040603050506020204" pitchFamily="18" charset="0"/>
                <a:ea typeface="微软雅黑"/>
                <a:cs typeface="Times New Roman" panose="02020603050405020304" pitchFamily="18" charset="0"/>
              </a:rPr>
              <a:t>bài</a:t>
            </a:r>
            <a:r>
              <a:rPr kumimoji="0" lang="en-US" sz="2400" b="0" i="0" u="none" strike="noStrike" kern="1200" cap="none" spc="0" normalizeH="0" baseline="0" noProof="0" dirty="0">
                <a:ln>
                  <a:noFill/>
                </a:ln>
                <a:solidFill>
                  <a:srgbClr val="FFC000">
                    <a:lumMod val="75000"/>
                  </a:srgbClr>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FFC000">
                    <a:lumMod val="75000"/>
                  </a:srgbClr>
                </a:solidFill>
                <a:effectLst/>
                <a:uLnTx/>
                <a:uFillTx/>
                <a:latin typeface="SVN-KG Ten Thousand Reasons" panose="02040603050506020204" pitchFamily="18" charset="0"/>
                <a:ea typeface="微软雅黑"/>
                <a:cs typeface="Times New Roman" panose="02020603050405020304" pitchFamily="18" charset="0"/>
              </a:rPr>
              <a:t>thơ</a:t>
            </a:r>
            <a:r>
              <a:rPr kumimoji="0" lang="en-US" sz="2400" b="0" i="0" u="none" strike="noStrike" kern="1200" cap="none" spc="0" normalizeH="0" baseline="0" noProof="0" dirty="0">
                <a:ln>
                  <a:noFill/>
                </a:ln>
                <a:solidFill>
                  <a:srgbClr val="FFC000">
                    <a:lumMod val="75000"/>
                  </a:srgbClr>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FFC000">
                    <a:lumMod val="75000"/>
                  </a:srgbClr>
                </a:solidFill>
                <a:effectLst/>
                <a:uLnTx/>
                <a:uFillTx/>
                <a:latin typeface="SVN-KG Ten Thousand Reasons" panose="02040603050506020204" pitchFamily="18" charset="0"/>
                <a:ea typeface="微软雅黑"/>
                <a:cs typeface="Times New Roman" panose="02020603050405020304" pitchFamily="18" charset="0"/>
              </a:rPr>
              <a:t>Căn</a:t>
            </a:r>
            <a:r>
              <a:rPr kumimoji="0" lang="en-US" sz="2400" b="0" i="0" u="none" strike="noStrike" kern="1200" cap="none" spc="0" normalizeH="0" baseline="0" noProof="0" dirty="0">
                <a:ln>
                  <a:noFill/>
                </a:ln>
                <a:solidFill>
                  <a:srgbClr val="FFC000">
                    <a:lumMod val="75000"/>
                  </a:srgbClr>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FFC000">
                    <a:lumMod val="75000"/>
                  </a:srgbClr>
                </a:solidFill>
                <a:effectLst/>
                <a:uLnTx/>
                <a:uFillTx/>
                <a:latin typeface="SVN-KG Ten Thousand Reasons" panose="02040603050506020204" pitchFamily="18" charset="0"/>
                <a:ea typeface="微软雅黑"/>
                <a:cs typeface="Times New Roman" panose="02020603050405020304" pitchFamily="18" charset="0"/>
              </a:rPr>
              <a:t>cứ</a:t>
            </a:r>
            <a:r>
              <a:rPr kumimoji="0" lang="en-US" sz="2400" b="0" i="0" u="none" strike="noStrike" kern="1200" cap="none" spc="0" normalizeH="0" baseline="0" noProof="0" dirty="0">
                <a:ln>
                  <a:noFill/>
                </a:ln>
                <a:solidFill>
                  <a:srgbClr val="FFC000">
                    <a:lumMod val="75000"/>
                  </a:srgbClr>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FFC000">
                    <a:lumMod val="75000"/>
                  </a:srgbClr>
                </a:solidFill>
                <a:effectLst/>
                <a:uLnTx/>
                <a:uFillTx/>
                <a:latin typeface="SVN-KG Ten Thousand Reasons" panose="02040603050506020204" pitchFamily="18" charset="0"/>
                <a:ea typeface="微软雅黑"/>
                <a:cs typeface="Times New Roman" panose="02020603050405020304" pitchFamily="18" charset="0"/>
              </a:rPr>
              <a:t>vào</a:t>
            </a:r>
            <a:r>
              <a:rPr kumimoji="0" lang="en-US" sz="2400" b="0" i="0" u="none" strike="noStrike" kern="1200" cap="none" spc="0" normalizeH="0" baseline="0" noProof="0" dirty="0">
                <a:ln>
                  <a:noFill/>
                </a:ln>
                <a:solidFill>
                  <a:srgbClr val="FFC000">
                    <a:lumMod val="75000"/>
                  </a:srgbClr>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FFC000">
                    <a:lumMod val="75000"/>
                  </a:srgbClr>
                </a:solidFill>
                <a:effectLst/>
                <a:uLnTx/>
                <a:uFillTx/>
                <a:latin typeface="SVN-KG Ten Thousand Reasons" panose="02040603050506020204" pitchFamily="18" charset="0"/>
                <a:ea typeface="微软雅黑"/>
                <a:cs typeface="Times New Roman" panose="02020603050405020304" pitchFamily="18" charset="0"/>
              </a:rPr>
              <a:t>đâu</a:t>
            </a:r>
            <a:r>
              <a:rPr kumimoji="0" lang="en-US" sz="2400" b="0" i="0" u="none" strike="noStrike" kern="1200" cap="none" spc="0" normalizeH="0" baseline="0" noProof="0" dirty="0">
                <a:ln>
                  <a:noFill/>
                </a:ln>
                <a:solidFill>
                  <a:srgbClr val="FFC000">
                    <a:lumMod val="75000"/>
                  </a:srgbClr>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FFC000">
                    <a:lumMod val="75000"/>
                  </a:srgbClr>
                </a:solidFill>
                <a:effectLst/>
                <a:uLnTx/>
                <a:uFillTx/>
                <a:latin typeface="SVN-KG Ten Thousand Reasons" panose="02040603050506020204" pitchFamily="18" charset="0"/>
                <a:ea typeface="微软雅黑"/>
                <a:cs typeface="Times New Roman" panose="02020603050405020304" pitchFamily="18" charset="0"/>
              </a:rPr>
              <a:t>để</a:t>
            </a:r>
            <a:r>
              <a:rPr kumimoji="0" lang="en-US" sz="2400" b="0" i="0" u="none" strike="noStrike" kern="1200" cap="none" spc="0" normalizeH="0" baseline="0" noProof="0" dirty="0">
                <a:ln>
                  <a:noFill/>
                </a:ln>
                <a:solidFill>
                  <a:srgbClr val="FFC000">
                    <a:lumMod val="75000"/>
                  </a:srgbClr>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FFC000">
                    <a:lumMod val="75000"/>
                  </a:srgbClr>
                </a:solidFill>
                <a:effectLst/>
                <a:uLnTx/>
                <a:uFillTx/>
                <a:latin typeface="SVN-KG Ten Thousand Reasons" panose="02040603050506020204" pitchFamily="18" charset="0"/>
                <a:ea typeface="微软雅黑"/>
                <a:cs typeface="Times New Roman" panose="02020603050405020304" pitchFamily="18" charset="0"/>
              </a:rPr>
              <a:t>em</a:t>
            </a:r>
            <a:r>
              <a:rPr kumimoji="0" lang="en-US" sz="2400" b="0" i="0" u="none" strike="noStrike" kern="1200" cap="none" spc="0" normalizeH="0" baseline="0" noProof="0" dirty="0">
                <a:ln>
                  <a:noFill/>
                </a:ln>
                <a:solidFill>
                  <a:srgbClr val="FFC000">
                    <a:lumMod val="75000"/>
                  </a:srgbClr>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FFC000">
                    <a:lumMod val="75000"/>
                  </a:srgbClr>
                </a:solidFill>
                <a:effectLst/>
                <a:uLnTx/>
                <a:uFillTx/>
                <a:latin typeface="SVN-KG Ten Thousand Reasons" panose="02040603050506020204" pitchFamily="18" charset="0"/>
                <a:ea typeface="微软雅黑"/>
                <a:cs typeface="Times New Roman" panose="02020603050405020304" pitchFamily="18" charset="0"/>
              </a:rPr>
              <a:t>xác</a:t>
            </a:r>
            <a:r>
              <a:rPr kumimoji="0" lang="en-US" sz="2400" b="0" i="0" u="none" strike="noStrike" kern="1200" cap="none" spc="0" normalizeH="0" baseline="0" noProof="0" dirty="0">
                <a:ln>
                  <a:noFill/>
                </a:ln>
                <a:solidFill>
                  <a:srgbClr val="FFC000">
                    <a:lumMod val="75000"/>
                  </a:srgbClr>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FFC000">
                    <a:lumMod val="75000"/>
                  </a:srgbClr>
                </a:solidFill>
                <a:effectLst/>
                <a:uLnTx/>
                <a:uFillTx/>
                <a:latin typeface="SVN-KG Ten Thousand Reasons" panose="02040603050506020204" pitchFamily="18" charset="0"/>
                <a:ea typeface="微软雅黑"/>
                <a:cs typeface="Times New Roman" panose="02020603050405020304" pitchFamily="18" charset="0"/>
              </a:rPr>
              <a:t>định</a:t>
            </a:r>
            <a:r>
              <a:rPr kumimoji="0" lang="en-US" sz="2400" b="0" i="0" u="none" strike="noStrike" kern="1200" cap="none" spc="0" normalizeH="0" baseline="0" noProof="0" dirty="0">
                <a:ln>
                  <a:noFill/>
                </a:ln>
                <a:solidFill>
                  <a:srgbClr val="FFC000">
                    <a:lumMod val="75000"/>
                  </a:srgbClr>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FFC000">
                    <a:lumMod val="75000"/>
                  </a:srgbClr>
                </a:solidFill>
                <a:effectLst/>
                <a:uLnTx/>
                <a:uFillTx/>
                <a:latin typeface="SVN-KG Ten Thousand Reasons" panose="02040603050506020204" pitchFamily="18" charset="0"/>
                <a:ea typeface="微软雅黑"/>
                <a:cs typeface="Times New Roman" panose="02020603050405020304" pitchFamily="18" charset="0"/>
              </a:rPr>
              <a:t>như</a:t>
            </a:r>
            <a:r>
              <a:rPr kumimoji="0" lang="en-US" sz="2400" b="0" i="0" u="none" strike="noStrike" kern="1200" cap="none" spc="0" normalizeH="0" baseline="0" noProof="0" dirty="0">
                <a:ln>
                  <a:noFill/>
                </a:ln>
                <a:solidFill>
                  <a:srgbClr val="FFC000">
                    <a:lumMod val="75000"/>
                  </a:srgbClr>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FFC000">
                    <a:lumMod val="75000"/>
                  </a:srgbClr>
                </a:solidFill>
                <a:effectLst/>
                <a:uLnTx/>
                <a:uFillTx/>
                <a:latin typeface="SVN-KG Ten Thousand Reasons" panose="02040603050506020204" pitchFamily="18" charset="0"/>
                <a:ea typeface="微软雅黑"/>
                <a:cs typeface="Times New Roman" panose="02020603050405020304" pitchFamily="18" charset="0"/>
              </a:rPr>
              <a:t>vậy</a:t>
            </a:r>
            <a:r>
              <a:rPr kumimoji="0" lang="en-US" sz="2400" b="0" i="0" u="none" strike="noStrike" kern="1200" cap="none" spc="0" normalizeH="0" baseline="0" noProof="0" dirty="0">
                <a:ln>
                  <a:noFill/>
                </a:ln>
                <a:solidFill>
                  <a:srgbClr val="FFC000">
                    <a:lumMod val="75000"/>
                  </a:srgbClr>
                </a:solidFill>
                <a:effectLst/>
                <a:uLnTx/>
                <a:uFillTx/>
                <a:latin typeface="SVN-KG Ten Thousand Reasons" panose="02040603050506020204" pitchFamily="18" charset="0"/>
                <a:ea typeface="微软雅黑"/>
                <a:cs typeface="Times New Roman" panose="02020603050405020304" pitchFamily="18" charset="0"/>
              </a:rPr>
              <a:t>?</a:t>
            </a:r>
          </a:p>
        </p:txBody>
      </p:sp>
      <p:pic>
        <p:nvPicPr>
          <p:cNvPr id="9" name="Picture 8">
            <a:extLst>
              <a:ext uri="{FF2B5EF4-FFF2-40B4-BE49-F238E27FC236}">
                <a16:creationId xmlns:a16="http://schemas.microsoft.com/office/drawing/2014/main" id="{4EE1A9D7-6938-664F-9914-BCAB96F4D75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56462" y1="19209" x2="48538" y2="19209"/>
                        <a14:foregroundMark x1="48538" y1="19209" x2="41154" y2="21295"/>
                        <a14:foregroundMark x1="41154" y1="21295" x2="34692" y2="25324"/>
                        <a14:foregroundMark x1="34692" y1="25324" x2="27462" y2="38129"/>
                        <a14:foregroundMark x1="27462" y1="38129" x2="26231" y2="45180"/>
                        <a14:foregroundMark x1="26231" y1="45180" x2="27923" y2="48345"/>
                        <a14:foregroundMark x1="38538" y1="30072" x2="45692" y2="26259"/>
                        <a14:foregroundMark x1="45692" y1="26259" x2="53308" y2="24892"/>
                        <a14:foregroundMark x1="53308" y1="24892" x2="67385" y2="29712"/>
                        <a14:foregroundMark x1="67385" y1="29712" x2="75231" y2="43813"/>
                        <a14:foregroundMark x1="75231" y1="43813" x2="70231" y2="59281"/>
                        <a14:foregroundMark x1="70231" y1="59281" x2="65154" y2="60791"/>
                        <a14:foregroundMark x1="36615" y1="43165" x2="42385" y2="38129"/>
                        <a14:foregroundMark x1="42385" y1="38129" x2="49615" y2="35468"/>
                        <a14:foregroundMark x1="49615" y1="35468" x2="57538" y2="37986"/>
                        <a14:foregroundMark x1="57538" y1="37986" x2="59077" y2="45252"/>
                        <a14:foregroundMark x1="59077" y1="45252" x2="57769" y2="52734"/>
                        <a14:foregroundMark x1="57769" y1="52734" x2="47769" y2="66978"/>
                        <a14:foregroundMark x1="47769" y1="66978" x2="46538" y2="67554"/>
                        <a14:foregroundMark x1="45308" y1="73453" x2="45538" y2="73669"/>
                      </a14:backgroundRemoval>
                    </a14:imgEffect>
                  </a14:imgLayer>
                </a14:imgProps>
              </a:ext>
            </a:extLst>
          </a:blip>
          <a:stretch>
            <a:fillRect/>
          </a:stretch>
        </p:blipFill>
        <p:spPr>
          <a:xfrm>
            <a:off x="7960385" y="1702758"/>
            <a:ext cx="1450748" cy="1551185"/>
          </a:xfrm>
          <a:prstGeom prst="rect">
            <a:avLst/>
          </a:prstGeom>
        </p:spPr>
      </p:pic>
      <p:pic>
        <p:nvPicPr>
          <p:cNvPr id="11" name="图片 3">
            <a:extLst>
              <a:ext uri="{FF2B5EF4-FFF2-40B4-BE49-F238E27FC236}">
                <a16:creationId xmlns:a16="http://schemas.microsoft.com/office/drawing/2014/main" id="{DAEC0C7F-BB22-8C40-BF60-9F81744A603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651616" y="1489992"/>
            <a:ext cx="3527902" cy="3527902"/>
          </a:xfrm>
          <a:prstGeom prst="rect">
            <a:avLst/>
          </a:prstGeom>
        </p:spPr>
      </p:pic>
      <p:sp>
        <p:nvSpPr>
          <p:cNvPr id="12" name="文本框 3">
            <a:extLst>
              <a:ext uri="{FF2B5EF4-FFF2-40B4-BE49-F238E27FC236}">
                <a16:creationId xmlns:a16="http://schemas.microsoft.com/office/drawing/2014/main" id="{D06A9922-ABB3-694B-875E-02DF78C5238C}"/>
              </a:ext>
            </a:extLst>
          </p:cNvPr>
          <p:cNvSpPr txBox="1"/>
          <p:nvPr/>
        </p:nvSpPr>
        <p:spPr>
          <a:xfrm>
            <a:off x="2093731" y="2943795"/>
            <a:ext cx="2643672"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800" b="1" i="0" u="none" strike="noStrike" kern="1200" cap="none" spc="0" normalizeH="0" baseline="0" noProof="0" dirty="0">
                <a:ln>
                  <a:noFill/>
                </a:ln>
                <a:solidFill>
                  <a:srgbClr val="C06A0E"/>
                </a:solidFill>
                <a:effectLst/>
                <a:uLnTx/>
                <a:uFillTx/>
                <a:latin typeface="SVN-Rosalinda" pitchFamily="2" charset="77"/>
                <a:ea typeface="微软雅黑"/>
                <a:cs typeface="+mn-cs"/>
              </a:rPr>
              <a:t>Nhớ đồng</a:t>
            </a:r>
          </a:p>
        </p:txBody>
      </p:sp>
      <p:sp>
        <p:nvSpPr>
          <p:cNvPr id="13" name="文本框 8">
            <a:extLst>
              <a:ext uri="{FF2B5EF4-FFF2-40B4-BE49-F238E27FC236}">
                <a16:creationId xmlns:a16="http://schemas.microsoft.com/office/drawing/2014/main" id="{632ECA07-F260-7040-9F56-569F95122874}"/>
              </a:ext>
            </a:extLst>
          </p:cNvPr>
          <p:cNvSpPr txBox="1"/>
          <p:nvPr/>
        </p:nvSpPr>
        <p:spPr>
          <a:xfrm>
            <a:off x="2652061" y="2228633"/>
            <a:ext cx="1537600"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400" b="1" i="0" u="none" strike="noStrike" kern="1200" cap="none" spc="0" normalizeH="0" baseline="0" noProof="0" dirty="0">
                <a:ln>
                  <a:noFill/>
                </a:ln>
                <a:solidFill>
                  <a:srgbClr val="ED7D31">
                    <a:lumMod val="75000"/>
                  </a:srgbClr>
                </a:solidFill>
                <a:effectLst/>
                <a:uLnTx/>
                <a:uFillTx/>
                <a:latin typeface="HLT Gioviale" panose="02000505000000020003" pitchFamily="2" charset="77"/>
                <a:ea typeface="Aachen" panose="02020500000000000000" pitchFamily="18" charset="77"/>
                <a:cs typeface="Aachen" panose="02020500000000000000" pitchFamily="18" charset="77"/>
              </a:rPr>
              <a:t>Tố Hữu</a:t>
            </a:r>
            <a:endParaRPr kumimoji="0" lang="zh-CN" altLang="en-US" sz="4400" b="1" i="0" u="none" strike="noStrike" kern="1200" cap="none" spc="0" normalizeH="0" baseline="0" noProof="0" dirty="0">
              <a:ln>
                <a:noFill/>
              </a:ln>
              <a:solidFill>
                <a:srgbClr val="ED7D31">
                  <a:lumMod val="75000"/>
                </a:srgbClr>
              </a:solidFill>
              <a:effectLst/>
              <a:uLnTx/>
              <a:uFillTx/>
              <a:latin typeface="HLT Gioviale" panose="02000505000000020003" pitchFamily="2" charset="77"/>
              <a:ea typeface="Aachen" panose="02020500000000000000" pitchFamily="18" charset="77"/>
              <a:cs typeface="Aachen" panose="02020500000000000000" pitchFamily="18" charset="77"/>
            </a:endParaRPr>
          </a:p>
        </p:txBody>
      </p:sp>
      <p:grpSp>
        <p:nvGrpSpPr>
          <p:cNvPr id="14" name="Group 13">
            <a:extLst>
              <a:ext uri="{FF2B5EF4-FFF2-40B4-BE49-F238E27FC236}">
                <a16:creationId xmlns:a16="http://schemas.microsoft.com/office/drawing/2014/main" id="{72F94F16-E7FA-A448-BA10-71E264807820}"/>
              </a:ext>
            </a:extLst>
          </p:cNvPr>
          <p:cNvGrpSpPr/>
          <p:nvPr/>
        </p:nvGrpSpPr>
        <p:grpSpPr>
          <a:xfrm>
            <a:off x="6860534" y="621576"/>
            <a:ext cx="4440448" cy="5156776"/>
            <a:chOff x="2630131" y="1794775"/>
            <a:chExt cx="1309950" cy="1918777"/>
          </a:xfrm>
        </p:grpSpPr>
        <p:pic>
          <p:nvPicPr>
            <p:cNvPr id="15" name="Picture 14">
              <a:extLst>
                <a:ext uri="{FF2B5EF4-FFF2-40B4-BE49-F238E27FC236}">
                  <a16:creationId xmlns:a16="http://schemas.microsoft.com/office/drawing/2014/main" id="{C852CA0A-1385-564F-B69A-0EF5A55B9A8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30131" y="1794775"/>
              <a:ext cx="1309950" cy="1918777"/>
            </a:xfrm>
            <a:prstGeom prst="rect">
              <a:avLst/>
            </a:prstGeom>
            <a:ln>
              <a:noFill/>
            </a:ln>
            <a:effectLst>
              <a:outerShdw blurRad="190500" algn="tl" rotWithShape="0">
                <a:srgbClr val="000000">
                  <a:alpha val="70000"/>
                </a:srgbClr>
              </a:outerShdw>
            </a:effectLst>
          </p:spPr>
        </p:pic>
        <p:sp>
          <p:nvSpPr>
            <p:cNvPr id="16" name="TextBox 15">
              <a:extLst>
                <a:ext uri="{FF2B5EF4-FFF2-40B4-BE49-F238E27FC236}">
                  <a16:creationId xmlns:a16="http://schemas.microsoft.com/office/drawing/2014/main" id="{46BB6C77-86D9-3D49-9DA0-6256DA37A648}"/>
                </a:ext>
              </a:extLst>
            </p:cNvPr>
            <p:cNvSpPr txBox="1"/>
            <p:nvPr/>
          </p:nvSpPr>
          <p:spPr>
            <a:xfrm>
              <a:off x="2745675" y="2076614"/>
              <a:ext cx="1100604" cy="2404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5B9BD5">
                      <a:lumMod val="50000"/>
                    </a:srgbClr>
                  </a:solidFill>
                  <a:effectLst/>
                  <a:uLnTx/>
                  <a:uFillTx/>
                  <a:latin typeface="SVN-Nexa Rush Script" panose="020B0606040200020203" pitchFamily="34" charset="0"/>
                  <a:ea typeface="微软雅黑"/>
                  <a:cs typeface="+mn-cs"/>
                </a:rPr>
                <a:t>Cảm</a:t>
              </a:r>
              <a:r>
                <a:rPr kumimoji="0" lang="en-US" sz="3600" b="1" i="0" u="none" strike="noStrike" kern="1200" cap="none" spc="0" normalizeH="0" baseline="0" noProof="0" dirty="0">
                  <a:ln>
                    <a:noFill/>
                  </a:ln>
                  <a:solidFill>
                    <a:srgbClr val="5B9BD5">
                      <a:lumMod val="50000"/>
                    </a:srgbClr>
                  </a:solidFill>
                  <a:effectLst/>
                  <a:uLnTx/>
                  <a:uFillTx/>
                  <a:latin typeface="SVN-Nexa Rush Script" panose="020B0606040200020203" pitchFamily="34" charset="0"/>
                  <a:ea typeface="微软雅黑"/>
                  <a:cs typeface="+mn-cs"/>
                </a:rPr>
                <a:t> </a:t>
              </a:r>
              <a:r>
                <a:rPr kumimoji="0" lang="en-US" sz="3600" b="1" i="0" u="none" strike="noStrike" kern="1200" cap="none" spc="0" normalizeH="0" baseline="0" noProof="0" dirty="0" err="1">
                  <a:ln>
                    <a:noFill/>
                  </a:ln>
                  <a:solidFill>
                    <a:srgbClr val="5B9BD5">
                      <a:lumMod val="50000"/>
                    </a:srgbClr>
                  </a:solidFill>
                  <a:effectLst/>
                  <a:uLnTx/>
                  <a:uFillTx/>
                  <a:latin typeface="SVN-Nexa Rush Script" panose="020B0606040200020203" pitchFamily="34" charset="0"/>
                  <a:ea typeface="微软雅黑"/>
                  <a:cs typeface="+mn-cs"/>
                </a:rPr>
                <a:t>hứng</a:t>
              </a:r>
              <a:r>
                <a:rPr kumimoji="0" lang="en-US" sz="3600" b="1" i="0" u="none" strike="noStrike" kern="1200" cap="none" spc="0" normalizeH="0" baseline="0" noProof="0" dirty="0">
                  <a:ln>
                    <a:noFill/>
                  </a:ln>
                  <a:solidFill>
                    <a:srgbClr val="5B9BD5">
                      <a:lumMod val="50000"/>
                    </a:srgbClr>
                  </a:solidFill>
                  <a:effectLst/>
                  <a:uLnTx/>
                  <a:uFillTx/>
                  <a:latin typeface="SVN-Nexa Rush Script" panose="020B0606040200020203" pitchFamily="34" charset="0"/>
                  <a:ea typeface="微软雅黑"/>
                  <a:cs typeface="+mn-cs"/>
                </a:rPr>
                <a:t> </a:t>
              </a:r>
              <a:r>
                <a:rPr kumimoji="0" lang="en-US" sz="3600" b="1" i="0" u="none" strike="noStrike" kern="1200" cap="none" spc="0" normalizeH="0" baseline="0" noProof="0" dirty="0" err="1">
                  <a:ln>
                    <a:noFill/>
                  </a:ln>
                  <a:solidFill>
                    <a:srgbClr val="5B9BD5">
                      <a:lumMod val="50000"/>
                    </a:srgbClr>
                  </a:solidFill>
                  <a:effectLst/>
                  <a:uLnTx/>
                  <a:uFillTx/>
                  <a:latin typeface="SVN-Nexa Rush Script" panose="020B0606040200020203" pitchFamily="34" charset="0"/>
                  <a:ea typeface="微软雅黑"/>
                  <a:cs typeface="+mn-cs"/>
                </a:rPr>
                <a:t>chủ</a:t>
              </a:r>
              <a:r>
                <a:rPr kumimoji="0" lang="en-US" sz="3600" b="1" i="0" u="none" strike="noStrike" kern="1200" cap="none" spc="0" normalizeH="0" baseline="0" noProof="0" dirty="0">
                  <a:ln>
                    <a:noFill/>
                  </a:ln>
                  <a:solidFill>
                    <a:srgbClr val="5B9BD5">
                      <a:lumMod val="50000"/>
                    </a:srgbClr>
                  </a:solidFill>
                  <a:effectLst/>
                  <a:uLnTx/>
                  <a:uFillTx/>
                  <a:latin typeface="SVN-Nexa Rush Script" panose="020B0606040200020203" pitchFamily="34" charset="0"/>
                  <a:ea typeface="微软雅黑"/>
                  <a:cs typeface="+mn-cs"/>
                </a:rPr>
                <a:t> </a:t>
              </a:r>
              <a:r>
                <a:rPr kumimoji="0" lang="en-US" sz="3600" b="1" i="0" u="none" strike="noStrike" kern="1200" cap="none" spc="0" normalizeH="0" baseline="0" noProof="0" dirty="0" err="1">
                  <a:ln>
                    <a:noFill/>
                  </a:ln>
                  <a:solidFill>
                    <a:srgbClr val="5B9BD5">
                      <a:lumMod val="50000"/>
                    </a:srgbClr>
                  </a:solidFill>
                  <a:effectLst/>
                  <a:uLnTx/>
                  <a:uFillTx/>
                  <a:latin typeface="SVN-Nexa Rush Script" panose="020B0606040200020203" pitchFamily="34" charset="0"/>
                  <a:ea typeface="微软雅黑"/>
                  <a:cs typeface="+mn-cs"/>
                </a:rPr>
                <a:t>đạo</a:t>
              </a:r>
              <a:endParaRPr kumimoji="0" lang="en-US" sz="3600" b="1" i="0" u="none" strike="noStrike" kern="1200" cap="none" spc="0" normalizeH="0" baseline="0" noProof="0" dirty="0">
                <a:ln>
                  <a:noFill/>
                </a:ln>
                <a:solidFill>
                  <a:srgbClr val="5B9BD5">
                    <a:lumMod val="50000"/>
                  </a:srgbClr>
                </a:solidFill>
                <a:effectLst/>
                <a:uLnTx/>
                <a:uFillTx/>
                <a:latin typeface="SVN-Nexa Rush Script" panose="020B0606040200020203" pitchFamily="34" charset="0"/>
                <a:ea typeface="微软雅黑"/>
                <a:cs typeface="+mn-cs"/>
              </a:endParaRPr>
            </a:p>
          </p:txBody>
        </p:sp>
      </p:grpSp>
      <p:sp>
        <p:nvSpPr>
          <p:cNvPr id="17" name="TextBox 16">
            <a:extLst>
              <a:ext uri="{FF2B5EF4-FFF2-40B4-BE49-F238E27FC236}">
                <a16:creationId xmlns:a16="http://schemas.microsoft.com/office/drawing/2014/main" id="{90F8019C-D47D-4349-A08F-4C84FF8E550E}"/>
              </a:ext>
            </a:extLst>
          </p:cNvPr>
          <p:cNvSpPr txBox="1"/>
          <p:nvPr/>
        </p:nvSpPr>
        <p:spPr>
          <a:xfrm>
            <a:off x="7330581" y="2207837"/>
            <a:ext cx="3730809" cy="31085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C000">
                    <a:lumMod val="75000"/>
                  </a:srgbClr>
                </a:solidFill>
                <a:effectLst/>
                <a:uLnTx/>
                <a:uFillTx/>
                <a:latin typeface="SVN-Nexa Rush Script" panose="020B0606040200020203" pitchFamily="34" charset="0"/>
                <a:ea typeface="微软雅黑"/>
                <a:cs typeface="+mn-cs"/>
              </a:rPr>
              <a:t>Cảm hứng chủ đạo là niềm nhớ thương da diết, mãnh liệt, niềm khao khát tự do của một thanh niên trẻ tuổi trong những tháng ngày bị giam cầm, tách biệt với thế giới bên ngoài.</a:t>
            </a:r>
            <a:endParaRPr kumimoji="0" lang="en-US" sz="2800" b="0" i="0" u="none" strike="noStrike" kern="1200" cap="none" spc="0" normalizeH="0" baseline="0" noProof="0" dirty="0">
              <a:ln>
                <a:noFill/>
              </a:ln>
              <a:solidFill>
                <a:srgbClr val="FFC000">
                  <a:lumMod val="75000"/>
                </a:srgbClr>
              </a:solidFill>
              <a:effectLst/>
              <a:uLnTx/>
              <a:uFillTx/>
              <a:latin typeface="SVN-Nexa Rush Script" panose="020B0606040200020203" pitchFamily="34" charset="0"/>
              <a:ea typeface="微软雅黑"/>
              <a:cs typeface="+mn-cs"/>
            </a:endParaRPr>
          </a:p>
        </p:txBody>
      </p:sp>
      <p:sp>
        <p:nvSpPr>
          <p:cNvPr id="18" name="Pentagon 17">
            <a:extLst>
              <a:ext uri="{FF2B5EF4-FFF2-40B4-BE49-F238E27FC236}">
                <a16:creationId xmlns:a16="http://schemas.microsoft.com/office/drawing/2014/main" id="{BB42B737-52D1-2244-9F25-F2750C2D975D}"/>
              </a:ext>
            </a:extLst>
          </p:cNvPr>
          <p:cNvSpPr/>
          <p:nvPr/>
        </p:nvSpPr>
        <p:spPr>
          <a:xfrm>
            <a:off x="914400" y="1463040"/>
            <a:ext cx="6000434" cy="4297679"/>
          </a:xfrm>
          <a:prstGeom prst="homePlate">
            <a:avLst/>
          </a:prstGeom>
        </p:spPr>
        <p:style>
          <a:lnRef idx="2">
            <a:schemeClr val="accent1"/>
          </a:lnRef>
          <a:fillRef idx="1">
            <a:schemeClr val="lt1"/>
          </a:fillRef>
          <a:effectRef idx="0">
            <a:schemeClr val="accent1"/>
          </a:effectRef>
          <a:fontRef idx="minor">
            <a:schemeClr val="dk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Điệp từ, điệp ngữ thể hiện trực tiếp nỗi nhớ</a:t>
            </a:r>
            <a:r>
              <a:rPr kumimoji="0" lang="vi-VN" sz="2400" b="0" i="1"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(đâu, gì, sâu, ôi, …)</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Hình ảnh quê hương con người hiện lên trong tâm trí</a:t>
            </a:r>
            <a:r>
              <a:rPr kumimoji="0" lang="vi-VN" sz="2400" b="0" i="1"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vi-VN" sz="2400" b="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Giọng thơ tha thiết.</a:t>
            </a:r>
            <a:endParaRPr kumimoji="0" lang="en-US" sz="2400" b="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9" name="矩形 4">
            <a:extLst>
              <a:ext uri="{FF2B5EF4-FFF2-40B4-BE49-F238E27FC236}">
                <a16:creationId xmlns:a16="http://schemas.microsoft.com/office/drawing/2014/main" id="{3B5238D2-8B8D-F64D-BF28-B322CE4AF479}"/>
              </a:ext>
            </a:extLst>
          </p:cNvPr>
          <p:cNvSpPr/>
          <p:nvPr/>
        </p:nvSpPr>
        <p:spPr>
          <a:xfrm>
            <a:off x="840275" y="-135008"/>
            <a:ext cx="5821781" cy="769441"/>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FFC000">
                    <a:lumMod val="50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rPr>
              <a:t>III. Suy ngẫm và phản hồi</a:t>
            </a:r>
          </a:p>
        </p:txBody>
      </p:sp>
    </p:spTree>
    <p:extLst>
      <p:ext uri="{BB962C8B-B14F-4D97-AF65-F5344CB8AC3E}">
        <p14:creationId xmlns:p14="http://schemas.microsoft.com/office/powerpoint/2010/main" val="20307091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Effect transition="in" filter="fade">
                                      <p:cBhvr>
                                        <p:cTn id="14" dur="1000"/>
                                        <p:tgtEl>
                                          <p:spTgt spid="5"/>
                                        </p:tgtEl>
                                      </p:cBhvr>
                                    </p:animEffect>
                                  </p:childTnLst>
                                </p:cTn>
                              </p:par>
                            </p:childTnLst>
                          </p:cTn>
                        </p:par>
                        <p:par>
                          <p:cTn id="15" fill="hold">
                            <p:stCondLst>
                              <p:cond delay="1000"/>
                            </p:stCondLst>
                            <p:childTnLst>
                              <p:par>
                                <p:cTn id="16" presetID="55"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strVal val="#ppt_w*0.70"/>
                                          </p:val>
                                        </p:tav>
                                        <p:tav tm="100000">
                                          <p:val>
                                            <p:strVal val="#ppt_w"/>
                                          </p:val>
                                        </p:tav>
                                      </p:tavLst>
                                    </p:anim>
                                    <p:anim calcmode="lin" valueType="num">
                                      <p:cBhvr>
                                        <p:cTn id="19" dur="1000" fill="hold"/>
                                        <p:tgtEl>
                                          <p:spTgt spid="7"/>
                                        </p:tgtEl>
                                        <p:attrNameLst>
                                          <p:attrName>ppt_h</p:attrName>
                                        </p:attrNameLst>
                                      </p:cBhvr>
                                      <p:tavLst>
                                        <p:tav tm="0">
                                          <p:val>
                                            <p:strVal val="#ppt_h"/>
                                          </p:val>
                                        </p:tav>
                                        <p:tav tm="100000">
                                          <p:val>
                                            <p:strVal val="#ppt_h"/>
                                          </p:val>
                                        </p:tav>
                                      </p:tavLst>
                                    </p:anim>
                                    <p:animEffect transition="in" filter="fade">
                                      <p:cBhvr>
                                        <p:cTn id="20" dur="1000"/>
                                        <p:tgtEl>
                                          <p:spTgt spid="7"/>
                                        </p:tgtEl>
                                      </p:cBhvr>
                                    </p:animEffect>
                                  </p:childTnLst>
                                </p:cTn>
                              </p:par>
                              <p:par>
                                <p:cTn id="21" presetID="55"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strVal val="#ppt_w*0.70"/>
                                          </p:val>
                                        </p:tav>
                                        <p:tav tm="100000">
                                          <p:val>
                                            <p:strVal val="#ppt_w"/>
                                          </p:val>
                                        </p:tav>
                                      </p:tavLst>
                                    </p:anim>
                                    <p:anim calcmode="lin" valueType="num">
                                      <p:cBhvr>
                                        <p:cTn id="24" dur="1000" fill="hold"/>
                                        <p:tgtEl>
                                          <p:spTgt spid="9"/>
                                        </p:tgtEl>
                                        <p:attrNameLst>
                                          <p:attrName>ppt_h</p:attrName>
                                        </p:attrNameLst>
                                      </p:cBhvr>
                                      <p:tavLst>
                                        <p:tav tm="0">
                                          <p:val>
                                            <p:strVal val="#ppt_h"/>
                                          </p:val>
                                        </p:tav>
                                        <p:tav tm="100000">
                                          <p:val>
                                            <p:strVal val="#ppt_h"/>
                                          </p:val>
                                        </p:tav>
                                      </p:tavLst>
                                    </p:anim>
                                    <p:animEffect transition="in" filter="fade">
                                      <p:cBhvr>
                                        <p:cTn id="25" dur="1000"/>
                                        <p:tgtEl>
                                          <p:spTgt spid="9"/>
                                        </p:tgtEl>
                                      </p:cBhvr>
                                    </p:animEffect>
                                  </p:childTnLst>
                                </p:cTn>
                              </p:par>
                            </p:childTnLst>
                          </p:cTn>
                        </p:par>
                        <p:par>
                          <p:cTn id="26" fill="hold">
                            <p:stCondLst>
                              <p:cond delay="2000"/>
                            </p:stCondLst>
                            <p:childTnLst>
                              <p:par>
                                <p:cTn id="27" presetID="55"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1000" fill="hold"/>
                                        <p:tgtEl>
                                          <p:spTgt spid="8"/>
                                        </p:tgtEl>
                                        <p:attrNameLst>
                                          <p:attrName>ppt_w</p:attrName>
                                        </p:attrNameLst>
                                      </p:cBhvr>
                                      <p:tavLst>
                                        <p:tav tm="0">
                                          <p:val>
                                            <p:strVal val="#ppt_w*0.70"/>
                                          </p:val>
                                        </p:tav>
                                        <p:tav tm="100000">
                                          <p:val>
                                            <p:strVal val="#ppt_w"/>
                                          </p:val>
                                        </p:tav>
                                      </p:tavLst>
                                    </p:anim>
                                    <p:anim calcmode="lin" valueType="num">
                                      <p:cBhvr>
                                        <p:cTn id="30" dur="1000" fill="hold"/>
                                        <p:tgtEl>
                                          <p:spTgt spid="8"/>
                                        </p:tgtEl>
                                        <p:attrNameLst>
                                          <p:attrName>ppt_h</p:attrName>
                                        </p:attrNameLst>
                                      </p:cBhvr>
                                      <p:tavLst>
                                        <p:tav tm="0">
                                          <p:val>
                                            <p:strVal val="#ppt_h"/>
                                          </p:val>
                                        </p:tav>
                                        <p:tav tm="100000">
                                          <p:val>
                                            <p:strVal val="#ppt_h"/>
                                          </p:val>
                                        </p:tav>
                                      </p:tavLst>
                                    </p:anim>
                                    <p:animEffect transition="in" filter="fade">
                                      <p:cBhvr>
                                        <p:cTn id="31" dur="1000"/>
                                        <p:tgtEl>
                                          <p:spTgt spid="8"/>
                                        </p:tgtEl>
                                      </p:cBhvr>
                                    </p:animEffect>
                                  </p:childTnLst>
                                </p:cTn>
                              </p:par>
                              <p:par>
                                <p:cTn id="32" presetID="31" presetClass="entr" presetSubtype="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1000" fill="hold"/>
                                        <p:tgtEl>
                                          <p:spTgt spid="11"/>
                                        </p:tgtEl>
                                        <p:attrNameLst>
                                          <p:attrName>ppt_w</p:attrName>
                                        </p:attrNameLst>
                                      </p:cBhvr>
                                      <p:tavLst>
                                        <p:tav tm="0">
                                          <p:val>
                                            <p:fltVal val="0"/>
                                          </p:val>
                                        </p:tav>
                                        <p:tav tm="100000">
                                          <p:val>
                                            <p:strVal val="#ppt_w"/>
                                          </p:val>
                                        </p:tav>
                                      </p:tavLst>
                                    </p:anim>
                                    <p:anim calcmode="lin" valueType="num">
                                      <p:cBhvr>
                                        <p:cTn id="35" dur="1000" fill="hold"/>
                                        <p:tgtEl>
                                          <p:spTgt spid="11"/>
                                        </p:tgtEl>
                                        <p:attrNameLst>
                                          <p:attrName>ppt_h</p:attrName>
                                        </p:attrNameLst>
                                      </p:cBhvr>
                                      <p:tavLst>
                                        <p:tav tm="0">
                                          <p:val>
                                            <p:fltVal val="0"/>
                                          </p:val>
                                        </p:tav>
                                        <p:tav tm="100000">
                                          <p:val>
                                            <p:strVal val="#ppt_h"/>
                                          </p:val>
                                        </p:tav>
                                      </p:tavLst>
                                    </p:anim>
                                    <p:anim calcmode="lin" valueType="num">
                                      <p:cBhvr>
                                        <p:cTn id="36" dur="1000" fill="hold"/>
                                        <p:tgtEl>
                                          <p:spTgt spid="11"/>
                                        </p:tgtEl>
                                        <p:attrNameLst>
                                          <p:attrName>style.rotation</p:attrName>
                                        </p:attrNameLst>
                                      </p:cBhvr>
                                      <p:tavLst>
                                        <p:tav tm="0">
                                          <p:val>
                                            <p:fltVal val="90"/>
                                          </p:val>
                                        </p:tav>
                                        <p:tav tm="100000">
                                          <p:val>
                                            <p:fltVal val="0"/>
                                          </p:val>
                                        </p:tav>
                                      </p:tavLst>
                                    </p:anim>
                                    <p:animEffect transition="in" filter="fade">
                                      <p:cBhvr>
                                        <p:cTn id="37" dur="1000"/>
                                        <p:tgtEl>
                                          <p:spTgt spid="11"/>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ppt_w</p:attrName>
                                        </p:attrNameLst>
                                      </p:cBhvr>
                                      <p:tavLst>
                                        <p:tav tm="0">
                                          <p:val>
                                            <p:fltVal val="0"/>
                                          </p:val>
                                        </p:tav>
                                        <p:tav tm="100000">
                                          <p:val>
                                            <p:strVal val="#ppt_w"/>
                                          </p:val>
                                        </p:tav>
                                      </p:tavLst>
                                    </p:anim>
                                    <p:anim calcmode="lin" valueType="num">
                                      <p:cBhvr>
                                        <p:cTn id="41" dur="500" fill="hold"/>
                                        <p:tgtEl>
                                          <p:spTgt spid="13"/>
                                        </p:tgtEl>
                                        <p:attrNameLst>
                                          <p:attrName>ppt_h</p:attrName>
                                        </p:attrNameLst>
                                      </p:cBhvr>
                                      <p:tavLst>
                                        <p:tav tm="0">
                                          <p:val>
                                            <p:fltVal val="0"/>
                                          </p:val>
                                        </p:tav>
                                        <p:tav tm="100000">
                                          <p:val>
                                            <p:strVal val="#ppt_h"/>
                                          </p:val>
                                        </p:tav>
                                      </p:tavLst>
                                    </p:anim>
                                    <p:animEffect transition="in" filter="fade">
                                      <p:cBhvr>
                                        <p:cTn id="42" dur="500"/>
                                        <p:tgtEl>
                                          <p:spTgt spid="13"/>
                                        </p:tgtEl>
                                      </p:cBhvr>
                                    </p:animEffect>
                                  </p:childTnLst>
                                </p:cTn>
                              </p:par>
                              <p:par>
                                <p:cTn id="43" presetID="56" presetClass="entr" presetSubtype="0" fill="hold" grpId="0" nodeType="withEffect">
                                  <p:stCondLst>
                                    <p:cond delay="0"/>
                                  </p:stCondLst>
                                  <p:iterate type="lt">
                                    <p:tmPct val="10000"/>
                                  </p:iterate>
                                  <p:childTnLst>
                                    <p:set>
                                      <p:cBhvr>
                                        <p:cTn id="44" dur="1" fill="hold">
                                          <p:stCondLst>
                                            <p:cond delay="0"/>
                                          </p:stCondLst>
                                        </p:cTn>
                                        <p:tgtEl>
                                          <p:spTgt spid="12"/>
                                        </p:tgtEl>
                                        <p:attrNameLst>
                                          <p:attrName>style.visibility</p:attrName>
                                        </p:attrNameLst>
                                      </p:cBhvr>
                                      <p:to>
                                        <p:strVal val="visible"/>
                                      </p:to>
                                    </p:set>
                                    <p:anim by="(-#ppt_w*2)" calcmode="lin" valueType="num">
                                      <p:cBhvr rctx="PPT">
                                        <p:cTn id="45" dur="500" autoRev="1" fill="hold">
                                          <p:stCondLst>
                                            <p:cond delay="0"/>
                                          </p:stCondLst>
                                        </p:cTn>
                                        <p:tgtEl>
                                          <p:spTgt spid="12"/>
                                        </p:tgtEl>
                                        <p:attrNameLst>
                                          <p:attrName>ppt_w</p:attrName>
                                        </p:attrNameLst>
                                      </p:cBhvr>
                                    </p:anim>
                                    <p:anim by="(#ppt_w*0.50)" calcmode="lin" valueType="num">
                                      <p:cBhvr>
                                        <p:cTn id="46" dur="500" decel="50000" autoRev="1" fill="hold">
                                          <p:stCondLst>
                                            <p:cond delay="0"/>
                                          </p:stCondLst>
                                        </p:cTn>
                                        <p:tgtEl>
                                          <p:spTgt spid="12"/>
                                        </p:tgtEl>
                                        <p:attrNameLst>
                                          <p:attrName>ppt_x</p:attrName>
                                        </p:attrNameLst>
                                      </p:cBhvr>
                                    </p:anim>
                                    <p:anim from="(-#ppt_h/2)" to="(#ppt_y)" calcmode="lin" valueType="num">
                                      <p:cBhvr>
                                        <p:cTn id="47" dur="1000" fill="hold">
                                          <p:stCondLst>
                                            <p:cond delay="0"/>
                                          </p:stCondLst>
                                        </p:cTn>
                                        <p:tgtEl>
                                          <p:spTgt spid="12"/>
                                        </p:tgtEl>
                                        <p:attrNameLst>
                                          <p:attrName>ppt_y</p:attrName>
                                        </p:attrNameLst>
                                      </p:cBhvr>
                                    </p:anim>
                                    <p:animRot by="21600000">
                                      <p:cBhvr>
                                        <p:cTn id="48" dur="1000" fill="hold">
                                          <p:stCondLst>
                                            <p:cond delay="0"/>
                                          </p:stCondLst>
                                        </p:cTn>
                                        <p:tgtEl>
                                          <p:spTgt spid="12"/>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55" presetClass="exit" presetSubtype="0" fill="hold" grpId="1" nodeType="clickEffect">
                                  <p:stCondLst>
                                    <p:cond delay="0"/>
                                  </p:stCondLst>
                                  <p:childTnLst>
                                    <p:anim calcmode="lin" valueType="num">
                                      <p:cBhvr>
                                        <p:cTn id="52" dur="1000"/>
                                        <p:tgtEl>
                                          <p:spTgt spid="7"/>
                                        </p:tgtEl>
                                        <p:attrNameLst>
                                          <p:attrName>ppt_w</p:attrName>
                                        </p:attrNameLst>
                                      </p:cBhvr>
                                      <p:tavLst>
                                        <p:tav tm="0">
                                          <p:val>
                                            <p:strVal val="ppt_w"/>
                                          </p:val>
                                        </p:tav>
                                        <p:tav tm="100000">
                                          <p:val>
                                            <p:strVal val="ppt_w*0.70"/>
                                          </p:val>
                                        </p:tav>
                                      </p:tavLst>
                                    </p:anim>
                                    <p:anim calcmode="lin" valueType="num">
                                      <p:cBhvr>
                                        <p:cTn id="53" dur="1000"/>
                                        <p:tgtEl>
                                          <p:spTgt spid="7"/>
                                        </p:tgtEl>
                                        <p:attrNameLst>
                                          <p:attrName>ppt_h</p:attrName>
                                        </p:attrNameLst>
                                      </p:cBhvr>
                                      <p:tavLst>
                                        <p:tav tm="0">
                                          <p:val>
                                            <p:strVal val="ppt_h"/>
                                          </p:val>
                                        </p:tav>
                                        <p:tav tm="100000">
                                          <p:val>
                                            <p:strVal val="ppt_h"/>
                                          </p:val>
                                        </p:tav>
                                      </p:tavLst>
                                    </p:anim>
                                    <p:animEffect transition="out" filter="fade">
                                      <p:cBhvr>
                                        <p:cTn id="54" dur="1000"/>
                                        <p:tgtEl>
                                          <p:spTgt spid="7"/>
                                        </p:tgtEl>
                                      </p:cBhvr>
                                    </p:animEffect>
                                    <p:set>
                                      <p:cBhvr>
                                        <p:cTn id="55" dur="1" fill="hold">
                                          <p:stCondLst>
                                            <p:cond delay="999"/>
                                          </p:stCondLst>
                                        </p:cTn>
                                        <p:tgtEl>
                                          <p:spTgt spid="7"/>
                                        </p:tgtEl>
                                        <p:attrNameLst>
                                          <p:attrName>style.visibility</p:attrName>
                                        </p:attrNameLst>
                                      </p:cBhvr>
                                      <p:to>
                                        <p:strVal val="hidden"/>
                                      </p:to>
                                    </p:set>
                                  </p:childTnLst>
                                </p:cTn>
                              </p:par>
                              <p:par>
                                <p:cTn id="56" presetID="55" presetClass="exit" presetSubtype="0" fill="hold" nodeType="withEffect">
                                  <p:stCondLst>
                                    <p:cond delay="0"/>
                                  </p:stCondLst>
                                  <p:childTnLst>
                                    <p:anim calcmode="lin" valueType="num">
                                      <p:cBhvr>
                                        <p:cTn id="57" dur="1000"/>
                                        <p:tgtEl>
                                          <p:spTgt spid="9"/>
                                        </p:tgtEl>
                                        <p:attrNameLst>
                                          <p:attrName>ppt_w</p:attrName>
                                        </p:attrNameLst>
                                      </p:cBhvr>
                                      <p:tavLst>
                                        <p:tav tm="0">
                                          <p:val>
                                            <p:strVal val="ppt_w"/>
                                          </p:val>
                                        </p:tav>
                                        <p:tav tm="100000">
                                          <p:val>
                                            <p:strVal val="ppt_w*0.70"/>
                                          </p:val>
                                        </p:tav>
                                      </p:tavLst>
                                    </p:anim>
                                    <p:anim calcmode="lin" valueType="num">
                                      <p:cBhvr>
                                        <p:cTn id="58" dur="1000"/>
                                        <p:tgtEl>
                                          <p:spTgt spid="9"/>
                                        </p:tgtEl>
                                        <p:attrNameLst>
                                          <p:attrName>ppt_h</p:attrName>
                                        </p:attrNameLst>
                                      </p:cBhvr>
                                      <p:tavLst>
                                        <p:tav tm="0">
                                          <p:val>
                                            <p:strVal val="ppt_h"/>
                                          </p:val>
                                        </p:tav>
                                        <p:tav tm="100000">
                                          <p:val>
                                            <p:strVal val="ppt_h"/>
                                          </p:val>
                                        </p:tav>
                                      </p:tavLst>
                                    </p:anim>
                                    <p:animEffect transition="out" filter="fade">
                                      <p:cBhvr>
                                        <p:cTn id="59" dur="1000"/>
                                        <p:tgtEl>
                                          <p:spTgt spid="9"/>
                                        </p:tgtEl>
                                      </p:cBhvr>
                                    </p:animEffect>
                                    <p:set>
                                      <p:cBhvr>
                                        <p:cTn id="60" dur="1" fill="hold">
                                          <p:stCondLst>
                                            <p:cond delay="999"/>
                                          </p:stCondLst>
                                        </p:cTn>
                                        <p:tgtEl>
                                          <p:spTgt spid="9"/>
                                        </p:tgtEl>
                                        <p:attrNameLst>
                                          <p:attrName>style.visibility</p:attrName>
                                        </p:attrNameLst>
                                      </p:cBhvr>
                                      <p:to>
                                        <p:strVal val="hidden"/>
                                      </p:to>
                                    </p:set>
                                  </p:childTnLst>
                                </p:cTn>
                              </p:par>
                              <p:par>
                                <p:cTn id="61" presetID="55" presetClass="exit" presetSubtype="0" fill="hold" grpId="1" nodeType="withEffect">
                                  <p:stCondLst>
                                    <p:cond delay="0"/>
                                  </p:stCondLst>
                                  <p:childTnLst>
                                    <p:anim calcmode="lin" valueType="num">
                                      <p:cBhvr>
                                        <p:cTn id="62" dur="1000"/>
                                        <p:tgtEl>
                                          <p:spTgt spid="8"/>
                                        </p:tgtEl>
                                        <p:attrNameLst>
                                          <p:attrName>ppt_w</p:attrName>
                                        </p:attrNameLst>
                                      </p:cBhvr>
                                      <p:tavLst>
                                        <p:tav tm="0">
                                          <p:val>
                                            <p:strVal val="ppt_w"/>
                                          </p:val>
                                        </p:tav>
                                        <p:tav tm="100000">
                                          <p:val>
                                            <p:strVal val="ppt_w*0.70"/>
                                          </p:val>
                                        </p:tav>
                                      </p:tavLst>
                                    </p:anim>
                                    <p:anim calcmode="lin" valueType="num">
                                      <p:cBhvr>
                                        <p:cTn id="63" dur="1000"/>
                                        <p:tgtEl>
                                          <p:spTgt spid="8"/>
                                        </p:tgtEl>
                                        <p:attrNameLst>
                                          <p:attrName>ppt_h</p:attrName>
                                        </p:attrNameLst>
                                      </p:cBhvr>
                                      <p:tavLst>
                                        <p:tav tm="0">
                                          <p:val>
                                            <p:strVal val="ppt_h"/>
                                          </p:val>
                                        </p:tav>
                                        <p:tav tm="100000">
                                          <p:val>
                                            <p:strVal val="ppt_h"/>
                                          </p:val>
                                        </p:tav>
                                      </p:tavLst>
                                    </p:anim>
                                    <p:animEffect transition="out" filter="fade">
                                      <p:cBhvr>
                                        <p:cTn id="64" dur="1000"/>
                                        <p:tgtEl>
                                          <p:spTgt spid="8"/>
                                        </p:tgtEl>
                                      </p:cBhvr>
                                    </p:animEffect>
                                    <p:set>
                                      <p:cBhvr>
                                        <p:cTn id="65" dur="1" fill="hold">
                                          <p:stCondLst>
                                            <p:cond delay="999"/>
                                          </p:stCondLst>
                                        </p:cTn>
                                        <p:tgtEl>
                                          <p:spTgt spid="8"/>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55" presetClass="entr" presetSubtype="0" fill="hold" nodeType="clickEffect">
                                  <p:stCondLst>
                                    <p:cond delay="0"/>
                                  </p:stCondLst>
                                  <p:childTnLst>
                                    <p:set>
                                      <p:cBhvr>
                                        <p:cTn id="69" dur="1" fill="hold">
                                          <p:stCondLst>
                                            <p:cond delay="0"/>
                                          </p:stCondLst>
                                        </p:cTn>
                                        <p:tgtEl>
                                          <p:spTgt spid="14"/>
                                        </p:tgtEl>
                                        <p:attrNameLst>
                                          <p:attrName>style.visibility</p:attrName>
                                        </p:attrNameLst>
                                      </p:cBhvr>
                                      <p:to>
                                        <p:strVal val="visible"/>
                                      </p:to>
                                    </p:set>
                                    <p:anim calcmode="lin" valueType="num">
                                      <p:cBhvr>
                                        <p:cTn id="70" dur="1000" fill="hold"/>
                                        <p:tgtEl>
                                          <p:spTgt spid="14"/>
                                        </p:tgtEl>
                                        <p:attrNameLst>
                                          <p:attrName>ppt_w</p:attrName>
                                        </p:attrNameLst>
                                      </p:cBhvr>
                                      <p:tavLst>
                                        <p:tav tm="0">
                                          <p:val>
                                            <p:strVal val="#ppt_w*0.70"/>
                                          </p:val>
                                        </p:tav>
                                        <p:tav tm="100000">
                                          <p:val>
                                            <p:strVal val="#ppt_w"/>
                                          </p:val>
                                        </p:tav>
                                      </p:tavLst>
                                    </p:anim>
                                    <p:anim calcmode="lin" valueType="num">
                                      <p:cBhvr>
                                        <p:cTn id="71" dur="1000" fill="hold"/>
                                        <p:tgtEl>
                                          <p:spTgt spid="14"/>
                                        </p:tgtEl>
                                        <p:attrNameLst>
                                          <p:attrName>ppt_h</p:attrName>
                                        </p:attrNameLst>
                                      </p:cBhvr>
                                      <p:tavLst>
                                        <p:tav tm="0">
                                          <p:val>
                                            <p:strVal val="#ppt_h"/>
                                          </p:val>
                                        </p:tav>
                                        <p:tav tm="100000">
                                          <p:val>
                                            <p:strVal val="#ppt_h"/>
                                          </p:val>
                                        </p:tav>
                                      </p:tavLst>
                                    </p:anim>
                                    <p:animEffect transition="in" filter="fade">
                                      <p:cBhvr>
                                        <p:cTn id="72" dur="1000"/>
                                        <p:tgtEl>
                                          <p:spTgt spid="14"/>
                                        </p:tgtEl>
                                      </p:cBhvr>
                                    </p:animEffect>
                                  </p:childTnLst>
                                </p:cTn>
                              </p:par>
                              <p:par>
                                <p:cTn id="73" presetID="55" presetClass="entr" presetSubtype="0" fill="hold" grpId="0" nodeType="withEffect">
                                  <p:stCondLst>
                                    <p:cond delay="0"/>
                                  </p:stCondLst>
                                  <p:childTnLst>
                                    <p:set>
                                      <p:cBhvr>
                                        <p:cTn id="74" dur="1" fill="hold">
                                          <p:stCondLst>
                                            <p:cond delay="0"/>
                                          </p:stCondLst>
                                        </p:cTn>
                                        <p:tgtEl>
                                          <p:spTgt spid="17"/>
                                        </p:tgtEl>
                                        <p:attrNameLst>
                                          <p:attrName>style.visibility</p:attrName>
                                        </p:attrNameLst>
                                      </p:cBhvr>
                                      <p:to>
                                        <p:strVal val="visible"/>
                                      </p:to>
                                    </p:set>
                                    <p:anim calcmode="lin" valueType="num">
                                      <p:cBhvr>
                                        <p:cTn id="75" dur="1000" fill="hold"/>
                                        <p:tgtEl>
                                          <p:spTgt spid="17"/>
                                        </p:tgtEl>
                                        <p:attrNameLst>
                                          <p:attrName>ppt_w</p:attrName>
                                        </p:attrNameLst>
                                      </p:cBhvr>
                                      <p:tavLst>
                                        <p:tav tm="0">
                                          <p:val>
                                            <p:strVal val="#ppt_w*0.70"/>
                                          </p:val>
                                        </p:tav>
                                        <p:tav tm="100000">
                                          <p:val>
                                            <p:strVal val="#ppt_w"/>
                                          </p:val>
                                        </p:tav>
                                      </p:tavLst>
                                    </p:anim>
                                    <p:anim calcmode="lin" valueType="num">
                                      <p:cBhvr>
                                        <p:cTn id="76" dur="1000" fill="hold"/>
                                        <p:tgtEl>
                                          <p:spTgt spid="17"/>
                                        </p:tgtEl>
                                        <p:attrNameLst>
                                          <p:attrName>ppt_h</p:attrName>
                                        </p:attrNameLst>
                                      </p:cBhvr>
                                      <p:tavLst>
                                        <p:tav tm="0">
                                          <p:val>
                                            <p:strVal val="#ppt_h"/>
                                          </p:val>
                                        </p:tav>
                                        <p:tav tm="100000">
                                          <p:val>
                                            <p:strVal val="#ppt_h"/>
                                          </p:val>
                                        </p:tav>
                                      </p:tavLst>
                                    </p:anim>
                                    <p:animEffect transition="in" filter="fade">
                                      <p:cBhvr>
                                        <p:cTn id="77" dur="1000"/>
                                        <p:tgtEl>
                                          <p:spTgt spid="17"/>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18"/>
                                        </p:tgtEl>
                                        <p:attrNameLst>
                                          <p:attrName>style.visibility</p:attrName>
                                        </p:attrNameLst>
                                      </p:cBhvr>
                                      <p:to>
                                        <p:strVal val="visible"/>
                                      </p:to>
                                    </p:set>
                                    <p:animEffect transition="in" filter="wipe(left)">
                                      <p:cBhvr>
                                        <p:cTn id="8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7" grpId="1" animBg="1"/>
      <p:bldP spid="8" grpId="0"/>
      <p:bldP spid="8" grpId="1"/>
      <p:bldP spid="12" grpId="0"/>
      <p:bldP spid="13" grpId="0"/>
      <p:bldP spid="17" grpId="0"/>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B565DE-D96A-D741-BD16-CC2BB439C731}"/>
              </a:ext>
            </a:extLst>
          </p:cNvPr>
          <p:cNvPicPr>
            <a:picLocks noChangeAspect="1"/>
          </p:cNvPicPr>
          <p:nvPr/>
        </p:nvPicPr>
        <p:blipFill rotWithShape="1">
          <a:blip r:embed="rId3">
            <a:extLst>
              <a:ext uri="{28A0092B-C50C-407E-A947-70E740481C1C}">
                <a14:useLocalDpi xmlns:a14="http://schemas.microsoft.com/office/drawing/2010/main" val="0"/>
              </a:ext>
            </a:extLst>
          </a:blip>
          <a:srcRect t="2542" b="16424"/>
          <a:stretch/>
        </p:blipFill>
        <p:spPr>
          <a:xfrm>
            <a:off x="0" y="2277144"/>
            <a:ext cx="12192000" cy="4591957"/>
          </a:xfrm>
          <a:prstGeom prst="rect">
            <a:avLst/>
          </a:prstGeom>
        </p:spPr>
      </p:pic>
      <p:sp>
        <p:nvSpPr>
          <p:cNvPr id="4" name="îsḷîḑê">
            <a:extLst>
              <a:ext uri="{FF2B5EF4-FFF2-40B4-BE49-F238E27FC236}">
                <a16:creationId xmlns:a16="http://schemas.microsoft.com/office/drawing/2014/main" id="{2ED9B5CB-BF36-5645-B993-CB1549B3AC2C}"/>
              </a:ext>
            </a:extLst>
          </p:cNvPr>
          <p:cNvSpPr/>
          <p:nvPr/>
        </p:nvSpPr>
        <p:spPr>
          <a:xfrm>
            <a:off x="981612" y="786439"/>
            <a:ext cx="670004" cy="670004"/>
          </a:xfrm>
          <a:prstGeom prst="roundRect">
            <a:avLst/>
          </a:prstGeom>
          <a:ln/>
        </p:spPr>
        <p:style>
          <a:lnRef idx="0">
            <a:schemeClr val="accent4"/>
          </a:lnRef>
          <a:fillRef idx="3">
            <a:schemeClr val="accent4"/>
          </a:fillRef>
          <a:effectRef idx="3">
            <a:schemeClr val="accent4"/>
          </a:effectRef>
          <a:fontRef idx="minor">
            <a:schemeClr val="lt1"/>
          </a:fontRef>
        </p:style>
        <p:txBody>
          <a:bodyPr wrap="square" lIns="91440" tIns="45720" rIns="91440" bIns="45720" anchor="ct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SVN-Bear" panose="02040603050506020204" pitchFamily="18" charset="0"/>
                <a:ea typeface="微软雅黑"/>
                <a:cs typeface="+mn-ea"/>
                <a:sym typeface="+mn-lt"/>
              </a:rPr>
              <a:t>2</a:t>
            </a:r>
            <a:endParaRPr kumimoji="0" lang="en-US" sz="3600" b="1" i="0" u="none" strike="noStrike" kern="1200" cap="none" spc="0" normalizeH="0" baseline="0" noProof="0" dirty="0">
              <a:ln>
                <a:noFill/>
              </a:ln>
              <a:solidFill>
                <a:prstClr val="black"/>
              </a:solidFill>
              <a:effectLst/>
              <a:uLnTx/>
              <a:uFillTx/>
              <a:latin typeface="SVN-Bear" panose="02040603050506020204" pitchFamily="18" charset="0"/>
              <a:ea typeface="微软雅黑"/>
              <a:cs typeface="+mn-ea"/>
              <a:sym typeface="+mn-lt"/>
            </a:endParaRPr>
          </a:p>
        </p:txBody>
      </p:sp>
      <p:sp>
        <p:nvSpPr>
          <p:cNvPr id="5" name="îsḷîḑê">
            <a:extLst>
              <a:ext uri="{FF2B5EF4-FFF2-40B4-BE49-F238E27FC236}">
                <a16:creationId xmlns:a16="http://schemas.microsoft.com/office/drawing/2014/main" id="{97F9D752-62F1-724B-B46C-131915967E89}"/>
              </a:ext>
            </a:extLst>
          </p:cNvPr>
          <p:cNvSpPr/>
          <p:nvPr/>
        </p:nvSpPr>
        <p:spPr>
          <a:xfrm>
            <a:off x="1655552" y="773378"/>
            <a:ext cx="4440448" cy="670004"/>
          </a:xfrm>
          <a:prstGeom prst="roundRect">
            <a:avLst/>
          </a:prstGeom>
          <a:ln/>
        </p:spPr>
        <p:style>
          <a:lnRef idx="0">
            <a:schemeClr val="accent4"/>
          </a:lnRef>
          <a:fillRef idx="3">
            <a:schemeClr val="accent4"/>
          </a:fillRef>
          <a:effectRef idx="3">
            <a:schemeClr val="accent4"/>
          </a:effectRef>
          <a:fontRef idx="minor">
            <a:schemeClr val="lt1"/>
          </a:fontRef>
        </p:style>
        <p:txBody>
          <a:bodyPr wrap="square" lIns="91440" tIns="45720" rIns="91440" bIns="4572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SVN-Bear" panose="02040603050506020204" pitchFamily="18" charset="0"/>
                <a:ea typeface="微软雅黑"/>
                <a:cs typeface="+mn-ea"/>
                <a:sym typeface="+mn-lt"/>
              </a:rPr>
              <a:t>Chủ</a:t>
            </a:r>
            <a:r>
              <a:rPr kumimoji="0" lang="en-US" sz="3200" b="1" i="0" u="none" strike="noStrike" kern="1200" cap="none" spc="0" normalizeH="0" baseline="0" noProof="0" dirty="0">
                <a:ln>
                  <a:noFill/>
                </a:ln>
                <a:solidFill>
                  <a:prstClr val="black"/>
                </a:solidFill>
                <a:effectLst/>
                <a:uLnTx/>
                <a:uFillTx/>
                <a:latin typeface="SVN-Bear" panose="02040603050506020204" pitchFamily="18" charset="0"/>
                <a:ea typeface="微软雅黑"/>
                <a:cs typeface="+mn-ea"/>
                <a:sym typeface="+mn-lt"/>
              </a:rPr>
              <a:t> </a:t>
            </a:r>
            <a:r>
              <a:rPr kumimoji="0" lang="en-US" sz="3200" b="1" i="0" u="none" strike="noStrike" kern="1200" cap="none" spc="0" normalizeH="0" baseline="0" noProof="0" dirty="0" err="1">
                <a:ln>
                  <a:noFill/>
                </a:ln>
                <a:solidFill>
                  <a:prstClr val="black"/>
                </a:solidFill>
                <a:effectLst/>
                <a:uLnTx/>
                <a:uFillTx/>
                <a:latin typeface="SVN-Bear" panose="02040603050506020204" pitchFamily="18" charset="0"/>
                <a:ea typeface="微软雅黑"/>
                <a:cs typeface="+mn-ea"/>
                <a:sym typeface="+mn-lt"/>
              </a:rPr>
              <a:t>đề</a:t>
            </a:r>
            <a:r>
              <a:rPr kumimoji="0" lang="en-US" sz="3200" b="1" i="0" u="none" strike="noStrike" kern="1200" cap="none" spc="0" normalizeH="0" baseline="0" noProof="0" dirty="0">
                <a:ln>
                  <a:noFill/>
                </a:ln>
                <a:solidFill>
                  <a:prstClr val="black"/>
                </a:solidFill>
                <a:effectLst/>
                <a:uLnTx/>
                <a:uFillTx/>
                <a:latin typeface="SVN-Bear" panose="02040603050506020204" pitchFamily="18" charset="0"/>
                <a:ea typeface="微软雅黑"/>
                <a:cs typeface="+mn-ea"/>
                <a:sym typeface="+mn-lt"/>
              </a:rPr>
              <a:t> </a:t>
            </a:r>
            <a:r>
              <a:rPr kumimoji="0" lang="en-US" sz="3200" b="1" i="0" u="none" strike="noStrike" kern="1200" cap="none" spc="0" normalizeH="0" baseline="0" noProof="0" dirty="0" err="1">
                <a:ln>
                  <a:noFill/>
                </a:ln>
                <a:solidFill>
                  <a:prstClr val="black"/>
                </a:solidFill>
                <a:effectLst/>
                <a:uLnTx/>
                <a:uFillTx/>
                <a:latin typeface="SVN-Bear" panose="02040603050506020204" pitchFamily="18" charset="0"/>
                <a:ea typeface="微软雅黑"/>
                <a:cs typeface="+mn-ea"/>
                <a:sym typeface="+mn-lt"/>
              </a:rPr>
              <a:t>và</a:t>
            </a:r>
            <a:r>
              <a:rPr kumimoji="0" lang="en-US" sz="3200" b="1" i="0" u="none" strike="noStrike" kern="1200" cap="none" spc="0" normalizeH="0" baseline="0" noProof="0" dirty="0">
                <a:ln>
                  <a:noFill/>
                </a:ln>
                <a:solidFill>
                  <a:prstClr val="black"/>
                </a:solidFill>
                <a:effectLst/>
                <a:uLnTx/>
                <a:uFillTx/>
                <a:latin typeface="SVN-Bear" panose="02040603050506020204" pitchFamily="18" charset="0"/>
                <a:ea typeface="微软雅黑"/>
                <a:cs typeface="+mn-ea"/>
                <a:sym typeface="+mn-lt"/>
              </a:rPr>
              <a:t> </a:t>
            </a:r>
            <a:r>
              <a:rPr kumimoji="0" lang="en-US" sz="3200" b="1" i="0" u="none" strike="noStrike" kern="1200" cap="none" spc="0" normalizeH="0" baseline="0" noProof="0" dirty="0" err="1">
                <a:ln>
                  <a:noFill/>
                </a:ln>
                <a:solidFill>
                  <a:prstClr val="black"/>
                </a:solidFill>
                <a:effectLst/>
                <a:uLnTx/>
                <a:uFillTx/>
                <a:latin typeface="SVN-Bear" panose="02040603050506020204" pitchFamily="18" charset="0"/>
                <a:ea typeface="微软雅黑"/>
                <a:cs typeface="+mn-ea"/>
                <a:sym typeface="+mn-lt"/>
              </a:rPr>
              <a:t>cảm</a:t>
            </a:r>
            <a:r>
              <a:rPr kumimoji="0" lang="en-US" sz="3200" b="1" i="0" u="none" strike="noStrike" kern="1200" cap="none" spc="0" normalizeH="0" baseline="0" noProof="0" dirty="0">
                <a:ln>
                  <a:noFill/>
                </a:ln>
                <a:solidFill>
                  <a:prstClr val="black"/>
                </a:solidFill>
                <a:effectLst/>
                <a:uLnTx/>
                <a:uFillTx/>
                <a:latin typeface="SVN-Bear" panose="02040603050506020204" pitchFamily="18" charset="0"/>
                <a:ea typeface="微软雅黑"/>
                <a:cs typeface="+mn-ea"/>
                <a:sym typeface="+mn-lt"/>
              </a:rPr>
              <a:t> </a:t>
            </a:r>
            <a:r>
              <a:rPr kumimoji="0" lang="en-US" sz="3200" b="1" i="0" u="none" strike="noStrike" kern="1200" cap="none" spc="0" normalizeH="0" baseline="0" noProof="0" dirty="0" err="1">
                <a:ln>
                  <a:noFill/>
                </a:ln>
                <a:solidFill>
                  <a:prstClr val="black"/>
                </a:solidFill>
                <a:effectLst/>
                <a:uLnTx/>
                <a:uFillTx/>
                <a:latin typeface="SVN-Bear" panose="02040603050506020204" pitchFamily="18" charset="0"/>
                <a:ea typeface="微软雅黑"/>
                <a:cs typeface="+mn-ea"/>
                <a:sym typeface="+mn-lt"/>
              </a:rPr>
              <a:t>hứng</a:t>
            </a:r>
            <a:r>
              <a:rPr kumimoji="0" lang="en-US" sz="3200" b="1" i="0" u="none" strike="noStrike" kern="1200" cap="none" spc="0" normalizeH="0" baseline="0" noProof="0" dirty="0">
                <a:ln>
                  <a:noFill/>
                </a:ln>
                <a:solidFill>
                  <a:prstClr val="black"/>
                </a:solidFill>
                <a:effectLst/>
                <a:uLnTx/>
                <a:uFillTx/>
                <a:latin typeface="SVN-Bear" panose="02040603050506020204" pitchFamily="18" charset="0"/>
                <a:ea typeface="微软雅黑"/>
                <a:cs typeface="+mn-ea"/>
                <a:sym typeface="+mn-lt"/>
              </a:rPr>
              <a:t> </a:t>
            </a:r>
            <a:r>
              <a:rPr kumimoji="0" lang="en-US" sz="3200" b="1" i="0" u="none" strike="noStrike" kern="1200" cap="none" spc="0" normalizeH="0" baseline="0" noProof="0" dirty="0" err="1">
                <a:ln>
                  <a:noFill/>
                </a:ln>
                <a:solidFill>
                  <a:prstClr val="black"/>
                </a:solidFill>
                <a:effectLst/>
                <a:uLnTx/>
                <a:uFillTx/>
                <a:latin typeface="SVN-Bear" panose="02040603050506020204" pitchFamily="18" charset="0"/>
                <a:ea typeface="微软雅黑"/>
                <a:cs typeface="+mn-ea"/>
                <a:sym typeface="+mn-lt"/>
              </a:rPr>
              <a:t>chủ</a:t>
            </a:r>
            <a:r>
              <a:rPr kumimoji="0" lang="en-US" sz="3200" b="1" i="0" u="none" strike="noStrike" kern="1200" cap="none" spc="0" normalizeH="0" baseline="0" noProof="0" dirty="0">
                <a:ln>
                  <a:noFill/>
                </a:ln>
                <a:solidFill>
                  <a:prstClr val="black"/>
                </a:solidFill>
                <a:effectLst/>
                <a:uLnTx/>
                <a:uFillTx/>
                <a:latin typeface="SVN-Bear" panose="02040603050506020204" pitchFamily="18" charset="0"/>
                <a:ea typeface="微软雅黑"/>
                <a:cs typeface="+mn-ea"/>
                <a:sym typeface="+mn-lt"/>
              </a:rPr>
              <a:t> </a:t>
            </a:r>
            <a:r>
              <a:rPr kumimoji="0" lang="en-US" sz="3200" b="1" i="0" u="none" strike="noStrike" kern="1200" cap="none" spc="0" normalizeH="0" baseline="0" noProof="0" dirty="0" err="1">
                <a:ln>
                  <a:noFill/>
                </a:ln>
                <a:solidFill>
                  <a:prstClr val="black"/>
                </a:solidFill>
                <a:effectLst/>
                <a:uLnTx/>
                <a:uFillTx/>
                <a:latin typeface="SVN-Bear" panose="02040603050506020204" pitchFamily="18" charset="0"/>
                <a:ea typeface="微软雅黑"/>
                <a:cs typeface="+mn-ea"/>
                <a:sym typeface="+mn-lt"/>
              </a:rPr>
              <a:t>đạo</a:t>
            </a:r>
            <a:endParaRPr kumimoji="0" lang="en-US" sz="3200" b="1" i="0" u="none" strike="noStrike" kern="1200" cap="none" spc="0" normalizeH="0" baseline="0" noProof="0" dirty="0">
              <a:ln>
                <a:noFill/>
              </a:ln>
              <a:solidFill>
                <a:prstClr val="black"/>
              </a:solidFill>
              <a:effectLst/>
              <a:uLnTx/>
              <a:uFillTx/>
              <a:latin typeface="SVN-Bear" panose="02040603050506020204" pitchFamily="18" charset="0"/>
              <a:ea typeface="微软雅黑"/>
              <a:cs typeface="+mn-ea"/>
              <a:sym typeface="+mn-lt"/>
            </a:endParaRPr>
          </a:p>
        </p:txBody>
      </p:sp>
      <p:pic>
        <p:nvPicPr>
          <p:cNvPr id="6" name="Picture 5">
            <a:extLst>
              <a:ext uri="{FF2B5EF4-FFF2-40B4-BE49-F238E27FC236}">
                <a16:creationId xmlns:a16="http://schemas.microsoft.com/office/drawing/2014/main" id="{2B4AE873-0007-F74B-8E6D-B8D3715E66D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563" b="94219" l="10000" r="90000">
                        <a14:foregroundMark x1="69531" y1="6563" x2="71094" y2="10156"/>
                        <a14:foregroundMark x1="38594" y1="90625" x2="46563" y2="91875"/>
                        <a14:foregroundMark x1="46563" y1="91875" x2="52812" y2="88906"/>
                        <a14:foregroundMark x1="15781" y1="93125" x2="20000" y2="91563"/>
                        <a14:foregroundMark x1="37969" y1="94219" x2="45000" y2="94219"/>
                        <a14:foregroundMark x1="45000" y1="94219" x2="45313" y2="93594"/>
                      </a14:backgroundRemoval>
                    </a14:imgEffect>
                  </a14:imgLayer>
                </a14:imgProps>
              </a:ext>
            </a:extLst>
          </a:blip>
          <a:stretch>
            <a:fillRect/>
          </a:stretch>
        </p:blipFill>
        <p:spPr>
          <a:xfrm flipH="1">
            <a:off x="-274484" y="182158"/>
            <a:ext cx="1597893" cy="1427476"/>
          </a:xfrm>
          <a:prstGeom prst="rect">
            <a:avLst/>
          </a:prstGeom>
        </p:spPr>
      </p:pic>
      <p:sp>
        <p:nvSpPr>
          <p:cNvPr id="7" name="椭圆 7">
            <a:extLst>
              <a:ext uri="{FF2B5EF4-FFF2-40B4-BE49-F238E27FC236}">
                <a16:creationId xmlns:a16="http://schemas.microsoft.com/office/drawing/2014/main" id="{337CFB60-8B97-9A48-B716-3829831EDB62}"/>
              </a:ext>
            </a:extLst>
          </p:cNvPr>
          <p:cNvSpPr/>
          <p:nvPr/>
        </p:nvSpPr>
        <p:spPr>
          <a:xfrm>
            <a:off x="7575435" y="2073333"/>
            <a:ext cx="3733535" cy="3544712"/>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8" name="TextBox 7">
            <a:extLst>
              <a:ext uri="{FF2B5EF4-FFF2-40B4-BE49-F238E27FC236}">
                <a16:creationId xmlns:a16="http://schemas.microsoft.com/office/drawing/2014/main" id="{6CD6B81F-2CDD-6845-8FFB-8702EDE69C23}"/>
              </a:ext>
            </a:extLst>
          </p:cNvPr>
          <p:cNvSpPr txBox="1"/>
          <p:nvPr/>
        </p:nvSpPr>
        <p:spPr>
          <a:xfrm>
            <a:off x="7706522" y="3338215"/>
            <a:ext cx="347136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Xác</a:t>
            </a:r>
            <a:r>
              <a:rPr kumimoji="0" lang="en-US" sz="2400" b="0" i="0" u="none" strike="noStrike" kern="1200" cap="none" spc="0" normalizeH="0" baseline="0" noProof="0" dirty="0">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định</a:t>
            </a:r>
            <a:r>
              <a:rPr kumimoji="0" lang="en-US" sz="2400" b="0" i="0" u="none" strike="noStrike" kern="1200" cap="none" spc="0" normalizeH="0" baseline="0" noProof="0" dirty="0">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chủ</a:t>
            </a:r>
            <a:r>
              <a:rPr kumimoji="0" lang="en-US" sz="2400" b="0" i="0" u="none" strike="noStrike" kern="1200" cap="none" spc="0" normalizeH="0" baseline="0" noProof="0" dirty="0">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đề</a:t>
            </a:r>
            <a:r>
              <a:rPr kumimoji="0" lang="en-US" sz="2400" b="0" i="0" u="none" strike="noStrike" kern="1200" cap="none" spc="0" normalizeH="0" baseline="0" noProof="0" dirty="0">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của</a:t>
            </a:r>
            <a:r>
              <a:rPr kumimoji="0" lang="en-US" sz="2400" b="0" i="0" u="none" strike="noStrike" kern="1200" cap="none" spc="0" normalizeH="0" baseline="0" noProof="0" dirty="0">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bài</a:t>
            </a:r>
            <a:r>
              <a:rPr kumimoji="0" lang="en-US" sz="2400" b="0" i="0" u="none" strike="noStrike" kern="1200" cap="none" spc="0" normalizeH="0" baseline="0" noProof="0" dirty="0">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thơ</a:t>
            </a:r>
            <a:r>
              <a:rPr kumimoji="0" lang="en-US" sz="2400" b="0" i="0" u="none" strike="noStrike" kern="1200" cap="none" spc="0" normalizeH="0" baseline="0" noProof="0" dirty="0">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Căn</a:t>
            </a:r>
            <a:r>
              <a:rPr kumimoji="0" lang="en-US" sz="2400" b="0" i="0" u="none" strike="noStrike" kern="1200" cap="none" spc="0" normalizeH="0" baseline="0" noProof="0" dirty="0">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cứ</a:t>
            </a:r>
            <a:r>
              <a:rPr kumimoji="0" lang="en-US" sz="2400" b="0" i="0" u="none" strike="noStrike" kern="1200" cap="none" spc="0" normalizeH="0" baseline="0" noProof="0" dirty="0">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vào</a:t>
            </a:r>
            <a:r>
              <a:rPr kumimoji="0" lang="en-US" sz="2400" b="0" i="0" u="none" strike="noStrike" kern="1200" cap="none" spc="0" normalizeH="0" baseline="0" noProof="0" dirty="0">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đâu</a:t>
            </a:r>
            <a:r>
              <a:rPr kumimoji="0" lang="en-US" sz="2400" b="0" i="0" u="none" strike="noStrike" kern="1200" cap="none" spc="0" normalizeH="0" baseline="0" noProof="0" dirty="0">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để</a:t>
            </a:r>
            <a:r>
              <a:rPr kumimoji="0" lang="en-US" sz="2400" b="0" i="0" u="none" strike="noStrike" kern="1200" cap="none" spc="0" normalizeH="0" baseline="0" noProof="0" dirty="0">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em</a:t>
            </a:r>
            <a:r>
              <a:rPr kumimoji="0" lang="en-US" sz="2400" b="0" i="0" u="none" strike="noStrike" kern="1200" cap="none" spc="0" normalizeH="0" baseline="0" noProof="0" dirty="0">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xác</a:t>
            </a:r>
            <a:r>
              <a:rPr kumimoji="0" lang="en-US" sz="2400" b="0" i="0" u="none" strike="noStrike" kern="1200" cap="none" spc="0" normalizeH="0" baseline="0" noProof="0" dirty="0">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định</a:t>
            </a:r>
            <a:r>
              <a:rPr kumimoji="0" lang="en-US" sz="2400" b="0" i="0" u="none" strike="noStrike" kern="1200" cap="none" spc="0" normalizeH="0" baseline="0" noProof="0" dirty="0">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như</a:t>
            </a:r>
            <a:r>
              <a:rPr kumimoji="0" lang="en-US" sz="2400" b="0" i="0" u="none" strike="noStrike" kern="1200" cap="none" spc="0" normalizeH="0" baseline="0" noProof="0" dirty="0">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 </a:t>
            </a:r>
            <a:r>
              <a:rPr kumimoji="0" lang="en-US" sz="2400" b="0" i="0" u="none" strike="noStrike" kern="1200" cap="none" spc="0" normalizeH="0" baseline="0" noProof="0" dirty="0" err="1">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vậy</a:t>
            </a:r>
            <a:r>
              <a:rPr kumimoji="0" lang="en-US" sz="2400" b="0" i="0" u="none" strike="noStrike" kern="1200" cap="none" spc="0" normalizeH="0" baseline="0" noProof="0" dirty="0">
                <a:ln>
                  <a:noFill/>
                </a:ln>
                <a:solidFill>
                  <a:srgbClr val="C00000"/>
                </a:solidFill>
                <a:effectLst/>
                <a:uLnTx/>
                <a:uFillTx/>
                <a:latin typeface="SVN-KG Ten Thousand Reasons" panose="02040603050506020204" pitchFamily="18" charset="0"/>
                <a:ea typeface="微软雅黑"/>
                <a:cs typeface="Times New Roman" panose="02020603050405020304" pitchFamily="18" charset="0"/>
              </a:rPr>
              <a:t>?</a:t>
            </a:r>
          </a:p>
        </p:txBody>
      </p:sp>
      <p:pic>
        <p:nvPicPr>
          <p:cNvPr id="9" name="Picture 8">
            <a:extLst>
              <a:ext uri="{FF2B5EF4-FFF2-40B4-BE49-F238E27FC236}">
                <a16:creationId xmlns:a16="http://schemas.microsoft.com/office/drawing/2014/main" id="{7E53AC36-EBB2-FE41-8238-E3FEEA1A656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56462" y1="19209" x2="48538" y2="19209"/>
                        <a14:foregroundMark x1="48538" y1="19209" x2="41154" y2="21295"/>
                        <a14:foregroundMark x1="41154" y1="21295" x2="34692" y2="25324"/>
                        <a14:foregroundMark x1="34692" y1="25324" x2="27462" y2="38129"/>
                        <a14:foregroundMark x1="27462" y1="38129" x2="26231" y2="45180"/>
                        <a14:foregroundMark x1="26231" y1="45180" x2="27923" y2="48345"/>
                        <a14:foregroundMark x1="38538" y1="30072" x2="45692" y2="26259"/>
                        <a14:foregroundMark x1="45692" y1="26259" x2="53308" y2="24892"/>
                        <a14:foregroundMark x1="53308" y1="24892" x2="67385" y2="29712"/>
                        <a14:foregroundMark x1="67385" y1="29712" x2="75231" y2="43813"/>
                        <a14:foregroundMark x1="75231" y1="43813" x2="70231" y2="59281"/>
                        <a14:foregroundMark x1="70231" y1="59281" x2="65154" y2="60791"/>
                        <a14:foregroundMark x1="36615" y1="43165" x2="42385" y2="38129"/>
                        <a14:foregroundMark x1="42385" y1="38129" x2="49615" y2="35468"/>
                        <a14:foregroundMark x1="49615" y1="35468" x2="57538" y2="37986"/>
                        <a14:foregroundMark x1="57538" y1="37986" x2="59077" y2="45252"/>
                        <a14:foregroundMark x1="59077" y1="45252" x2="57769" y2="52734"/>
                        <a14:foregroundMark x1="57769" y1="52734" x2="47769" y2="66978"/>
                        <a14:foregroundMark x1="47769" y1="66978" x2="46538" y2="67554"/>
                        <a14:foregroundMark x1="45308" y1="73453" x2="45538" y2="73669"/>
                      </a14:backgroundRemoval>
                    </a14:imgEffect>
                  </a14:imgLayer>
                </a14:imgProps>
              </a:ext>
            </a:extLst>
          </a:blip>
          <a:stretch>
            <a:fillRect/>
          </a:stretch>
        </p:blipFill>
        <p:spPr>
          <a:xfrm>
            <a:off x="8700243" y="1907859"/>
            <a:ext cx="1450748" cy="1551185"/>
          </a:xfrm>
          <a:prstGeom prst="rect">
            <a:avLst/>
          </a:prstGeom>
        </p:spPr>
      </p:pic>
      <p:grpSp>
        <p:nvGrpSpPr>
          <p:cNvPr id="10" name="Group 9">
            <a:extLst>
              <a:ext uri="{FF2B5EF4-FFF2-40B4-BE49-F238E27FC236}">
                <a16:creationId xmlns:a16="http://schemas.microsoft.com/office/drawing/2014/main" id="{99D0EEEE-C0CD-3542-B96B-BA8C275F793B}"/>
              </a:ext>
            </a:extLst>
          </p:cNvPr>
          <p:cNvGrpSpPr/>
          <p:nvPr/>
        </p:nvGrpSpPr>
        <p:grpSpPr>
          <a:xfrm>
            <a:off x="6860534" y="621576"/>
            <a:ext cx="4440448" cy="5156776"/>
            <a:chOff x="2630131" y="1794775"/>
            <a:chExt cx="1309950" cy="1918777"/>
          </a:xfrm>
        </p:grpSpPr>
        <p:pic>
          <p:nvPicPr>
            <p:cNvPr id="11" name="Picture 10">
              <a:extLst>
                <a:ext uri="{FF2B5EF4-FFF2-40B4-BE49-F238E27FC236}">
                  <a16:creationId xmlns:a16="http://schemas.microsoft.com/office/drawing/2014/main" id="{2838AFEA-5781-DE4E-A286-BC68DA55F6F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30131" y="1794775"/>
              <a:ext cx="1309950" cy="1918777"/>
            </a:xfrm>
            <a:prstGeom prst="rect">
              <a:avLst/>
            </a:prstGeom>
            <a:ln>
              <a:noFill/>
            </a:ln>
            <a:effectLst>
              <a:outerShdw blurRad="190500" algn="tl" rotWithShape="0">
                <a:srgbClr val="000000">
                  <a:alpha val="70000"/>
                </a:srgbClr>
              </a:outerShdw>
            </a:effectLst>
          </p:spPr>
        </p:pic>
        <p:sp>
          <p:nvSpPr>
            <p:cNvPr id="12" name="TextBox 11">
              <a:extLst>
                <a:ext uri="{FF2B5EF4-FFF2-40B4-BE49-F238E27FC236}">
                  <a16:creationId xmlns:a16="http://schemas.microsoft.com/office/drawing/2014/main" id="{42BE4AA9-8622-2348-A56A-C2576A8C43E5}"/>
                </a:ext>
              </a:extLst>
            </p:cNvPr>
            <p:cNvSpPr txBox="1"/>
            <p:nvPr/>
          </p:nvSpPr>
          <p:spPr>
            <a:xfrm>
              <a:off x="2745675" y="2076614"/>
              <a:ext cx="1100604" cy="2404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5B9BD5">
                      <a:lumMod val="50000"/>
                    </a:srgbClr>
                  </a:solidFill>
                  <a:effectLst/>
                  <a:uLnTx/>
                  <a:uFillTx/>
                  <a:latin typeface="SVN-Nexa Rush Script" panose="020B0606040200020203" pitchFamily="34" charset="0"/>
                  <a:ea typeface="微软雅黑"/>
                  <a:cs typeface="+mn-cs"/>
                </a:rPr>
                <a:t>Chủ</a:t>
              </a:r>
              <a:r>
                <a:rPr kumimoji="0" lang="en-US" sz="3600" b="1" i="0" u="none" strike="noStrike" kern="1200" cap="none" spc="0" normalizeH="0" baseline="0" noProof="0" dirty="0">
                  <a:ln>
                    <a:noFill/>
                  </a:ln>
                  <a:solidFill>
                    <a:srgbClr val="5B9BD5">
                      <a:lumMod val="50000"/>
                    </a:srgbClr>
                  </a:solidFill>
                  <a:effectLst/>
                  <a:uLnTx/>
                  <a:uFillTx/>
                  <a:latin typeface="SVN-Nexa Rush Script" panose="020B0606040200020203" pitchFamily="34" charset="0"/>
                  <a:ea typeface="微软雅黑"/>
                  <a:cs typeface="+mn-cs"/>
                </a:rPr>
                <a:t> </a:t>
              </a:r>
              <a:r>
                <a:rPr kumimoji="0" lang="en-US" sz="3600" b="1" i="0" u="none" strike="noStrike" kern="1200" cap="none" spc="0" normalizeH="0" baseline="0" noProof="0" dirty="0" err="1">
                  <a:ln>
                    <a:noFill/>
                  </a:ln>
                  <a:solidFill>
                    <a:srgbClr val="5B9BD5">
                      <a:lumMod val="50000"/>
                    </a:srgbClr>
                  </a:solidFill>
                  <a:effectLst/>
                  <a:uLnTx/>
                  <a:uFillTx/>
                  <a:latin typeface="SVN-Nexa Rush Script" panose="020B0606040200020203" pitchFamily="34" charset="0"/>
                  <a:ea typeface="微软雅黑"/>
                  <a:cs typeface="+mn-cs"/>
                </a:rPr>
                <a:t>đề</a:t>
              </a:r>
              <a:endParaRPr kumimoji="0" lang="en-US" sz="3600" b="1" i="0" u="none" strike="noStrike" kern="1200" cap="none" spc="0" normalizeH="0" baseline="0" noProof="0" dirty="0">
                <a:ln>
                  <a:noFill/>
                </a:ln>
                <a:solidFill>
                  <a:srgbClr val="5B9BD5">
                    <a:lumMod val="50000"/>
                  </a:srgbClr>
                </a:solidFill>
                <a:effectLst/>
                <a:uLnTx/>
                <a:uFillTx/>
                <a:latin typeface="SVN-Nexa Rush Script" panose="020B0606040200020203" pitchFamily="34" charset="0"/>
                <a:ea typeface="微软雅黑"/>
                <a:cs typeface="+mn-cs"/>
              </a:endParaRPr>
            </a:p>
          </p:txBody>
        </p:sp>
      </p:grpSp>
      <p:sp>
        <p:nvSpPr>
          <p:cNvPr id="13" name="TextBox 12">
            <a:extLst>
              <a:ext uri="{FF2B5EF4-FFF2-40B4-BE49-F238E27FC236}">
                <a16:creationId xmlns:a16="http://schemas.microsoft.com/office/drawing/2014/main" id="{C2E8B3AB-96AD-D240-A5F7-88AEF67DF642}"/>
              </a:ext>
            </a:extLst>
          </p:cNvPr>
          <p:cNvSpPr txBox="1"/>
          <p:nvPr/>
        </p:nvSpPr>
        <p:spPr>
          <a:xfrm>
            <a:off x="7447074" y="2323534"/>
            <a:ext cx="3535940" cy="289310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FFC000">
                    <a:lumMod val="75000"/>
                  </a:srgbClr>
                </a:solidFill>
                <a:effectLst/>
                <a:uLnTx/>
                <a:uFillTx/>
                <a:latin typeface="SVN-Nexa Rush Script" panose="020B0606040200020203" pitchFamily="34" charset="0"/>
                <a:ea typeface="微软雅黑"/>
                <a:cs typeface="+mn-cs"/>
              </a:rPr>
              <a:t>Bài thơ thể hiện tình cảm nhớ thương da diết cảnh vật quê hương con người niềm khao khát tự do của người tù trẻ tuổi có trái tim đang căng đầy nhựa sống và tràn trề nhiệt huyết.</a:t>
            </a:r>
            <a:endParaRPr kumimoji="0" lang="en-US" sz="2600" b="0" i="0" u="none" strike="noStrike" kern="1200" cap="none" spc="0" normalizeH="0" baseline="0" noProof="0" dirty="0">
              <a:ln>
                <a:noFill/>
              </a:ln>
              <a:solidFill>
                <a:srgbClr val="FFC000">
                  <a:lumMod val="75000"/>
                </a:srgbClr>
              </a:solidFill>
              <a:effectLst/>
              <a:uLnTx/>
              <a:uFillTx/>
              <a:latin typeface="SVN-Nexa Rush Script" panose="020B0606040200020203" pitchFamily="34" charset="0"/>
              <a:ea typeface="微软雅黑"/>
              <a:cs typeface="+mn-cs"/>
            </a:endParaRPr>
          </a:p>
        </p:txBody>
      </p:sp>
      <p:sp>
        <p:nvSpPr>
          <p:cNvPr id="14" name="Pentagon 13">
            <a:extLst>
              <a:ext uri="{FF2B5EF4-FFF2-40B4-BE49-F238E27FC236}">
                <a16:creationId xmlns:a16="http://schemas.microsoft.com/office/drawing/2014/main" id="{3696F453-BDB5-694D-910B-9B8A6EE53134}"/>
              </a:ext>
            </a:extLst>
          </p:cNvPr>
          <p:cNvSpPr/>
          <p:nvPr/>
        </p:nvSpPr>
        <p:spPr>
          <a:xfrm>
            <a:off x="1749844" y="2025358"/>
            <a:ext cx="3840032" cy="3045262"/>
          </a:xfrm>
          <a:prstGeom prst="homePlat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Căn cứ xác định:</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Giọng thơ</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Điệp ngữ, điệp từ </a:t>
            </a: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Bố cục</a:t>
            </a:r>
            <a:endPar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5" name="矩形 4">
            <a:extLst>
              <a:ext uri="{FF2B5EF4-FFF2-40B4-BE49-F238E27FC236}">
                <a16:creationId xmlns:a16="http://schemas.microsoft.com/office/drawing/2014/main" id="{3B5238D2-8B8D-F64D-BF28-B322CE4AF479}"/>
              </a:ext>
            </a:extLst>
          </p:cNvPr>
          <p:cNvSpPr/>
          <p:nvPr/>
        </p:nvSpPr>
        <p:spPr>
          <a:xfrm>
            <a:off x="840275" y="-135008"/>
            <a:ext cx="6280615" cy="769441"/>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FFC000">
                    <a:lumMod val="50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rPr>
              <a:t>III. Suy ngẫm và phản hồi</a:t>
            </a:r>
          </a:p>
        </p:txBody>
      </p:sp>
    </p:spTree>
    <p:extLst>
      <p:ext uri="{BB962C8B-B14F-4D97-AF65-F5344CB8AC3E}">
        <p14:creationId xmlns:p14="http://schemas.microsoft.com/office/powerpoint/2010/main" val="11318759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Effect transition="in" filter="fade">
                                      <p:cBhvr>
                                        <p:cTn id="14" dur="1000"/>
                                        <p:tgtEl>
                                          <p:spTgt spid="5"/>
                                        </p:tgtEl>
                                      </p:cBhvr>
                                    </p:animEffect>
                                  </p:childTnLst>
                                </p:cTn>
                              </p:par>
                            </p:childTnLst>
                          </p:cTn>
                        </p:par>
                        <p:par>
                          <p:cTn id="15" fill="hold">
                            <p:stCondLst>
                              <p:cond delay="1000"/>
                            </p:stCondLst>
                            <p:childTnLst>
                              <p:par>
                                <p:cTn id="16" presetID="55"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strVal val="#ppt_w*0.70"/>
                                          </p:val>
                                        </p:tav>
                                        <p:tav tm="100000">
                                          <p:val>
                                            <p:strVal val="#ppt_w"/>
                                          </p:val>
                                        </p:tav>
                                      </p:tavLst>
                                    </p:anim>
                                    <p:anim calcmode="lin" valueType="num">
                                      <p:cBhvr>
                                        <p:cTn id="19" dur="1000" fill="hold"/>
                                        <p:tgtEl>
                                          <p:spTgt spid="7"/>
                                        </p:tgtEl>
                                        <p:attrNameLst>
                                          <p:attrName>ppt_h</p:attrName>
                                        </p:attrNameLst>
                                      </p:cBhvr>
                                      <p:tavLst>
                                        <p:tav tm="0">
                                          <p:val>
                                            <p:strVal val="#ppt_h"/>
                                          </p:val>
                                        </p:tav>
                                        <p:tav tm="100000">
                                          <p:val>
                                            <p:strVal val="#ppt_h"/>
                                          </p:val>
                                        </p:tav>
                                      </p:tavLst>
                                    </p:anim>
                                    <p:animEffect transition="in" filter="fade">
                                      <p:cBhvr>
                                        <p:cTn id="20" dur="1000"/>
                                        <p:tgtEl>
                                          <p:spTgt spid="7"/>
                                        </p:tgtEl>
                                      </p:cBhvr>
                                    </p:animEffect>
                                  </p:childTnLst>
                                </p:cTn>
                              </p:par>
                              <p:par>
                                <p:cTn id="21" presetID="55"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strVal val="#ppt_w*0.70"/>
                                          </p:val>
                                        </p:tav>
                                        <p:tav tm="100000">
                                          <p:val>
                                            <p:strVal val="#ppt_w"/>
                                          </p:val>
                                        </p:tav>
                                      </p:tavLst>
                                    </p:anim>
                                    <p:anim calcmode="lin" valueType="num">
                                      <p:cBhvr>
                                        <p:cTn id="24" dur="1000" fill="hold"/>
                                        <p:tgtEl>
                                          <p:spTgt spid="9"/>
                                        </p:tgtEl>
                                        <p:attrNameLst>
                                          <p:attrName>ppt_h</p:attrName>
                                        </p:attrNameLst>
                                      </p:cBhvr>
                                      <p:tavLst>
                                        <p:tav tm="0">
                                          <p:val>
                                            <p:strVal val="#ppt_h"/>
                                          </p:val>
                                        </p:tav>
                                        <p:tav tm="100000">
                                          <p:val>
                                            <p:strVal val="#ppt_h"/>
                                          </p:val>
                                        </p:tav>
                                      </p:tavLst>
                                    </p:anim>
                                    <p:animEffect transition="in" filter="fade">
                                      <p:cBhvr>
                                        <p:cTn id="25" dur="1000"/>
                                        <p:tgtEl>
                                          <p:spTgt spid="9"/>
                                        </p:tgtEl>
                                      </p:cBhvr>
                                    </p:animEffect>
                                  </p:childTnLst>
                                </p:cTn>
                              </p:par>
                            </p:childTnLst>
                          </p:cTn>
                        </p:par>
                        <p:par>
                          <p:cTn id="26" fill="hold">
                            <p:stCondLst>
                              <p:cond delay="2000"/>
                            </p:stCondLst>
                            <p:childTnLst>
                              <p:par>
                                <p:cTn id="27" presetID="55"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1000" fill="hold"/>
                                        <p:tgtEl>
                                          <p:spTgt spid="8"/>
                                        </p:tgtEl>
                                        <p:attrNameLst>
                                          <p:attrName>ppt_w</p:attrName>
                                        </p:attrNameLst>
                                      </p:cBhvr>
                                      <p:tavLst>
                                        <p:tav tm="0">
                                          <p:val>
                                            <p:strVal val="#ppt_w*0.70"/>
                                          </p:val>
                                        </p:tav>
                                        <p:tav tm="100000">
                                          <p:val>
                                            <p:strVal val="#ppt_w"/>
                                          </p:val>
                                        </p:tav>
                                      </p:tavLst>
                                    </p:anim>
                                    <p:anim calcmode="lin" valueType="num">
                                      <p:cBhvr>
                                        <p:cTn id="30" dur="1000" fill="hold"/>
                                        <p:tgtEl>
                                          <p:spTgt spid="8"/>
                                        </p:tgtEl>
                                        <p:attrNameLst>
                                          <p:attrName>ppt_h</p:attrName>
                                        </p:attrNameLst>
                                      </p:cBhvr>
                                      <p:tavLst>
                                        <p:tav tm="0">
                                          <p:val>
                                            <p:strVal val="#ppt_h"/>
                                          </p:val>
                                        </p:tav>
                                        <p:tav tm="100000">
                                          <p:val>
                                            <p:strVal val="#ppt_h"/>
                                          </p:val>
                                        </p:tav>
                                      </p:tavLst>
                                    </p:anim>
                                    <p:animEffect transition="in" filter="fade">
                                      <p:cBhvr>
                                        <p:cTn id="31" dur="1000"/>
                                        <p:tgtEl>
                                          <p:spTgt spid="8"/>
                                        </p:tgtEl>
                                      </p:cBhvr>
                                    </p:animEffect>
                                  </p:childTnLst>
                                </p:cTn>
                              </p:par>
                              <p:par>
                                <p:cTn id="32" presetID="55" presetClass="exit" presetSubtype="0" fill="hold" nodeType="withEffect">
                                  <p:stCondLst>
                                    <p:cond delay="0"/>
                                  </p:stCondLst>
                                  <p:childTnLst>
                                    <p:anim calcmode="lin" valueType="num">
                                      <p:cBhvr>
                                        <p:cTn id="33" dur="1000"/>
                                        <p:tgtEl>
                                          <p:spTgt spid="9"/>
                                        </p:tgtEl>
                                        <p:attrNameLst>
                                          <p:attrName>ppt_w</p:attrName>
                                        </p:attrNameLst>
                                      </p:cBhvr>
                                      <p:tavLst>
                                        <p:tav tm="0">
                                          <p:val>
                                            <p:strVal val="ppt_w"/>
                                          </p:val>
                                        </p:tav>
                                        <p:tav tm="100000">
                                          <p:val>
                                            <p:strVal val="ppt_w*0.70"/>
                                          </p:val>
                                        </p:tav>
                                      </p:tavLst>
                                    </p:anim>
                                    <p:anim calcmode="lin" valueType="num">
                                      <p:cBhvr>
                                        <p:cTn id="34" dur="1000"/>
                                        <p:tgtEl>
                                          <p:spTgt spid="9"/>
                                        </p:tgtEl>
                                        <p:attrNameLst>
                                          <p:attrName>ppt_h</p:attrName>
                                        </p:attrNameLst>
                                      </p:cBhvr>
                                      <p:tavLst>
                                        <p:tav tm="0">
                                          <p:val>
                                            <p:strVal val="ppt_h"/>
                                          </p:val>
                                        </p:tav>
                                        <p:tav tm="100000">
                                          <p:val>
                                            <p:strVal val="ppt_h"/>
                                          </p:val>
                                        </p:tav>
                                      </p:tavLst>
                                    </p:anim>
                                    <p:animEffect transition="out" filter="fade">
                                      <p:cBhvr>
                                        <p:cTn id="35" dur="1000"/>
                                        <p:tgtEl>
                                          <p:spTgt spid="9"/>
                                        </p:tgtEl>
                                      </p:cBhvr>
                                    </p:animEffect>
                                    <p:set>
                                      <p:cBhvr>
                                        <p:cTn id="36" dur="1" fill="hold">
                                          <p:stCondLst>
                                            <p:cond delay="999"/>
                                          </p:stCondLst>
                                        </p:cTn>
                                        <p:tgtEl>
                                          <p:spTgt spid="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55" presetClass="exit" presetSubtype="0" fill="hold" grpId="1" nodeType="clickEffect">
                                  <p:stCondLst>
                                    <p:cond delay="0"/>
                                  </p:stCondLst>
                                  <p:childTnLst>
                                    <p:anim calcmode="lin" valueType="num">
                                      <p:cBhvr>
                                        <p:cTn id="40" dur="1000"/>
                                        <p:tgtEl>
                                          <p:spTgt spid="8"/>
                                        </p:tgtEl>
                                        <p:attrNameLst>
                                          <p:attrName>ppt_w</p:attrName>
                                        </p:attrNameLst>
                                      </p:cBhvr>
                                      <p:tavLst>
                                        <p:tav tm="0">
                                          <p:val>
                                            <p:strVal val="ppt_w"/>
                                          </p:val>
                                        </p:tav>
                                        <p:tav tm="100000">
                                          <p:val>
                                            <p:strVal val="ppt_w*0.70"/>
                                          </p:val>
                                        </p:tav>
                                      </p:tavLst>
                                    </p:anim>
                                    <p:anim calcmode="lin" valueType="num">
                                      <p:cBhvr>
                                        <p:cTn id="41" dur="1000"/>
                                        <p:tgtEl>
                                          <p:spTgt spid="8"/>
                                        </p:tgtEl>
                                        <p:attrNameLst>
                                          <p:attrName>ppt_h</p:attrName>
                                        </p:attrNameLst>
                                      </p:cBhvr>
                                      <p:tavLst>
                                        <p:tav tm="0">
                                          <p:val>
                                            <p:strVal val="ppt_h"/>
                                          </p:val>
                                        </p:tav>
                                        <p:tav tm="100000">
                                          <p:val>
                                            <p:strVal val="ppt_h"/>
                                          </p:val>
                                        </p:tav>
                                      </p:tavLst>
                                    </p:anim>
                                    <p:animEffect transition="out" filter="fade">
                                      <p:cBhvr>
                                        <p:cTn id="42" dur="1000"/>
                                        <p:tgtEl>
                                          <p:spTgt spid="8"/>
                                        </p:tgtEl>
                                      </p:cBhvr>
                                    </p:animEffect>
                                    <p:set>
                                      <p:cBhvr>
                                        <p:cTn id="43" dur="1" fill="hold">
                                          <p:stCondLst>
                                            <p:cond delay="999"/>
                                          </p:stCondLst>
                                        </p:cTn>
                                        <p:tgtEl>
                                          <p:spTgt spid="8"/>
                                        </p:tgtEl>
                                        <p:attrNameLst>
                                          <p:attrName>style.visibility</p:attrName>
                                        </p:attrNameLst>
                                      </p:cBhvr>
                                      <p:to>
                                        <p:strVal val="hidden"/>
                                      </p:to>
                                    </p:set>
                                  </p:childTnLst>
                                </p:cTn>
                              </p:par>
                              <p:par>
                                <p:cTn id="44" presetID="55" presetClass="exit" presetSubtype="0" fill="hold" grpId="1" nodeType="withEffect">
                                  <p:stCondLst>
                                    <p:cond delay="0"/>
                                  </p:stCondLst>
                                  <p:childTnLst>
                                    <p:anim calcmode="lin" valueType="num">
                                      <p:cBhvr>
                                        <p:cTn id="45" dur="1000"/>
                                        <p:tgtEl>
                                          <p:spTgt spid="7"/>
                                        </p:tgtEl>
                                        <p:attrNameLst>
                                          <p:attrName>ppt_w</p:attrName>
                                        </p:attrNameLst>
                                      </p:cBhvr>
                                      <p:tavLst>
                                        <p:tav tm="0">
                                          <p:val>
                                            <p:strVal val="ppt_w"/>
                                          </p:val>
                                        </p:tav>
                                        <p:tav tm="100000">
                                          <p:val>
                                            <p:strVal val="ppt_w*0.70"/>
                                          </p:val>
                                        </p:tav>
                                      </p:tavLst>
                                    </p:anim>
                                    <p:anim calcmode="lin" valueType="num">
                                      <p:cBhvr>
                                        <p:cTn id="46" dur="1000"/>
                                        <p:tgtEl>
                                          <p:spTgt spid="7"/>
                                        </p:tgtEl>
                                        <p:attrNameLst>
                                          <p:attrName>ppt_h</p:attrName>
                                        </p:attrNameLst>
                                      </p:cBhvr>
                                      <p:tavLst>
                                        <p:tav tm="0">
                                          <p:val>
                                            <p:strVal val="ppt_h"/>
                                          </p:val>
                                        </p:tav>
                                        <p:tav tm="100000">
                                          <p:val>
                                            <p:strVal val="ppt_h"/>
                                          </p:val>
                                        </p:tav>
                                      </p:tavLst>
                                    </p:anim>
                                    <p:animEffect transition="out" filter="fade">
                                      <p:cBhvr>
                                        <p:cTn id="47" dur="1000"/>
                                        <p:tgtEl>
                                          <p:spTgt spid="7"/>
                                        </p:tgtEl>
                                      </p:cBhvr>
                                    </p:animEffect>
                                    <p:set>
                                      <p:cBhvr>
                                        <p:cTn id="48" dur="1" fill="hold">
                                          <p:stCondLst>
                                            <p:cond delay="999"/>
                                          </p:stCondLst>
                                        </p:cTn>
                                        <p:tgtEl>
                                          <p:spTgt spid="7"/>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55"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p:cTn id="53" dur="1000" fill="hold"/>
                                        <p:tgtEl>
                                          <p:spTgt spid="10"/>
                                        </p:tgtEl>
                                        <p:attrNameLst>
                                          <p:attrName>ppt_w</p:attrName>
                                        </p:attrNameLst>
                                      </p:cBhvr>
                                      <p:tavLst>
                                        <p:tav tm="0">
                                          <p:val>
                                            <p:strVal val="#ppt_w*0.70"/>
                                          </p:val>
                                        </p:tav>
                                        <p:tav tm="100000">
                                          <p:val>
                                            <p:strVal val="#ppt_w"/>
                                          </p:val>
                                        </p:tav>
                                      </p:tavLst>
                                    </p:anim>
                                    <p:anim calcmode="lin" valueType="num">
                                      <p:cBhvr>
                                        <p:cTn id="54" dur="1000" fill="hold"/>
                                        <p:tgtEl>
                                          <p:spTgt spid="10"/>
                                        </p:tgtEl>
                                        <p:attrNameLst>
                                          <p:attrName>ppt_h</p:attrName>
                                        </p:attrNameLst>
                                      </p:cBhvr>
                                      <p:tavLst>
                                        <p:tav tm="0">
                                          <p:val>
                                            <p:strVal val="#ppt_h"/>
                                          </p:val>
                                        </p:tav>
                                        <p:tav tm="100000">
                                          <p:val>
                                            <p:strVal val="#ppt_h"/>
                                          </p:val>
                                        </p:tav>
                                      </p:tavLst>
                                    </p:anim>
                                    <p:animEffect transition="in" filter="fade">
                                      <p:cBhvr>
                                        <p:cTn id="55" dur="1000"/>
                                        <p:tgtEl>
                                          <p:spTgt spid="10"/>
                                        </p:tgtEl>
                                      </p:cBhvr>
                                    </p:animEffect>
                                  </p:childTnLst>
                                </p:cTn>
                              </p:par>
                              <p:par>
                                <p:cTn id="56" presetID="55" presetClass="entr" presetSubtype="0" fill="hold" grpId="0" nodeType="withEffect">
                                  <p:stCondLst>
                                    <p:cond delay="0"/>
                                  </p:stCondLst>
                                  <p:childTnLst>
                                    <p:set>
                                      <p:cBhvr>
                                        <p:cTn id="57" dur="1" fill="hold">
                                          <p:stCondLst>
                                            <p:cond delay="0"/>
                                          </p:stCondLst>
                                        </p:cTn>
                                        <p:tgtEl>
                                          <p:spTgt spid="13"/>
                                        </p:tgtEl>
                                        <p:attrNameLst>
                                          <p:attrName>style.visibility</p:attrName>
                                        </p:attrNameLst>
                                      </p:cBhvr>
                                      <p:to>
                                        <p:strVal val="visible"/>
                                      </p:to>
                                    </p:set>
                                    <p:anim calcmode="lin" valueType="num">
                                      <p:cBhvr>
                                        <p:cTn id="58" dur="1000" fill="hold"/>
                                        <p:tgtEl>
                                          <p:spTgt spid="13"/>
                                        </p:tgtEl>
                                        <p:attrNameLst>
                                          <p:attrName>ppt_w</p:attrName>
                                        </p:attrNameLst>
                                      </p:cBhvr>
                                      <p:tavLst>
                                        <p:tav tm="0">
                                          <p:val>
                                            <p:strVal val="#ppt_w*0.70"/>
                                          </p:val>
                                        </p:tav>
                                        <p:tav tm="100000">
                                          <p:val>
                                            <p:strVal val="#ppt_w"/>
                                          </p:val>
                                        </p:tav>
                                      </p:tavLst>
                                    </p:anim>
                                    <p:anim calcmode="lin" valueType="num">
                                      <p:cBhvr>
                                        <p:cTn id="59" dur="1000" fill="hold"/>
                                        <p:tgtEl>
                                          <p:spTgt spid="13"/>
                                        </p:tgtEl>
                                        <p:attrNameLst>
                                          <p:attrName>ppt_h</p:attrName>
                                        </p:attrNameLst>
                                      </p:cBhvr>
                                      <p:tavLst>
                                        <p:tav tm="0">
                                          <p:val>
                                            <p:strVal val="#ppt_h"/>
                                          </p:val>
                                        </p:tav>
                                        <p:tav tm="100000">
                                          <p:val>
                                            <p:strVal val="#ppt_h"/>
                                          </p:val>
                                        </p:tav>
                                      </p:tavLst>
                                    </p:anim>
                                    <p:animEffect transition="in" filter="fade">
                                      <p:cBhvr>
                                        <p:cTn id="60" dur="1000"/>
                                        <p:tgtEl>
                                          <p:spTgt spid="13"/>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wipe(left)">
                                      <p:cBhvr>
                                        <p:cTn id="6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7" grpId="1" animBg="1"/>
      <p:bldP spid="8" grpId="0"/>
      <p:bldP spid="8" grpId="1"/>
      <p:bldP spid="13" grpId="0"/>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B565DE-D96A-D741-BD16-CC2BB439C731}"/>
              </a:ext>
            </a:extLst>
          </p:cNvPr>
          <p:cNvPicPr>
            <a:picLocks noChangeAspect="1"/>
          </p:cNvPicPr>
          <p:nvPr/>
        </p:nvPicPr>
        <p:blipFill rotWithShape="1">
          <a:blip r:embed="rId3">
            <a:extLst>
              <a:ext uri="{28A0092B-C50C-407E-A947-70E740481C1C}">
                <a14:useLocalDpi xmlns:a14="http://schemas.microsoft.com/office/drawing/2010/main" val="0"/>
              </a:ext>
            </a:extLst>
          </a:blip>
          <a:srcRect t="2542" b="16424"/>
          <a:stretch/>
        </p:blipFill>
        <p:spPr>
          <a:xfrm>
            <a:off x="0" y="2277144"/>
            <a:ext cx="12192000" cy="4591957"/>
          </a:xfrm>
          <a:prstGeom prst="rect">
            <a:avLst/>
          </a:prstGeom>
        </p:spPr>
      </p:pic>
      <p:sp>
        <p:nvSpPr>
          <p:cNvPr id="7" name="矩形 4">
            <a:extLst>
              <a:ext uri="{FF2B5EF4-FFF2-40B4-BE49-F238E27FC236}">
                <a16:creationId xmlns:a16="http://schemas.microsoft.com/office/drawing/2014/main" id="{F047125C-DE16-6849-AE2F-7166928367C8}"/>
              </a:ext>
            </a:extLst>
          </p:cNvPr>
          <p:cNvSpPr/>
          <p:nvPr/>
        </p:nvSpPr>
        <p:spPr>
          <a:xfrm>
            <a:off x="1658139" y="-91440"/>
            <a:ext cx="3318809"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ED7D31">
                    <a:lumMod val="50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rPr>
              <a:t>IV. </a:t>
            </a:r>
            <a:r>
              <a:rPr kumimoji="0" lang="en-US" altLang="zh-CN" sz="4800" b="1" i="0" u="none" strike="noStrike" kern="1200" cap="none" spc="0" normalizeH="0" baseline="0" noProof="0" dirty="0" err="1">
                <a:ln>
                  <a:noFill/>
                </a:ln>
                <a:solidFill>
                  <a:srgbClr val="ED7D31">
                    <a:lumMod val="50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rPr>
              <a:t>Tổng</a:t>
            </a:r>
            <a:r>
              <a:rPr kumimoji="0" lang="en-US" altLang="zh-CN" sz="4800" b="1" i="0" u="none" strike="noStrike" kern="1200" cap="none" spc="0" normalizeH="0" baseline="0" noProof="0" dirty="0">
                <a:ln>
                  <a:noFill/>
                </a:ln>
                <a:solidFill>
                  <a:srgbClr val="ED7D31">
                    <a:lumMod val="50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rPr>
              <a:t> </a:t>
            </a:r>
            <a:r>
              <a:rPr kumimoji="0" lang="en-US" altLang="zh-CN" sz="4800" b="1" i="0" u="none" strike="noStrike" kern="1200" cap="none" spc="0" normalizeH="0" baseline="0" noProof="0" dirty="0" err="1">
                <a:ln>
                  <a:noFill/>
                </a:ln>
                <a:solidFill>
                  <a:srgbClr val="ED7D31">
                    <a:lumMod val="50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rPr>
              <a:t>kết</a:t>
            </a:r>
            <a:endParaRPr kumimoji="0" lang="en-US" altLang="zh-CN" sz="4800" b="1" i="0" u="none" strike="noStrike" kern="1200" cap="none" spc="0" normalizeH="0" baseline="0" noProof="0" dirty="0">
              <a:ln>
                <a:noFill/>
              </a:ln>
              <a:solidFill>
                <a:srgbClr val="ED7D31">
                  <a:lumMod val="50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endParaRPr>
          </a:p>
        </p:txBody>
      </p:sp>
      <p:sp>
        <p:nvSpPr>
          <p:cNvPr id="9" name="Rectangle: Rounded Corners 16">
            <a:extLst>
              <a:ext uri="{FF2B5EF4-FFF2-40B4-BE49-F238E27FC236}">
                <a16:creationId xmlns:a16="http://schemas.microsoft.com/office/drawing/2014/main" id="{D02FE304-681B-E942-B0A8-32352200AE6E}"/>
              </a:ext>
            </a:extLst>
          </p:cNvPr>
          <p:cNvSpPr/>
          <p:nvPr/>
        </p:nvSpPr>
        <p:spPr>
          <a:xfrm>
            <a:off x="1553637" y="1754490"/>
            <a:ext cx="7990281" cy="1733191"/>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Thơ</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bảy</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chữ</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là</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thể</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thơ</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mỗi</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dòng</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có</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bảy</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chữ</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thường</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ngắt</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nhịp</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4/3, 3/4</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Ngôn</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ngữ</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thơ</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hàm</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súc</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giàu</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nhạc</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điệu</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hình</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ảnh</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a:t>
            </a:r>
            <a:endParaRPr kumimoji="0" lang="en-US" sz="2000" b="0" i="0" u="none" strike="noStrike" kern="1200" cap="none" spc="0" normalizeH="0" baseline="0" noProof="0" dirty="0">
              <a:ln>
                <a:noFill/>
              </a:ln>
              <a:solidFill>
                <a:srgbClr val="FFC000">
                  <a:lumMod val="50000"/>
                </a:srgbClr>
              </a:solidFill>
              <a:effectLst/>
              <a:uLnTx/>
              <a:uFillTx/>
              <a:latin typeface="微软雅黑" panose="020F0502020204030204"/>
              <a:ea typeface="微软雅黑"/>
              <a:cs typeface="+mn-cs"/>
              <a:sym typeface="+mn-lt"/>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Vần</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và</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nhịp</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trong</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thơ</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có</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vai</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trò</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liên</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kết</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các</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dòng</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thơ</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tạo</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nhạc</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điệu</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và</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sức</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âm</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vang</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cho</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thơ</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đồng</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thời</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cũng</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góp</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phần</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biểu</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đạt</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nội</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dung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bài</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r>
              <a:rPr kumimoji="0" lang="en-US" sz="2000" b="0" i="0" u="none" strike="noStrike" kern="1200" cap="none" spc="0" normalizeH="0" baseline="0" noProof="0" dirty="0" err="1">
                <a:ln w="38100">
                  <a:noFill/>
                </a:ln>
                <a:solidFill>
                  <a:srgbClr val="FFC000">
                    <a:lumMod val="50000"/>
                  </a:srgbClr>
                </a:solidFill>
                <a:effectLst/>
                <a:uLnTx/>
                <a:uFillTx/>
                <a:latin typeface="SVN-Bear" panose="02040603050506020204" pitchFamily="18" charset="0"/>
                <a:ea typeface="微软雅黑"/>
                <a:cs typeface="+mn-ea"/>
                <a:sym typeface="+mn-lt"/>
              </a:rPr>
              <a:t>thơ</a:t>
            </a:r>
            <a:r>
              <a:rPr kumimoji="0" lang="en-US"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a:t>
            </a:r>
          </a:p>
        </p:txBody>
      </p:sp>
      <p:sp>
        <p:nvSpPr>
          <p:cNvPr id="10" name="Rounded Rectangle 19">
            <a:extLst>
              <a:ext uri="{FF2B5EF4-FFF2-40B4-BE49-F238E27FC236}">
                <a16:creationId xmlns:a16="http://schemas.microsoft.com/office/drawing/2014/main" id="{912B5500-7AF2-D646-A6C9-060BB809FBF5}"/>
              </a:ext>
            </a:extLst>
          </p:cNvPr>
          <p:cNvSpPr/>
          <p:nvPr/>
        </p:nvSpPr>
        <p:spPr>
          <a:xfrm>
            <a:off x="2041227" y="1292647"/>
            <a:ext cx="2991258" cy="774482"/>
          </a:xfrm>
          <a:prstGeom prst="roundRect">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5400000" scaled="1"/>
            <a:tileRect/>
          </a:gradFill>
          <a:ln w="3175" cmpd="dbl">
            <a:solidFill>
              <a:schemeClr val="accent4">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000">
                    <a:lumMod val="50000"/>
                  </a:srgbClr>
                </a:solidFill>
                <a:effectLst/>
                <a:uLnTx/>
                <a:uFillTx/>
                <a:latin typeface="SVN-Bear" panose="02040603050506020204" pitchFamily="18" charset="0"/>
                <a:ea typeface="LinoScript" panose="020B0500000000000000" pitchFamily="34" charset="0"/>
                <a:cs typeface="LinoScript" panose="020B0500000000000000" pitchFamily="34" charset="0"/>
              </a:rPr>
              <a:t>     </a:t>
            </a:r>
            <a:r>
              <a:rPr kumimoji="0" lang="en-US" sz="2800" b="0" i="0" u="none" strike="noStrike" kern="1200" cap="none" spc="0" normalizeH="0" baseline="0" noProof="0" dirty="0" err="1">
                <a:ln>
                  <a:noFill/>
                </a:ln>
                <a:solidFill>
                  <a:srgbClr val="FFC000">
                    <a:lumMod val="50000"/>
                  </a:srgbClr>
                </a:solidFill>
                <a:effectLst/>
                <a:uLnTx/>
                <a:uFillTx/>
                <a:latin typeface="SVN-Bear" panose="02040603050506020204" pitchFamily="18" charset="0"/>
                <a:ea typeface="LinoScript" panose="020B0500000000000000" pitchFamily="34" charset="0"/>
                <a:cs typeface="LinoScript" panose="020B0500000000000000" pitchFamily="34" charset="0"/>
              </a:rPr>
              <a:t>Về</a:t>
            </a:r>
            <a:r>
              <a:rPr kumimoji="0" lang="en-US" sz="2800" b="0" i="0" u="none" strike="noStrike" kern="1200" cap="none" spc="0" normalizeH="0" baseline="0" noProof="0" dirty="0">
                <a:ln>
                  <a:noFill/>
                </a:ln>
                <a:solidFill>
                  <a:srgbClr val="FFC000">
                    <a:lumMod val="50000"/>
                  </a:srgbClr>
                </a:solidFill>
                <a:effectLst/>
                <a:uLnTx/>
                <a:uFillTx/>
                <a:latin typeface="SVN-Bear" panose="02040603050506020204" pitchFamily="18" charset="0"/>
                <a:ea typeface="LinoScript" panose="020B0500000000000000" pitchFamily="34" charset="0"/>
                <a:cs typeface="LinoScript" panose="020B0500000000000000" pitchFamily="34" charset="0"/>
              </a:rPr>
              <a:t> </a:t>
            </a:r>
            <a:r>
              <a:rPr kumimoji="0" lang="en-US" sz="2800" b="0" i="0" u="none" strike="noStrike" kern="1200" cap="none" spc="0" normalizeH="0" baseline="0" noProof="0" dirty="0" err="1">
                <a:ln>
                  <a:noFill/>
                </a:ln>
                <a:solidFill>
                  <a:srgbClr val="FFC000">
                    <a:lumMod val="50000"/>
                  </a:srgbClr>
                </a:solidFill>
                <a:effectLst/>
                <a:uLnTx/>
                <a:uFillTx/>
                <a:latin typeface="SVN-Bear" panose="02040603050506020204" pitchFamily="18" charset="0"/>
                <a:ea typeface="LinoScript" panose="020B0500000000000000" pitchFamily="34" charset="0"/>
                <a:cs typeface="LinoScript" panose="020B0500000000000000" pitchFamily="34" charset="0"/>
              </a:rPr>
              <a:t>thể</a:t>
            </a:r>
            <a:r>
              <a:rPr kumimoji="0" lang="en-US" sz="2800" b="0" i="0" u="none" strike="noStrike" kern="1200" cap="none" spc="0" normalizeH="0" baseline="0" noProof="0" dirty="0">
                <a:ln>
                  <a:noFill/>
                </a:ln>
                <a:solidFill>
                  <a:srgbClr val="FFC000">
                    <a:lumMod val="50000"/>
                  </a:srgbClr>
                </a:solidFill>
                <a:effectLst/>
                <a:uLnTx/>
                <a:uFillTx/>
                <a:latin typeface="SVN-Bear" panose="02040603050506020204" pitchFamily="18" charset="0"/>
                <a:ea typeface="LinoScript" panose="020B0500000000000000" pitchFamily="34" charset="0"/>
                <a:cs typeface="LinoScript" panose="020B0500000000000000" pitchFamily="34" charset="0"/>
              </a:rPr>
              <a:t> </a:t>
            </a:r>
            <a:r>
              <a:rPr kumimoji="0" lang="en-US" sz="2800" b="0" i="0" u="none" strike="noStrike" kern="1200" cap="none" spc="0" normalizeH="0" baseline="0" noProof="0" dirty="0" err="1">
                <a:ln>
                  <a:noFill/>
                </a:ln>
                <a:solidFill>
                  <a:srgbClr val="FFC000">
                    <a:lumMod val="50000"/>
                  </a:srgbClr>
                </a:solidFill>
                <a:effectLst/>
                <a:uLnTx/>
                <a:uFillTx/>
                <a:latin typeface="SVN-Bear" panose="02040603050506020204" pitchFamily="18" charset="0"/>
                <a:ea typeface="LinoScript" panose="020B0500000000000000" pitchFamily="34" charset="0"/>
                <a:cs typeface="LinoScript" panose="020B0500000000000000" pitchFamily="34" charset="0"/>
              </a:rPr>
              <a:t>loại</a:t>
            </a:r>
            <a:r>
              <a:rPr kumimoji="0" lang="en-US" sz="2800" b="0" i="0" u="none" strike="noStrike" kern="1200" cap="none" spc="0" normalizeH="0" baseline="0" noProof="0" dirty="0">
                <a:ln>
                  <a:noFill/>
                </a:ln>
                <a:solidFill>
                  <a:srgbClr val="FFC000">
                    <a:lumMod val="50000"/>
                  </a:srgbClr>
                </a:solidFill>
                <a:effectLst/>
                <a:uLnTx/>
                <a:uFillTx/>
                <a:latin typeface="SVN-Bear" panose="02040603050506020204" pitchFamily="18" charset="0"/>
                <a:ea typeface="LinoScript" panose="020B0500000000000000" pitchFamily="34" charset="0"/>
                <a:cs typeface="LinoScript" panose="020B0500000000000000" pitchFamily="34" charset="0"/>
              </a:rPr>
              <a:t> </a:t>
            </a:r>
            <a:r>
              <a:rPr kumimoji="0" lang="en-US" sz="2800" b="0" i="0" u="none" strike="noStrike" kern="1200" cap="none" spc="0" normalizeH="0" baseline="0" noProof="0" dirty="0" err="1">
                <a:ln>
                  <a:noFill/>
                </a:ln>
                <a:solidFill>
                  <a:srgbClr val="FFC000">
                    <a:lumMod val="50000"/>
                  </a:srgbClr>
                </a:solidFill>
                <a:effectLst/>
                <a:uLnTx/>
                <a:uFillTx/>
                <a:latin typeface="SVN-Bear" panose="02040603050506020204" pitchFamily="18" charset="0"/>
                <a:ea typeface="LinoScript" panose="020B0500000000000000" pitchFamily="34" charset="0"/>
                <a:cs typeface="LinoScript" panose="020B0500000000000000" pitchFamily="34" charset="0"/>
              </a:rPr>
              <a:t>thơ</a:t>
            </a:r>
            <a:r>
              <a:rPr kumimoji="0" lang="en-US" sz="2800" b="0" i="0" u="none" strike="noStrike" kern="1200" cap="none" spc="0" normalizeH="0" baseline="0" noProof="0" dirty="0">
                <a:ln>
                  <a:noFill/>
                </a:ln>
                <a:solidFill>
                  <a:srgbClr val="FFC000">
                    <a:lumMod val="50000"/>
                  </a:srgbClr>
                </a:solidFill>
                <a:effectLst/>
                <a:uLnTx/>
                <a:uFillTx/>
                <a:latin typeface="SVN-Bear" panose="02040603050506020204" pitchFamily="18" charset="0"/>
                <a:ea typeface="LinoScript" panose="020B0500000000000000" pitchFamily="34" charset="0"/>
                <a:cs typeface="LinoScript" panose="020B0500000000000000" pitchFamily="34" charset="0"/>
              </a:rPr>
              <a:t> </a:t>
            </a:r>
            <a:endParaRPr kumimoji="0" lang="vi-VN" sz="2800" b="0" i="0" u="none" strike="noStrike" kern="1200" cap="none" spc="0" normalizeH="0" baseline="0" noProof="0" dirty="0">
              <a:ln>
                <a:noFill/>
              </a:ln>
              <a:solidFill>
                <a:srgbClr val="FFC000">
                  <a:lumMod val="50000"/>
                </a:srgbClr>
              </a:solidFill>
              <a:effectLst/>
              <a:uLnTx/>
              <a:uFillTx/>
              <a:latin typeface="LinoScript" panose="020B0500000000000000" pitchFamily="34" charset="0"/>
              <a:ea typeface="LinoScript" panose="020B0500000000000000" pitchFamily="34" charset="0"/>
              <a:cs typeface="LinoScript" panose="020B0500000000000000" pitchFamily="34" charset="0"/>
            </a:endParaRPr>
          </a:p>
        </p:txBody>
      </p:sp>
      <p:sp>
        <p:nvSpPr>
          <p:cNvPr id="11" name="Rectangle: Rounded Corners 22">
            <a:extLst>
              <a:ext uri="{FF2B5EF4-FFF2-40B4-BE49-F238E27FC236}">
                <a16:creationId xmlns:a16="http://schemas.microsoft.com/office/drawing/2014/main" id="{7C710EB4-7EA7-DF42-97CC-9BAB05C582A0}"/>
              </a:ext>
            </a:extLst>
          </p:cNvPr>
          <p:cNvSpPr/>
          <p:nvPr/>
        </p:nvSpPr>
        <p:spPr>
          <a:xfrm>
            <a:off x="1567837" y="4314701"/>
            <a:ext cx="7976082" cy="1820672"/>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zh-CN"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     Nhận biết được thể thơ thông qua hình thức bài thơ (số chữ, số dòng).</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vi-VN" altLang="zh-CN"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Tìm và nhận xét hiệu quả của những từ ngữ, hình ảnh, các biện pháp tu từ, cách gieo vần, cách ngắt nhịp.</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vi-VN" altLang="zh-CN" sz="2000" b="0" i="0" u="none" strike="noStrike" kern="1200" cap="none" spc="0" normalizeH="0" baseline="0" noProof="0" dirty="0">
                <a:ln w="38100">
                  <a:noFill/>
                </a:ln>
                <a:solidFill>
                  <a:srgbClr val="FFC000">
                    <a:lumMod val="50000"/>
                  </a:srgbClr>
                </a:solidFill>
                <a:effectLst/>
                <a:uLnTx/>
                <a:uFillTx/>
                <a:latin typeface="SVN-Bear" panose="02040603050506020204" pitchFamily="18" charset="0"/>
                <a:ea typeface="微软雅黑"/>
                <a:cs typeface="+mn-ea"/>
                <a:sym typeface="+mn-lt"/>
              </a:rPr>
              <a:t>Xác định bố cục, chủ đề, thông điệp mà tác giả muốn gửi đến người đọc. </a:t>
            </a:r>
            <a:endParaRPr kumimoji="0" lang="en-US" sz="2000" b="0" i="0" u="none" strike="noStrike" kern="1200" cap="none" spc="0" normalizeH="0" baseline="0" noProof="0" dirty="0">
              <a:ln>
                <a:noFill/>
              </a:ln>
              <a:solidFill>
                <a:srgbClr val="FFC000">
                  <a:lumMod val="50000"/>
                </a:srgbClr>
              </a:solidFill>
              <a:effectLst/>
              <a:uLnTx/>
              <a:uFillTx/>
              <a:latin typeface="SVN-KG Ten Thousand Reasons" panose="02040603050506020204" pitchFamily="18" charset="0"/>
              <a:ea typeface="微软雅黑"/>
              <a:cs typeface="+mn-cs"/>
            </a:endParaRPr>
          </a:p>
        </p:txBody>
      </p:sp>
      <p:sp>
        <p:nvSpPr>
          <p:cNvPr id="12" name="Rounded Rectangle 19">
            <a:extLst>
              <a:ext uri="{FF2B5EF4-FFF2-40B4-BE49-F238E27FC236}">
                <a16:creationId xmlns:a16="http://schemas.microsoft.com/office/drawing/2014/main" id="{A518E59F-00F8-C146-9B75-CD6CD09F53DF}"/>
              </a:ext>
            </a:extLst>
          </p:cNvPr>
          <p:cNvSpPr/>
          <p:nvPr/>
        </p:nvSpPr>
        <p:spPr>
          <a:xfrm>
            <a:off x="2061238" y="3771168"/>
            <a:ext cx="4074485" cy="774482"/>
          </a:xfrm>
          <a:prstGeom prst="roundRect">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5400000" scaled="1"/>
            <a:tileRect/>
          </a:gradFill>
          <a:ln w="3175" cmpd="dbl">
            <a:solidFill>
              <a:schemeClr val="accent4">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000">
                    <a:lumMod val="50000"/>
                  </a:srgbClr>
                </a:solidFill>
                <a:effectLst/>
                <a:uLnTx/>
                <a:uFillTx/>
                <a:latin typeface="SVN-Bear" panose="02040603050506020204" pitchFamily="18" charset="0"/>
                <a:ea typeface="LinoScript" panose="020B0500000000000000" pitchFamily="34" charset="0"/>
                <a:cs typeface="LinoScript" panose="020B0500000000000000" pitchFamily="34" charset="0"/>
              </a:rPr>
              <a:t>    </a:t>
            </a:r>
            <a:r>
              <a:rPr kumimoji="0" lang="vi-VN" sz="2800" b="0" i="0" u="none" strike="noStrike" kern="1200" cap="none" spc="0" normalizeH="0" baseline="0" noProof="0" dirty="0">
                <a:ln>
                  <a:noFill/>
                </a:ln>
                <a:solidFill>
                  <a:srgbClr val="FFC000">
                    <a:lumMod val="50000"/>
                  </a:srgbClr>
                </a:solidFill>
                <a:effectLst/>
                <a:uLnTx/>
                <a:uFillTx/>
                <a:latin typeface="SVN-Bear" panose="02040603050506020204" pitchFamily="18" charset="0"/>
                <a:ea typeface="LinoScript" panose="020B0500000000000000" pitchFamily="34" charset="0"/>
                <a:cs typeface="LinoScript" panose="020B0500000000000000" pitchFamily="34" charset="0"/>
              </a:rPr>
              <a:t>Về cách đọc văn bản thơ</a:t>
            </a:r>
          </a:p>
        </p:txBody>
      </p:sp>
      <p:pic>
        <p:nvPicPr>
          <p:cNvPr id="13" name="Picture 12">
            <a:extLst>
              <a:ext uri="{FF2B5EF4-FFF2-40B4-BE49-F238E27FC236}">
                <a16:creationId xmlns:a16="http://schemas.microsoft.com/office/drawing/2014/main" id="{2B4AE873-0007-F74B-8E6D-B8D3715E66D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563" b="94219" l="10000" r="90000">
                        <a14:foregroundMark x1="69531" y1="6563" x2="71094" y2="10156"/>
                        <a14:foregroundMark x1="38594" y1="90625" x2="46563" y2="91875"/>
                        <a14:foregroundMark x1="46563" y1="91875" x2="52812" y2="88906"/>
                        <a14:foregroundMark x1="15781" y1="93125" x2="20000" y2="91563"/>
                        <a14:foregroundMark x1="37969" y1="94219" x2="45000" y2="94219"/>
                        <a14:foregroundMark x1="45000" y1="94219" x2="45313" y2="93594"/>
                      </a14:backgroundRemoval>
                    </a14:imgEffect>
                  </a14:imgLayer>
                </a14:imgProps>
              </a:ext>
            </a:extLst>
          </a:blip>
          <a:stretch>
            <a:fillRect/>
          </a:stretch>
        </p:blipFill>
        <p:spPr>
          <a:xfrm flipH="1">
            <a:off x="-130792" y="-118287"/>
            <a:ext cx="1597893" cy="1427476"/>
          </a:xfrm>
          <a:prstGeom prst="rect">
            <a:avLst/>
          </a:prstGeom>
        </p:spPr>
      </p:pic>
    </p:spTree>
    <p:extLst>
      <p:ext uri="{BB962C8B-B14F-4D97-AF65-F5344CB8AC3E}">
        <p14:creationId xmlns:p14="http://schemas.microsoft.com/office/powerpoint/2010/main" val="1380571563"/>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10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1+#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1+#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1+#ppt_w/2"/>
                                              </p:val>
                                            </p:tav>
                                            <p:tav tm="100000">
                                              <p:val>
                                                <p:strVal val="#ppt_x"/>
                                              </p:val>
                                            </p:tav>
                                          </p:tavLst>
                                        </p:anim>
                                        <p:anim calcmode="lin" valueType="num">
                                          <p:cBhvr additive="base">
                                            <p:cTn id="30"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animBg="1"/>
          <p:bldP spid="11"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1+#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1+#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1+#ppt_w/2"/>
                                              </p:val>
                                            </p:tav>
                                            <p:tav tm="100000">
                                              <p:val>
                                                <p:strVal val="#ppt_x"/>
                                              </p:val>
                                            </p:tav>
                                          </p:tavLst>
                                        </p:anim>
                                        <p:anim calcmode="lin" valueType="num">
                                          <p:cBhvr additive="base">
                                            <p:cTn id="30"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animBg="1"/>
          <p:bldP spid="11" grpId="0" animBg="1"/>
          <p:bldP spid="12"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êu đề 1">
            <a:extLst>
              <a:ext uri="{FF2B5EF4-FFF2-40B4-BE49-F238E27FC236}">
                <a16:creationId xmlns:a16="http://schemas.microsoft.com/office/drawing/2014/main" id="{CE1BC007-6204-4C94-943F-B3071D608FAB}"/>
              </a:ext>
            </a:extLst>
          </p:cNvPr>
          <p:cNvSpPr>
            <a:spLocks noGrp="1"/>
          </p:cNvSpPr>
          <p:nvPr>
            <p:ph type="title"/>
          </p:nvPr>
        </p:nvSpPr>
        <p:spPr>
          <a:xfrm>
            <a:off x="6195008" y="402755"/>
            <a:ext cx="4974047" cy="498581"/>
          </a:xfrm>
        </p:spPr>
        <p:txBody>
          <a:bodyPr>
            <a:normAutofit fontScale="90000"/>
          </a:bodyPr>
          <a:lstStyle/>
          <a:p>
            <a:r>
              <a:rPr lang="en-BZ" b="1" u="sng" dirty="0">
                <a:solidFill>
                  <a:srgbClr val="000000"/>
                </a:solidFill>
                <a:latin typeface="Arial" panose="020B0604020202020204" pitchFamily="34" charset="0"/>
                <a:cs typeface="Arial" panose="020B0604020202020204" pitchFamily="34" charset="0"/>
                <a:sym typeface="Arial" panose="020B0604020202020204" pitchFamily="34" charset="0"/>
              </a:rPr>
              <a:t>LUYỆN TẬP</a:t>
            </a:r>
          </a:p>
        </p:txBody>
      </p:sp>
      <p:sp>
        <p:nvSpPr>
          <p:cNvPr id="75"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170" name="Picture 2" descr="Kết quả hình ảnh cho HOẠT ĐỘNG NHÓM">
            <a:extLst>
              <a:ext uri="{FF2B5EF4-FFF2-40B4-BE49-F238E27FC236}">
                <a16:creationId xmlns:a16="http://schemas.microsoft.com/office/drawing/2014/main" id="{67BCE839-9BD3-474B-8B33-1D8A251B646A}"/>
              </a:ext>
            </a:extLst>
          </p:cNvPr>
          <p:cNvPicPr>
            <a:picLocks noChangeAspect="1" noChangeArrowheads="1"/>
          </p:cNvPicPr>
          <p:nvPr/>
        </p:nvPicPr>
        <p:blipFill rotWithShape="1">
          <a:blip r:embed="rId5">
            <a:alphaModFix/>
            <a:extLst>
              <a:ext uri="{28A0092B-C50C-407E-A947-70E740481C1C}">
                <a14:useLocalDpi xmlns:a14="http://schemas.microsoft.com/office/drawing/2010/main" val="0"/>
              </a:ext>
            </a:extLst>
          </a:blip>
          <a:srcRect l="10737" r="11755"/>
          <a:stretch/>
        </p:blipFill>
        <p:spPr bwMode="auto">
          <a:xfrm>
            <a:off x="143691" y="946420"/>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
        <p:nvSpPr>
          <p:cNvPr id="3" name="Chỗ dành sẵn cho Nội dung 2">
            <a:extLst>
              <a:ext uri="{FF2B5EF4-FFF2-40B4-BE49-F238E27FC236}">
                <a16:creationId xmlns:a16="http://schemas.microsoft.com/office/drawing/2014/main" id="{AC092755-E4F1-4B00-9AA0-E4E5EECB9634}"/>
              </a:ext>
            </a:extLst>
          </p:cNvPr>
          <p:cNvSpPr>
            <a:spLocks noGrp="1"/>
          </p:cNvSpPr>
          <p:nvPr>
            <p:ph idx="1"/>
          </p:nvPr>
        </p:nvSpPr>
        <p:spPr>
          <a:xfrm>
            <a:off x="5068461" y="611875"/>
            <a:ext cx="6512977" cy="3887490"/>
          </a:xfrm>
        </p:spPr>
        <p:txBody>
          <a:bodyPr anchor="ctr">
            <a:normAutofit/>
          </a:bodyPr>
          <a:lstStyle/>
          <a:p>
            <a:pPr marL="0" indent="0" algn="ctr">
              <a:buNone/>
            </a:pPr>
            <a:r>
              <a:rPr lang="en-US" sz="3600" dirty="0">
                <a:solidFill>
                  <a:schemeClr val="accent1">
                    <a:lumMod val="75000"/>
                  </a:schemeClr>
                </a:solidFill>
              </a:rPr>
              <a:t>Ghi lại 3 điều em học được qua bài thơ, 1 thắc mắc cần giải đáp và 1 câu hỏi được đặt ra.</a:t>
            </a:r>
          </a:p>
          <a:p>
            <a:pPr marL="0" indent="0" algn="ctr">
              <a:buNone/>
            </a:pPr>
            <a:endParaRPr lang="en-BZ" sz="3600" i="1" dirty="0">
              <a:solidFill>
                <a:schemeClr val="accent1">
                  <a:lumMod val="75000"/>
                </a:schemeClr>
              </a:solidFill>
              <a:latin typeface="Arial" panose="020B0604020202020204" pitchFamily="34" charset="0"/>
              <a:cs typeface="Arial" panose="020B0604020202020204" pitchFamily="34" charset="0"/>
              <a:sym typeface="Arial" panose="020B0604020202020204" pitchFamily="34" charset="0"/>
            </a:endParaRPr>
          </a:p>
        </p:txBody>
      </p:sp>
      <p:pic>
        <p:nvPicPr>
          <p:cNvPr id="11" name="Equalizer Countdown 2 min ( v 517 ) Timer + Music Sound Visualizer - effects hd 4k!">
            <a:hlinkClick r:id="" action="ppaction://media"/>
            <a:extLst>
              <a:ext uri="{FF2B5EF4-FFF2-40B4-BE49-F238E27FC236}">
                <a16:creationId xmlns:a16="http://schemas.microsoft.com/office/drawing/2014/main" id="{3D6B285B-C82B-4AC1-8420-40BE5E0A3661}"/>
              </a:ext>
            </a:extLst>
          </p:cNvPr>
          <p:cNvPicPr>
            <a:picLocks noChangeAspect="1"/>
          </p:cNvPicPr>
          <p:nvPr>
            <a:videoFile r:link="rId1"/>
            <p:extLst>
              <p:ext uri="{DAA4B4D4-6D71-4841-9C94-3DE7FCFB9230}">
                <p14:media xmlns:p14="http://schemas.microsoft.com/office/powerpoint/2010/main" r:embed="rId2">
                  <p14:trim st="5041" end="1104.6666"/>
                </p14:media>
              </p:ext>
            </p:extLst>
          </p:nvPr>
        </p:nvPicPr>
        <p:blipFill>
          <a:blip r:embed="rId6"/>
          <a:stretch>
            <a:fillRect/>
          </a:stretch>
        </p:blipFill>
        <p:spPr>
          <a:xfrm>
            <a:off x="6135779" y="3804002"/>
            <a:ext cx="4822483" cy="265179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44278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79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fill="hold" display="0">
                  <p:stCondLst>
                    <p:cond delay="indefinite"/>
                  </p:stCondLst>
                </p:cTn>
                <p:tgtEl>
                  <p:spTgt spid="11"/>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043954" cy="6858000"/>
          </a:xfrm>
          <a:prstGeom prst="rect">
            <a:avLst/>
          </a:prstGeom>
        </p:spPr>
      </p:pic>
      <p:sp>
        <p:nvSpPr>
          <p:cNvPr id="5" name="Rounded Rectangle 4"/>
          <p:cNvSpPr/>
          <p:nvPr/>
        </p:nvSpPr>
        <p:spPr>
          <a:xfrm>
            <a:off x="3357154" y="822960"/>
            <a:ext cx="5447211" cy="401029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vi-VN" sz="2400" i="1" dirty="0">
                <a:latin typeface="#9Slide03 AmpleSoft Bold" panose="02000000000000000000" pitchFamily="2" charset="0"/>
              </a:rPr>
              <a:t>Sáng mát trong như sáng năm xưa</a:t>
            </a:r>
            <a:br>
              <a:rPr lang="vi-VN" sz="2400" i="1" dirty="0">
                <a:latin typeface="#9Slide03 AmpleSoft Bold" panose="02000000000000000000" pitchFamily="2" charset="0"/>
              </a:rPr>
            </a:br>
            <a:r>
              <a:rPr lang="vi-VN" sz="2400" i="1" dirty="0">
                <a:latin typeface="#9Slide03 AmpleSoft Bold" panose="02000000000000000000" pitchFamily="2" charset="0"/>
              </a:rPr>
              <a:t>Gió thổi mùa thu hương cốm mới</a:t>
            </a:r>
            <a:br>
              <a:rPr lang="vi-VN" sz="2400" i="1" dirty="0">
                <a:latin typeface="#9Slide03 AmpleSoft Bold" panose="02000000000000000000" pitchFamily="2" charset="0"/>
              </a:rPr>
            </a:br>
            <a:r>
              <a:rPr lang="vi-VN" sz="2400" i="1" dirty="0">
                <a:latin typeface="#9Slide03 AmpleSoft Bold" panose="02000000000000000000" pitchFamily="2" charset="0"/>
              </a:rPr>
              <a:t>Tôi nhớ những ngày thu đã xa</a:t>
            </a:r>
            <a:br>
              <a:rPr lang="vi-VN" sz="2400" i="1" dirty="0">
                <a:latin typeface="#9Slide03 AmpleSoft Bold" panose="02000000000000000000" pitchFamily="2" charset="0"/>
              </a:rPr>
            </a:br>
            <a:r>
              <a:rPr lang="vi-VN" sz="2400" i="1" dirty="0">
                <a:latin typeface="#9Slide03 AmpleSoft Bold" panose="02000000000000000000" pitchFamily="2" charset="0"/>
              </a:rPr>
              <a:t>Sáng chớm lạnh trong lòng Hà Nội</a:t>
            </a:r>
            <a:br>
              <a:rPr lang="vi-VN" sz="2400" i="1" dirty="0">
                <a:latin typeface="#9Slide03 AmpleSoft Bold" panose="02000000000000000000" pitchFamily="2" charset="0"/>
              </a:rPr>
            </a:br>
            <a:r>
              <a:rPr lang="vi-VN" sz="2400" i="1" dirty="0">
                <a:latin typeface="#9Slide03 AmpleSoft Bold" panose="02000000000000000000" pitchFamily="2" charset="0"/>
              </a:rPr>
              <a:t>Những phố dài xao xác hơi may</a:t>
            </a:r>
            <a:br>
              <a:rPr lang="vi-VN" sz="2400" i="1" dirty="0">
                <a:latin typeface="#9Slide03 AmpleSoft Bold" panose="02000000000000000000" pitchFamily="2" charset="0"/>
              </a:rPr>
            </a:br>
            <a:r>
              <a:rPr lang="vi-VN" sz="2400" i="1" dirty="0">
                <a:latin typeface="#9Slide03 AmpleSoft Bold" panose="02000000000000000000" pitchFamily="2" charset="0"/>
              </a:rPr>
              <a:t>Người ra đi đầu không ngoảnh lại</a:t>
            </a:r>
            <a:br>
              <a:rPr lang="vi-VN" sz="2400" i="1" dirty="0">
                <a:latin typeface="#9Slide03 AmpleSoft Bold" panose="02000000000000000000" pitchFamily="2" charset="0"/>
              </a:rPr>
            </a:br>
            <a:r>
              <a:rPr lang="vi-VN" sz="2400" i="1" dirty="0">
                <a:latin typeface="#9Slide03 AmpleSoft Bold" panose="02000000000000000000" pitchFamily="2" charset="0"/>
              </a:rPr>
              <a:t>Sau lưng thềm nắng lá rơi đầy</a:t>
            </a:r>
            <a:r>
              <a:rPr lang="en-US" sz="2400" i="1" dirty="0">
                <a:latin typeface="#9Slide03 AmpleSoft Bold" panose="02000000000000000000" pitchFamily="2" charset="0"/>
              </a:rPr>
              <a:t>...</a:t>
            </a:r>
          </a:p>
          <a:p>
            <a:r>
              <a:rPr lang="en-US" sz="2400" i="1" dirty="0">
                <a:latin typeface="#9Slide03 AmpleSoft Bold" panose="02000000000000000000" pitchFamily="2" charset="0"/>
              </a:rPr>
              <a:t>             (Đất Nước - Nguyễn Đình Thi)</a:t>
            </a:r>
          </a:p>
          <a:p>
            <a:endParaRPr lang="vi-VN" sz="2400" dirty="0">
              <a:latin typeface="#9Slide03 AmpleSoft Bold" panose="02000000000000000000" pitchFamily="2" charset="0"/>
            </a:endParaRPr>
          </a:p>
        </p:txBody>
      </p:sp>
    </p:spTree>
    <p:extLst>
      <p:ext uri="{BB962C8B-B14F-4D97-AF65-F5344CB8AC3E}">
        <p14:creationId xmlns:p14="http://schemas.microsoft.com/office/powerpoint/2010/main" val="3644886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Kết quả hình ảnh cho chiều tối nhớ quê hương">
            <a:extLst>
              <a:ext uri="{FF2B5EF4-FFF2-40B4-BE49-F238E27FC236}">
                <a16:creationId xmlns:a16="http://schemas.microsoft.com/office/drawing/2014/main" id="{62439A1B-BAE1-4970-8626-F55B37755EBA}"/>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11908" r="13502" b="-1"/>
          <a:stretch/>
        </p:blipFill>
        <p:spPr bwMode="auto">
          <a:xfrm>
            <a:off x="5797543" y="10"/>
            <a:ext cx="6394152" cy="6857990"/>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pic>
        <p:nvPicPr>
          <p:cNvPr id="8" name="Picture 7"/>
          <p:cNvPicPr>
            <a:picLocks noChangeAspect="1"/>
          </p:cNvPicPr>
          <p:nvPr/>
        </p:nvPicPr>
        <p:blipFill>
          <a:blip r:embed="rId4"/>
          <a:stretch>
            <a:fillRect/>
          </a:stretch>
        </p:blipFill>
        <p:spPr>
          <a:xfrm>
            <a:off x="0" y="0"/>
            <a:ext cx="5826034" cy="6858000"/>
          </a:xfrm>
          <a:prstGeom prst="rect">
            <a:avLst/>
          </a:prstGeom>
        </p:spPr>
      </p:pic>
      <p:sp>
        <p:nvSpPr>
          <p:cNvPr id="7" name="Rectangle 6"/>
          <p:cNvSpPr/>
          <p:nvPr/>
        </p:nvSpPr>
        <p:spPr>
          <a:xfrm>
            <a:off x="1528354" y="1149531"/>
            <a:ext cx="8752115" cy="360534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Content Placeholder 2"/>
          <p:cNvSpPr>
            <a:spLocks noGrp="1"/>
          </p:cNvSpPr>
          <p:nvPr>
            <p:ph idx="1"/>
          </p:nvPr>
        </p:nvSpPr>
        <p:spPr>
          <a:xfrm>
            <a:off x="2704012" y="1512116"/>
            <a:ext cx="6087291" cy="2903130"/>
          </a:xfrm>
        </p:spPr>
        <p:txBody>
          <a:bodyPr>
            <a:normAutofit/>
          </a:bodyPr>
          <a:lstStyle/>
          <a:p>
            <a:pPr marL="0" indent="0">
              <a:buNone/>
            </a:pPr>
            <a:r>
              <a:rPr lang="vi-VN" sz="3600" dirty="0">
                <a:solidFill>
                  <a:srgbClr val="6A8E4A"/>
                </a:solidFill>
                <a:latin typeface="VL Gardeny" panose="02000503000000020004" pitchFamily="50" charset="0"/>
                <a:ea typeface="ParkAvenue" panose="02020500000000000000" pitchFamily="18" charset="0"/>
                <a:cs typeface="ParkAvenue" panose="02020500000000000000" pitchFamily="18" charset="0"/>
              </a:rPr>
              <a:t>Thu</a:t>
            </a:r>
            <a:r>
              <a:rPr lang="en-US" sz="3600" dirty="0">
                <a:solidFill>
                  <a:srgbClr val="6A8E4A"/>
                </a:solidFill>
                <a:latin typeface="VL Gardeny" panose="02000503000000020004" pitchFamily="50" charset="0"/>
                <a:ea typeface="ParkAvenue" panose="02020500000000000000" pitchFamily="18" charset="0"/>
                <a:cs typeface="ParkAvenue" panose="02020500000000000000" pitchFamily="18" charset="0"/>
              </a:rPr>
              <a:t>ở</a:t>
            </a:r>
            <a:r>
              <a:rPr lang="vi-VN" sz="3600" dirty="0">
                <a:solidFill>
                  <a:srgbClr val="6A8E4A"/>
                </a:solidFill>
                <a:latin typeface="VL Gardeny" panose="02000503000000020004" pitchFamily="50" charset="0"/>
                <a:ea typeface="ParkAvenue" panose="02020500000000000000" pitchFamily="18" charset="0"/>
                <a:cs typeface="ParkAvenue" panose="02020500000000000000" pitchFamily="18" charset="0"/>
              </a:rPr>
              <a:t> còn thơ ngày hai buổi đến trường</a:t>
            </a:r>
            <a:br>
              <a:rPr lang="vi-VN" sz="3600" dirty="0">
                <a:solidFill>
                  <a:srgbClr val="6A8E4A"/>
                </a:solidFill>
                <a:latin typeface="VL Gardeny" panose="02000503000000020004" pitchFamily="50" charset="0"/>
                <a:ea typeface="ParkAvenue" panose="02020500000000000000" pitchFamily="18" charset="0"/>
                <a:cs typeface="ParkAvenue" panose="02020500000000000000" pitchFamily="18" charset="0"/>
              </a:rPr>
            </a:br>
            <a:r>
              <a:rPr lang="vi-VN" sz="3600" dirty="0">
                <a:solidFill>
                  <a:srgbClr val="6A8E4A"/>
                </a:solidFill>
                <a:latin typeface="VL Gardeny" panose="02000503000000020004" pitchFamily="50" charset="0"/>
                <a:ea typeface="ParkAvenue" panose="02020500000000000000" pitchFamily="18" charset="0"/>
                <a:cs typeface="ParkAvenue" panose="02020500000000000000" pitchFamily="18" charset="0"/>
              </a:rPr>
              <a:t>Yêu quê hương qua từng trang sách nhỏ:</a:t>
            </a:r>
            <a:br>
              <a:rPr lang="vi-VN" sz="3600" dirty="0">
                <a:solidFill>
                  <a:srgbClr val="6A8E4A"/>
                </a:solidFill>
                <a:latin typeface="VL Gardeny" panose="02000503000000020004" pitchFamily="50" charset="0"/>
                <a:ea typeface="ParkAvenue" panose="02020500000000000000" pitchFamily="18" charset="0"/>
                <a:cs typeface="ParkAvenue" panose="02020500000000000000" pitchFamily="18" charset="0"/>
              </a:rPr>
            </a:br>
            <a:r>
              <a:rPr lang="vi-VN" sz="3600" dirty="0">
                <a:solidFill>
                  <a:srgbClr val="6A8E4A"/>
                </a:solidFill>
                <a:latin typeface="VL Gardeny" panose="02000503000000020004" pitchFamily="50" charset="0"/>
                <a:ea typeface="ParkAvenue" panose="02020500000000000000" pitchFamily="18" charset="0"/>
                <a:cs typeface="ParkAvenue" panose="02020500000000000000" pitchFamily="18" charset="0"/>
              </a:rPr>
              <a:t>“Ai bảo chăn trâu là khổ?”</a:t>
            </a:r>
            <a:br>
              <a:rPr lang="vi-VN" sz="3600" dirty="0">
                <a:solidFill>
                  <a:srgbClr val="6A8E4A"/>
                </a:solidFill>
                <a:latin typeface="VL Gardeny" panose="02000503000000020004" pitchFamily="50" charset="0"/>
                <a:ea typeface="ParkAvenue" panose="02020500000000000000" pitchFamily="18" charset="0"/>
                <a:cs typeface="ParkAvenue" panose="02020500000000000000" pitchFamily="18" charset="0"/>
              </a:rPr>
            </a:br>
            <a:r>
              <a:rPr lang="vi-VN" sz="3600" dirty="0">
                <a:solidFill>
                  <a:srgbClr val="6A8E4A"/>
                </a:solidFill>
                <a:latin typeface="VL Gardeny" panose="02000503000000020004" pitchFamily="50" charset="0"/>
                <a:ea typeface="ParkAvenue" panose="02020500000000000000" pitchFamily="18" charset="0"/>
                <a:cs typeface="ParkAvenue" panose="02020500000000000000" pitchFamily="18" charset="0"/>
              </a:rPr>
              <a:t>Tôi mơ màng nghe chim hót trên cao</a:t>
            </a:r>
            <a:r>
              <a:rPr lang="en-US" sz="3600" dirty="0">
                <a:solidFill>
                  <a:srgbClr val="6A8E4A"/>
                </a:solidFill>
                <a:latin typeface="VL Gardeny" panose="02000503000000020004" pitchFamily="50" charset="0"/>
                <a:ea typeface="ParkAvenue" panose="02020500000000000000" pitchFamily="18" charset="0"/>
                <a:cs typeface="ParkAvenue" panose="02020500000000000000" pitchFamily="18" charset="0"/>
              </a:rPr>
              <a:t>...</a:t>
            </a:r>
          </a:p>
          <a:p>
            <a:pPr marL="0" indent="0">
              <a:buNone/>
            </a:pPr>
            <a:r>
              <a:rPr lang="en-US" sz="3600" dirty="0">
                <a:solidFill>
                  <a:srgbClr val="6A8E4A"/>
                </a:solidFill>
                <a:latin typeface="VL Gardeny" panose="02000503000000020004" pitchFamily="50" charset="0"/>
                <a:ea typeface="ParkAvenue" panose="02020500000000000000" pitchFamily="18" charset="0"/>
                <a:cs typeface="ParkAvenue" panose="02020500000000000000" pitchFamily="18" charset="0"/>
              </a:rPr>
              <a:t>                 (Quê hương - Giang Nam)</a:t>
            </a:r>
          </a:p>
        </p:txBody>
      </p:sp>
    </p:spTree>
    <p:extLst>
      <p:ext uri="{BB962C8B-B14F-4D97-AF65-F5344CB8AC3E}">
        <p14:creationId xmlns:p14="http://schemas.microsoft.com/office/powerpoint/2010/main" val="3776103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down)">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wipe(down)">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1" name="Content Placeholder 10" descr="A close up of a tree&#10;&#10;Description generated with high confidence">
            <a:extLst>
              <a:ext uri="{FF2B5EF4-FFF2-40B4-BE49-F238E27FC236}">
                <a16:creationId xmlns:a16="http://schemas.microsoft.com/office/drawing/2014/main" id="{F1D23484-6E94-41E1-9975-2AF35A169A0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717" r="1" b="1"/>
          <a:stretch/>
        </p:blipFill>
        <p:spPr>
          <a:xfrm>
            <a:off x="20" y="10"/>
            <a:ext cx="6095974" cy="4252522"/>
          </a:xfrm>
          <a:prstGeom prst="rect">
            <a:avLst/>
          </a:prstGeom>
        </p:spPr>
      </p:pic>
      <p:pic>
        <p:nvPicPr>
          <p:cNvPr id="13" name="Picture 12" descr="A close up of a tree&#10;&#10;Description generated with high confidence">
            <a:extLst>
              <a:ext uri="{FF2B5EF4-FFF2-40B4-BE49-F238E27FC236}">
                <a16:creationId xmlns:a16="http://schemas.microsoft.com/office/drawing/2014/main" id="{0C704EE0-1939-4EE6-8D3A-730EC8087327}"/>
              </a:ext>
            </a:extLst>
          </p:cNvPr>
          <p:cNvPicPr>
            <a:picLocks noChangeAspect="1"/>
          </p:cNvPicPr>
          <p:nvPr/>
        </p:nvPicPr>
        <p:blipFill rotWithShape="1">
          <a:blip r:embed="rId3">
            <a:extLst>
              <a:ext uri="{28A0092B-C50C-407E-A947-70E740481C1C}">
                <a14:useLocalDpi xmlns:a14="http://schemas.microsoft.com/office/drawing/2010/main" val="0"/>
              </a:ext>
            </a:extLst>
          </a:blip>
          <a:srcRect t="328"/>
          <a:stretch/>
        </p:blipFill>
        <p:spPr>
          <a:xfrm>
            <a:off x="6095999" y="-681"/>
            <a:ext cx="6096001" cy="4253215"/>
          </a:xfrm>
          <a:prstGeom prst="rect">
            <a:avLst/>
          </a:prstGeom>
        </p:spPr>
      </p:pic>
      <p:cxnSp>
        <p:nvCxnSpPr>
          <p:cNvPr id="18" name="Straight Connector 17">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 Box 22">
            <a:extLst>
              <a:ext uri="{FF2B5EF4-FFF2-40B4-BE49-F238E27FC236}">
                <a16:creationId xmlns:a16="http://schemas.microsoft.com/office/drawing/2014/main" id="{EB02E2F3-DA18-45B7-A9E0-1F46A580C234}"/>
              </a:ext>
            </a:extLst>
          </p:cNvPr>
          <p:cNvSpPr txBox="1">
            <a:spLocks noGrp="1" noChangeArrowheads="1"/>
          </p:cNvSpPr>
          <p:nvPr>
            <p:ph type="title"/>
          </p:nvPr>
        </p:nvSpPr>
        <p:spPr bwMode="auto">
          <a:xfrm>
            <a:off x="716896" y="5179885"/>
            <a:ext cx="10758195"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800" i="1" dirty="0">
                <a:solidFill>
                  <a:srgbClr val="0000FF"/>
                </a:solidFill>
                <a:sym typeface="Arial" panose="020B0604020202020204" pitchFamily="34" charset="0"/>
              </a:rPr>
              <a:t>     </a:t>
            </a:r>
            <a:r>
              <a:rPr lang="en-US" altLang="en-US" sz="2800" b="1" i="1" dirty="0">
                <a:sym typeface="Arial" panose="020B0604020202020204" pitchFamily="34" charset="0"/>
              </a:rPr>
              <a:t>\</a:t>
            </a:r>
          </a:p>
        </p:txBody>
      </p:sp>
      <p:sp>
        <p:nvSpPr>
          <p:cNvPr id="2" name="Rectangle 1"/>
          <p:cNvSpPr/>
          <p:nvPr/>
        </p:nvSpPr>
        <p:spPr>
          <a:xfrm>
            <a:off x="2717075" y="4303455"/>
            <a:ext cx="8020594" cy="2554545"/>
          </a:xfrm>
          <a:prstGeom prst="rect">
            <a:avLst/>
          </a:prstGeom>
        </p:spPr>
        <p:txBody>
          <a:bodyPr wrap="square">
            <a:spAutoFit/>
          </a:bodyPr>
          <a:lstStyle/>
          <a:p>
            <a:r>
              <a:rPr lang="vi-VN" sz="3200" b="1" i="1" dirty="0">
                <a:latin typeface="ParkAvenue" panose="02020500000000000000" pitchFamily="18" charset="0"/>
                <a:ea typeface="ParkAvenue" panose="02020500000000000000" pitchFamily="18" charset="0"/>
                <a:cs typeface="ParkAvenue" panose="02020500000000000000" pitchFamily="18" charset="0"/>
              </a:rPr>
              <a:t>Việt Nam đất nước ta ơi</a:t>
            </a:r>
            <a:br>
              <a:rPr lang="vi-VN" sz="3200" b="1" dirty="0">
                <a:latin typeface="ParkAvenue" panose="02020500000000000000" pitchFamily="18" charset="0"/>
                <a:ea typeface="ParkAvenue" panose="02020500000000000000" pitchFamily="18" charset="0"/>
                <a:cs typeface="ParkAvenue" panose="02020500000000000000" pitchFamily="18" charset="0"/>
              </a:rPr>
            </a:br>
            <a:r>
              <a:rPr lang="vi-VN" sz="3200" b="1" i="1" dirty="0">
                <a:latin typeface="ParkAvenue" panose="02020500000000000000" pitchFamily="18" charset="0"/>
                <a:ea typeface="ParkAvenue" panose="02020500000000000000" pitchFamily="18" charset="0"/>
                <a:cs typeface="ParkAvenue" panose="02020500000000000000" pitchFamily="18" charset="0"/>
              </a:rPr>
              <a:t>Mênh mông biển lúa đâu trời đẹp hơn</a:t>
            </a:r>
            <a:br>
              <a:rPr lang="vi-VN" sz="3200" b="1" dirty="0">
                <a:latin typeface="ParkAvenue" panose="02020500000000000000" pitchFamily="18" charset="0"/>
                <a:ea typeface="ParkAvenue" panose="02020500000000000000" pitchFamily="18" charset="0"/>
                <a:cs typeface="ParkAvenue" panose="02020500000000000000" pitchFamily="18" charset="0"/>
              </a:rPr>
            </a:br>
            <a:r>
              <a:rPr lang="vi-VN" sz="3200" b="1" i="1" dirty="0">
                <a:latin typeface="ParkAvenue" panose="02020500000000000000" pitchFamily="18" charset="0"/>
                <a:ea typeface="ParkAvenue" panose="02020500000000000000" pitchFamily="18" charset="0"/>
                <a:cs typeface="ParkAvenue" panose="02020500000000000000" pitchFamily="18" charset="0"/>
              </a:rPr>
              <a:t>Cánh cò bay lả rập rờn (dập dờn)</a:t>
            </a:r>
            <a:br>
              <a:rPr lang="vi-VN" sz="3200" b="1" dirty="0">
                <a:latin typeface="ParkAvenue" panose="02020500000000000000" pitchFamily="18" charset="0"/>
                <a:ea typeface="ParkAvenue" panose="02020500000000000000" pitchFamily="18" charset="0"/>
                <a:cs typeface="ParkAvenue" panose="02020500000000000000" pitchFamily="18" charset="0"/>
              </a:rPr>
            </a:br>
            <a:r>
              <a:rPr lang="vi-VN" sz="3200" b="1" i="1" dirty="0">
                <a:latin typeface="ParkAvenue" panose="02020500000000000000" pitchFamily="18" charset="0"/>
                <a:ea typeface="ParkAvenue" panose="02020500000000000000" pitchFamily="18" charset="0"/>
                <a:cs typeface="ParkAvenue" panose="02020500000000000000" pitchFamily="18" charset="0"/>
              </a:rPr>
              <a:t>Mây mờ che đỉnh Trường Sơn sớm chiều</a:t>
            </a:r>
            <a:endParaRPr lang="en-US" sz="3200" b="1" i="1" dirty="0">
              <a:latin typeface="ParkAvenue" panose="02020500000000000000" pitchFamily="18" charset="0"/>
              <a:ea typeface="ParkAvenue" panose="02020500000000000000" pitchFamily="18" charset="0"/>
              <a:cs typeface="ParkAvenue" panose="02020500000000000000" pitchFamily="18" charset="0"/>
            </a:endParaRPr>
          </a:p>
          <a:p>
            <a:r>
              <a:rPr lang="en-US" sz="3200" b="1" i="1" dirty="0">
                <a:latin typeface="ParkAvenue" panose="02020500000000000000" pitchFamily="18" charset="0"/>
                <a:ea typeface="ParkAvenue" panose="02020500000000000000" pitchFamily="18" charset="0"/>
                <a:cs typeface="ParkAvenue" panose="02020500000000000000" pitchFamily="18" charset="0"/>
              </a:rPr>
              <a:t>(Việt Nam quê hương ta – Nguyễn Đình Thi)</a:t>
            </a:r>
            <a:endParaRPr lang="en-US" sz="3200" b="1" dirty="0">
              <a:latin typeface="ParkAvenue" panose="02020500000000000000" pitchFamily="18" charset="0"/>
              <a:ea typeface="ParkAvenue" panose="02020500000000000000" pitchFamily="18" charset="0"/>
              <a:cs typeface="ParkAvenue" panose="02020500000000000000" pitchFamily="18" charset="0"/>
            </a:endParaRPr>
          </a:p>
        </p:txBody>
      </p:sp>
    </p:spTree>
    <p:extLst>
      <p:ext uri="{BB962C8B-B14F-4D97-AF65-F5344CB8AC3E}">
        <p14:creationId xmlns:p14="http://schemas.microsoft.com/office/powerpoint/2010/main" val="18426315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0" name="Content Placeholder 4">
            <a:extLst>
              <a:ext uri="{FF2B5EF4-FFF2-40B4-BE49-F238E27FC236}">
                <a16:creationId xmlns:a16="http://schemas.microsoft.com/office/drawing/2014/main" id="{7B7D0620-AAA5-419C-860A-30EC741DA11F}"/>
              </a:ext>
            </a:extLst>
          </p:cNvPr>
          <p:cNvPicPr>
            <a:picLocks noChangeAspect="1"/>
          </p:cNvPicPr>
          <p:nvPr/>
        </p:nvPicPr>
        <p:blipFill rotWithShape="1">
          <a:blip r:embed="rId2">
            <a:extLst>
              <a:ext uri="{28A0092B-C50C-407E-A947-70E740481C1C}">
                <a14:useLocalDpi xmlns:a14="http://schemas.microsoft.com/office/drawing/2010/main" val="0"/>
              </a:ext>
            </a:extLst>
          </a:blip>
          <a:srcRect l="15930" r="25694" b="-1"/>
          <a:stretch/>
        </p:blipFill>
        <p:spPr>
          <a:xfrm>
            <a:off x="6185051" y="10"/>
            <a:ext cx="5997632" cy="6857990"/>
          </a:xfrm>
          <a:custGeom>
            <a:avLst/>
            <a:gdLst>
              <a:gd name="connsiteX0" fmla="*/ 0 w 5997632"/>
              <a:gd name="connsiteY0" fmla="*/ 0 h 6858000"/>
              <a:gd name="connsiteX1" fmla="*/ 5997632 w 5997632"/>
              <a:gd name="connsiteY1" fmla="*/ 0 h 6858000"/>
              <a:gd name="connsiteX2" fmla="*/ 5997632 w 5997632"/>
              <a:gd name="connsiteY2" fmla="*/ 6858000 h 6858000"/>
              <a:gd name="connsiteX3" fmla="*/ 3178693 w 599763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97632" h="6858000">
                <a:moveTo>
                  <a:pt x="0" y="0"/>
                </a:moveTo>
                <a:lnTo>
                  <a:pt x="5997632" y="0"/>
                </a:lnTo>
                <a:lnTo>
                  <a:pt x="5997632" y="6858000"/>
                </a:lnTo>
                <a:lnTo>
                  <a:pt x="3178693" y="6858000"/>
                </a:lnTo>
                <a:close/>
              </a:path>
            </a:pathLst>
          </a:custGeom>
        </p:spPr>
      </p:pic>
      <p:pic>
        <p:nvPicPr>
          <p:cNvPr id="7" name="Picture 6" descr="A body of water&#10;&#10;Description generated with high confidence">
            <a:extLst>
              <a:ext uri="{FF2B5EF4-FFF2-40B4-BE49-F238E27FC236}">
                <a16:creationId xmlns:a16="http://schemas.microsoft.com/office/drawing/2014/main" id="{61B8BB48-6484-4A13-A109-C8A0B4BC699C}"/>
              </a:ext>
            </a:extLst>
          </p:cNvPr>
          <p:cNvPicPr>
            <a:picLocks noChangeAspect="1"/>
          </p:cNvPicPr>
          <p:nvPr/>
        </p:nvPicPr>
        <p:blipFill rotWithShape="1">
          <a:blip r:embed="rId3">
            <a:extLst>
              <a:ext uri="{28A0092B-C50C-407E-A947-70E740481C1C}">
                <a14:useLocalDpi xmlns:a14="http://schemas.microsoft.com/office/drawing/2010/main" val="0"/>
              </a:ext>
            </a:extLst>
          </a:blip>
          <a:srcRect l="9882" r="15136"/>
          <a:stretch/>
        </p:blipFill>
        <p:spPr>
          <a:xfrm>
            <a:off x="-1" y="10"/>
            <a:ext cx="9141744" cy="6857990"/>
          </a:xfrm>
          <a:custGeom>
            <a:avLst/>
            <a:gdLst>
              <a:gd name="connsiteX0" fmla="*/ 0 w 9141744"/>
              <a:gd name="connsiteY0" fmla="*/ 0 h 6863485"/>
              <a:gd name="connsiteX1" fmla="*/ 5963051 w 9141744"/>
              <a:gd name="connsiteY1" fmla="*/ 0 h 6863485"/>
              <a:gd name="connsiteX2" fmla="*/ 9141744 w 9141744"/>
              <a:gd name="connsiteY2" fmla="*/ 6863485 h 6863485"/>
              <a:gd name="connsiteX3" fmla="*/ 0 w 9141744"/>
              <a:gd name="connsiteY3" fmla="*/ 6863485 h 6863485"/>
              <a:gd name="connsiteX4" fmla="*/ 0 w 9141744"/>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1744" h="6863485">
                <a:moveTo>
                  <a:pt x="0" y="0"/>
                </a:moveTo>
                <a:lnTo>
                  <a:pt x="5963051" y="0"/>
                </a:lnTo>
                <a:lnTo>
                  <a:pt x="9141744" y="6863485"/>
                </a:lnTo>
                <a:lnTo>
                  <a:pt x="0" y="6863485"/>
                </a:lnTo>
                <a:lnTo>
                  <a:pt x="0" y="0"/>
                </a:lnTo>
                <a:close/>
              </a:path>
            </a:pathLst>
          </a:custGeom>
        </p:spPr>
      </p:pic>
      <p:sp>
        <p:nvSpPr>
          <p:cNvPr id="15" name="Freeform: Shape 14">
            <a:extLst>
              <a:ext uri="{FF2B5EF4-FFF2-40B4-BE49-F238E27FC236}">
                <a16:creationId xmlns:a16="http://schemas.microsoft.com/office/drawing/2014/main" id="{37FEB674-D811-4FFE-A878-29D0C0ED1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73847"/>
            <a:ext cx="6434783" cy="3310306"/>
          </a:xfrm>
          <a:custGeom>
            <a:avLst/>
            <a:gdLst>
              <a:gd name="connsiteX0" fmla="*/ 0 w 6434783"/>
              <a:gd name="connsiteY0" fmla="*/ 0 h 3310306"/>
              <a:gd name="connsiteX1" fmla="*/ 3829872 w 6434783"/>
              <a:gd name="connsiteY1" fmla="*/ 0 h 3310306"/>
              <a:gd name="connsiteX2" fmla="*/ 4896100 w 6434783"/>
              <a:gd name="connsiteY2" fmla="*/ 0 h 3310306"/>
              <a:gd name="connsiteX3" fmla="*/ 4901677 w 6434783"/>
              <a:gd name="connsiteY3" fmla="*/ 0 h 3310306"/>
              <a:gd name="connsiteX4" fmla="*/ 6434783 w 6434783"/>
              <a:gd name="connsiteY4" fmla="*/ 3310306 h 3310306"/>
              <a:gd name="connsiteX5" fmla="*/ 0 w 6434783"/>
              <a:gd name="connsiteY5" fmla="*/ 3310306 h 3310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34783" h="3310306">
                <a:moveTo>
                  <a:pt x="0" y="0"/>
                </a:moveTo>
                <a:lnTo>
                  <a:pt x="3829872" y="0"/>
                </a:lnTo>
                <a:lnTo>
                  <a:pt x="4896100" y="0"/>
                </a:lnTo>
                <a:lnTo>
                  <a:pt x="4901677" y="0"/>
                </a:lnTo>
                <a:lnTo>
                  <a:pt x="6434783" y="3310306"/>
                </a:lnTo>
                <a:lnTo>
                  <a:pt x="0" y="3310306"/>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ontent Placeholder 11">
            <a:extLst>
              <a:ext uri="{FF2B5EF4-FFF2-40B4-BE49-F238E27FC236}">
                <a16:creationId xmlns:a16="http://schemas.microsoft.com/office/drawing/2014/main" id="{17C3426F-45FA-4143-9138-2CEB89C76F2F}"/>
              </a:ext>
            </a:extLst>
          </p:cNvPr>
          <p:cNvSpPr>
            <a:spLocks noGrp="1"/>
          </p:cNvSpPr>
          <p:nvPr>
            <p:ph idx="1"/>
          </p:nvPr>
        </p:nvSpPr>
        <p:spPr>
          <a:xfrm>
            <a:off x="325456" y="2166930"/>
            <a:ext cx="6109327" cy="2744703"/>
          </a:xfrm>
        </p:spPr>
        <p:txBody>
          <a:bodyPr>
            <a:noAutofit/>
          </a:bodyPr>
          <a:lstStyle/>
          <a:p>
            <a:pPr marL="0" indent="0">
              <a:buNone/>
            </a:pPr>
            <a:r>
              <a:rPr lang="en-US" sz="2400" b="1" i="1" dirty="0" err="1">
                <a:latin typeface="Arial" panose="020B0604020202020204" pitchFamily="34" charset="0"/>
                <a:cs typeface="Arial" panose="020B0604020202020204" pitchFamily="34" charset="0"/>
                <a:sym typeface="Arial" panose="020B0604020202020204" pitchFamily="34" charset="0"/>
              </a:rPr>
              <a:t>Quê</a:t>
            </a:r>
            <a:r>
              <a:rPr lang="en-US" sz="2400" b="1" i="1" dirty="0">
                <a:latin typeface="Arial" panose="020B0604020202020204" pitchFamily="34" charset="0"/>
                <a:cs typeface="Arial" panose="020B0604020202020204" pitchFamily="34" charset="0"/>
                <a:sym typeface="Arial" panose="020B0604020202020204" pitchFamily="34" charset="0"/>
              </a:rPr>
              <a:t> h</a:t>
            </a:r>
            <a:r>
              <a:rPr lang="vi-VN" sz="2400" b="1" i="1" dirty="0">
                <a:latin typeface="Arial" panose="020B0604020202020204" pitchFamily="34" charset="0"/>
                <a:cs typeface="Arial" panose="020B0604020202020204" pitchFamily="34" charset="0"/>
                <a:sym typeface="Arial" panose="020B0604020202020204" pitchFamily="34" charset="0"/>
              </a:rPr>
              <a:t>ư</a:t>
            </a:r>
            <a:r>
              <a:rPr lang="en-US" sz="2400" b="1" i="1" dirty="0" err="1">
                <a:latin typeface="Arial" panose="020B0604020202020204" pitchFamily="34" charset="0"/>
                <a:cs typeface="Arial" panose="020B0604020202020204" pitchFamily="34" charset="0"/>
                <a:sym typeface="Arial" panose="020B0604020202020204" pitchFamily="34" charset="0"/>
              </a:rPr>
              <a:t>ơng</a:t>
            </a:r>
            <a:r>
              <a:rPr lang="en-US" sz="2400" b="1" i="1" dirty="0">
                <a:latin typeface="Arial" panose="020B0604020202020204" pitchFamily="34" charset="0"/>
                <a:cs typeface="Arial" panose="020B0604020202020204" pitchFamily="34" charset="0"/>
                <a:sym typeface="Arial" panose="020B0604020202020204" pitchFamily="34" charset="0"/>
              </a:rPr>
              <a:t> </a:t>
            </a:r>
            <a:r>
              <a:rPr lang="en-US" sz="2400" b="1" i="1" dirty="0" err="1">
                <a:latin typeface="Arial" panose="020B0604020202020204" pitchFamily="34" charset="0"/>
                <a:cs typeface="Arial" panose="020B0604020202020204" pitchFamily="34" charset="0"/>
                <a:sym typeface="Arial" panose="020B0604020202020204" pitchFamily="34" charset="0"/>
              </a:rPr>
              <a:t>là</a:t>
            </a:r>
            <a:r>
              <a:rPr lang="en-US" sz="2400" b="1" i="1" dirty="0">
                <a:latin typeface="Arial" panose="020B0604020202020204" pitchFamily="34" charset="0"/>
                <a:cs typeface="Arial" panose="020B0604020202020204" pitchFamily="34" charset="0"/>
                <a:sym typeface="Arial" panose="020B0604020202020204" pitchFamily="34" charset="0"/>
              </a:rPr>
              <a:t> </a:t>
            </a:r>
            <a:r>
              <a:rPr lang="en-US" sz="2400" b="1" i="1" dirty="0" err="1">
                <a:latin typeface="Arial" panose="020B0604020202020204" pitchFamily="34" charset="0"/>
                <a:cs typeface="Arial" panose="020B0604020202020204" pitchFamily="34" charset="0"/>
                <a:sym typeface="Arial" panose="020B0604020202020204" pitchFamily="34" charset="0"/>
              </a:rPr>
              <a:t>gì</a:t>
            </a:r>
            <a:r>
              <a:rPr lang="en-US" sz="2400" b="1" i="1" dirty="0">
                <a:latin typeface="Arial" panose="020B0604020202020204" pitchFamily="34" charset="0"/>
                <a:cs typeface="Arial" panose="020B0604020202020204" pitchFamily="34" charset="0"/>
                <a:sym typeface="Arial" panose="020B0604020202020204" pitchFamily="34" charset="0"/>
              </a:rPr>
              <a:t> </a:t>
            </a:r>
            <a:r>
              <a:rPr lang="en-US" sz="2400" b="1" i="1" dirty="0" err="1">
                <a:latin typeface="Arial" panose="020B0604020202020204" pitchFamily="34" charset="0"/>
                <a:cs typeface="Arial" panose="020B0604020202020204" pitchFamily="34" charset="0"/>
                <a:sym typeface="Arial" panose="020B0604020202020204" pitchFamily="34" charset="0"/>
              </a:rPr>
              <a:t>hở</a:t>
            </a:r>
            <a:r>
              <a:rPr lang="en-US" sz="2400" b="1" i="1" dirty="0">
                <a:latin typeface="Arial" panose="020B0604020202020204" pitchFamily="34" charset="0"/>
                <a:cs typeface="Arial" panose="020B0604020202020204" pitchFamily="34" charset="0"/>
                <a:sym typeface="Arial" panose="020B0604020202020204" pitchFamily="34" charset="0"/>
              </a:rPr>
              <a:t> </a:t>
            </a:r>
            <a:r>
              <a:rPr lang="en-US" sz="2400" b="1" i="1" dirty="0" err="1">
                <a:latin typeface="Arial" panose="020B0604020202020204" pitchFamily="34" charset="0"/>
                <a:cs typeface="Arial" panose="020B0604020202020204" pitchFamily="34" charset="0"/>
                <a:sym typeface="Arial" panose="020B0604020202020204" pitchFamily="34" charset="0"/>
              </a:rPr>
              <a:t>mẹ</a:t>
            </a:r>
            <a:endParaRPr lang="en-US" sz="2400" b="1" i="1" dirty="0">
              <a:latin typeface="Arial" panose="020B0604020202020204" pitchFamily="34" charset="0"/>
              <a:cs typeface="Arial" panose="020B0604020202020204" pitchFamily="34" charset="0"/>
              <a:sym typeface="Arial" panose="020B0604020202020204" pitchFamily="34" charset="0"/>
            </a:endParaRPr>
          </a:p>
          <a:p>
            <a:pPr marL="0" indent="0">
              <a:buNone/>
            </a:pPr>
            <a:r>
              <a:rPr lang="en-US" sz="2400" b="1" i="1" dirty="0" err="1">
                <a:latin typeface="Arial" panose="020B0604020202020204" pitchFamily="34" charset="0"/>
                <a:cs typeface="Arial" panose="020B0604020202020204" pitchFamily="34" charset="0"/>
                <a:sym typeface="Arial" panose="020B0604020202020204" pitchFamily="34" charset="0"/>
              </a:rPr>
              <a:t>Mà</a:t>
            </a:r>
            <a:r>
              <a:rPr lang="en-US" sz="2400" b="1" i="1" dirty="0">
                <a:latin typeface="Arial" panose="020B0604020202020204" pitchFamily="34" charset="0"/>
                <a:cs typeface="Arial" panose="020B0604020202020204" pitchFamily="34" charset="0"/>
                <a:sym typeface="Arial" panose="020B0604020202020204" pitchFamily="34" charset="0"/>
              </a:rPr>
              <a:t> </a:t>
            </a:r>
            <a:r>
              <a:rPr lang="en-US" sz="2400" b="1" i="1" dirty="0" err="1">
                <a:latin typeface="Arial" panose="020B0604020202020204" pitchFamily="34" charset="0"/>
                <a:cs typeface="Arial" panose="020B0604020202020204" pitchFamily="34" charset="0"/>
                <a:sym typeface="Arial" panose="020B0604020202020204" pitchFamily="34" charset="0"/>
              </a:rPr>
              <a:t>cô</a:t>
            </a:r>
            <a:r>
              <a:rPr lang="en-US" sz="2400" b="1" i="1" dirty="0">
                <a:latin typeface="Arial" panose="020B0604020202020204" pitchFamily="34" charset="0"/>
                <a:cs typeface="Arial" panose="020B0604020202020204" pitchFamily="34" charset="0"/>
                <a:sym typeface="Arial" panose="020B0604020202020204" pitchFamily="34" charset="0"/>
              </a:rPr>
              <a:t> </a:t>
            </a:r>
            <a:r>
              <a:rPr lang="en-US" sz="2400" b="1" i="1" dirty="0" err="1">
                <a:latin typeface="Arial" panose="020B0604020202020204" pitchFamily="34" charset="0"/>
                <a:cs typeface="Arial" panose="020B0604020202020204" pitchFamily="34" charset="0"/>
                <a:sym typeface="Arial" panose="020B0604020202020204" pitchFamily="34" charset="0"/>
              </a:rPr>
              <a:t>giáo</a:t>
            </a:r>
            <a:r>
              <a:rPr lang="en-US" sz="2400" b="1" i="1" dirty="0">
                <a:latin typeface="Arial" panose="020B0604020202020204" pitchFamily="34" charset="0"/>
                <a:cs typeface="Arial" panose="020B0604020202020204" pitchFamily="34" charset="0"/>
                <a:sym typeface="Arial" panose="020B0604020202020204" pitchFamily="34" charset="0"/>
              </a:rPr>
              <a:t> </a:t>
            </a:r>
            <a:r>
              <a:rPr lang="en-US" sz="2400" b="1" i="1" dirty="0" err="1">
                <a:latin typeface="Arial" panose="020B0604020202020204" pitchFamily="34" charset="0"/>
                <a:cs typeface="Arial" panose="020B0604020202020204" pitchFamily="34" charset="0"/>
                <a:sym typeface="Arial" panose="020B0604020202020204" pitchFamily="34" charset="0"/>
              </a:rPr>
              <a:t>dặn</a:t>
            </a:r>
            <a:r>
              <a:rPr lang="en-US" sz="2400" b="1" i="1" dirty="0">
                <a:latin typeface="Arial" panose="020B0604020202020204" pitchFamily="34" charset="0"/>
                <a:cs typeface="Arial" panose="020B0604020202020204" pitchFamily="34" charset="0"/>
                <a:sym typeface="Arial" panose="020B0604020202020204" pitchFamily="34" charset="0"/>
              </a:rPr>
              <a:t> </a:t>
            </a:r>
            <a:r>
              <a:rPr lang="en-US" sz="2400" b="1" i="1" dirty="0" err="1">
                <a:latin typeface="Arial" panose="020B0604020202020204" pitchFamily="34" charset="0"/>
                <a:cs typeface="Arial" panose="020B0604020202020204" pitchFamily="34" charset="0"/>
                <a:sym typeface="Arial" panose="020B0604020202020204" pitchFamily="34" charset="0"/>
              </a:rPr>
              <a:t>phải</a:t>
            </a:r>
            <a:r>
              <a:rPr lang="en-US" sz="2400" b="1" i="1" dirty="0">
                <a:latin typeface="Arial" panose="020B0604020202020204" pitchFamily="34" charset="0"/>
                <a:cs typeface="Arial" panose="020B0604020202020204" pitchFamily="34" charset="0"/>
                <a:sym typeface="Arial" panose="020B0604020202020204" pitchFamily="34" charset="0"/>
              </a:rPr>
              <a:t> </a:t>
            </a:r>
            <a:r>
              <a:rPr lang="en-US" sz="2400" b="1" i="1" dirty="0" err="1">
                <a:latin typeface="Arial" panose="020B0604020202020204" pitchFamily="34" charset="0"/>
                <a:cs typeface="Arial" panose="020B0604020202020204" pitchFamily="34" charset="0"/>
                <a:sym typeface="Arial" panose="020B0604020202020204" pitchFamily="34" charset="0"/>
              </a:rPr>
              <a:t>yêu</a:t>
            </a:r>
            <a:endParaRPr lang="en-US" sz="2400" b="1" i="1" dirty="0">
              <a:latin typeface="Arial" panose="020B0604020202020204" pitchFamily="34" charset="0"/>
              <a:cs typeface="Arial" panose="020B0604020202020204" pitchFamily="34" charset="0"/>
              <a:sym typeface="Arial" panose="020B0604020202020204" pitchFamily="34" charset="0"/>
            </a:endParaRPr>
          </a:p>
          <a:p>
            <a:pPr marL="0" indent="0">
              <a:buNone/>
            </a:pPr>
            <a:r>
              <a:rPr lang="en-US" sz="2400" b="1" i="1" dirty="0" err="1">
                <a:latin typeface="Arial" panose="020B0604020202020204" pitchFamily="34" charset="0"/>
                <a:cs typeface="Arial" panose="020B0604020202020204" pitchFamily="34" charset="0"/>
                <a:sym typeface="Arial" panose="020B0604020202020204" pitchFamily="34" charset="0"/>
              </a:rPr>
              <a:t>Quê</a:t>
            </a:r>
            <a:r>
              <a:rPr lang="en-US" sz="2400" b="1" i="1" dirty="0">
                <a:latin typeface="Arial" panose="020B0604020202020204" pitchFamily="34" charset="0"/>
                <a:cs typeface="Arial" panose="020B0604020202020204" pitchFamily="34" charset="0"/>
                <a:sym typeface="Arial" panose="020B0604020202020204" pitchFamily="34" charset="0"/>
              </a:rPr>
              <a:t> h</a:t>
            </a:r>
            <a:r>
              <a:rPr lang="vi-VN" sz="2400" b="1" i="1" dirty="0">
                <a:latin typeface="Arial" panose="020B0604020202020204" pitchFamily="34" charset="0"/>
                <a:cs typeface="Arial" panose="020B0604020202020204" pitchFamily="34" charset="0"/>
                <a:sym typeface="Arial" panose="020B0604020202020204" pitchFamily="34" charset="0"/>
              </a:rPr>
              <a:t>ư</a:t>
            </a:r>
            <a:r>
              <a:rPr lang="en-US" sz="2400" b="1" i="1" dirty="0" err="1">
                <a:latin typeface="Arial" panose="020B0604020202020204" pitchFamily="34" charset="0"/>
                <a:cs typeface="Arial" panose="020B0604020202020204" pitchFamily="34" charset="0"/>
                <a:sym typeface="Arial" panose="020B0604020202020204" pitchFamily="34" charset="0"/>
              </a:rPr>
              <a:t>ơng</a:t>
            </a:r>
            <a:r>
              <a:rPr lang="en-US" sz="2400" b="1" i="1" dirty="0">
                <a:latin typeface="Arial" panose="020B0604020202020204" pitchFamily="34" charset="0"/>
                <a:cs typeface="Arial" panose="020B0604020202020204" pitchFamily="34" charset="0"/>
                <a:sym typeface="Arial" panose="020B0604020202020204" pitchFamily="34" charset="0"/>
              </a:rPr>
              <a:t> </a:t>
            </a:r>
            <a:r>
              <a:rPr lang="en-US" sz="2400" b="1" i="1" dirty="0" err="1">
                <a:latin typeface="Arial" panose="020B0604020202020204" pitchFamily="34" charset="0"/>
                <a:cs typeface="Arial" panose="020B0604020202020204" pitchFamily="34" charset="0"/>
                <a:sym typeface="Arial" panose="020B0604020202020204" pitchFamily="34" charset="0"/>
              </a:rPr>
              <a:t>là</a:t>
            </a:r>
            <a:r>
              <a:rPr lang="en-US" sz="2400" b="1" i="1" dirty="0">
                <a:latin typeface="Arial" panose="020B0604020202020204" pitchFamily="34" charset="0"/>
                <a:cs typeface="Arial" panose="020B0604020202020204" pitchFamily="34" charset="0"/>
                <a:sym typeface="Arial" panose="020B0604020202020204" pitchFamily="34" charset="0"/>
              </a:rPr>
              <a:t> </a:t>
            </a:r>
            <a:r>
              <a:rPr lang="en-US" sz="2400" b="1" i="1" dirty="0" err="1">
                <a:latin typeface="Arial" panose="020B0604020202020204" pitchFamily="34" charset="0"/>
                <a:cs typeface="Arial" panose="020B0604020202020204" pitchFamily="34" charset="0"/>
                <a:sym typeface="Arial" panose="020B0604020202020204" pitchFamily="34" charset="0"/>
              </a:rPr>
              <a:t>gì</a:t>
            </a:r>
            <a:r>
              <a:rPr lang="en-US" sz="2400" b="1" i="1" dirty="0">
                <a:latin typeface="Arial" panose="020B0604020202020204" pitchFamily="34" charset="0"/>
                <a:cs typeface="Arial" panose="020B0604020202020204" pitchFamily="34" charset="0"/>
                <a:sym typeface="Arial" panose="020B0604020202020204" pitchFamily="34" charset="0"/>
              </a:rPr>
              <a:t> </a:t>
            </a:r>
            <a:r>
              <a:rPr lang="en-US" sz="2400" b="1" i="1" dirty="0" err="1">
                <a:latin typeface="Arial" panose="020B0604020202020204" pitchFamily="34" charset="0"/>
                <a:cs typeface="Arial" panose="020B0604020202020204" pitchFamily="34" charset="0"/>
                <a:sym typeface="Arial" panose="020B0604020202020204" pitchFamily="34" charset="0"/>
              </a:rPr>
              <a:t>hở</a:t>
            </a:r>
            <a:r>
              <a:rPr lang="en-US" sz="2400" b="1" i="1" dirty="0">
                <a:latin typeface="Arial" panose="020B0604020202020204" pitchFamily="34" charset="0"/>
                <a:cs typeface="Arial" panose="020B0604020202020204" pitchFamily="34" charset="0"/>
                <a:sym typeface="Arial" panose="020B0604020202020204" pitchFamily="34" charset="0"/>
              </a:rPr>
              <a:t> </a:t>
            </a:r>
            <a:r>
              <a:rPr lang="en-US" sz="2400" b="1" i="1" dirty="0" err="1">
                <a:latin typeface="Arial" panose="020B0604020202020204" pitchFamily="34" charset="0"/>
                <a:cs typeface="Arial" panose="020B0604020202020204" pitchFamily="34" charset="0"/>
                <a:sym typeface="Arial" panose="020B0604020202020204" pitchFamily="34" charset="0"/>
              </a:rPr>
              <a:t>mẹ</a:t>
            </a:r>
            <a:endParaRPr lang="en-US" sz="2400" b="1" i="1" dirty="0">
              <a:latin typeface="Arial" panose="020B0604020202020204" pitchFamily="34" charset="0"/>
              <a:cs typeface="Arial" panose="020B0604020202020204" pitchFamily="34" charset="0"/>
              <a:sym typeface="Arial" panose="020B0604020202020204" pitchFamily="34" charset="0"/>
            </a:endParaRPr>
          </a:p>
          <a:p>
            <a:pPr marL="0" indent="0">
              <a:buNone/>
            </a:pPr>
            <a:r>
              <a:rPr lang="en-US" sz="2400" b="1" i="1" dirty="0">
                <a:latin typeface="Arial" panose="020B0604020202020204" pitchFamily="34" charset="0"/>
                <a:cs typeface="Arial" panose="020B0604020202020204" pitchFamily="34" charset="0"/>
                <a:sym typeface="Arial" panose="020B0604020202020204" pitchFamily="34" charset="0"/>
              </a:rPr>
              <a:t>Ai </a:t>
            </a:r>
            <a:r>
              <a:rPr lang="en-US" sz="2400" b="1" i="1" dirty="0" err="1">
                <a:latin typeface="Arial" panose="020B0604020202020204" pitchFamily="34" charset="0"/>
                <a:cs typeface="Arial" panose="020B0604020202020204" pitchFamily="34" charset="0"/>
                <a:sym typeface="Arial" panose="020B0604020202020204" pitchFamily="34" charset="0"/>
              </a:rPr>
              <a:t>đi</a:t>
            </a:r>
            <a:r>
              <a:rPr lang="en-US" sz="2400" b="1" i="1" dirty="0">
                <a:latin typeface="Arial" panose="020B0604020202020204" pitchFamily="34" charset="0"/>
                <a:cs typeface="Arial" panose="020B0604020202020204" pitchFamily="34" charset="0"/>
                <a:sym typeface="Arial" panose="020B0604020202020204" pitchFamily="34" charset="0"/>
              </a:rPr>
              <a:t> </a:t>
            </a:r>
            <a:r>
              <a:rPr lang="en-US" sz="2400" b="1" i="1" dirty="0" err="1">
                <a:latin typeface="Arial" panose="020B0604020202020204" pitchFamily="34" charset="0"/>
                <a:cs typeface="Arial" panose="020B0604020202020204" pitchFamily="34" charset="0"/>
                <a:sym typeface="Arial" panose="020B0604020202020204" pitchFamily="34" charset="0"/>
              </a:rPr>
              <a:t>xa</a:t>
            </a:r>
            <a:r>
              <a:rPr lang="en-US" sz="2400" b="1" i="1" dirty="0">
                <a:latin typeface="Arial" panose="020B0604020202020204" pitchFamily="34" charset="0"/>
                <a:cs typeface="Arial" panose="020B0604020202020204" pitchFamily="34" charset="0"/>
                <a:sym typeface="Arial" panose="020B0604020202020204" pitchFamily="34" charset="0"/>
              </a:rPr>
              <a:t> </a:t>
            </a:r>
            <a:r>
              <a:rPr lang="en-US" sz="2400" b="1" i="1" dirty="0" err="1">
                <a:latin typeface="Arial" panose="020B0604020202020204" pitchFamily="34" charset="0"/>
                <a:cs typeface="Arial" panose="020B0604020202020204" pitchFamily="34" charset="0"/>
                <a:sym typeface="Arial" panose="020B0604020202020204" pitchFamily="34" charset="0"/>
              </a:rPr>
              <a:t>cũng</a:t>
            </a:r>
            <a:r>
              <a:rPr lang="en-US" sz="2400" b="1" i="1" dirty="0">
                <a:latin typeface="Arial" panose="020B0604020202020204" pitchFamily="34" charset="0"/>
                <a:cs typeface="Arial" panose="020B0604020202020204" pitchFamily="34" charset="0"/>
                <a:sym typeface="Arial" panose="020B0604020202020204" pitchFamily="34" charset="0"/>
              </a:rPr>
              <a:t> </a:t>
            </a:r>
            <a:r>
              <a:rPr lang="en-US" sz="2400" b="1" i="1" dirty="0" err="1">
                <a:latin typeface="Arial" panose="020B0604020202020204" pitchFamily="34" charset="0"/>
                <a:cs typeface="Arial" panose="020B0604020202020204" pitchFamily="34" charset="0"/>
                <a:sym typeface="Arial" panose="020B0604020202020204" pitchFamily="34" charset="0"/>
              </a:rPr>
              <a:t>nhớ</a:t>
            </a:r>
            <a:r>
              <a:rPr lang="en-US" sz="2400" b="1" i="1" dirty="0">
                <a:latin typeface="Arial" panose="020B0604020202020204" pitchFamily="34" charset="0"/>
                <a:cs typeface="Arial" panose="020B0604020202020204" pitchFamily="34" charset="0"/>
                <a:sym typeface="Arial" panose="020B0604020202020204" pitchFamily="34" charset="0"/>
              </a:rPr>
              <a:t> </a:t>
            </a:r>
            <a:r>
              <a:rPr lang="en-US" sz="2400" b="1" i="1" dirty="0" err="1">
                <a:latin typeface="Arial" panose="020B0604020202020204" pitchFamily="34" charset="0"/>
                <a:cs typeface="Arial" panose="020B0604020202020204" pitchFamily="34" charset="0"/>
                <a:sym typeface="Arial" panose="020B0604020202020204" pitchFamily="34" charset="0"/>
              </a:rPr>
              <a:t>nhiều</a:t>
            </a:r>
            <a:r>
              <a:rPr lang="en-US" sz="2400" b="1" i="1" dirty="0">
                <a:latin typeface="Arial" panose="020B0604020202020204" pitchFamily="34" charset="0"/>
                <a:cs typeface="Arial" panose="020B0604020202020204" pitchFamily="34" charset="0"/>
                <a:sym typeface="Arial" panose="020B0604020202020204" pitchFamily="34" charset="0"/>
              </a:rPr>
              <a:t>.</a:t>
            </a:r>
          </a:p>
          <a:p>
            <a:pPr marL="0" indent="0">
              <a:buNone/>
            </a:pPr>
            <a:r>
              <a:rPr lang="en-US" sz="2400" b="1" i="1" dirty="0">
                <a:latin typeface="Arial" panose="020B0604020202020204" pitchFamily="34" charset="0"/>
                <a:cs typeface="Arial" panose="020B0604020202020204" pitchFamily="34" charset="0"/>
                <a:sym typeface="Arial" panose="020B0604020202020204" pitchFamily="34" charset="0"/>
              </a:rPr>
              <a:t>(</a:t>
            </a:r>
            <a:r>
              <a:rPr lang="en-US" sz="2400" b="1" i="1" dirty="0" err="1">
                <a:latin typeface="Arial" panose="020B0604020202020204" pitchFamily="34" charset="0"/>
                <a:cs typeface="Arial" panose="020B0604020202020204" pitchFamily="34" charset="0"/>
                <a:sym typeface="Arial" panose="020B0604020202020204" pitchFamily="34" charset="0"/>
              </a:rPr>
              <a:t>Quê</a:t>
            </a:r>
            <a:r>
              <a:rPr lang="en-US" sz="2400" b="1" i="1" dirty="0">
                <a:latin typeface="Arial" panose="020B0604020202020204" pitchFamily="34" charset="0"/>
                <a:cs typeface="Arial" panose="020B0604020202020204" pitchFamily="34" charset="0"/>
                <a:sym typeface="Arial" panose="020B0604020202020204" pitchFamily="34" charset="0"/>
              </a:rPr>
              <a:t> h</a:t>
            </a:r>
            <a:r>
              <a:rPr lang="vi-VN" sz="2400" b="1" i="1" dirty="0">
                <a:latin typeface="Arial" panose="020B0604020202020204" pitchFamily="34" charset="0"/>
                <a:cs typeface="Arial" panose="020B0604020202020204" pitchFamily="34" charset="0"/>
                <a:sym typeface="Arial" panose="020B0604020202020204" pitchFamily="34" charset="0"/>
              </a:rPr>
              <a:t>ư</a:t>
            </a:r>
            <a:r>
              <a:rPr lang="en-US" sz="2400" b="1" i="1" dirty="0" err="1">
                <a:latin typeface="Arial" panose="020B0604020202020204" pitchFamily="34" charset="0"/>
                <a:cs typeface="Arial" panose="020B0604020202020204" pitchFamily="34" charset="0"/>
                <a:sym typeface="Arial" panose="020B0604020202020204" pitchFamily="34" charset="0"/>
              </a:rPr>
              <a:t>ơng</a:t>
            </a:r>
            <a:r>
              <a:rPr lang="en-US" sz="2400" b="1" i="1" dirty="0">
                <a:latin typeface="Arial" panose="020B0604020202020204" pitchFamily="34" charset="0"/>
                <a:cs typeface="Arial" panose="020B0604020202020204" pitchFamily="34" charset="0"/>
                <a:sym typeface="Arial" panose="020B0604020202020204" pitchFamily="34" charset="0"/>
              </a:rPr>
              <a:t> – </a:t>
            </a:r>
            <a:r>
              <a:rPr lang="en-US" sz="2400" b="1" i="1" dirty="0" err="1">
                <a:latin typeface="Arial" panose="020B0604020202020204" pitchFamily="34" charset="0"/>
                <a:cs typeface="Arial" panose="020B0604020202020204" pitchFamily="34" charset="0"/>
                <a:sym typeface="Arial" panose="020B0604020202020204" pitchFamily="34" charset="0"/>
              </a:rPr>
              <a:t>Đỗ</a:t>
            </a:r>
            <a:r>
              <a:rPr lang="en-US" sz="2400" b="1" i="1" dirty="0">
                <a:latin typeface="Arial" panose="020B0604020202020204" pitchFamily="34" charset="0"/>
                <a:cs typeface="Arial" panose="020B0604020202020204" pitchFamily="34" charset="0"/>
                <a:sym typeface="Arial" panose="020B0604020202020204" pitchFamily="34" charset="0"/>
              </a:rPr>
              <a:t> </a:t>
            </a:r>
            <a:r>
              <a:rPr lang="en-US" sz="2400" b="1" i="1" dirty="0" err="1">
                <a:latin typeface="Arial" panose="020B0604020202020204" pitchFamily="34" charset="0"/>
                <a:cs typeface="Arial" panose="020B0604020202020204" pitchFamily="34" charset="0"/>
                <a:sym typeface="Arial" panose="020B0604020202020204" pitchFamily="34" charset="0"/>
              </a:rPr>
              <a:t>Trung</a:t>
            </a:r>
            <a:r>
              <a:rPr lang="en-US" sz="2400" b="1" i="1" dirty="0">
                <a:latin typeface="Arial" panose="020B0604020202020204" pitchFamily="34" charset="0"/>
                <a:cs typeface="Arial" panose="020B0604020202020204" pitchFamily="34" charset="0"/>
                <a:sym typeface="Arial" panose="020B0604020202020204" pitchFamily="34" charset="0"/>
              </a:rPr>
              <a:t> </a:t>
            </a:r>
            <a:r>
              <a:rPr lang="en-US" sz="2400" b="1" i="1" dirty="0" err="1">
                <a:latin typeface="Arial" panose="020B0604020202020204" pitchFamily="34" charset="0"/>
                <a:cs typeface="Arial" panose="020B0604020202020204" pitchFamily="34" charset="0"/>
                <a:sym typeface="Arial" panose="020B0604020202020204" pitchFamily="34" charset="0"/>
              </a:rPr>
              <a:t>Quân</a:t>
            </a:r>
            <a:r>
              <a:rPr lang="en-US" sz="2400" b="1" i="1" dirty="0">
                <a:latin typeface="Arial" panose="020B0604020202020204" pitchFamily="34" charset="0"/>
                <a:cs typeface="Arial" panose="020B0604020202020204" pitchFamily="34" charset="0"/>
                <a:sym typeface="Arial" panose="020B0604020202020204" pitchFamily="34" charset="0"/>
              </a:rPr>
              <a:t>)</a:t>
            </a:r>
          </a:p>
        </p:txBody>
      </p:sp>
    </p:spTree>
    <p:extLst>
      <p:ext uri="{BB962C8B-B14F-4D97-AF65-F5344CB8AC3E}">
        <p14:creationId xmlns:p14="http://schemas.microsoft.com/office/powerpoint/2010/main" val="11000339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B565DE-D96A-D741-BD16-CC2BB439C731}"/>
              </a:ext>
            </a:extLst>
          </p:cNvPr>
          <p:cNvPicPr>
            <a:picLocks noChangeAspect="1"/>
          </p:cNvPicPr>
          <p:nvPr/>
        </p:nvPicPr>
        <p:blipFill rotWithShape="1">
          <a:blip r:embed="rId3">
            <a:extLst>
              <a:ext uri="{28A0092B-C50C-407E-A947-70E740481C1C}">
                <a14:useLocalDpi xmlns:a14="http://schemas.microsoft.com/office/drawing/2010/main" val="0"/>
              </a:ext>
            </a:extLst>
          </a:blip>
          <a:srcRect t="2542"/>
          <a:stretch/>
        </p:blipFill>
        <p:spPr>
          <a:xfrm>
            <a:off x="0" y="1335314"/>
            <a:ext cx="12192000" cy="5522686"/>
          </a:xfrm>
          <a:prstGeom prst="rect">
            <a:avLst/>
          </a:prstGeom>
        </p:spPr>
      </p:pic>
      <p:sp>
        <p:nvSpPr>
          <p:cNvPr id="6" name="矩形 5">
            <a:extLst>
              <a:ext uri="{FF2B5EF4-FFF2-40B4-BE49-F238E27FC236}">
                <a16:creationId xmlns:a16="http://schemas.microsoft.com/office/drawing/2014/main" id="{D9B6CB23-EC61-4DFF-8FAB-D8894CD58396}"/>
              </a:ext>
            </a:extLst>
          </p:cNvPr>
          <p:cNvSpPr/>
          <p:nvPr/>
        </p:nvSpPr>
        <p:spPr>
          <a:xfrm>
            <a:off x="9862923" y="2228157"/>
            <a:ext cx="1696452" cy="21656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ea"/>
              <a:sym typeface="+mn-lt"/>
            </a:endParaRPr>
          </a:p>
        </p:txBody>
      </p:sp>
      <p:pic>
        <p:nvPicPr>
          <p:cNvPr id="16" name="图片 4">
            <a:extLst>
              <a:ext uri="{FF2B5EF4-FFF2-40B4-BE49-F238E27FC236}">
                <a16:creationId xmlns:a16="http://schemas.microsoft.com/office/drawing/2014/main" id="{5CEB3799-7FEC-3441-897C-51A282BB3A9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067481"/>
            <a:ext cx="1857829" cy="2790519"/>
          </a:xfrm>
          <a:prstGeom prst="rect">
            <a:avLst/>
          </a:prstGeom>
        </p:spPr>
      </p:pic>
      <p:pic>
        <p:nvPicPr>
          <p:cNvPr id="17" name="图片 3">
            <a:extLst>
              <a:ext uri="{FF2B5EF4-FFF2-40B4-BE49-F238E27FC236}">
                <a16:creationId xmlns:a16="http://schemas.microsoft.com/office/drawing/2014/main" id="{2382CBD2-4EE3-1640-A1F4-8CBF083A0DE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7802" y="0"/>
            <a:ext cx="5149512" cy="5149512"/>
          </a:xfrm>
          <a:prstGeom prst="rect">
            <a:avLst/>
          </a:prstGeom>
        </p:spPr>
      </p:pic>
      <p:sp>
        <p:nvSpPr>
          <p:cNvPr id="18" name="文本框 3">
            <a:extLst>
              <a:ext uri="{FF2B5EF4-FFF2-40B4-BE49-F238E27FC236}">
                <a16:creationId xmlns:a16="http://schemas.microsoft.com/office/drawing/2014/main" id="{1B2F6C4B-8DAC-5A48-B5F8-62EE5F893118}"/>
              </a:ext>
            </a:extLst>
          </p:cNvPr>
          <p:cNvSpPr txBox="1"/>
          <p:nvPr/>
        </p:nvSpPr>
        <p:spPr>
          <a:xfrm>
            <a:off x="2155650" y="1232334"/>
            <a:ext cx="2468946"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a:ln>
                  <a:noFill/>
                </a:ln>
                <a:solidFill>
                  <a:srgbClr val="FFC000">
                    <a:lumMod val="50000"/>
                  </a:srgbClr>
                </a:solidFill>
                <a:effectLst/>
                <a:uLnTx/>
                <a:uFillTx/>
                <a:latin typeface="SVN-Apple" panose="02040603050506020204" pitchFamily="18" charset="0"/>
                <a:ea typeface="微软雅黑"/>
                <a:cs typeface="+mn-cs"/>
                <a:sym typeface="+mn-lt"/>
              </a:rPr>
              <a:t>YÊU CẦU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a:ln>
                  <a:noFill/>
                </a:ln>
                <a:solidFill>
                  <a:srgbClr val="FFC000">
                    <a:lumMod val="50000"/>
                  </a:srgbClr>
                </a:solidFill>
                <a:effectLst/>
                <a:uLnTx/>
                <a:uFillTx/>
                <a:latin typeface="SVN-Apple" panose="02040603050506020204" pitchFamily="18" charset="0"/>
                <a:ea typeface="微软雅黑"/>
                <a:cs typeface="+mn-cs"/>
                <a:sym typeface="+mn-lt"/>
              </a:rPr>
              <a:t>CẦN ĐẠT</a:t>
            </a:r>
            <a:endParaRPr kumimoji="0" lang="zh-CN" altLang="en-US" sz="6000" b="0" i="0" u="none" strike="noStrike" kern="1200" cap="none" spc="0" normalizeH="0" baseline="0" noProof="0" dirty="0">
              <a:ln>
                <a:noFill/>
              </a:ln>
              <a:solidFill>
                <a:srgbClr val="FFC000">
                  <a:lumMod val="50000"/>
                </a:srgbClr>
              </a:solidFill>
              <a:effectLst/>
              <a:uLnTx/>
              <a:uFillTx/>
              <a:latin typeface="SVN-Apple" panose="02040603050506020204" pitchFamily="18" charset="0"/>
              <a:ea typeface="微软雅黑"/>
              <a:cs typeface="+mn-cs"/>
              <a:sym typeface="+mn-lt"/>
            </a:endParaRPr>
          </a:p>
        </p:txBody>
      </p:sp>
      <p:pic>
        <p:nvPicPr>
          <p:cNvPr id="4" name="Picture 3">
            <a:extLst>
              <a:ext uri="{FF2B5EF4-FFF2-40B4-BE49-F238E27FC236}">
                <a16:creationId xmlns:a16="http://schemas.microsoft.com/office/drawing/2014/main" id="{02304D94-2ED7-EB43-9CFE-A4912FD3C66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563" b="94219" l="10000" r="90000">
                        <a14:foregroundMark x1="69531" y1="6563" x2="71094" y2="10156"/>
                        <a14:foregroundMark x1="38594" y1="90625" x2="46563" y2="91875"/>
                        <a14:foregroundMark x1="46563" y1="91875" x2="52812" y2="88906"/>
                        <a14:foregroundMark x1="15781" y1="93125" x2="20000" y2="91563"/>
                        <a14:foregroundMark x1="37969" y1="94219" x2="45000" y2="94219"/>
                        <a14:foregroundMark x1="45000" y1="94219" x2="45313" y2="93594"/>
                      </a14:backgroundRemoval>
                    </a14:imgEffect>
                  </a14:imgLayer>
                </a14:imgProps>
              </a:ext>
            </a:extLst>
          </a:blip>
          <a:stretch>
            <a:fillRect/>
          </a:stretch>
        </p:blipFill>
        <p:spPr>
          <a:xfrm>
            <a:off x="7562052" y="5999971"/>
            <a:ext cx="885263" cy="885263"/>
          </a:xfrm>
          <a:prstGeom prst="rect">
            <a:avLst/>
          </a:prstGeom>
        </p:spPr>
      </p:pic>
      <p:sp>
        <p:nvSpPr>
          <p:cNvPr id="19" name="文本框 23">
            <a:extLst>
              <a:ext uri="{FF2B5EF4-FFF2-40B4-BE49-F238E27FC236}">
                <a16:creationId xmlns:a16="http://schemas.microsoft.com/office/drawing/2014/main" id="{70D44681-EFF2-FB42-9AF6-A5BEEDF500F7}"/>
              </a:ext>
            </a:extLst>
          </p:cNvPr>
          <p:cNvSpPr txBox="1"/>
          <p:nvPr/>
        </p:nvSpPr>
        <p:spPr>
          <a:xfrm>
            <a:off x="5710844" y="471920"/>
            <a:ext cx="5883062" cy="1200329"/>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en-US" sz="2400" b="0" i="0" u="none" strike="noStrike" kern="1200" cap="none" spc="0" normalizeH="0" baseline="0" noProof="0" dirty="0">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Nhận biết được nét độc đáo của bài thơ thể hiện qua từ ngữ, hình ảnh, bố cục, mạch cảm xúc.</a:t>
            </a:r>
          </a:p>
        </p:txBody>
      </p:sp>
      <p:sp>
        <p:nvSpPr>
          <p:cNvPr id="27" name="文本框 23">
            <a:extLst>
              <a:ext uri="{FF2B5EF4-FFF2-40B4-BE49-F238E27FC236}">
                <a16:creationId xmlns:a16="http://schemas.microsoft.com/office/drawing/2014/main" id="{7B7E3C3C-3EED-7A46-B128-41A7ADCD6C77}"/>
              </a:ext>
            </a:extLst>
          </p:cNvPr>
          <p:cNvSpPr txBox="1"/>
          <p:nvPr/>
        </p:nvSpPr>
        <p:spPr>
          <a:xfrm>
            <a:off x="5730095" y="1967589"/>
            <a:ext cx="5883062" cy="1938992"/>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en-US" sz="2400" b="0" i="0" u="none" strike="noStrike" kern="1200" cap="none" spc="0" normalizeH="0" baseline="0" noProof="0" dirty="0" err="1">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Nhận</a:t>
            </a:r>
            <a:r>
              <a:rPr kumimoji="0" lang="en-US" sz="2400" b="0" i="0" u="none" strike="noStrike" kern="1200" cap="none" spc="0" normalizeH="0" baseline="0" noProof="0" dirty="0">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 </a:t>
            </a:r>
            <a:r>
              <a:rPr kumimoji="0" lang="en-US" sz="2400" b="0" i="0" u="none" strike="noStrike" kern="1200" cap="none" spc="0" normalizeH="0" baseline="0" noProof="0" dirty="0" err="1">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biết</a:t>
            </a:r>
            <a:r>
              <a:rPr kumimoji="0" lang="en-US" sz="2400" b="0" i="0" u="none" strike="noStrike" kern="1200" cap="none" spc="0" normalizeH="0" baseline="0" noProof="0" dirty="0">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 </a:t>
            </a:r>
            <a:r>
              <a:rPr kumimoji="0" lang="en-US" sz="2400" b="0" i="0" u="none" strike="noStrike" kern="1200" cap="none" spc="0" normalizeH="0" baseline="0" noProof="0" dirty="0" err="1">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và</a:t>
            </a:r>
            <a:r>
              <a:rPr kumimoji="0" lang="en-US" sz="2400" b="0" i="0" u="none" strike="noStrike" kern="1200" cap="none" spc="0" normalizeH="0" baseline="0" noProof="0" dirty="0">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 </a:t>
            </a:r>
            <a:r>
              <a:rPr kumimoji="0" lang="en-US" sz="2400" b="0" i="0" u="none" strike="noStrike" kern="1200" cap="none" spc="0" normalizeH="0" baseline="0" noProof="0" dirty="0" err="1">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phân</a:t>
            </a:r>
            <a:r>
              <a:rPr kumimoji="0" lang="en-US" sz="2400" b="0" i="0" u="none" strike="noStrike" kern="1200" cap="none" spc="0" normalizeH="0" baseline="0" noProof="0" dirty="0">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 </a:t>
            </a:r>
            <a:r>
              <a:rPr kumimoji="0" lang="en-US" sz="2400" b="0" i="0" u="none" strike="noStrike" kern="1200" cap="none" spc="0" normalizeH="0" baseline="0" noProof="0" dirty="0" err="1">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tích</a:t>
            </a:r>
            <a:r>
              <a:rPr kumimoji="0" lang="en-US" sz="2400" b="0" i="0" u="none" strike="noStrike" kern="1200" cap="none" spc="0" normalizeH="0" baseline="0" noProof="0" dirty="0">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 </a:t>
            </a:r>
            <a:r>
              <a:rPr kumimoji="0" lang="en-US" sz="2400" b="0" i="0" u="none" strike="noStrike" kern="1200" cap="none" spc="0" normalizeH="0" baseline="0" noProof="0" dirty="0" err="1">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được</a:t>
            </a:r>
            <a:r>
              <a:rPr kumimoji="0" lang="en-US" sz="2400" b="0" i="0" u="none" strike="noStrike" kern="1200" cap="none" spc="0" normalizeH="0" baseline="0" noProof="0" dirty="0">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 </a:t>
            </a:r>
            <a:r>
              <a:rPr kumimoji="0" lang="en-US" sz="2400" b="0" i="0" u="none" strike="noStrike" kern="1200" cap="none" spc="0" normalizeH="0" baseline="0" noProof="0" dirty="0" err="1">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chủ</a:t>
            </a:r>
            <a:r>
              <a:rPr kumimoji="0" lang="en-US" sz="2400" b="0" i="0" u="none" strike="noStrike" kern="1200" cap="none" spc="0" normalizeH="0" baseline="0" noProof="0" dirty="0">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 </a:t>
            </a:r>
            <a:r>
              <a:rPr kumimoji="0" lang="en-US" sz="2400" b="0" i="0" u="none" strike="noStrike" kern="1200" cap="none" spc="0" normalizeH="0" baseline="0" noProof="0" dirty="0" err="1">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đề</a:t>
            </a:r>
            <a:r>
              <a:rPr kumimoji="0" lang="en-US" sz="2400" b="0" i="0" u="none" strike="noStrike" kern="1200" cap="none" spc="0" normalizeH="0" baseline="0" noProof="0" dirty="0">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 </a:t>
            </a:r>
            <a:r>
              <a:rPr kumimoji="0" lang="en-US" sz="2400" b="0" i="0" u="none" strike="noStrike" kern="1200" cap="none" spc="0" normalizeH="0" baseline="0" noProof="0" dirty="0" err="1">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thông</a:t>
            </a:r>
            <a:r>
              <a:rPr kumimoji="0" lang="en-US" sz="2400" b="0" i="0" u="none" strike="noStrike" kern="1200" cap="none" spc="0" normalizeH="0" baseline="0" noProof="0" dirty="0">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 </a:t>
            </a:r>
            <a:r>
              <a:rPr kumimoji="0" lang="en-US" sz="2400" b="0" i="0" u="none" strike="noStrike" kern="1200" cap="none" spc="0" normalizeH="0" baseline="0" noProof="0" dirty="0" err="1">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điệp</a:t>
            </a:r>
            <a:r>
              <a:rPr kumimoji="0" lang="en-US" sz="2400" b="0" i="0" u="none" strike="noStrike" kern="1200" cap="none" spc="0" normalizeH="0" baseline="0" noProof="0" dirty="0">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 </a:t>
            </a:r>
            <a:r>
              <a:rPr kumimoji="0" lang="en-US" sz="2400" b="0" i="0" u="none" strike="noStrike" kern="1200" cap="none" spc="0" normalizeH="0" baseline="0" noProof="0" dirty="0" err="1">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mà</a:t>
            </a:r>
            <a:r>
              <a:rPr kumimoji="0" lang="en-US" sz="2400" b="0" i="0" u="none" strike="noStrike" kern="1200" cap="none" spc="0" normalizeH="0" baseline="0" noProof="0" dirty="0">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 </a:t>
            </a:r>
            <a:r>
              <a:rPr kumimoji="0" lang="en-US" sz="2400" b="0" i="0" u="none" strike="noStrike" kern="1200" cap="none" spc="0" normalizeH="0" baseline="0" noProof="0" dirty="0" err="1">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văn</a:t>
            </a:r>
            <a:r>
              <a:rPr kumimoji="0" lang="en-US" sz="2400" b="0" i="0" u="none" strike="noStrike" kern="1200" cap="none" spc="0" normalizeH="0" baseline="0" noProof="0" dirty="0">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 </a:t>
            </a:r>
            <a:r>
              <a:rPr kumimoji="0" lang="en-US" sz="2400" b="0" i="0" u="none" strike="noStrike" kern="1200" cap="none" spc="0" normalizeH="0" baseline="0" noProof="0" dirty="0" err="1">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bản</a:t>
            </a:r>
            <a:r>
              <a:rPr kumimoji="0" lang="en-US" sz="2400" b="0" i="0" u="none" strike="noStrike" kern="1200" cap="none" spc="0" normalizeH="0" baseline="0" noProof="0" dirty="0">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 </a:t>
            </a:r>
            <a:r>
              <a:rPr kumimoji="0" lang="en-US" sz="2400" b="0" i="0" u="none" strike="noStrike" kern="1200" cap="none" spc="0" normalizeH="0" baseline="0" noProof="0" dirty="0" err="1">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muốn</a:t>
            </a:r>
            <a:r>
              <a:rPr kumimoji="0" lang="en-US" sz="2400" b="0" i="0" u="none" strike="noStrike" kern="1200" cap="none" spc="0" normalizeH="0" baseline="0" noProof="0" dirty="0">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 </a:t>
            </a:r>
            <a:r>
              <a:rPr kumimoji="0" lang="en-US" sz="2400" b="0" i="0" u="none" strike="noStrike" kern="1200" cap="none" spc="0" normalizeH="0" baseline="0" noProof="0" dirty="0" err="1">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gửi</a:t>
            </a:r>
            <a:r>
              <a:rPr kumimoji="0" lang="en-US" sz="2400" b="0" i="0" u="none" strike="noStrike" kern="1200" cap="none" spc="0" normalizeH="0" baseline="0" noProof="0" dirty="0">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 </a:t>
            </a:r>
            <a:r>
              <a:rPr kumimoji="0" lang="en-US" sz="2400" b="0" i="0" u="none" strike="noStrike" kern="1200" cap="none" spc="0" normalizeH="0" baseline="0" noProof="0" dirty="0" err="1">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đến</a:t>
            </a:r>
            <a:r>
              <a:rPr kumimoji="0" lang="en-US" sz="2400" b="0" i="0" u="none" strike="noStrike" kern="1200" cap="none" spc="0" normalizeH="0" baseline="0" noProof="0" dirty="0">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 </a:t>
            </a:r>
            <a:r>
              <a:rPr kumimoji="0" lang="en-US" sz="2400" b="0" i="0" u="none" strike="noStrike" kern="1200" cap="none" spc="0" normalizeH="0" baseline="0" noProof="0" dirty="0" err="1">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người</a:t>
            </a:r>
            <a:r>
              <a:rPr kumimoji="0" lang="en-US" sz="2400" b="0" i="0" u="none" strike="noStrike" kern="1200" cap="none" spc="0" normalizeH="0" baseline="0" noProof="0" dirty="0">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 </a:t>
            </a:r>
            <a:r>
              <a:rPr kumimoji="0" lang="en-US" sz="2400" b="0" i="0" u="none" strike="noStrike" kern="1200" cap="none" spc="0" normalizeH="0" baseline="0" noProof="0" dirty="0" err="1">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đọc</a:t>
            </a:r>
            <a:r>
              <a:rPr kumimoji="0" lang="en-US" sz="2400" b="0" i="0" u="none" strike="noStrike" kern="1200" cap="none" spc="0" normalizeH="0" baseline="0" noProof="0" dirty="0">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 </a:t>
            </a:r>
            <a:r>
              <a:rPr kumimoji="0" lang="en-US" sz="2400" b="0" i="0" u="none" strike="noStrike" kern="1200" cap="none" spc="0" normalizeH="0" baseline="0" noProof="0" dirty="0" err="1">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thông</a:t>
            </a:r>
            <a:r>
              <a:rPr kumimoji="0" lang="en-US" sz="2400" b="0" i="0" u="none" strike="noStrike" kern="1200" cap="none" spc="0" normalizeH="0" baseline="0" noProof="0" dirty="0">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 qua </a:t>
            </a:r>
            <a:r>
              <a:rPr kumimoji="0" lang="en-US" sz="2400" b="0" i="0" u="none" strike="noStrike" kern="1200" cap="none" spc="0" normalizeH="0" baseline="0" noProof="0" dirty="0" err="1">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hình</a:t>
            </a:r>
            <a:r>
              <a:rPr kumimoji="0" lang="en-US" sz="2400" b="0" i="0" u="none" strike="noStrike" kern="1200" cap="none" spc="0" normalizeH="0" baseline="0" noProof="0" dirty="0">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 </a:t>
            </a:r>
            <a:r>
              <a:rPr kumimoji="0" lang="en-US" sz="2400" b="0" i="0" u="none" strike="noStrike" kern="1200" cap="none" spc="0" normalizeH="0" baseline="0" noProof="0" dirty="0" err="1">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thức</a:t>
            </a:r>
            <a:r>
              <a:rPr kumimoji="0" lang="en-US" sz="2400" b="0" i="0" u="none" strike="noStrike" kern="1200" cap="none" spc="0" normalizeH="0" baseline="0" noProof="0" dirty="0">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 </a:t>
            </a:r>
            <a:r>
              <a:rPr kumimoji="0" lang="en-US" sz="2400" b="0" i="0" u="none" strike="noStrike" kern="1200" cap="none" spc="0" normalizeH="0" baseline="0" noProof="0" dirty="0" err="1">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nghệ</a:t>
            </a:r>
            <a:r>
              <a:rPr kumimoji="0" lang="en-US" sz="2400" b="0" i="0" u="none" strike="noStrike" kern="1200" cap="none" spc="0" normalizeH="0" baseline="0" noProof="0" dirty="0">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 </a:t>
            </a:r>
            <a:r>
              <a:rPr kumimoji="0" lang="en-US" sz="2400" b="0" i="0" u="none" strike="noStrike" kern="1200" cap="none" spc="0" normalizeH="0" baseline="0" noProof="0" dirty="0" err="1">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thuật</a:t>
            </a:r>
            <a:r>
              <a:rPr kumimoji="0" lang="en-US" sz="2400" b="0" i="0" u="none" strike="noStrike" kern="1200" cap="none" spc="0" normalizeH="0" baseline="0" noProof="0" dirty="0">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 </a:t>
            </a:r>
            <a:r>
              <a:rPr kumimoji="0" lang="en-US" sz="2400" b="0" i="0" u="none" strike="noStrike" kern="1200" cap="none" spc="0" normalizeH="0" baseline="0" noProof="0" dirty="0" err="1">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tình</a:t>
            </a:r>
            <a:r>
              <a:rPr kumimoji="0" lang="en-US" sz="2400" b="0" i="0" u="none" strike="noStrike" kern="1200" cap="none" spc="0" normalizeH="0" baseline="0" noProof="0" dirty="0">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 </a:t>
            </a:r>
            <a:r>
              <a:rPr kumimoji="0" lang="en-US" sz="2400" b="0" i="0" u="none" strike="noStrike" kern="1200" cap="none" spc="0" normalizeH="0" baseline="0" noProof="0" dirty="0" err="1">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cảm</a:t>
            </a:r>
            <a:r>
              <a:rPr kumimoji="0" lang="en-US" sz="2400" b="0" i="0" u="none" strike="noStrike" kern="1200" cap="none" spc="0" normalizeH="0" baseline="0" noProof="0" dirty="0">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 </a:t>
            </a:r>
            <a:r>
              <a:rPr kumimoji="0" lang="en-US" sz="2400" b="0" i="0" u="none" strike="noStrike" kern="1200" cap="none" spc="0" normalizeH="0" baseline="0" noProof="0" dirty="0" err="1">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cảm</a:t>
            </a:r>
            <a:r>
              <a:rPr kumimoji="0" lang="en-US" sz="2400" b="0" i="0" u="none" strike="noStrike" kern="1200" cap="none" spc="0" normalizeH="0" baseline="0" noProof="0" dirty="0">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 </a:t>
            </a:r>
            <a:r>
              <a:rPr kumimoji="0" lang="en-US" sz="2400" b="0" i="0" u="none" strike="noStrike" kern="1200" cap="none" spc="0" normalizeH="0" baseline="0" noProof="0" dirty="0" err="1">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xúc</a:t>
            </a:r>
            <a:r>
              <a:rPr kumimoji="0" lang="en-US" sz="2400" b="0" i="0" u="none" strike="noStrike" kern="1200" cap="none" spc="0" normalizeH="0" baseline="0" noProof="0" dirty="0">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 </a:t>
            </a:r>
            <a:r>
              <a:rPr kumimoji="0" lang="en-US" sz="2400" b="0" i="0" u="none" strike="noStrike" kern="1200" cap="none" spc="0" normalizeH="0" baseline="0" noProof="0" dirty="0" err="1">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cảm</a:t>
            </a:r>
            <a:r>
              <a:rPr kumimoji="0" lang="en-US" sz="2400" b="0" i="0" u="none" strike="noStrike" kern="1200" cap="none" spc="0" normalizeH="0" baseline="0" noProof="0" dirty="0">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 </a:t>
            </a:r>
            <a:r>
              <a:rPr kumimoji="0" lang="en-US" sz="2400" b="0" i="0" u="none" strike="noStrike" kern="1200" cap="none" spc="0" normalizeH="0" baseline="0" noProof="0" dirty="0" err="1">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hứng</a:t>
            </a:r>
            <a:r>
              <a:rPr kumimoji="0" lang="en-US" sz="2400" b="0" i="0" u="none" strike="noStrike" kern="1200" cap="none" spc="0" normalizeH="0" baseline="0" noProof="0" dirty="0">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 </a:t>
            </a:r>
            <a:r>
              <a:rPr kumimoji="0" lang="en-US" sz="2400" b="0" i="0" u="none" strike="noStrike" kern="1200" cap="none" spc="0" normalizeH="0" baseline="0" noProof="0" dirty="0" err="1">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chủ</a:t>
            </a:r>
            <a:r>
              <a:rPr kumimoji="0" lang="en-US" sz="2400" b="0" i="0" u="none" strike="noStrike" kern="1200" cap="none" spc="0" normalizeH="0" baseline="0" noProof="0" dirty="0">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 </a:t>
            </a:r>
            <a:r>
              <a:rPr kumimoji="0" lang="en-US" sz="2400" b="0" i="0" u="none" strike="noStrike" kern="1200" cap="none" spc="0" normalizeH="0" baseline="0" noProof="0" dirty="0" err="1">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đạo</a:t>
            </a:r>
            <a:r>
              <a:rPr kumimoji="0" lang="en-US" sz="2400" b="0" i="0" u="none" strike="noStrike" kern="1200" cap="none" spc="0" normalizeH="0" baseline="0" noProof="0" dirty="0">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 </a:t>
            </a:r>
            <a:r>
              <a:rPr kumimoji="0" lang="en-US" sz="2400" b="0" i="0" u="none" strike="noStrike" kern="1200" cap="none" spc="0" normalizeH="0" baseline="0" noProof="0" dirty="0" err="1">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của</a:t>
            </a:r>
            <a:r>
              <a:rPr kumimoji="0" lang="en-US" sz="2400" b="0" i="0" u="none" strike="noStrike" kern="1200" cap="none" spc="0" normalizeH="0" baseline="0" noProof="0" dirty="0">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 </a:t>
            </a:r>
            <a:r>
              <a:rPr kumimoji="0" lang="en-US" sz="2400" b="0" i="0" u="none" strike="noStrike" kern="1200" cap="none" spc="0" normalizeH="0" baseline="0" noProof="0" dirty="0" err="1">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người</a:t>
            </a:r>
            <a:r>
              <a:rPr kumimoji="0" lang="en-US" sz="2400" b="0" i="0" u="none" strike="noStrike" kern="1200" cap="none" spc="0" normalizeH="0" baseline="0" noProof="0" dirty="0">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 </a:t>
            </a:r>
            <a:r>
              <a:rPr kumimoji="0" lang="en-US" sz="2400" b="0" i="0" u="none" strike="noStrike" kern="1200" cap="none" spc="0" normalizeH="0" baseline="0" noProof="0" dirty="0" err="1">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viết</a:t>
            </a:r>
            <a:r>
              <a:rPr kumimoji="0" lang="en-US" sz="2400" b="0" i="0" u="none" strike="noStrike" kern="1200" cap="none" spc="0" normalizeH="0" baseline="0" noProof="0" dirty="0">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 </a:t>
            </a:r>
            <a:r>
              <a:rPr kumimoji="0" lang="en-US" sz="2400" b="0" i="0" u="none" strike="noStrike" kern="1200" cap="none" spc="0" normalizeH="0" baseline="0" noProof="0" dirty="0" err="1">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thể</a:t>
            </a:r>
            <a:r>
              <a:rPr kumimoji="0" lang="en-US" sz="2400" b="0" i="0" u="none" strike="noStrike" kern="1200" cap="none" spc="0" normalizeH="0" baseline="0" noProof="0" dirty="0">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 </a:t>
            </a:r>
            <a:r>
              <a:rPr kumimoji="0" lang="en-US" sz="2400" b="0" i="0" u="none" strike="noStrike" kern="1200" cap="none" spc="0" normalizeH="0" baseline="0" noProof="0" dirty="0" err="1">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hiện</a:t>
            </a:r>
            <a:r>
              <a:rPr kumimoji="0" lang="en-US" sz="2400" b="0" i="0" u="none" strike="noStrike" kern="1200" cap="none" spc="0" normalizeH="0" baseline="0" noProof="0" dirty="0">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 qua vb.</a:t>
            </a:r>
          </a:p>
        </p:txBody>
      </p:sp>
      <p:sp>
        <p:nvSpPr>
          <p:cNvPr id="28" name="文本框 23">
            <a:extLst>
              <a:ext uri="{FF2B5EF4-FFF2-40B4-BE49-F238E27FC236}">
                <a16:creationId xmlns:a16="http://schemas.microsoft.com/office/drawing/2014/main" id="{CCBF46F0-A3E3-F743-89B8-094CFF8E0419}"/>
              </a:ext>
            </a:extLst>
          </p:cNvPr>
          <p:cNvSpPr txBox="1"/>
          <p:nvPr/>
        </p:nvSpPr>
        <p:spPr>
          <a:xfrm>
            <a:off x="5854536" y="4137286"/>
            <a:ext cx="5883062" cy="1200329"/>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en-US" sz="2400" b="0" i="0" u="none" strike="noStrike" kern="1200" cap="none" spc="0" normalizeH="0" baseline="0" noProof="0" dirty="0" err="1">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Nhận</a:t>
            </a:r>
            <a:r>
              <a:rPr kumimoji="0" lang="en-US" sz="2400" b="0" i="0" u="none" strike="noStrike" kern="1200" cap="none" spc="0" normalizeH="0" baseline="0" noProof="0" dirty="0">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 </a:t>
            </a:r>
            <a:r>
              <a:rPr kumimoji="0" lang="en-US" sz="2400" b="0" i="0" u="none" strike="noStrike" kern="1200" cap="none" spc="0" normalizeH="0" baseline="0" noProof="0" dirty="0" err="1">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xét</a:t>
            </a:r>
            <a:r>
              <a:rPr kumimoji="0" lang="en-US" sz="2400" b="0" i="0" u="none" strike="noStrike" kern="1200" cap="none" spc="0" normalizeH="0" baseline="0" noProof="0" dirty="0">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 </a:t>
            </a:r>
            <a:r>
              <a:rPr kumimoji="0" lang="en-US" sz="2400" b="0" i="0" u="none" strike="noStrike" kern="1200" cap="none" spc="0" normalizeH="0" baseline="0" noProof="0" dirty="0" err="1">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được</a:t>
            </a:r>
            <a:r>
              <a:rPr kumimoji="0" lang="en-US" sz="2400" b="0" i="0" u="none" strike="noStrike" kern="1200" cap="none" spc="0" normalizeH="0" baseline="0" noProof="0" dirty="0">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 </a:t>
            </a:r>
            <a:r>
              <a:rPr kumimoji="0" lang="en-US" sz="2400" b="0" i="0" u="none" strike="noStrike" kern="1200" cap="none" spc="0" normalizeH="0" baseline="0" noProof="0" dirty="0" err="1">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nội</a:t>
            </a:r>
            <a:r>
              <a:rPr kumimoji="0" lang="en-US" sz="2400" b="0" i="0" u="none" strike="noStrike" kern="1200" cap="none" spc="0" normalizeH="0" baseline="0" noProof="0" dirty="0">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 dung </a:t>
            </a:r>
            <a:r>
              <a:rPr kumimoji="0" lang="en-US" sz="2400" b="0" i="0" u="none" strike="noStrike" kern="1200" cap="none" spc="0" normalizeH="0" baseline="0" noProof="0" dirty="0" err="1">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phản</a:t>
            </a:r>
            <a:r>
              <a:rPr kumimoji="0" lang="en-US" sz="2400" b="0" i="0" u="none" strike="noStrike" kern="1200" cap="none" spc="0" normalizeH="0" baseline="0" noProof="0" dirty="0">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 </a:t>
            </a:r>
            <a:r>
              <a:rPr kumimoji="0" lang="en-US" sz="2400" b="0" i="0" u="none" strike="noStrike" kern="1200" cap="none" spc="0" normalizeH="0" baseline="0" noProof="0" dirty="0" err="1">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ánh</a:t>
            </a:r>
            <a:r>
              <a:rPr kumimoji="0" lang="en-US" sz="2400" b="0" i="0" u="none" strike="noStrike" kern="1200" cap="none" spc="0" normalizeH="0" baseline="0" noProof="0" dirty="0">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 </a:t>
            </a:r>
            <a:r>
              <a:rPr kumimoji="0" lang="en-US" sz="2400" b="0" i="0" u="none" strike="noStrike" kern="1200" cap="none" spc="0" normalizeH="0" baseline="0" noProof="0" dirty="0" err="1">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và</a:t>
            </a:r>
            <a:r>
              <a:rPr kumimoji="0" lang="en-US" sz="2400" b="0" i="0" u="none" strike="noStrike" kern="1200" cap="none" spc="0" normalizeH="0" baseline="0" noProof="0" dirty="0">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 </a:t>
            </a:r>
            <a:r>
              <a:rPr kumimoji="0" lang="en-US" sz="2400" b="0" i="0" u="none" strike="noStrike" kern="1200" cap="none" spc="0" normalizeH="0" baseline="0" noProof="0" dirty="0" err="1">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cách</a:t>
            </a:r>
            <a:r>
              <a:rPr kumimoji="0" lang="en-US" sz="2400" b="0" i="0" u="none" strike="noStrike" kern="1200" cap="none" spc="0" normalizeH="0" baseline="0" noProof="0" dirty="0">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 </a:t>
            </a:r>
            <a:r>
              <a:rPr kumimoji="0" lang="en-US" sz="2400" b="0" i="0" u="none" strike="noStrike" kern="1200" cap="none" spc="0" normalizeH="0" baseline="0" noProof="0" dirty="0" err="1">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nhìn</a:t>
            </a:r>
            <a:r>
              <a:rPr kumimoji="0" lang="en-US" sz="2400" b="0" i="0" u="none" strike="noStrike" kern="1200" cap="none" spc="0" normalizeH="0" baseline="0" noProof="0" dirty="0">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 </a:t>
            </a:r>
            <a:r>
              <a:rPr kumimoji="0" lang="en-US" sz="2400" b="0" i="0" u="none" strike="noStrike" kern="1200" cap="none" spc="0" normalizeH="0" baseline="0" noProof="0" dirty="0" err="1">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cuộc</a:t>
            </a:r>
            <a:r>
              <a:rPr kumimoji="0" lang="en-US" sz="2400" b="0" i="0" u="none" strike="noStrike" kern="1200" cap="none" spc="0" normalizeH="0" baseline="0" noProof="0" dirty="0">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 </a:t>
            </a:r>
            <a:r>
              <a:rPr kumimoji="0" lang="en-US" sz="2400" b="0" i="0" u="none" strike="noStrike" kern="1200" cap="none" spc="0" normalizeH="0" baseline="0" noProof="0" dirty="0" err="1">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sống</a:t>
            </a:r>
            <a:r>
              <a:rPr kumimoji="0" lang="en-US" sz="2400" b="0" i="0" u="none" strike="noStrike" kern="1200" cap="none" spc="0" normalizeH="0" baseline="0" noProof="0" dirty="0">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 con </a:t>
            </a:r>
            <a:r>
              <a:rPr kumimoji="0" lang="en-US" sz="2400" b="0" i="0" u="none" strike="noStrike" kern="1200" cap="none" spc="0" normalizeH="0" baseline="0" noProof="0" dirty="0" err="1">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người</a:t>
            </a:r>
            <a:r>
              <a:rPr kumimoji="0" lang="en-US" sz="2400" b="0" i="0" u="none" strike="noStrike" kern="1200" cap="none" spc="0" normalizeH="0" baseline="0" noProof="0" dirty="0">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 </a:t>
            </a:r>
            <a:r>
              <a:rPr kumimoji="0" lang="en-US" sz="2400" b="0" i="0" u="none" strike="noStrike" kern="1200" cap="none" spc="0" normalizeH="0" baseline="0" noProof="0" dirty="0" err="1">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của</a:t>
            </a:r>
            <a:r>
              <a:rPr kumimoji="0" lang="en-US" sz="2400" b="0" i="0" u="none" strike="noStrike" kern="1200" cap="none" spc="0" normalizeH="0" baseline="0" noProof="0" dirty="0">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 </a:t>
            </a:r>
            <a:r>
              <a:rPr kumimoji="0" lang="en-US" sz="2400" b="0" i="0" u="none" strike="noStrike" kern="1200" cap="none" spc="0" normalizeH="0" baseline="0" noProof="0" dirty="0" err="1">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tác</a:t>
            </a:r>
            <a:r>
              <a:rPr kumimoji="0" lang="en-US" sz="2400" b="0" i="0" u="none" strike="noStrike" kern="1200" cap="none" spc="0" normalizeH="0" baseline="0" noProof="0" dirty="0">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 </a:t>
            </a:r>
            <a:r>
              <a:rPr kumimoji="0" lang="en-US" sz="2400" b="0" i="0" u="none" strike="noStrike" kern="1200" cap="none" spc="0" normalizeH="0" baseline="0" noProof="0" dirty="0" err="1">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giả</a:t>
            </a:r>
            <a:r>
              <a:rPr kumimoji="0" lang="en-US" sz="2400" b="0" i="0" u="none" strike="noStrike" kern="1200" cap="none" spc="0" normalizeH="0" baseline="0" noProof="0" dirty="0">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 </a:t>
            </a:r>
            <a:r>
              <a:rPr kumimoji="0" lang="en-US" sz="2400" b="0" i="0" u="none" strike="noStrike" kern="1200" cap="none" spc="0" normalizeH="0" baseline="0" noProof="0" dirty="0" err="1">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trong</a:t>
            </a:r>
            <a:r>
              <a:rPr kumimoji="0" lang="en-US" sz="2400" b="0" i="0" u="none" strike="noStrike" kern="1200" cap="none" spc="0" normalizeH="0" baseline="0" noProof="0" dirty="0">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 </a:t>
            </a:r>
            <a:r>
              <a:rPr kumimoji="0" lang="en-US" sz="2400" b="0" i="0" u="none" strike="noStrike" kern="1200" cap="none" spc="0" normalizeH="0" baseline="0" noProof="0" dirty="0" err="1">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vb</a:t>
            </a:r>
            <a:r>
              <a:rPr kumimoji="0" lang="en-US" sz="2400" b="0" i="0" u="none" strike="noStrike" kern="1200" cap="none" spc="0" normalizeH="0" baseline="0" noProof="0" dirty="0">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 </a:t>
            </a:r>
            <a:r>
              <a:rPr kumimoji="0" lang="en-US" sz="2400" b="0" i="0" u="none" strike="noStrike" kern="1200" cap="none" spc="0" normalizeH="0" baseline="0" noProof="0" dirty="0" err="1">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văn</a:t>
            </a:r>
            <a:r>
              <a:rPr kumimoji="0" lang="en-US" sz="2400" b="0" i="0" u="none" strike="noStrike" kern="1200" cap="none" spc="0" normalizeH="0" baseline="0" noProof="0" dirty="0">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 </a:t>
            </a:r>
            <a:r>
              <a:rPr kumimoji="0" lang="en-US" sz="2400" b="0" i="0" u="none" strike="noStrike" kern="1200" cap="none" spc="0" normalizeH="0" baseline="0" noProof="0" dirty="0" err="1">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học</a:t>
            </a:r>
            <a:r>
              <a:rPr kumimoji="0" lang="en-US" sz="2400" b="0" i="0" u="none" strike="noStrike" kern="1200" cap="none" spc="0" normalizeH="0" baseline="0" noProof="0" dirty="0">
                <a:ln>
                  <a:noFill/>
                </a:ln>
                <a:solidFill>
                  <a:srgbClr val="FFC000">
                    <a:lumMod val="50000"/>
                  </a:srgbClr>
                </a:solidFill>
                <a:effectLst/>
                <a:uLnTx/>
                <a:uFillTx/>
                <a:latin typeface="#9Slide03 Arima Madurai Bold" panose="00000800000000000000" pitchFamily="2" charset="0"/>
                <a:ea typeface="微软雅黑"/>
                <a:cs typeface="#9Slide03 Arima Madurai Bold" panose="00000800000000000000" pitchFamily="2" charset="0"/>
              </a:rPr>
              <a:t>. </a:t>
            </a:r>
          </a:p>
        </p:txBody>
      </p:sp>
      <p:pic>
        <p:nvPicPr>
          <p:cNvPr id="31" name="Picture 30">
            <a:extLst>
              <a:ext uri="{FF2B5EF4-FFF2-40B4-BE49-F238E27FC236}">
                <a16:creationId xmlns:a16="http://schemas.microsoft.com/office/drawing/2014/main" id="{1ED9CB6D-63D2-7B41-81F3-0C24486A0162}"/>
              </a:ext>
            </a:extLst>
          </p:cNvPr>
          <p:cNvPicPr>
            <a:picLocks noChangeAspect="1"/>
          </p:cNvPicPr>
          <p:nvPr/>
        </p:nvPicPr>
        <p:blipFill>
          <a:blip r:embed="rId6">
            <a:extLst>
              <a:ext uri="{BEBA8EAE-BF5A-486C-A8C5-ECC9F3942E4B}">
                <a14:imgProps xmlns:a14="http://schemas.microsoft.com/office/drawing/2010/main">
                  <a14:imgLayer r:embed="rId8">
                    <a14:imgEffect>
                      <a14:backgroundRemoval t="6563" b="94219" l="10000" r="90000">
                        <a14:foregroundMark x1="69531" y1="6563" x2="71094" y2="10156"/>
                        <a14:foregroundMark x1="38594" y1="90625" x2="46563" y2="91875"/>
                        <a14:foregroundMark x1="46563" y1="91875" x2="52812" y2="88906"/>
                        <a14:foregroundMark x1="15781" y1="93125" x2="20000" y2="91563"/>
                        <a14:foregroundMark x1="37969" y1="94219" x2="45000" y2="94219"/>
                        <a14:foregroundMark x1="45000" y1="94219" x2="45313" y2="93594"/>
                      </a14:backgroundRemoval>
                    </a14:imgEffect>
                  </a14:imgLayer>
                </a14:imgProps>
              </a:ext>
            </a:extLst>
          </a:blip>
          <a:stretch>
            <a:fillRect/>
          </a:stretch>
        </p:blipFill>
        <p:spPr>
          <a:xfrm>
            <a:off x="10711149" y="6027205"/>
            <a:ext cx="885263" cy="885263"/>
          </a:xfrm>
          <a:prstGeom prst="rect">
            <a:avLst/>
          </a:prstGeom>
        </p:spPr>
      </p:pic>
    </p:spTree>
    <p:extLst>
      <p:ext uri="{BB962C8B-B14F-4D97-AF65-F5344CB8AC3E}">
        <p14:creationId xmlns:p14="http://schemas.microsoft.com/office/powerpoint/2010/main" val="5950738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18"/>
                                        </p:tgtEl>
                                        <p:attrNameLst>
                                          <p:attrName>style.visibility</p:attrName>
                                        </p:attrNameLst>
                                      </p:cBhvr>
                                      <p:to>
                                        <p:strVal val="visible"/>
                                      </p:to>
                                    </p:set>
                                    <p:anim by="(-#ppt_w*2)" calcmode="lin" valueType="num">
                                      <p:cBhvr rctx="PPT">
                                        <p:cTn id="7" dur="500" autoRev="1" fill="hold">
                                          <p:stCondLst>
                                            <p:cond delay="0"/>
                                          </p:stCondLst>
                                        </p:cTn>
                                        <p:tgtEl>
                                          <p:spTgt spid="18"/>
                                        </p:tgtEl>
                                        <p:attrNameLst>
                                          <p:attrName>ppt_w</p:attrName>
                                        </p:attrNameLst>
                                      </p:cBhvr>
                                    </p:anim>
                                    <p:anim by="(#ppt_w*0.50)" calcmode="lin" valueType="num">
                                      <p:cBhvr>
                                        <p:cTn id="8" dur="500" decel="50000" autoRev="1" fill="hold">
                                          <p:stCondLst>
                                            <p:cond delay="0"/>
                                          </p:stCondLst>
                                        </p:cTn>
                                        <p:tgtEl>
                                          <p:spTgt spid="18"/>
                                        </p:tgtEl>
                                        <p:attrNameLst>
                                          <p:attrName>ppt_x</p:attrName>
                                        </p:attrNameLst>
                                      </p:cBhvr>
                                    </p:anim>
                                    <p:anim from="(-#ppt_h/2)" to="(#ppt_y)" calcmode="lin" valueType="num">
                                      <p:cBhvr>
                                        <p:cTn id="9" dur="1000" fill="hold">
                                          <p:stCondLst>
                                            <p:cond delay="0"/>
                                          </p:stCondLst>
                                        </p:cTn>
                                        <p:tgtEl>
                                          <p:spTgt spid="18"/>
                                        </p:tgtEl>
                                        <p:attrNameLst>
                                          <p:attrName>ppt_y</p:attrName>
                                        </p:attrNameLst>
                                      </p:cBhvr>
                                    </p:anim>
                                    <p:animRot by="21600000">
                                      <p:cBhvr>
                                        <p:cTn id="10" dur="1000" fill="hold">
                                          <p:stCondLst>
                                            <p:cond delay="0"/>
                                          </p:stCondLst>
                                        </p:cTn>
                                        <p:tgtEl>
                                          <p:spTgt spid="1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left)">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left)">
                                      <p:cBhvr>
                                        <p:cTn id="2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7" grpId="0"/>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48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êu đề 1">
            <a:extLst>
              <a:ext uri="{FF2B5EF4-FFF2-40B4-BE49-F238E27FC236}">
                <a16:creationId xmlns:a16="http://schemas.microsoft.com/office/drawing/2014/main" id="{096B0190-602C-46CE-BCC1-1DFB2BE492FC}"/>
              </a:ext>
            </a:extLst>
          </p:cNvPr>
          <p:cNvSpPr>
            <a:spLocks noGrp="1"/>
          </p:cNvSpPr>
          <p:nvPr>
            <p:ph type="title"/>
          </p:nvPr>
        </p:nvSpPr>
        <p:spPr>
          <a:xfrm>
            <a:off x="8622370" y="0"/>
            <a:ext cx="3463636" cy="6236208"/>
          </a:xfrm>
        </p:spPr>
        <p:txBody>
          <a:bodyPr vert="horz" lIns="91440" tIns="45720" rIns="91440" bIns="45720" rtlCol="0" anchor="ctr">
            <a:noAutofit/>
          </a:bodyPr>
          <a:lstStyle/>
          <a:p>
            <a:pPr algn="just"/>
            <a:r>
              <a:rPr lang="en-US" sz="3200" dirty="0">
                <a:latin typeface="+mn-lt"/>
              </a:rPr>
              <a:t>Viết khoảng 5 câu hoặc vẽ một bức tranh thể hiện sự tưởng tượng của em về cảnh sắc, con người được gợi tả trong bài </a:t>
            </a:r>
            <a:r>
              <a:rPr lang="en-US" sz="3200" i="1" dirty="0">
                <a:latin typeface="+mn-lt"/>
              </a:rPr>
              <a:t>Nhớ đồng</a:t>
            </a:r>
            <a:r>
              <a:rPr lang="en-US" sz="3200" dirty="0">
                <a:latin typeface="+mn-lt"/>
              </a:rPr>
              <a:t>. </a:t>
            </a:r>
            <a:br>
              <a:rPr lang="en-US" sz="3200" dirty="0">
                <a:latin typeface="+mn-lt"/>
              </a:rPr>
            </a:br>
            <a:endParaRPr lang="en-US" sz="2000" i="1" dirty="0">
              <a:solidFill>
                <a:srgbClr val="FFFFFF"/>
              </a:solidFill>
              <a:latin typeface="+mn-lt"/>
              <a:cs typeface="Arial" panose="020B0604020202020204" pitchFamily="34" charset="0"/>
              <a:sym typeface="Arial" panose="020B0604020202020204" pitchFamily="34" charset="0"/>
            </a:endParaRPr>
          </a:p>
        </p:txBody>
      </p:sp>
      <p:sp>
        <p:nvSpPr>
          <p:cNvPr id="12"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hỗ dành sẵn cho Nội dung 4" descr="Ảnh có chứa bàn, thực phẩm, quầy tính tiền&#10;&#10;Mô tả được tạo tự động">
            <a:extLst>
              <a:ext uri="{FF2B5EF4-FFF2-40B4-BE49-F238E27FC236}">
                <a16:creationId xmlns:a16="http://schemas.microsoft.com/office/drawing/2014/main" id="{10243DF2-CF7F-4A75-892A-DCBA9255CE5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6574"/>
          <a:stretch/>
        </p:blipFill>
        <p:spPr>
          <a:xfrm>
            <a:off x="976251" y="942538"/>
            <a:ext cx="7163222" cy="4808332"/>
          </a:xfrm>
          <a:prstGeom prst="rect">
            <a:avLst/>
          </a:prstGeom>
          <a:effectLst/>
        </p:spPr>
      </p:pic>
    </p:spTree>
    <p:extLst>
      <p:ext uri="{BB962C8B-B14F-4D97-AF65-F5344CB8AC3E}">
        <p14:creationId xmlns:p14="http://schemas.microsoft.com/office/powerpoint/2010/main" val="16714862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41E3C4E-F57A-43C1-87BC-DEF46FA8C64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312581"/>
            <a:ext cx="12192000" cy="5545419"/>
          </a:xfrm>
          <a:prstGeom prst="rect">
            <a:avLst/>
          </a:prstGeom>
        </p:spPr>
      </p:pic>
      <p:sp>
        <p:nvSpPr>
          <p:cNvPr id="6" name="矩形 5">
            <a:extLst>
              <a:ext uri="{FF2B5EF4-FFF2-40B4-BE49-F238E27FC236}">
                <a16:creationId xmlns:a16="http://schemas.microsoft.com/office/drawing/2014/main" id="{D9B6CB23-EC61-4DFF-8FAB-D8894CD58396}"/>
              </a:ext>
            </a:extLst>
          </p:cNvPr>
          <p:cNvSpPr/>
          <p:nvPr/>
        </p:nvSpPr>
        <p:spPr>
          <a:xfrm>
            <a:off x="9862923" y="2228157"/>
            <a:ext cx="1696452" cy="21656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ea"/>
              <a:sym typeface="+mn-lt"/>
            </a:endParaRPr>
          </a:p>
        </p:txBody>
      </p:sp>
      <p:sp>
        <p:nvSpPr>
          <p:cNvPr id="13" name="文本框 3">
            <a:extLst>
              <a:ext uri="{FF2B5EF4-FFF2-40B4-BE49-F238E27FC236}">
                <a16:creationId xmlns:a16="http://schemas.microsoft.com/office/drawing/2014/main" id="{335FD837-FA63-334E-8D51-73B09AEFE090}"/>
              </a:ext>
            </a:extLst>
          </p:cNvPr>
          <p:cNvSpPr txBox="1"/>
          <p:nvPr/>
        </p:nvSpPr>
        <p:spPr>
          <a:xfrm>
            <a:off x="5004619" y="2495963"/>
            <a:ext cx="6208751"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6000" b="1" i="0" u="none" strike="noStrike" kern="1200" cap="none" spc="0" normalizeH="0" baseline="0" noProof="0" dirty="0">
                <a:ln>
                  <a:noFill/>
                </a:ln>
                <a:solidFill>
                  <a:srgbClr val="C06A0E"/>
                </a:solidFill>
                <a:effectLst/>
                <a:uLnTx/>
                <a:uFillTx/>
                <a:latin typeface="SVN-Rosalinda" pitchFamily="2" charset="77"/>
                <a:ea typeface="微软雅黑"/>
                <a:cs typeface="+mn-cs"/>
              </a:rPr>
              <a:t>Chúc các em học tốt!</a:t>
            </a:r>
          </a:p>
        </p:txBody>
      </p:sp>
      <p:sp>
        <p:nvSpPr>
          <p:cNvPr id="17" name="任意多边形: 形状 14">
            <a:extLst>
              <a:ext uri="{FF2B5EF4-FFF2-40B4-BE49-F238E27FC236}">
                <a16:creationId xmlns:a16="http://schemas.microsoft.com/office/drawing/2014/main" id="{A896951C-AEFD-1141-A8C7-34D902EE34E7}"/>
              </a:ext>
            </a:extLst>
          </p:cNvPr>
          <p:cNvSpPr/>
          <p:nvPr/>
        </p:nvSpPr>
        <p:spPr>
          <a:xfrm>
            <a:off x="4713577" y="1815418"/>
            <a:ext cx="6754647" cy="2112384"/>
          </a:xfrm>
          <a:custGeom>
            <a:avLst/>
            <a:gdLst>
              <a:gd name="connsiteX0" fmla="*/ 0 w 6324600"/>
              <a:gd name="connsiteY0" fmla="*/ 0 h 1714500"/>
              <a:gd name="connsiteX1" fmla="*/ 2228850 w 6324600"/>
              <a:gd name="connsiteY1" fmla="*/ 0 h 1714500"/>
              <a:gd name="connsiteX2" fmla="*/ 2228850 w 6324600"/>
              <a:gd name="connsiteY2" fmla="*/ 46463 h 1714500"/>
              <a:gd name="connsiteX3" fmla="*/ 46463 w 6324600"/>
              <a:gd name="connsiteY3" fmla="*/ 46463 h 1714500"/>
              <a:gd name="connsiteX4" fmla="*/ 46463 w 6324600"/>
              <a:gd name="connsiteY4" fmla="*/ 1668037 h 1714500"/>
              <a:gd name="connsiteX5" fmla="*/ 6278137 w 6324600"/>
              <a:gd name="connsiteY5" fmla="*/ 1668037 h 1714500"/>
              <a:gd name="connsiteX6" fmla="*/ 6278137 w 6324600"/>
              <a:gd name="connsiteY6" fmla="*/ 46463 h 1714500"/>
              <a:gd name="connsiteX7" fmla="*/ 4095750 w 6324600"/>
              <a:gd name="connsiteY7" fmla="*/ 46463 h 1714500"/>
              <a:gd name="connsiteX8" fmla="*/ 4095750 w 6324600"/>
              <a:gd name="connsiteY8" fmla="*/ 0 h 1714500"/>
              <a:gd name="connsiteX9" fmla="*/ 6324600 w 6324600"/>
              <a:gd name="connsiteY9" fmla="*/ 0 h 1714500"/>
              <a:gd name="connsiteX10" fmla="*/ 6324600 w 6324600"/>
              <a:gd name="connsiteY10" fmla="*/ 1714500 h 1714500"/>
              <a:gd name="connsiteX11" fmla="*/ 0 w 6324600"/>
              <a:gd name="connsiteY11" fmla="*/ 171450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24600" h="1714500">
                <a:moveTo>
                  <a:pt x="0" y="0"/>
                </a:moveTo>
                <a:lnTo>
                  <a:pt x="2228850" y="0"/>
                </a:lnTo>
                <a:lnTo>
                  <a:pt x="2228850" y="46463"/>
                </a:lnTo>
                <a:lnTo>
                  <a:pt x="46463" y="46463"/>
                </a:lnTo>
                <a:lnTo>
                  <a:pt x="46463" y="1668037"/>
                </a:lnTo>
                <a:lnTo>
                  <a:pt x="6278137" y="1668037"/>
                </a:lnTo>
                <a:lnTo>
                  <a:pt x="6278137" y="46463"/>
                </a:lnTo>
                <a:lnTo>
                  <a:pt x="4095750" y="46463"/>
                </a:lnTo>
                <a:lnTo>
                  <a:pt x="4095750" y="0"/>
                </a:lnTo>
                <a:lnTo>
                  <a:pt x="6324600" y="0"/>
                </a:lnTo>
                <a:lnTo>
                  <a:pt x="6324600" y="1714500"/>
                </a:lnTo>
                <a:lnTo>
                  <a:pt x="0" y="171450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微软雅黑" panose="020F0502020204030204"/>
              <a:ea typeface="微软雅黑"/>
              <a:cs typeface="+mn-cs"/>
            </a:endParaRPr>
          </a:p>
        </p:txBody>
      </p:sp>
      <p:pic>
        <p:nvPicPr>
          <p:cNvPr id="27" name="Picture 26">
            <a:extLst>
              <a:ext uri="{FF2B5EF4-FFF2-40B4-BE49-F238E27FC236}">
                <a16:creationId xmlns:a16="http://schemas.microsoft.com/office/drawing/2014/main" id="{BF49CDDD-5121-C741-954B-51B603F507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7300" y="888919"/>
            <a:ext cx="1727199" cy="13715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589130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by="(-#ppt_w*2)" calcmode="lin" valueType="num">
                                      <p:cBhvr rctx="PPT">
                                        <p:cTn id="7" dur="500" autoRev="1" fill="hold">
                                          <p:stCondLst>
                                            <p:cond delay="0"/>
                                          </p:stCondLst>
                                        </p:cTn>
                                        <p:tgtEl>
                                          <p:spTgt spid="13"/>
                                        </p:tgtEl>
                                        <p:attrNameLst>
                                          <p:attrName>ppt_w</p:attrName>
                                        </p:attrNameLst>
                                      </p:cBhvr>
                                    </p:anim>
                                    <p:anim by="(#ppt_w*0.50)" calcmode="lin" valueType="num">
                                      <p:cBhvr>
                                        <p:cTn id="8" dur="500" decel="50000" autoRev="1" fill="hold">
                                          <p:stCondLst>
                                            <p:cond delay="0"/>
                                          </p:stCondLst>
                                        </p:cTn>
                                        <p:tgtEl>
                                          <p:spTgt spid="13"/>
                                        </p:tgtEl>
                                        <p:attrNameLst>
                                          <p:attrName>ppt_x</p:attrName>
                                        </p:attrNameLst>
                                      </p:cBhvr>
                                    </p:anim>
                                    <p:anim from="(-#ppt_h/2)" to="(#ppt_y)" calcmode="lin" valueType="num">
                                      <p:cBhvr>
                                        <p:cTn id="9" dur="1000" fill="hold">
                                          <p:stCondLst>
                                            <p:cond delay="0"/>
                                          </p:stCondLst>
                                        </p:cTn>
                                        <p:tgtEl>
                                          <p:spTgt spid="13"/>
                                        </p:tgtEl>
                                        <p:attrNameLst>
                                          <p:attrName>ppt_y</p:attrName>
                                        </p:attrNameLst>
                                      </p:cBhvr>
                                    </p:anim>
                                    <p:animRot by="21600000">
                                      <p:cBhvr>
                                        <p:cTn id="10" dur="1000" fill="hold">
                                          <p:stCondLst>
                                            <p:cond delay="0"/>
                                          </p:stCondLst>
                                        </p:cTn>
                                        <p:tgtEl>
                                          <p:spTgt spid="13"/>
                                        </p:tgtEl>
                                        <p:attrNameLst>
                                          <p:attrName>r</p:attrName>
                                        </p:attrNameLst>
                                      </p:cBhvr>
                                    </p:animRot>
                                  </p:childTnLst>
                                </p:cTn>
                              </p:par>
                              <p:par>
                                <p:cTn id="11" presetID="3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1000" fill="hold"/>
                                        <p:tgtEl>
                                          <p:spTgt spid="27"/>
                                        </p:tgtEl>
                                        <p:attrNameLst>
                                          <p:attrName>ppt_w</p:attrName>
                                        </p:attrNameLst>
                                      </p:cBhvr>
                                      <p:tavLst>
                                        <p:tav tm="0">
                                          <p:val>
                                            <p:fltVal val="0"/>
                                          </p:val>
                                        </p:tav>
                                        <p:tav tm="100000">
                                          <p:val>
                                            <p:strVal val="#ppt_w"/>
                                          </p:val>
                                        </p:tav>
                                      </p:tavLst>
                                    </p:anim>
                                    <p:anim calcmode="lin" valueType="num">
                                      <p:cBhvr>
                                        <p:cTn id="14" dur="1000" fill="hold"/>
                                        <p:tgtEl>
                                          <p:spTgt spid="27"/>
                                        </p:tgtEl>
                                        <p:attrNameLst>
                                          <p:attrName>ppt_h</p:attrName>
                                        </p:attrNameLst>
                                      </p:cBhvr>
                                      <p:tavLst>
                                        <p:tav tm="0">
                                          <p:val>
                                            <p:fltVal val="0"/>
                                          </p:val>
                                        </p:tav>
                                        <p:tav tm="100000">
                                          <p:val>
                                            <p:strVal val="#ppt_h"/>
                                          </p:val>
                                        </p:tav>
                                      </p:tavLst>
                                    </p:anim>
                                    <p:anim calcmode="lin" valueType="num">
                                      <p:cBhvr>
                                        <p:cTn id="15" dur="1000" fill="hold"/>
                                        <p:tgtEl>
                                          <p:spTgt spid="27"/>
                                        </p:tgtEl>
                                        <p:attrNameLst>
                                          <p:attrName>style.rotation</p:attrName>
                                        </p:attrNameLst>
                                      </p:cBhvr>
                                      <p:tavLst>
                                        <p:tav tm="0">
                                          <p:val>
                                            <p:fltVal val="90"/>
                                          </p:val>
                                        </p:tav>
                                        <p:tav tm="100000">
                                          <p:val>
                                            <p:fltVal val="0"/>
                                          </p:val>
                                        </p:tav>
                                      </p:tavLst>
                                    </p:anim>
                                    <p:animEffect transition="in" filter="fade">
                                      <p:cBhvr>
                                        <p:cTn id="16" dur="1000"/>
                                        <p:tgtEl>
                                          <p:spTgt spid="27"/>
                                        </p:tgtEl>
                                      </p:cBhvr>
                                    </p:animEffect>
                                  </p:childTnLst>
                                </p:cTn>
                              </p:par>
                            </p:childTnLst>
                          </p:cTn>
                        </p:par>
                        <p:par>
                          <p:cTn id="17" fill="hold">
                            <p:stCondLst>
                              <p:cond delay="2500"/>
                            </p:stCondLst>
                            <p:childTnLst>
                              <p:par>
                                <p:cTn id="18" presetID="16" presetClass="entr" presetSubtype="21"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B565DE-D96A-D741-BD16-CC2BB439C731}"/>
              </a:ext>
            </a:extLst>
          </p:cNvPr>
          <p:cNvPicPr>
            <a:picLocks noChangeAspect="1"/>
          </p:cNvPicPr>
          <p:nvPr/>
        </p:nvPicPr>
        <p:blipFill rotWithShape="1">
          <a:blip r:embed="rId3">
            <a:extLst>
              <a:ext uri="{28A0092B-C50C-407E-A947-70E740481C1C}">
                <a14:useLocalDpi xmlns:a14="http://schemas.microsoft.com/office/drawing/2010/main" val="0"/>
              </a:ext>
            </a:extLst>
          </a:blip>
          <a:srcRect t="2542"/>
          <a:stretch/>
        </p:blipFill>
        <p:spPr>
          <a:xfrm>
            <a:off x="0" y="1335314"/>
            <a:ext cx="12192000" cy="5522686"/>
          </a:xfrm>
          <a:prstGeom prst="rect">
            <a:avLst/>
          </a:prstGeom>
        </p:spPr>
      </p:pic>
      <p:sp>
        <p:nvSpPr>
          <p:cNvPr id="6" name="矩形 5">
            <a:extLst>
              <a:ext uri="{FF2B5EF4-FFF2-40B4-BE49-F238E27FC236}">
                <a16:creationId xmlns:a16="http://schemas.microsoft.com/office/drawing/2014/main" id="{D9B6CB23-EC61-4DFF-8FAB-D8894CD58396}"/>
              </a:ext>
            </a:extLst>
          </p:cNvPr>
          <p:cNvSpPr/>
          <p:nvPr/>
        </p:nvSpPr>
        <p:spPr>
          <a:xfrm>
            <a:off x="9862923" y="2228157"/>
            <a:ext cx="1696452" cy="21656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ea"/>
              <a:sym typeface="+mn-lt"/>
            </a:endParaRPr>
          </a:p>
        </p:txBody>
      </p:sp>
      <p:pic>
        <p:nvPicPr>
          <p:cNvPr id="5" name="图片 5">
            <a:extLst>
              <a:ext uri="{FF2B5EF4-FFF2-40B4-BE49-F238E27FC236}">
                <a16:creationId xmlns:a16="http://schemas.microsoft.com/office/drawing/2014/main" id="{C2F65B17-6B03-9946-B4D9-4C9E5EBD0A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29359" y="2172994"/>
            <a:ext cx="2879593" cy="3349692"/>
          </a:xfrm>
          <a:prstGeom prst="rect">
            <a:avLst/>
          </a:prstGeom>
        </p:spPr>
      </p:pic>
      <p:pic>
        <p:nvPicPr>
          <p:cNvPr id="7" name="图片 4">
            <a:extLst>
              <a:ext uri="{FF2B5EF4-FFF2-40B4-BE49-F238E27FC236}">
                <a16:creationId xmlns:a16="http://schemas.microsoft.com/office/drawing/2014/main" id="{933F01D7-1E2E-F34B-89C9-C9D82F23DF2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4949" y="1742313"/>
            <a:ext cx="2803570" cy="4211053"/>
          </a:xfrm>
          <a:prstGeom prst="rect">
            <a:avLst/>
          </a:prstGeom>
        </p:spPr>
      </p:pic>
      <p:sp>
        <p:nvSpPr>
          <p:cNvPr id="8" name="矩形 4">
            <a:extLst>
              <a:ext uri="{FF2B5EF4-FFF2-40B4-BE49-F238E27FC236}">
                <a16:creationId xmlns:a16="http://schemas.microsoft.com/office/drawing/2014/main" id="{3989E0DD-586E-AB4F-8258-8B512CBBB084}"/>
              </a:ext>
            </a:extLst>
          </p:cNvPr>
          <p:cNvSpPr/>
          <p:nvPr/>
        </p:nvSpPr>
        <p:spPr>
          <a:xfrm>
            <a:off x="2521845" y="523085"/>
            <a:ext cx="6952820"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7D31">
                    <a:lumMod val="50000"/>
                  </a:srgbClr>
                </a:solidFill>
                <a:effectLst/>
                <a:uLnTx/>
                <a:uFillTx/>
                <a:latin typeface="SVN-Apple" panose="02040603050506020204" pitchFamily="18" charset="0"/>
                <a:ea typeface="Kaufmann" panose="020B0500000000000000" pitchFamily="34" charset="0"/>
                <a:cs typeface="Kaufmann" panose="020B0500000000000000" pitchFamily="34" charset="0"/>
                <a:sym typeface="+mn-lt"/>
              </a:rPr>
              <a:t>TIẾN TRÌNH BÀI HỌC</a:t>
            </a:r>
            <a:endParaRPr kumimoji="0" lang="zh-CN" altLang="en-US" sz="4400" b="1" i="0" u="none" strike="noStrike" kern="1200" cap="none" spc="0" normalizeH="0" baseline="0" noProof="0" dirty="0">
              <a:ln>
                <a:noFill/>
              </a:ln>
              <a:solidFill>
                <a:srgbClr val="ED7D31">
                  <a:lumMod val="50000"/>
                </a:srgbClr>
              </a:solidFill>
              <a:effectLst/>
              <a:uLnTx/>
              <a:uFillTx/>
              <a:latin typeface="SVN-Apple" panose="02040603050506020204" pitchFamily="18" charset="0"/>
              <a:ea typeface="Kaufmann" panose="020B0500000000000000" pitchFamily="34" charset="0"/>
              <a:cs typeface="Kaufmann" panose="020B0500000000000000" pitchFamily="34" charset="0"/>
              <a:sym typeface="+mn-lt"/>
            </a:endParaRPr>
          </a:p>
        </p:txBody>
      </p:sp>
      <p:sp>
        <p:nvSpPr>
          <p:cNvPr id="9" name="矩形 4">
            <a:extLst>
              <a:ext uri="{FF2B5EF4-FFF2-40B4-BE49-F238E27FC236}">
                <a16:creationId xmlns:a16="http://schemas.microsoft.com/office/drawing/2014/main" id="{FE4C3846-19AB-2E42-99F6-B72BE28CB35E}"/>
              </a:ext>
            </a:extLst>
          </p:cNvPr>
          <p:cNvSpPr/>
          <p:nvPr/>
        </p:nvSpPr>
        <p:spPr>
          <a:xfrm>
            <a:off x="5755909" y="2286811"/>
            <a:ext cx="257273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ED7D31">
                    <a:lumMod val="50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rPr>
              <a:t>I. </a:t>
            </a:r>
            <a:r>
              <a:rPr kumimoji="0" lang="en-US" altLang="zh-CN" sz="3600" b="1" i="0" u="none" strike="noStrike" kern="1200" cap="none" spc="0" normalizeH="0" baseline="0" noProof="0" dirty="0" err="1">
                <a:ln>
                  <a:noFill/>
                </a:ln>
                <a:solidFill>
                  <a:srgbClr val="ED7D31">
                    <a:lumMod val="50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rPr>
              <a:t>Chuẩn</a:t>
            </a:r>
            <a:r>
              <a:rPr kumimoji="0" lang="en-US" altLang="zh-CN" sz="3600" b="1" i="0" u="none" strike="noStrike" kern="1200" cap="none" spc="0" normalizeH="0" baseline="0" noProof="0" dirty="0">
                <a:ln>
                  <a:noFill/>
                </a:ln>
                <a:solidFill>
                  <a:srgbClr val="ED7D31">
                    <a:lumMod val="50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rPr>
              <a:t> </a:t>
            </a:r>
            <a:r>
              <a:rPr kumimoji="0" lang="en-US" altLang="zh-CN" sz="3600" b="1" i="0" u="none" strike="noStrike" kern="1200" cap="none" spc="0" normalizeH="0" baseline="0" noProof="0" dirty="0" err="1">
                <a:ln>
                  <a:noFill/>
                </a:ln>
                <a:solidFill>
                  <a:srgbClr val="ED7D31">
                    <a:lumMod val="50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rPr>
              <a:t>bị</a:t>
            </a:r>
            <a:r>
              <a:rPr kumimoji="0" lang="en-US" altLang="zh-CN" sz="3600" b="1" i="0" u="none" strike="noStrike" kern="1200" cap="none" spc="0" normalizeH="0" baseline="0" noProof="0" dirty="0">
                <a:ln>
                  <a:noFill/>
                </a:ln>
                <a:solidFill>
                  <a:srgbClr val="ED7D31">
                    <a:lumMod val="50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rPr>
              <a:t> </a:t>
            </a:r>
            <a:r>
              <a:rPr kumimoji="0" lang="en-US" altLang="zh-CN" sz="3600" b="1" i="0" u="none" strike="noStrike" kern="1200" cap="none" spc="0" normalizeH="0" baseline="0" noProof="0" dirty="0" err="1">
                <a:ln>
                  <a:noFill/>
                </a:ln>
                <a:solidFill>
                  <a:srgbClr val="ED7D31">
                    <a:lumMod val="50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rPr>
              <a:t>đọc</a:t>
            </a:r>
            <a:endParaRPr kumimoji="0" lang="zh-CN" altLang="en-US" sz="3600" b="1" i="0" u="none" strike="noStrike" kern="1200" cap="none" spc="0" normalizeH="0" baseline="0" noProof="0" dirty="0">
              <a:ln>
                <a:noFill/>
              </a:ln>
              <a:solidFill>
                <a:srgbClr val="ED7D31">
                  <a:lumMod val="50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endParaRPr>
          </a:p>
        </p:txBody>
      </p:sp>
      <p:sp>
        <p:nvSpPr>
          <p:cNvPr id="10" name="矩形 4">
            <a:extLst>
              <a:ext uri="{FF2B5EF4-FFF2-40B4-BE49-F238E27FC236}">
                <a16:creationId xmlns:a16="http://schemas.microsoft.com/office/drawing/2014/main" id="{3FBFA6EC-EF43-AE44-AFAD-97754BFA9281}"/>
              </a:ext>
            </a:extLst>
          </p:cNvPr>
          <p:cNvSpPr/>
          <p:nvPr/>
        </p:nvSpPr>
        <p:spPr>
          <a:xfrm>
            <a:off x="5421085" y="3180181"/>
            <a:ext cx="514433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C000">
                    <a:lumMod val="50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rPr>
              <a:t>II. </a:t>
            </a:r>
            <a:r>
              <a:rPr kumimoji="0" lang="en-US" altLang="zh-CN" sz="3600" b="1" i="0" u="none" strike="noStrike" kern="1200" cap="none" spc="0" normalizeH="0" baseline="0" noProof="0" dirty="0" err="1">
                <a:ln>
                  <a:noFill/>
                </a:ln>
                <a:solidFill>
                  <a:srgbClr val="FFC000">
                    <a:lumMod val="50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rPr>
              <a:t>Trải</a:t>
            </a:r>
            <a:r>
              <a:rPr kumimoji="0" lang="en-US" altLang="zh-CN" sz="3600" b="1" i="0" u="none" strike="noStrike" kern="1200" cap="none" spc="0" normalizeH="0" baseline="0" noProof="0" dirty="0">
                <a:ln>
                  <a:noFill/>
                </a:ln>
                <a:solidFill>
                  <a:srgbClr val="FFC000">
                    <a:lumMod val="50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rPr>
              <a:t> </a:t>
            </a:r>
            <a:r>
              <a:rPr kumimoji="0" lang="en-US" altLang="zh-CN" sz="3600" b="1" i="0" u="none" strike="noStrike" kern="1200" cap="none" spc="0" normalizeH="0" baseline="0" noProof="0" dirty="0" err="1">
                <a:ln>
                  <a:noFill/>
                </a:ln>
                <a:solidFill>
                  <a:srgbClr val="FFC000">
                    <a:lumMod val="50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rPr>
              <a:t>nghiệm</a:t>
            </a:r>
            <a:r>
              <a:rPr kumimoji="0" lang="en-US" altLang="zh-CN" sz="3600" b="1" i="0" u="none" strike="noStrike" kern="1200" cap="none" spc="0" normalizeH="0" baseline="0" noProof="0" dirty="0">
                <a:ln>
                  <a:noFill/>
                </a:ln>
                <a:solidFill>
                  <a:srgbClr val="FFC000">
                    <a:lumMod val="50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rPr>
              <a:t> </a:t>
            </a:r>
            <a:r>
              <a:rPr kumimoji="0" lang="en-US" altLang="zh-CN" sz="3600" b="1" i="0" u="none" strike="noStrike" kern="1200" cap="none" spc="0" normalizeH="0" baseline="0" noProof="0" dirty="0" err="1">
                <a:ln>
                  <a:noFill/>
                </a:ln>
                <a:solidFill>
                  <a:srgbClr val="FFC000">
                    <a:lumMod val="50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rPr>
              <a:t>cùng</a:t>
            </a:r>
            <a:r>
              <a:rPr kumimoji="0" lang="en-US" altLang="zh-CN" sz="3600" b="1" i="0" u="none" strike="noStrike" kern="1200" cap="none" spc="0" normalizeH="0" baseline="0" noProof="0" dirty="0">
                <a:ln>
                  <a:noFill/>
                </a:ln>
                <a:solidFill>
                  <a:srgbClr val="FFC000">
                    <a:lumMod val="50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rPr>
              <a:t> </a:t>
            </a:r>
            <a:r>
              <a:rPr kumimoji="0" lang="en-US" altLang="zh-CN" sz="3600" b="1" i="0" u="none" strike="noStrike" kern="1200" cap="none" spc="0" normalizeH="0" baseline="0" noProof="0" dirty="0" err="1">
                <a:ln>
                  <a:noFill/>
                </a:ln>
                <a:solidFill>
                  <a:srgbClr val="FFC000">
                    <a:lumMod val="50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rPr>
              <a:t>văn</a:t>
            </a:r>
            <a:r>
              <a:rPr kumimoji="0" lang="en-US" altLang="zh-CN" sz="3600" b="1" i="0" u="none" strike="noStrike" kern="1200" cap="none" spc="0" normalizeH="0" baseline="0" noProof="0" dirty="0">
                <a:ln>
                  <a:noFill/>
                </a:ln>
                <a:solidFill>
                  <a:srgbClr val="FFC000">
                    <a:lumMod val="50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rPr>
              <a:t> </a:t>
            </a:r>
            <a:r>
              <a:rPr kumimoji="0" lang="en-US" altLang="zh-CN" sz="3600" b="1" i="0" u="none" strike="noStrike" kern="1200" cap="none" spc="0" normalizeH="0" baseline="0" noProof="0" dirty="0" err="1">
                <a:ln>
                  <a:noFill/>
                </a:ln>
                <a:solidFill>
                  <a:srgbClr val="FFC000">
                    <a:lumMod val="50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rPr>
              <a:t>bản</a:t>
            </a:r>
            <a:endParaRPr kumimoji="0" lang="en-US" altLang="zh-CN" sz="3600" b="1" i="0" u="none" strike="noStrike" kern="1200" cap="none" spc="0" normalizeH="0" baseline="0" noProof="0" dirty="0">
              <a:ln>
                <a:noFill/>
              </a:ln>
              <a:solidFill>
                <a:srgbClr val="FFC000">
                  <a:lumMod val="50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endParaRPr>
          </a:p>
        </p:txBody>
      </p:sp>
      <p:sp>
        <p:nvSpPr>
          <p:cNvPr id="11" name="矩形 4">
            <a:extLst>
              <a:ext uri="{FF2B5EF4-FFF2-40B4-BE49-F238E27FC236}">
                <a16:creationId xmlns:a16="http://schemas.microsoft.com/office/drawing/2014/main" id="{B8710261-E519-A34C-8E56-E000DC9D3CE6}"/>
              </a:ext>
            </a:extLst>
          </p:cNvPr>
          <p:cNvSpPr/>
          <p:nvPr/>
        </p:nvSpPr>
        <p:spPr>
          <a:xfrm>
            <a:off x="4588662" y="3982985"/>
            <a:ext cx="6109399"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ED7D31">
                    <a:lumMod val="75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rPr>
              <a:t>III. </a:t>
            </a:r>
            <a:r>
              <a:rPr kumimoji="0" lang="en-US" altLang="zh-CN" sz="3600" b="1" i="0" u="none" strike="noStrike" kern="1200" cap="none" spc="0" normalizeH="0" baseline="0" noProof="0" dirty="0" err="1">
                <a:ln>
                  <a:noFill/>
                </a:ln>
                <a:solidFill>
                  <a:srgbClr val="ED7D31">
                    <a:lumMod val="75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rPr>
              <a:t>Suy</a:t>
            </a:r>
            <a:r>
              <a:rPr kumimoji="0" lang="en-US" altLang="zh-CN" sz="3600" b="1" i="0" u="none" strike="noStrike" kern="1200" cap="none" spc="0" normalizeH="0" baseline="0" noProof="0" dirty="0">
                <a:ln>
                  <a:noFill/>
                </a:ln>
                <a:solidFill>
                  <a:srgbClr val="ED7D31">
                    <a:lumMod val="75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rPr>
              <a:t> </a:t>
            </a:r>
            <a:r>
              <a:rPr kumimoji="0" lang="en-US" altLang="zh-CN" sz="3600" b="1" i="0" u="none" strike="noStrike" kern="1200" cap="none" spc="0" normalizeH="0" baseline="0" noProof="0" dirty="0" err="1">
                <a:ln>
                  <a:noFill/>
                </a:ln>
                <a:solidFill>
                  <a:srgbClr val="ED7D31">
                    <a:lumMod val="75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rPr>
              <a:t>ngẫm</a:t>
            </a:r>
            <a:r>
              <a:rPr kumimoji="0" lang="en-US" altLang="zh-CN" sz="3600" b="1" i="0" u="none" strike="noStrike" kern="1200" cap="none" spc="0" normalizeH="0" baseline="0" noProof="0" dirty="0">
                <a:ln>
                  <a:noFill/>
                </a:ln>
                <a:solidFill>
                  <a:srgbClr val="ED7D31">
                    <a:lumMod val="75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rPr>
              <a:t> </a:t>
            </a:r>
            <a:r>
              <a:rPr kumimoji="0" lang="en-US" altLang="zh-CN" sz="3600" b="1" i="0" u="none" strike="noStrike" kern="1200" cap="none" spc="0" normalizeH="0" baseline="0" noProof="0" dirty="0" err="1">
                <a:ln>
                  <a:noFill/>
                </a:ln>
                <a:solidFill>
                  <a:srgbClr val="ED7D31">
                    <a:lumMod val="75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rPr>
              <a:t>và</a:t>
            </a:r>
            <a:r>
              <a:rPr kumimoji="0" lang="en-US" altLang="zh-CN" sz="3600" b="1" i="0" u="none" strike="noStrike" kern="1200" cap="none" spc="0" normalizeH="0" baseline="0" noProof="0" dirty="0">
                <a:ln>
                  <a:noFill/>
                </a:ln>
                <a:solidFill>
                  <a:srgbClr val="ED7D31">
                    <a:lumMod val="75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rPr>
              <a:t> </a:t>
            </a:r>
            <a:r>
              <a:rPr kumimoji="0" lang="en-US" altLang="zh-CN" sz="3600" b="1" i="0" u="none" strike="noStrike" kern="1200" cap="none" spc="0" normalizeH="0" baseline="0" noProof="0" dirty="0" err="1">
                <a:ln>
                  <a:noFill/>
                </a:ln>
                <a:solidFill>
                  <a:srgbClr val="ED7D31">
                    <a:lumMod val="75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rPr>
              <a:t>phản</a:t>
            </a:r>
            <a:r>
              <a:rPr kumimoji="0" lang="en-US" altLang="zh-CN" sz="3600" b="1" i="0" u="none" strike="noStrike" kern="1200" cap="none" spc="0" normalizeH="0" baseline="0" noProof="0" dirty="0">
                <a:ln>
                  <a:noFill/>
                </a:ln>
                <a:solidFill>
                  <a:srgbClr val="ED7D31">
                    <a:lumMod val="75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rPr>
              <a:t> </a:t>
            </a:r>
            <a:r>
              <a:rPr kumimoji="0" lang="en-US" altLang="zh-CN" sz="3600" b="1" i="0" u="none" strike="noStrike" kern="1200" cap="none" spc="0" normalizeH="0" baseline="0" noProof="0" dirty="0" err="1">
                <a:ln>
                  <a:noFill/>
                </a:ln>
                <a:solidFill>
                  <a:srgbClr val="ED7D31">
                    <a:lumMod val="75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rPr>
              <a:t>hồi</a:t>
            </a:r>
            <a:endParaRPr kumimoji="0" lang="en-US" altLang="zh-CN" sz="3600" b="1" i="0" u="none" strike="noStrike" kern="1200" cap="none" spc="0" normalizeH="0" baseline="0" noProof="0" dirty="0">
              <a:ln>
                <a:noFill/>
              </a:ln>
              <a:solidFill>
                <a:srgbClr val="ED7D31">
                  <a:lumMod val="75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endParaRPr>
          </a:p>
        </p:txBody>
      </p:sp>
      <p:sp>
        <p:nvSpPr>
          <p:cNvPr id="12" name="矩形 4">
            <a:extLst>
              <a:ext uri="{FF2B5EF4-FFF2-40B4-BE49-F238E27FC236}">
                <a16:creationId xmlns:a16="http://schemas.microsoft.com/office/drawing/2014/main" id="{9DF24C86-CB06-FB40-A3E6-9EFC373649D6}"/>
              </a:ext>
            </a:extLst>
          </p:cNvPr>
          <p:cNvSpPr/>
          <p:nvPr/>
        </p:nvSpPr>
        <p:spPr>
          <a:xfrm>
            <a:off x="5610538" y="4838661"/>
            <a:ext cx="257115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C00000"/>
                </a:solidFill>
                <a:effectLst/>
                <a:uLnTx/>
                <a:uFillTx/>
                <a:latin typeface="SVN-Bear" panose="02040603050506020204" pitchFamily="18" charset="0"/>
                <a:ea typeface="Kaufmann" panose="020B0500000000000000" pitchFamily="34" charset="0"/>
                <a:cs typeface="Kaufmann" panose="020B0500000000000000" pitchFamily="34" charset="0"/>
                <a:sym typeface="+mn-lt"/>
              </a:rPr>
              <a:t>IV. </a:t>
            </a:r>
            <a:r>
              <a:rPr kumimoji="0" lang="en-US" altLang="zh-CN" sz="3600" b="1" i="0" u="none" strike="noStrike" kern="1200" cap="none" spc="0" normalizeH="0" baseline="0" noProof="0" dirty="0" err="1">
                <a:ln>
                  <a:noFill/>
                </a:ln>
                <a:solidFill>
                  <a:srgbClr val="C00000"/>
                </a:solidFill>
                <a:effectLst/>
                <a:uLnTx/>
                <a:uFillTx/>
                <a:latin typeface="SVN-Bear" panose="02040603050506020204" pitchFamily="18" charset="0"/>
                <a:ea typeface="Kaufmann" panose="020B0500000000000000" pitchFamily="34" charset="0"/>
                <a:cs typeface="Kaufmann" panose="020B0500000000000000" pitchFamily="34" charset="0"/>
                <a:sym typeface="+mn-lt"/>
              </a:rPr>
              <a:t>Tổng</a:t>
            </a:r>
            <a:r>
              <a:rPr kumimoji="0" lang="en-US" altLang="zh-CN" sz="3600" b="1" i="0" u="none" strike="noStrike" kern="1200" cap="none" spc="0" normalizeH="0" baseline="0" noProof="0" dirty="0">
                <a:ln>
                  <a:noFill/>
                </a:ln>
                <a:solidFill>
                  <a:srgbClr val="C00000"/>
                </a:solidFill>
                <a:effectLst/>
                <a:uLnTx/>
                <a:uFillTx/>
                <a:latin typeface="SVN-Bear" panose="02040603050506020204" pitchFamily="18" charset="0"/>
                <a:ea typeface="Kaufmann" panose="020B0500000000000000" pitchFamily="34" charset="0"/>
                <a:cs typeface="Kaufmann" panose="020B0500000000000000" pitchFamily="34" charset="0"/>
                <a:sym typeface="+mn-lt"/>
              </a:rPr>
              <a:t> </a:t>
            </a:r>
            <a:r>
              <a:rPr kumimoji="0" lang="en-US" altLang="zh-CN" sz="3600" b="1" i="0" u="none" strike="noStrike" kern="1200" cap="none" spc="0" normalizeH="0" baseline="0" noProof="0" dirty="0" err="1">
                <a:ln>
                  <a:noFill/>
                </a:ln>
                <a:solidFill>
                  <a:srgbClr val="C00000"/>
                </a:solidFill>
                <a:effectLst/>
                <a:uLnTx/>
                <a:uFillTx/>
                <a:latin typeface="SVN-Bear" panose="02040603050506020204" pitchFamily="18" charset="0"/>
                <a:ea typeface="Kaufmann" panose="020B0500000000000000" pitchFamily="34" charset="0"/>
                <a:cs typeface="Kaufmann" panose="020B0500000000000000" pitchFamily="34" charset="0"/>
                <a:sym typeface="+mn-lt"/>
              </a:rPr>
              <a:t>kết</a:t>
            </a:r>
            <a:endParaRPr kumimoji="0" lang="en-US" altLang="zh-CN" sz="3600" b="1" i="0" u="none" strike="noStrike" kern="1200" cap="none" spc="0" normalizeH="0" baseline="0" noProof="0" dirty="0">
              <a:ln>
                <a:noFill/>
              </a:ln>
              <a:solidFill>
                <a:srgbClr val="C00000"/>
              </a:solidFill>
              <a:effectLst/>
              <a:uLnTx/>
              <a:uFillTx/>
              <a:latin typeface="SVN-Bear" panose="02040603050506020204" pitchFamily="18" charset="0"/>
              <a:ea typeface="Kaufmann" panose="020B0500000000000000" pitchFamily="34" charset="0"/>
              <a:cs typeface="Kaufmann" panose="020B0500000000000000" pitchFamily="34" charset="0"/>
              <a:sym typeface="+mn-lt"/>
            </a:endParaRPr>
          </a:p>
        </p:txBody>
      </p:sp>
      <p:pic>
        <p:nvPicPr>
          <p:cNvPr id="13" name="Picture 12">
            <a:extLst>
              <a:ext uri="{FF2B5EF4-FFF2-40B4-BE49-F238E27FC236}">
                <a16:creationId xmlns:a16="http://schemas.microsoft.com/office/drawing/2014/main" id="{B007BBCB-54D5-2A4D-B739-F0FEA120E85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563" b="94219" l="10000" r="90000">
                        <a14:foregroundMark x1="69531" y1="6563" x2="71094" y2="10156"/>
                        <a14:foregroundMark x1="38594" y1="90625" x2="46563" y2="91875"/>
                        <a14:foregroundMark x1="46563" y1="91875" x2="52812" y2="88906"/>
                        <a14:foregroundMark x1="15781" y1="93125" x2="20000" y2="91563"/>
                        <a14:foregroundMark x1="37969" y1="94219" x2="45000" y2="94219"/>
                        <a14:foregroundMark x1="45000" y1="94219" x2="45313" y2="93594"/>
                      </a14:backgroundRemoval>
                    </a14:imgEffect>
                  </a14:imgLayer>
                </a14:imgProps>
              </a:ext>
            </a:extLst>
          </a:blip>
          <a:stretch>
            <a:fillRect/>
          </a:stretch>
        </p:blipFill>
        <p:spPr>
          <a:xfrm>
            <a:off x="7993250" y="-170403"/>
            <a:ext cx="1427476" cy="1427476"/>
          </a:xfrm>
          <a:prstGeom prst="rect">
            <a:avLst/>
          </a:prstGeom>
        </p:spPr>
      </p:pic>
      <p:pic>
        <p:nvPicPr>
          <p:cNvPr id="15" name="Picture 14">
            <a:extLst>
              <a:ext uri="{FF2B5EF4-FFF2-40B4-BE49-F238E27FC236}">
                <a16:creationId xmlns:a16="http://schemas.microsoft.com/office/drawing/2014/main" id="{53D935B9-0681-7442-922F-F3CCABF47453}"/>
              </a:ext>
            </a:extLst>
          </p:cNvPr>
          <p:cNvPicPr>
            <a:picLocks noChangeAspect="1"/>
          </p:cNvPicPr>
          <p:nvPr/>
        </p:nvPicPr>
        <p:blipFill>
          <a:blip r:embed="rId6">
            <a:extLst>
              <a:ext uri="{BEBA8EAE-BF5A-486C-A8C5-ECC9F3942E4B}">
                <a14:imgProps xmlns:a14="http://schemas.microsoft.com/office/drawing/2010/main">
                  <a14:imgLayer r:embed="rId8">
                    <a14:imgEffect>
                      <a14:backgroundRemoval t="6563" b="94219" l="10000" r="90000">
                        <a14:foregroundMark x1="69531" y1="6563" x2="71094" y2="10156"/>
                        <a14:foregroundMark x1="38594" y1="90625" x2="46563" y2="91875"/>
                        <a14:foregroundMark x1="46563" y1="91875" x2="52812" y2="88906"/>
                        <a14:foregroundMark x1="15781" y1="93125" x2="20000" y2="91563"/>
                        <a14:foregroundMark x1="37969" y1="94219" x2="45000" y2="94219"/>
                        <a14:foregroundMark x1="45000" y1="94219" x2="45313" y2="93594"/>
                      </a14:backgroundRemoval>
                    </a14:imgEffect>
                  </a14:imgLayer>
                </a14:imgProps>
              </a:ext>
            </a:extLst>
          </a:blip>
          <a:stretch>
            <a:fillRect/>
          </a:stretch>
        </p:blipFill>
        <p:spPr>
          <a:xfrm flipH="1">
            <a:off x="2744549" y="-182880"/>
            <a:ext cx="1597893" cy="1427476"/>
          </a:xfrm>
          <a:prstGeom prst="rect">
            <a:avLst/>
          </a:prstGeom>
        </p:spPr>
      </p:pic>
    </p:spTree>
    <p:extLst>
      <p:ext uri="{BB962C8B-B14F-4D97-AF65-F5344CB8AC3E}">
        <p14:creationId xmlns:p14="http://schemas.microsoft.com/office/powerpoint/2010/main" val="155139714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2" presetClass="entr" presetSubtype="2" fill="hold" grpId="0" nodeType="withEffect" p14:presetBounceEnd="50000">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14:bounceEnd="50000">
                                          <p:cBhvr additive="base">
                                            <p:cTn id="12" dur="10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13" dur="10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14:presetBounceEnd="50000">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14:bounceEnd="50000">
                                          <p:cBhvr additive="base">
                                            <p:cTn id="16" dur="1000" fill="hold"/>
                                            <p:tgtEl>
                                              <p:spTgt spid="10"/>
                                            </p:tgtEl>
                                            <p:attrNameLst>
                                              <p:attrName>ppt_x</p:attrName>
                                            </p:attrNameLst>
                                          </p:cBhvr>
                                          <p:tavLst>
                                            <p:tav tm="0">
                                              <p:val>
                                                <p:strVal val="1+#ppt_w/2"/>
                                              </p:val>
                                            </p:tav>
                                            <p:tav tm="100000">
                                              <p:val>
                                                <p:strVal val="#ppt_x"/>
                                              </p:val>
                                            </p:tav>
                                          </p:tavLst>
                                        </p:anim>
                                        <p:anim calcmode="lin" valueType="num" p14:bounceEnd="50000">
                                          <p:cBhvr additive="base">
                                            <p:cTn id="17" dur="1000" fill="hold"/>
                                            <p:tgtEl>
                                              <p:spTgt spid="10"/>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14:presetBounceEnd="50000">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14:bounceEnd="50000">
                                          <p:cBhvr additive="base">
                                            <p:cTn id="20" dur="1000" fill="hold"/>
                                            <p:tgtEl>
                                              <p:spTgt spid="11"/>
                                            </p:tgtEl>
                                            <p:attrNameLst>
                                              <p:attrName>ppt_x</p:attrName>
                                            </p:attrNameLst>
                                          </p:cBhvr>
                                          <p:tavLst>
                                            <p:tav tm="0">
                                              <p:val>
                                                <p:strVal val="1+#ppt_w/2"/>
                                              </p:val>
                                            </p:tav>
                                            <p:tav tm="100000">
                                              <p:val>
                                                <p:strVal val="#ppt_x"/>
                                              </p:val>
                                            </p:tav>
                                          </p:tavLst>
                                        </p:anim>
                                        <p:anim calcmode="lin" valueType="num" p14:bounceEnd="50000">
                                          <p:cBhvr additive="base">
                                            <p:cTn id="21" dur="1000" fill="hold"/>
                                            <p:tgtEl>
                                              <p:spTgt spid="11"/>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14:presetBounceEnd="50000">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14:bounceEnd="50000">
                                          <p:cBhvr additive="base">
                                            <p:cTn id="24" dur="1000" fill="hold"/>
                                            <p:tgtEl>
                                              <p:spTgt spid="12"/>
                                            </p:tgtEl>
                                            <p:attrNameLst>
                                              <p:attrName>ppt_x</p:attrName>
                                            </p:attrNameLst>
                                          </p:cBhvr>
                                          <p:tavLst>
                                            <p:tav tm="0">
                                              <p:val>
                                                <p:strVal val="1+#ppt_w/2"/>
                                              </p:val>
                                            </p:tav>
                                            <p:tav tm="100000">
                                              <p:val>
                                                <p:strVal val="#ppt_x"/>
                                              </p:val>
                                            </p:tav>
                                          </p:tavLst>
                                        </p:anim>
                                        <p:anim calcmode="lin" valueType="num" p14:bounceEnd="50000">
                                          <p:cBhvr additive="base">
                                            <p:cTn id="25"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2" presetClass="entr" presetSubtype="2"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1000" fill="hold"/>
                                            <p:tgtEl>
                                              <p:spTgt spid="10"/>
                                            </p:tgtEl>
                                            <p:attrNameLst>
                                              <p:attrName>ppt_x</p:attrName>
                                            </p:attrNameLst>
                                          </p:cBhvr>
                                          <p:tavLst>
                                            <p:tav tm="0">
                                              <p:val>
                                                <p:strVal val="1+#ppt_w/2"/>
                                              </p:val>
                                            </p:tav>
                                            <p:tav tm="100000">
                                              <p:val>
                                                <p:strVal val="#ppt_x"/>
                                              </p:val>
                                            </p:tav>
                                          </p:tavLst>
                                        </p:anim>
                                        <p:anim calcmode="lin" valueType="num">
                                          <p:cBhvr additive="base">
                                            <p:cTn id="17" dur="1000" fill="hold"/>
                                            <p:tgtEl>
                                              <p:spTgt spid="10"/>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1000" fill="hold"/>
                                            <p:tgtEl>
                                              <p:spTgt spid="11"/>
                                            </p:tgtEl>
                                            <p:attrNameLst>
                                              <p:attrName>ppt_x</p:attrName>
                                            </p:attrNameLst>
                                          </p:cBhvr>
                                          <p:tavLst>
                                            <p:tav tm="0">
                                              <p:val>
                                                <p:strVal val="1+#ppt_w/2"/>
                                              </p:val>
                                            </p:tav>
                                            <p:tav tm="100000">
                                              <p:val>
                                                <p:strVal val="#ppt_x"/>
                                              </p:val>
                                            </p:tav>
                                          </p:tavLst>
                                        </p:anim>
                                        <p:anim calcmode="lin" valueType="num">
                                          <p:cBhvr additive="base">
                                            <p:cTn id="21" dur="1000" fill="hold"/>
                                            <p:tgtEl>
                                              <p:spTgt spid="11"/>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1000" fill="hold"/>
                                            <p:tgtEl>
                                              <p:spTgt spid="12"/>
                                            </p:tgtEl>
                                            <p:attrNameLst>
                                              <p:attrName>ppt_x</p:attrName>
                                            </p:attrNameLst>
                                          </p:cBhvr>
                                          <p:tavLst>
                                            <p:tav tm="0">
                                              <p:val>
                                                <p:strVal val="1+#ppt_w/2"/>
                                              </p:val>
                                            </p:tav>
                                            <p:tav tm="100000">
                                              <p:val>
                                                <p:strVal val="#ppt_x"/>
                                              </p:val>
                                            </p:tav>
                                          </p:tavLst>
                                        </p:anim>
                                        <p:anim calcmode="lin" valueType="num">
                                          <p:cBhvr additive="base">
                                            <p:cTn id="25"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988629" y="1"/>
            <a:ext cx="5203371" cy="6858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Content Placeholder 5">
            <a:extLst>
              <a:ext uri="{FF2B5EF4-FFF2-40B4-BE49-F238E27FC236}">
                <a16:creationId xmlns:a16="http://schemas.microsoft.com/office/drawing/2014/main" id="{FC995829-F573-FD4F-A47D-A7FB858D14DE}"/>
              </a:ext>
            </a:extLst>
          </p:cNvPr>
          <p:cNvSpPr txBox="1">
            <a:spLocks noGrp="1"/>
          </p:cNvSpPr>
          <p:nvPr>
            <p:ph idx="1"/>
          </p:nvPr>
        </p:nvSpPr>
        <p:spPr>
          <a:xfrm>
            <a:off x="328749" y="2387329"/>
            <a:ext cx="6241869" cy="1865126"/>
          </a:xfrm>
          <a:prstGeom prst="rect">
            <a:avLst/>
          </a:prstGeom>
          <a:noFill/>
        </p:spPr>
        <p:txBody>
          <a:bodyPr wrap="square" rtlCol="0">
            <a:spAutoFit/>
          </a:bodyPr>
          <a:lstStyle/>
          <a:p>
            <a:pPr algn="ctr"/>
            <a:r>
              <a:rPr lang="en-US" sz="3200" i="1" dirty="0" err="1">
                <a:solidFill>
                  <a:schemeClr val="accent4">
                    <a:lumMod val="50000"/>
                  </a:schemeClr>
                </a:solidFill>
                <a:latin typeface="UTM Brewers KT" panose="02040603050506020204" pitchFamily="18" charset="0"/>
                <a:cs typeface="Times New Roman" panose="02020603050405020304" pitchFamily="18" charset="0"/>
              </a:rPr>
              <a:t>Vùng</a:t>
            </a:r>
            <a:r>
              <a:rPr lang="en-US" sz="3200" i="1" dirty="0">
                <a:solidFill>
                  <a:schemeClr val="accent4">
                    <a:lumMod val="50000"/>
                  </a:schemeClr>
                </a:solidFill>
                <a:latin typeface="UTM Brewers KT" panose="02040603050506020204" pitchFamily="18" charset="0"/>
                <a:cs typeface="Times New Roman" panose="02020603050405020304" pitchFamily="18" charset="0"/>
              </a:rPr>
              <a:t> </a:t>
            </a:r>
            <a:r>
              <a:rPr lang="en-US" sz="3200" i="1" dirty="0" err="1">
                <a:solidFill>
                  <a:schemeClr val="accent4">
                    <a:lumMod val="50000"/>
                  </a:schemeClr>
                </a:solidFill>
                <a:latin typeface="UTM Brewers KT" panose="02040603050506020204" pitchFamily="18" charset="0"/>
                <a:cs typeface="Times New Roman" panose="02020603050405020304" pitchFamily="18" charset="0"/>
              </a:rPr>
              <a:t>đất</a:t>
            </a:r>
            <a:r>
              <a:rPr lang="en-US" sz="3200" i="1" dirty="0">
                <a:solidFill>
                  <a:schemeClr val="accent4">
                    <a:lumMod val="50000"/>
                  </a:schemeClr>
                </a:solidFill>
                <a:latin typeface="UTM Brewers KT" panose="02040603050506020204" pitchFamily="18" charset="0"/>
                <a:cs typeface="Times New Roman" panose="02020603050405020304" pitchFamily="18" charset="0"/>
              </a:rPr>
              <a:t> </a:t>
            </a:r>
            <a:r>
              <a:rPr lang="en-US" sz="3200" i="1" dirty="0" err="1">
                <a:solidFill>
                  <a:schemeClr val="accent4">
                    <a:lumMod val="50000"/>
                  </a:schemeClr>
                </a:solidFill>
                <a:latin typeface="UTM Brewers KT" panose="02040603050506020204" pitchFamily="18" charset="0"/>
                <a:cs typeface="Times New Roman" panose="02020603050405020304" pitchFamily="18" charset="0"/>
              </a:rPr>
              <a:t>hoặc</a:t>
            </a:r>
            <a:r>
              <a:rPr lang="en-US" sz="3200" i="1" dirty="0">
                <a:solidFill>
                  <a:schemeClr val="accent4">
                    <a:lumMod val="50000"/>
                  </a:schemeClr>
                </a:solidFill>
                <a:latin typeface="UTM Brewers KT" panose="02040603050506020204" pitchFamily="18" charset="0"/>
                <a:cs typeface="Times New Roman" panose="02020603050405020304" pitchFamily="18" charset="0"/>
              </a:rPr>
              <a:t> con </a:t>
            </a:r>
            <a:r>
              <a:rPr lang="en-US" sz="3200" i="1" dirty="0" err="1">
                <a:solidFill>
                  <a:schemeClr val="accent4">
                    <a:lumMod val="50000"/>
                  </a:schemeClr>
                </a:solidFill>
                <a:latin typeface="UTM Brewers KT" panose="02040603050506020204" pitchFamily="18" charset="0"/>
                <a:cs typeface="Times New Roman" panose="02020603050405020304" pitchFamily="18" charset="0"/>
              </a:rPr>
              <a:t>người</a:t>
            </a:r>
            <a:r>
              <a:rPr lang="en-US" sz="3200" i="1" dirty="0">
                <a:solidFill>
                  <a:schemeClr val="accent4">
                    <a:lumMod val="50000"/>
                  </a:schemeClr>
                </a:solidFill>
                <a:latin typeface="UTM Brewers KT" panose="02040603050506020204" pitchFamily="18" charset="0"/>
                <a:cs typeface="Times New Roman" panose="02020603050405020304" pitchFamily="18" charset="0"/>
              </a:rPr>
              <a:t> </a:t>
            </a:r>
            <a:r>
              <a:rPr lang="en-US" sz="3200" i="1" dirty="0" err="1">
                <a:solidFill>
                  <a:schemeClr val="accent4">
                    <a:lumMod val="50000"/>
                  </a:schemeClr>
                </a:solidFill>
                <a:latin typeface="UTM Brewers KT" panose="02040603050506020204" pitchFamily="18" charset="0"/>
                <a:cs typeface="Times New Roman" panose="02020603050405020304" pitchFamily="18" charset="0"/>
              </a:rPr>
              <a:t>nào</a:t>
            </a:r>
            <a:r>
              <a:rPr lang="en-US" sz="3200" i="1" dirty="0">
                <a:solidFill>
                  <a:schemeClr val="accent4">
                    <a:lumMod val="50000"/>
                  </a:schemeClr>
                </a:solidFill>
                <a:latin typeface="UTM Brewers KT" panose="02040603050506020204" pitchFamily="18" charset="0"/>
                <a:cs typeface="Times New Roman" panose="02020603050405020304" pitchFamily="18" charset="0"/>
              </a:rPr>
              <a:t> </a:t>
            </a:r>
            <a:r>
              <a:rPr lang="en-US" sz="3200" i="1" dirty="0" err="1">
                <a:solidFill>
                  <a:schemeClr val="accent4">
                    <a:lumMod val="50000"/>
                  </a:schemeClr>
                </a:solidFill>
                <a:latin typeface="UTM Brewers KT" panose="02040603050506020204" pitchFamily="18" charset="0"/>
                <a:cs typeface="Times New Roman" panose="02020603050405020304" pitchFamily="18" charset="0"/>
              </a:rPr>
              <a:t>đã</a:t>
            </a:r>
            <a:r>
              <a:rPr lang="en-US" sz="3200" i="1" dirty="0">
                <a:solidFill>
                  <a:schemeClr val="accent4">
                    <a:lumMod val="50000"/>
                  </a:schemeClr>
                </a:solidFill>
                <a:latin typeface="UTM Brewers KT" panose="02040603050506020204" pitchFamily="18" charset="0"/>
                <a:cs typeface="Times New Roman" panose="02020603050405020304" pitchFamily="18" charset="0"/>
              </a:rPr>
              <a:t> </a:t>
            </a:r>
            <a:r>
              <a:rPr lang="en-US" sz="3200" i="1" dirty="0" err="1">
                <a:solidFill>
                  <a:schemeClr val="accent4">
                    <a:lumMod val="50000"/>
                  </a:schemeClr>
                </a:solidFill>
                <a:latin typeface="UTM Brewers KT" panose="02040603050506020204" pitchFamily="18" charset="0"/>
                <a:cs typeface="Times New Roman" panose="02020603050405020304" pitchFamily="18" charset="0"/>
              </a:rPr>
              <a:t>để</a:t>
            </a:r>
            <a:r>
              <a:rPr lang="en-US" sz="3200" i="1" dirty="0">
                <a:solidFill>
                  <a:schemeClr val="accent4">
                    <a:lumMod val="50000"/>
                  </a:schemeClr>
                </a:solidFill>
                <a:latin typeface="UTM Brewers KT" panose="02040603050506020204" pitchFamily="18" charset="0"/>
                <a:cs typeface="Times New Roman" panose="02020603050405020304" pitchFamily="18" charset="0"/>
              </a:rPr>
              <a:t> </a:t>
            </a:r>
            <a:r>
              <a:rPr lang="en-US" sz="3200" i="1" dirty="0" err="1">
                <a:solidFill>
                  <a:schemeClr val="accent4">
                    <a:lumMod val="50000"/>
                  </a:schemeClr>
                </a:solidFill>
                <a:latin typeface="UTM Brewers KT" panose="02040603050506020204" pitchFamily="18" charset="0"/>
                <a:cs typeface="Times New Roman" panose="02020603050405020304" pitchFamily="18" charset="0"/>
              </a:rPr>
              <a:t>lại</a:t>
            </a:r>
            <a:r>
              <a:rPr lang="en-US" sz="3200" i="1" dirty="0">
                <a:solidFill>
                  <a:schemeClr val="accent4">
                    <a:lumMod val="50000"/>
                  </a:schemeClr>
                </a:solidFill>
                <a:latin typeface="UTM Brewers KT" panose="02040603050506020204" pitchFamily="18" charset="0"/>
                <a:cs typeface="Times New Roman" panose="02020603050405020304" pitchFamily="18" charset="0"/>
              </a:rPr>
              <a:t> </a:t>
            </a:r>
            <a:r>
              <a:rPr lang="en-US" sz="3200" i="1" dirty="0" err="1">
                <a:solidFill>
                  <a:schemeClr val="accent4">
                    <a:lumMod val="50000"/>
                  </a:schemeClr>
                </a:solidFill>
                <a:latin typeface="UTM Brewers KT" panose="02040603050506020204" pitchFamily="18" charset="0"/>
                <a:cs typeface="Times New Roman" panose="02020603050405020304" pitchFamily="18" charset="0"/>
              </a:rPr>
              <a:t>trong</a:t>
            </a:r>
            <a:r>
              <a:rPr lang="en-US" sz="3200" i="1" dirty="0">
                <a:solidFill>
                  <a:schemeClr val="accent4">
                    <a:lumMod val="50000"/>
                  </a:schemeClr>
                </a:solidFill>
                <a:latin typeface="UTM Brewers KT" panose="02040603050506020204" pitchFamily="18" charset="0"/>
                <a:cs typeface="Times New Roman" panose="02020603050405020304" pitchFamily="18" charset="0"/>
              </a:rPr>
              <a:t> </a:t>
            </a:r>
            <a:r>
              <a:rPr lang="en-US" sz="3200" i="1" dirty="0" err="1">
                <a:solidFill>
                  <a:schemeClr val="accent4">
                    <a:lumMod val="50000"/>
                  </a:schemeClr>
                </a:solidFill>
                <a:latin typeface="UTM Brewers KT" panose="02040603050506020204" pitchFamily="18" charset="0"/>
                <a:cs typeface="Times New Roman" panose="02020603050405020304" pitchFamily="18" charset="0"/>
              </a:rPr>
              <a:t>em</a:t>
            </a:r>
            <a:r>
              <a:rPr lang="en-US" sz="3200" i="1" dirty="0">
                <a:solidFill>
                  <a:schemeClr val="accent4">
                    <a:lumMod val="50000"/>
                  </a:schemeClr>
                </a:solidFill>
                <a:latin typeface="UTM Brewers KT" panose="02040603050506020204" pitchFamily="18" charset="0"/>
                <a:cs typeface="Times New Roman" panose="02020603050405020304" pitchFamily="18" charset="0"/>
              </a:rPr>
              <a:t> </a:t>
            </a:r>
            <a:r>
              <a:rPr lang="en-US" sz="3200" i="1" dirty="0" err="1">
                <a:solidFill>
                  <a:schemeClr val="accent4">
                    <a:lumMod val="50000"/>
                  </a:schemeClr>
                </a:solidFill>
                <a:latin typeface="UTM Brewers KT" panose="02040603050506020204" pitchFamily="18" charset="0"/>
                <a:cs typeface="Times New Roman" panose="02020603050405020304" pitchFamily="18" charset="0"/>
              </a:rPr>
              <a:t>ấn</a:t>
            </a:r>
            <a:r>
              <a:rPr lang="en-US" sz="3200" i="1" dirty="0">
                <a:solidFill>
                  <a:schemeClr val="accent4">
                    <a:lumMod val="50000"/>
                  </a:schemeClr>
                </a:solidFill>
                <a:latin typeface="UTM Brewers KT" panose="02040603050506020204" pitchFamily="18" charset="0"/>
                <a:cs typeface="Times New Roman" panose="02020603050405020304" pitchFamily="18" charset="0"/>
              </a:rPr>
              <a:t> </a:t>
            </a:r>
            <a:r>
              <a:rPr lang="en-US" sz="3200" i="1" dirty="0" err="1">
                <a:solidFill>
                  <a:schemeClr val="accent4">
                    <a:lumMod val="50000"/>
                  </a:schemeClr>
                </a:solidFill>
                <a:latin typeface="UTM Brewers KT" panose="02040603050506020204" pitchFamily="18" charset="0"/>
                <a:cs typeface="Times New Roman" panose="02020603050405020304" pitchFamily="18" charset="0"/>
              </a:rPr>
              <a:t>tượng</a:t>
            </a:r>
            <a:r>
              <a:rPr lang="en-US" sz="3200" i="1" dirty="0">
                <a:solidFill>
                  <a:schemeClr val="accent4">
                    <a:lumMod val="50000"/>
                  </a:schemeClr>
                </a:solidFill>
                <a:latin typeface="UTM Brewers KT" panose="02040603050506020204" pitchFamily="18" charset="0"/>
                <a:cs typeface="Times New Roman" panose="02020603050405020304" pitchFamily="18" charset="0"/>
              </a:rPr>
              <a:t> </a:t>
            </a:r>
            <a:r>
              <a:rPr lang="en-US" sz="3200" i="1" dirty="0" err="1">
                <a:solidFill>
                  <a:schemeClr val="accent4">
                    <a:lumMod val="50000"/>
                  </a:schemeClr>
                </a:solidFill>
                <a:latin typeface="UTM Brewers KT" panose="02040603050506020204" pitchFamily="18" charset="0"/>
                <a:cs typeface="Times New Roman" panose="02020603050405020304" pitchFamily="18" charset="0"/>
              </a:rPr>
              <a:t>sâu</a:t>
            </a:r>
            <a:r>
              <a:rPr lang="en-US" sz="3200" i="1" dirty="0">
                <a:solidFill>
                  <a:schemeClr val="accent4">
                    <a:lumMod val="50000"/>
                  </a:schemeClr>
                </a:solidFill>
                <a:latin typeface="UTM Brewers KT" panose="02040603050506020204" pitchFamily="18" charset="0"/>
                <a:cs typeface="Times New Roman" panose="02020603050405020304" pitchFamily="18" charset="0"/>
              </a:rPr>
              <a:t> </a:t>
            </a:r>
            <a:r>
              <a:rPr lang="en-US" sz="3200" i="1" dirty="0" err="1">
                <a:solidFill>
                  <a:schemeClr val="accent4">
                    <a:lumMod val="50000"/>
                  </a:schemeClr>
                </a:solidFill>
                <a:latin typeface="UTM Brewers KT" panose="02040603050506020204" pitchFamily="18" charset="0"/>
                <a:cs typeface="Times New Roman" panose="02020603050405020304" pitchFamily="18" charset="0"/>
              </a:rPr>
              <a:t>đậm</a:t>
            </a:r>
            <a:r>
              <a:rPr lang="en-US" sz="3200" i="1" dirty="0">
                <a:solidFill>
                  <a:schemeClr val="accent4">
                    <a:lumMod val="50000"/>
                  </a:schemeClr>
                </a:solidFill>
                <a:latin typeface="UTM Brewers KT" panose="02040603050506020204" pitchFamily="18" charset="0"/>
                <a:cs typeface="Times New Roman" panose="02020603050405020304" pitchFamily="18" charset="0"/>
              </a:rPr>
              <a:t>?</a:t>
            </a:r>
          </a:p>
        </p:txBody>
      </p:sp>
      <p:sp>
        <p:nvSpPr>
          <p:cNvPr id="7" name="矩形 4">
            <a:extLst>
              <a:ext uri="{FF2B5EF4-FFF2-40B4-BE49-F238E27FC236}">
                <a16:creationId xmlns:a16="http://schemas.microsoft.com/office/drawing/2014/main" id="{6DD89F71-ED38-2D4F-9173-D2A7FA34D3EC}"/>
              </a:ext>
            </a:extLst>
          </p:cNvPr>
          <p:cNvSpPr>
            <a:spLocks noGrp="1"/>
          </p:cNvSpPr>
          <p:nvPr>
            <p:ph type="title"/>
          </p:nvPr>
        </p:nvSpPr>
        <p:spPr>
          <a:xfrm>
            <a:off x="1334588" y="573173"/>
            <a:ext cx="5732418" cy="701731"/>
          </a:xfrm>
          <a:prstGeom prst="rect">
            <a:avLst/>
          </a:prstGeom>
        </p:spPr>
        <p:txBody>
          <a:bodyPr wrap="square">
            <a:spAutoFit/>
          </a:bodyPr>
          <a:lstStyle/>
          <a:p>
            <a:r>
              <a:rPr lang="en-US" altLang="zh-CN" b="1" dirty="0">
                <a:solidFill>
                  <a:schemeClr val="accent2">
                    <a:lumMod val="50000"/>
                  </a:schemeClr>
                </a:solidFill>
                <a:latin typeface="SVN-Bear" panose="02040603050506020204" pitchFamily="18" charset="0"/>
                <a:ea typeface="Kaufmann" panose="020B0500000000000000" pitchFamily="34" charset="0"/>
                <a:cs typeface="Kaufmann" panose="020B0500000000000000" pitchFamily="34" charset="0"/>
                <a:sym typeface="+mn-lt"/>
              </a:rPr>
              <a:t>I. </a:t>
            </a:r>
            <a:r>
              <a:rPr lang="en-US" altLang="zh-CN" b="1" dirty="0" err="1">
                <a:solidFill>
                  <a:schemeClr val="accent2">
                    <a:lumMod val="50000"/>
                  </a:schemeClr>
                </a:solidFill>
                <a:latin typeface="SVN-Bear" panose="02040603050506020204" pitchFamily="18" charset="0"/>
                <a:ea typeface="Kaufmann" panose="020B0500000000000000" pitchFamily="34" charset="0"/>
                <a:cs typeface="Kaufmann" panose="020B0500000000000000" pitchFamily="34" charset="0"/>
                <a:sym typeface="+mn-lt"/>
              </a:rPr>
              <a:t>Chuẩn</a:t>
            </a:r>
            <a:r>
              <a:rPr lang="en-US" altLang="zh-CN" b="1" dirty="0">
                <a:solidFill>
                  <a:schemeClr val="accent2">
                    <a:lumMod val="50000"/>
                  </a:schemeClr>
                </a:solidFill>
                <a:latin typeface="SVN-Bear" panose="02040603050506020204" pitchFamily="18" charset="0"/>
                <a:ea typeface="Kaufmann" panose="020B0500000000000000" pitchFamily="34" charset="0"/>
                <a:cs typeface="Kaufmann" panose="020B0500000000000000" pitchFamily="34" charset="0"/>
                <a:sym typeface="+mn-lt"/>
              </a:rPr>
              <a:t> </a:t>
            </a:r>
            <a:r>
              <a:rPr lang="en-US" altLang="zh-CN" b="1" dirty="0" err="1">
                <a:solidFill>
                  <a:schemeClr val="accent2">
                    <a:lumMod val="50000"/>
                  </a:schemeClr>
                </a:solidFill>
                <a:latin typeface="SVN-Bear" panose="02040603050506020204" pitchFamily="18" charset="0"/>
                <a:ea typeface="Kaufmann" panose="020B0500000000000000" pitchFamily="34" charset="0"/>
                <a:cs typeface="Kaufmann" panose="020B0500000000000000" pitchFamily="34" charset="0"/>
                <a:sym typeface="+mn-lt"/>
              </a:rPr>
              <a:t>bị</a:t>
            </a:r>
            <a:r>
              <a:rPr lang="en-US" altLang="zh-CN" b="1" dirty="0">
                <a:solidFill>
                  <a:schemeClr val="accent2">
                    <a:lumMod val="50000"/>
                  </a:schemeClr>
                </a:solidFill>
                <a:latin typeface="SVN-Bear" panose="02040603050506020204" pitchFamily="18" charset="0"/>
                <a:ea typeface="Kaufmann" panose="020B0500000000000000" pitchFamily="34" charset="0"/>
                <a:cs typeface="Kaufmann" panose="020B0500000000000000" pitchFamily="34" charset="0"/>
                <a:sym typeface="+mn-lt"/>
              </a:rPr>
              <a:t> </a:t>
            </a:r>
            <a:r>
              <a:rPr lang="en-US" altLang="zh-CN" b="1" dirty="0" err="1">
                <a:solidFill>
                  <a:schemeClr val="accent2">
                    <a:lumMod val="50000"/>
                  </a:schemeClr>
                </a:solidFill>
                <a:latin typeface="SVN-Bear" panose="02040603050506020204" pitchFamily="18" charset="0"/>
                <a:ea typeface="Kaufmann" panose="020B0500000000000000" pitchFamily="34" charset="0"/>
                <a:cs typeface="Kaufmann" panose="020B0500000000000000" pitchFamily="34" charset="0"/>
                <a:sym typeface="+mn-lt"/>
              </a:rPr>
              <a:t>đọc</a:t>
            </a:r>
            <a:endParaRPr lang="zh-CN" altLang="en-US" b="1" dirty="0">
              <a:solidFill>
                <a:schemeClr val="accent2">
                  <a:lumMod val="50000"/>
                </a:schemeClr>
              </a:solidFill>
              <a:latin typeface="SVN-Bear" panose="02040603050506020204" pitchFamily="18" charset="0"/>
              <a:ea typeface="Kaufmann" panose="020B0500000000000000" pitchFamily="34" charset="0"/>
              <a:cs typeface="Kaufmann" panose="020B0500000000000000" pitchFamily="34" charset="0"/>
              <a:sym typeface="+mn-lt"/>
            </a:endParaRPr>
          </a:p>
        </p:txBody>
      </p:sp>
      <p:pic>
        <p:nvPicPr>
          <p:cNvPr id="8" name="Picture 7">
            <a:extLst>
              <a:ext uri="{FF2B5EF4-FFF2-40B4-BE49-F238E27FC236}">
                <a16:creationId xmlns:a16="http://schemas.microsoft.com/office/drawing/2014/main" id="{4CDF762D-0E20-C147-84F7-8C1A72EC9D9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563" b="94219" l="10000" r="90000">
                        <a14:foregroundMark x1="69531" y1="6563" x2="71094" y2="10156"/>
                        <a14:foregroundMark x1="38594" y1="90625" x2="46563" y2="91875"/>
                        <a14:foregroundMark x1="46563" y1="91875" x2="52812" y2="88906"/>
                        <a14:foregroundMark x1="15781" y1="93125" x2="20000" y2="91563"/>
                        <a14:foregroundMark x1="37969" y1="94219" x2="45000" y2="94219"/>
                        <a14:foregroundMark x1="45000" y1="94219" x2="45313" y2="93594"/>
                      </a14:backgroundRemoval>
                    </a14:imgEffect>
                  </a14:imgLayer>
                </a14:imgProps>
              </a:ext>
            </a:extLst>
          </a:blip>
          <a:stretch>
            <a:fillRect/>
          </a:stretch>
        </p:blipFill>
        <p:spPr>
          <a:xfrm flipH="1">
            <a:off x="-196108" y="-92162"/>
            <a:ext cx="1597893" cy="1427476"/>
          </a:xfrm>
          <a:prstGeom prst="rect">
            <a:avLst/>
          </a:prstGeom>
        </p:spPr>
      </p:pic>
    </p:spTree>
    <p:extLst>
      <p:ext uri="{BB962C8B-B14F-4D97-AF65-F5344CB8AC3E}">
        <p14:creationId xmlns:p14="http://schemas.microsoft.com/office/powerpoint/2010/main" val="4386664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2" presetClass="entr" presetSubtype="2" fill="hold" grpId="0" nodeType="withEffect" p14:presetBounceEnd="50000">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14:bounceEnd="50000">
                                          <p:cBhvr additive="base">
                                            <p:cTn id="12" dur="10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2" presetClass="entr" presetSubtype="2"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Kết quả hình ảnh cho BÀI thơ quê hương tế hanh">
            <a:extLst>
              <a:ext uri="{FF2B5EF4-FFF2-40B4-BE49-F238E27FC236}">
                <a16:creationId xmlns:a16="http://schemas.microsoft.com/office/drawing/2014/main" id="{15C4F0CF-B5F8-4DC2-9974-01E37C15479B}"/>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13092" r="18145" b="-2"/>
          <a:stretch/>
        </p:blipFill>
        <p:spPr bwMode="auto">
          <a:xfrm>
            <a:off x="5797848" y="0"/>
            <a:ext cx="6394152" cy="68579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6" name="矩形 4">
            <a:extLst>
              <a:ext uri="{FF2B5EF4-FFF2-40B4-BE49-F238E27FC236}">
                <a16:creationId xmlns:a16="http://schemas.microsoft.com/office/drawing/2014/main" id="{3B5238D2-8B8D-F64D-BF28-B322CE4AF479}"/>
              </a:ext>
            </a:extLst>
          </p:cNvPr>
          <p:cNvSpPr>
            <a:spLocks noGrp="1"/>
          </p:cNvSpPr>
          <p:nvPr>
            <p:ph idx="1"/>
          </p:nvPr>
        </p:nvSpPr>
        <p:spPr>
          <a:xfrm>
            <a:off x="849086" y="360953"/>
            <a:ext cx="5429794" cy="646331"/>
          </a:xfrm>
          <a:prstGeom prst="rect">
            <a:avLst/>
          </a:prstGeom>
          <a:ln>
            <a:noFill/>
          </a:ln>
        </p:spPr>
        <p:txBody>
          <a:bodyPr wrap="square">
            <a:spAutoFit/>
          </a:bodyPr>
          <a:lstStyle/>
          <a:p>
            <a:pPr marL="0" indent="0" algn="ctr">
              <a:buNone/>
            </a:pPr>
            <a:r>
              <a:rPr lang="en-US" altLang="zh-CN" sz="4000" b="1" dirty="0">
                <a:solidFill>
                  <a:schemeClr val="accent4">
                    <a:lumMod val="50000"/>
                  </a:schemeClr>
                </a:solidFill>
                <a:latin typeface="SVN-Bear" panose="02040603050506020204" pitchFamily="18" charset="0"/>
                <a:ea typeface="Kaufmann" panose="020B0500000000000000" pitchFamily="34" charset="0"/>
                <a:cs typeface="Kaufmann" panose="020B0500000000000000" pitchFamily="34" charset="0"/>
                <a:sym typeface="+mn-lt"/>
              </a:rPr>
              <a:t>II. </a:t>
            </a:r>
            <a:r>
              <a:rPr lang="en-US" altLang="zh-CN" sz="4000" b="1" dirty="0" err="1">
                <a:solidFill>
                  <a:schemeClr val="accent4">
                    <a:lumMod val="50000"/>
                  </a:schemeClr>
                </a:solidFill>
                <a:latin typeface="SVN-Bear" panose="02040603050506020204" pitchFamily="18" charset="0"/>
                <a:ea typeface="Kaufmann" panose="020B0500000000000000" pitchFamily="34" charset="0"/>
                <a:cs typeface="Kaufmann" panose="020B0500000000000000" pitchFamily="34" charset="0"/>
                <a:sym typeface="+mn-lt"/>
              </a:rPr>
              <a:t>Trải</a:t>
            </a:r>
            <a:r>
              <a:rPr lang="en-US" altLang="zh-CN" sz="4000" b="1" dirty="0">
                <a:solidFill>
                  <a:schemeClr val="accent4">
                    <a:lumMod val="50000"/>
                  </a:schemeClr>
                </a:solidFill>
                <a:latin typeface="SVN-Bear" panose="02040603050506020204" pitchFamily="18" charset="0"/>
                <a:ea typeface="Kaufmann" panose="020B0500000000000000" pitchFamily="34" charset="0"/>
                <a:cs typeface="Kaufmann" panose="020B0500000000000000" pitchFamily="34" charset="0"/>
                <a:sym typeface="+mn-lt"/>
              </a:rPr>
              <a:t> </a:t>
            </a:r>
            <a:r>
              <a:rPr lang="en-US" altLang="zh-CN" sz="4000" b="1" dirty="0" err="1">
                <a:solidFill>
                  <a:schemeClr val="accent4">
                    <a:lumMod val="50000"/>
                  </a:schemeClr>
                </a:solidFill>
                <a:latin typeface="SVN-Bear" panose="02040603050506020204" pitchFamily="18" charset="0"/>
                <a:ea typeface="Kaufmann" panose="020B0500000000000000" pitchFamily="34" charset="0"/>
                <a:cs typeface="Kaufmann" panose="020B0500000000000000" pitchFamily="34" charset="0"/>
                <a:sym typeface="+mn-lt"/>
              </a:rPr>
              <a:t>nghiệm</a:t>
            </a:r>
            <a:r>
              <a:rPr lang="en-US" altLang="zh-CN" sz="4000" b="1" dirty="0">
                <a:solidFill>
                  <a:schemeClr val="accent4">
                    <a:lumMod val="50000"/>
                  </a:schemeClr>
                </a:solidFill>
                <a:latin typeface="SVN-Bear" panose="02040603050506020204" pitchFamily="18" charset="0"/>
                <a:ea typeface="Kaufmann" panose="020B0500000000000000" pitchFamily="34" charset="0"/>
                <a:cs typeface="Kaufmann" panose="020B0500000000000000" pitchFamily="34" charset="0"/>
                <a:sym typeface="+mn-lt"/>
              </a:rPr>
              <a:t> </a:t>
            </a:r>
            <a:r>
              <a:rPr lang="en-US" altLang="zh-CN" sz="4000" b="1" dirty="0" err="1">
                <a:solidFill>
                  <a:schemeClr val="accent4">
                    <a:lumMod val="50000"/>
                  </a:schemeClr>
                </a:solidFill>
                <a:latin typeface="SVN-Bear" panose="02040603050506020204" pitchFamily="18" charset="0"/>
                <a:ea typeface="Kaufmann" panose="020B0500000000000000" pitchFamily="34" charset="0"/>
                <a:cs typeface="Kaufmann" panose="020B0500000000000000" pitchFamily="34" charset="0"/>
                <a:sym typeface="+mn-lt"/>
              </a:rPr>
              <a:t>cùng</a:t>
            </a:r>
            <a:r>
              <a:rPr lang="en-US" altLang="zh-CN" sz="4000" b="1" dirty="0">
                <a:solidFill>
                  <a:schemeClr val="accent4">
                    <a:lumMod val="50000"/>
                  </a:schemeClr>
                </a:solidFill>
                <a:latin typeface="SVN-Bear" panose="02040603050506020204" pitchFamily="18" charset="0"/>
                <a:ea typeface="Kaufmann" panose="020B0500000000000000" pitchFamily="34" charset="0"/>
                <a:cs typeface="Kaufmann" panose="020B0500000000000000" pitchFamily="34" charset="0"/>
                <a:sym typeface="+mn-lt"/>
              </a:rPr>
              <a:t> </a:t>
            </a:r>
            <a:r>
              <a:rPr lang="en-US" altLang="zh-CN" sz="4000" b="1" dirty="0" err="1">
                <a:solidFill>
                  <a:schemeClr val="accent4">
                    <a:lumMod val="50000"/>
                  </a:schemeClr>
                </a:solidFill>
                <a:latin typeface="SVN-Bear" panose="02040603050506020204" pitchFamily="18" charset="0"/>
                <a:ea typeface="Kaufmann" panose="020B0500000000000000" pitchFamily="34" charset="0"/>
                <a:cs typeface="Kaufmann" panose="020B0500000000000000" pitchFamily="34" charset="0"/>
                <a:sym typeface="+mn-lt"/>
              </a:rPr>
              <a:t>văn</a:t>
            </a:r>
            <a:r>
              <a:rPr lang="en-US" altLang="zh-CN" sz="4000" b="1" dirty="0">
                <a:solidFill>
                  <a:schemeClr val="accent4">
                    <a:lumMod val="50000"/>
                  </a:schemeClr>
                </a:solidFill>
                <a:latin typeface="SVN-Bear" panose="02040603050506020204" pitchFamily="18" charset="0"/>
                <a:ea typeface="Kaufmann" panose="020B0500000000000000" pitchFamily="34" charset="0"/>
                <a:cs typeface="Kaufmann" panose="020B0500000000000000" pitchFamily="34" charset="0"/>
                <a:sym typeface="+mn-lt"/>
              </a:rPr>
              <a:t> </a:t>
            </a:r>
            <a:r>
              <a:rPr lang="en-US" altLang="zh-CN" sz="4000" b="1" dirty="0" err="1">
                <a:solidFill>
                  <a:schemeClr val="accent4">
                    <a:lumMod val="50000"/>
                  </a:schemeClr>
                </a:solidFill>
                <a:latin typeface="SVN-Bear" panose="02040603050506020204" pitchFamily="18" charset="0"/>
                <a:ea typeface="Kaufmann" panose="020B0500000000000000" pitchFamily="34" charset="0"/>
                <a:cs typeface="Kaufmann" panose="020B0500000000000000" pitchFamily="34" charset="0"/>
                <a:sym typeface="+mn-lt"/>
              </a:rPr>
              <a:t>bản</a:t>
            </a:r>
            <a:endParaRPr lang="en-US" altLang="zh-CN" sz="4000" b="1" dirty="0">
              <a:solidFill>
                <a:schemeClr val="accent4">
                  <a:lumMod val="50000"/>
                </a:schemeClr>
              </a:solidFill>
              <a:latin typeface="SVN-Bear" panose="02040603050506020204" pitchFamily="18" charset="0"/>
              <a:ea typeface="Kaufmann" panose="020B0500000000000000" pitchFamily="34" charset="0"/>
              <a:cs typeface="Kaufmann" panose="020B0500000000000000" pitchFamily="34" charset="0"/>
              <a:sym typeface="+mn-lt"/>
            </a:endParaRPr>
          </a:p>
        </p:txBody>
      </p:sp>
      <p:pic>
        <p:nvPicPr>
          <p:cNvPr id="7" name="Picture 6">
            <a:extLst>
              <a:ext uri="{FF2B5EF4-FFF2-40B4-BE49-F238E27FC236}">
                <a16:creationId xmlns:a16="http://schemas.microsoft.com/office/drawing/2014/main" id="{4CDF762D-0E20-C147-84F7-8C1A72EC9D9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563" b="94219" l="10000" r="90000">
                        <a14:foregroundMark x1="69531" y1="6563" x2="71094" y2="10156"/>
                        <a14:foregroundMark x1="38594" y1="90625" x2="46563" y2="91875"/>
                        <a14:foregroundMark x1="46563" y1="91875" x2="52812" y2="88906"/>
                        <a14:foregroundMark x1="15781" y1="93125" x2="20000" y2="91563"/>
                        <a14:foregroundMark x1="37969" y1="94219" x2="45000" y2="94219"/>
                        <a14:foregroundMark x1="45000" y1="94219" x2="45313" y2="93594"/>
                      </a14:backgroundRemoval>
                    </a14:imgEffect>
                  </a14:imgLayer>
                </a14:imgProps>
              </a:ext>
            </a:extLst>
          </a:blip>
          <a:stretch>
            <a:fillRect/>
          </a:stretch>
        </p:blipFill>
        <p:spPr>
          <a:xfrm flipH="1">
            <a:off x="-196108" y="-92162"/>
            <a:ext cx="1597893" cy="1427476"/>
          </a:xfrm>
          <a:prstGeom prst="rect">
            <a:avLst/>
          </a:prstGeom>
        </p:spPr>
      </p:pic>
      <p:sp>
        <p:nvSpPr>
          <p:cNvPr id="2" name="TextBox 1"/>
          <p:cNvSpPr txBox="1"/>
          <p:nvPr/>
        </p:nvSpPr>
        <p:spPr>
          <a:xfrm>
            <a:off x="444137" y="1711234"/>
            <a:ext cx="5342709" cy="3600986"/>
          </a:xfrm>
          <a:prstGeom prst="rect">
            <a:avLst/>
          </a:prstGeom>
          <a:noFill/>
        </p:spPr>
        <p:txBody>
          <a:bodyPr wrap="square" rtlCol="0">
            <a:spAutoFit/>
          </a:bodyPr>
          <a:lstStyle/>
          <a:p>
            <a:pPr marL="342900" indent="-342900">
              <a:buAutoNum type="arabicPeriod"/>
            </a:pPr>
            <a:r>
              <a:rPr lang="en-US" sz="3200" b="1" dirty="0">
                <a:solidFill>
                  <a:schemeClr val="accent1">
                    <a:lumMod val="75000"/>
                  </a:schemeClr>
                </a:solidFill>
                <a:latin typeface="#9Slide03 Ample" panose="02000000000000000000" pitchFamily="2" charset="0"/>
              </a:rPr>
              <a:t>Tác giả</a:t>
            </a:r>
          </a:p>
          <a:p>
            <a:endParaRPr lang="en-US" sz="2800" dirty="0">
              <a:latin typeface="#9Slide03 Ample" panose="02000000000000000000" pitchFamily="2" charset="0"/>
            </a:endParaRPr>
          </a:p>
          <a:p>
            <a:r>
              <a:rPr lang="en-US" sz="2800" dirty="0">
                <a:latin typeface="#9Slide03 Ample" panose="02000000000000000000" pitchFamily="2" charset="0"/>
              </a:rPr>
              <a:t>Tố Hữu (1920 - 2002), tên thật là Nguyễn Kim Thành, quê ở Quảng Điền, Thừa Thiên Huế. Một số tập thơ tiêu biểu: </a:t>
            </a:r>
            <a:r>
              <a:rPr lang="en-US" sz="2800" i="1" dirty="0">
                <a:latin typeface="#9Slide03 Ample" panose="02000000000000000000" pitchFamily="2" charset="0"/>
              </a:rPr>
              <a:t>Từ ấy, Việt Bắc, Gió lộng, Máu và hoa,...</a:t>
            </a:r>
            <a:endParaRPr lang="en-US" sz="2800" dirty="0">
              <a:latin typeface="#9Slide03 Ample" panose="02000000000000000000" pitchFamily="2" charset="0"/>
            </a:endParaRPr>
          </a:p>
          <a:p>
            <a:endParaRPr lang="en-US" sz="2800" dirty="0">
              <a:latin typeface="#9Slide03 Ample" panose="02000000000000000000" pitchFamily="2" charset="0"/>
            </a:endParaRPr>
          </a:p>
        </p:txBody>
      </p:sp>
      <p:sp>
        <p:nvSpPr>
          <p:cNvPr id="10" name="椭圆 7">
            <a:extLst>
              <a:ext uri="{FF2B5EF4-FFF2-40B4-BE49-F238E27FC236}">
                <a16:creationId xmlns:a16="http://schemas.microsoft.com/office/drawing/2014/main" id="{F9DD4CD8-1678-0D4E-9F6D-D9A692D491BE}"/>
              </a:ext>
            </a:extLst>
          </p:cNvPr>
          <p:cNvSpPr/>
          <p:nvPr/>
        </p:nvSpPr>
        <p:spPr>
          <a:xfrm>
            <a:off x="1254634" y="1084217"/>
            <a:ext cx="4106889" cy="367388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4">
                    <a:lumMod val="50000"/>
                  </a:schemeClr>
                </a:solidFill>
                <a:latin typeface="SVN-KG Ten Thousand Reasons" panose="02040603050506020204" pitchFamily="18" charset="0"/>
                <a:cs typeface="Times New Roman" panose="02020603050405020304" pitchFamily="18" charset="0"/>
              </a:rPr>
              <a:t>Em hãy tìm hiểu thông tin trong sgk và trình bày đôi nét về tác giả, tác phẩm.</a:t>
            </a:r>
          </a:p>
        </p:txBody>
      </p:sp>
      <p:pic>
        <p:nvPicPr>
          <p:cNvPr id="11" name="Picture 10">
            <a:extLst>
              <a:ext uri="{FF2B5EF4-FFF2-40B4-BE49-F238E27FC236}">
                <a16:creationId xmlns:a16="http://schemas.microsoft.com/office/drawing/2014/main" id="{73A59E02-FFBB-3F41-A910-0BD5225E8A5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56462" y1="19209" x2="48538" y2="19209"/>
                        <a14:foregroundMark x1="48538" y1="19209" x2="41154" y2="21295"/>
                        <a14:foregroundMark x1="41154" y1="21295" x2="34692" y2="25324"/>
                        <a14:foregroundMark x1="34692" y1="25324" x2="27462" y2="38129"/>
                        <a14:foregroundMark x1="27462" y1="38129" x2="26231" y2="45180"/>
                        <a14:foregroundMark x1="26231" y1="45180" x2="27923" y2="48345"/>
                        <a14:foregroundMark x1="38538" y1="30072" x2="45692" y2="26259"/>
                        <a14:foregroundMark x1="45692" y1="26259" x2="53308" y2="24892"/>
                        <a14:foregroundMark x1="53308" y1="24892" x2="67385" y2="29712"/>
                        <a14:foregroundMark x1="67385" y1="29712" x2="75231" y2="43813"/>
                        <a14:foregroundMark x1="75231" y1="43813" x2="70231" y2="59281"/>
                        <a14:foregroundMark x1="70231" y1="59281" x2="65154" y2="60791"/>
                        <a14:foregroundMark x1="36615" y1="43165" x2="42385" y2="38129"/>
                        <a14:foregroundMark x1="42385" y1="38129" x2="49615" y2="35468"/>
                        <a14:foregroundMark x1="49615" y1="35468" x2="57538" y2="37986"/>
                        <a14:foregroundMark x1="57538" y1="37986" x2="59077" y2="45252"/>
                        <a14:foregroundMark x1="59077" y1="45252" x2="57769" y2="52734"/>
                        <a14:foregroundMark x1="57769" y1="52734" x2="47769" y2="66978"/>
                        <a14:foregroundMark x1="47769" y1="66978" x2="46538" y2="67554"/>
                        <a14:foregroundMark x1="45308" y1="73453" x2="45538" y2="73669"/>
                      </a14:backgroundRemoval>
                    </a14:imgEffect>
                  </a14:imgLayer>
                </a14:imgProps>
              </a:ext>
            </a:extLst>
          </a:blip>
          <a:stretch>
            <a:fillRect/>
          </a:stretch>
        </p:blipFill>
        <p:spPr>
          <a:xfrm>
            <a:off x="2542368" y="808820"/>
            <a:ext cx="1450748" cy="1551185"/>
          </a:xfrm>
          <a:prstGeom prst="rect">
            <a:avLst/>
          </a:prstGeom>
        </p:spPr>
      </p:pic>
      <p:pic>
        <p:nvPicPr>
          <p:cNvPr id="13" name="Picture 12">
            <a:extLst>
              <a:ext uri="{FF2B5EF4-FFF2-40B4-BE49-F238E27FC236}">
                <a16:creationId xmlns:a16="http://schemas.microsoft.com/office/drawing/2014/main" id="{68DCAB83-95B7-DE4A-B19A-CEE4BA077D62}"/>
              </a:ext>
            </a:extLst>
          </p:cNvPr>
          <p:cNvPicPr>
            <a:picLocks noChangeAspect="1"/>
          </p:cNvPicPr>
          <p:nvPr/>
        </p:nvPicPr>
        <p:blipFill>
          <a:blip r:embed="rId8"/>
          <a:stretch>
            <a:fillRect/>
          </a:stretch>
        </p:blipFill>
        <p:spPr>
          <a:xfrm>
            <a:off x="8082169" y="796836"/>
            <a:ext cx="3404436" cy="48531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27489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nodeType="clickEffect">
                                  <p:stCondLst>
                                    <p:cond delay="0"/>
                                  </p:stCondLst>
                                  <p:childTnLst>
                                    <p:animEffect transition="out" filter="barn(inVertical)">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par>
                                <p:cTn id="18" presetID="3" presetClass="entr" presetSubtype="1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linds(horizont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6529251" cy="3765278"/>
          </a:xfrm>
        </p:spPr>
        <p:txBody>
          <a:bodyPr>
            <a:normAutofit fontScale="92500" lnSpcReduction="20000"/>
          </a:bodyPr>
          <a:lstStyle/>
          <a:p>
            <a:pPr marL="0" indent="0">
              <a:buNone/>
            </a:pPr>
            <a:r>
              <a:rPr lang="en-US" sz="3600" b="1" dirty="0">
                <a:solidFill>
                  <a:schemeClr val="accent1">
                    <a:lumMod val="75000"/>
                  </a:schemeClr>
                </a:solidFill>
                <a:latin typeface="#9Slide03 Ample" panose="02000000000000000000" pitchFamily="2" charset="0"/>
              </a:rPr>
              <a:t>2. Tác phẩm</a:t>
            </a:r>
            <a:endParaRPr lang="en-US" sz="3600" dirty="0">
              <a:solidFill>
                <a:schemeClr val="accent1">
                  <a:lumMod val="75000"/>
                </a:schemeClr>
              </a:solidFill>
              <a:latin typeface="#9Slide03 Ample" panose="02000000000000000000" pitchFamily="2" charset="0"/>
            </a:endParaRPr>
          </a:p>
          <a:p>
            <a:pPr marL="0" indent="0">
              <a:buNone/>
            </a:pPr>
            <a:r>
              <a:rPr lang="en-US" sz="3600" i="1" dirty="0">
                <a:solidFill>
                  <a:schemeClr val="accent2">
                    <a:lumMod val="75000"/>
                  </a:schemeClr>
                </a:solidFill>
                <a:latin typeface="#9Slide03 Ample" panose="02000000000000000000" pitchFamily="2" charset="0"/>
              </a:rPr>
              <a:t>a. Đọc, tóm tắt và tìm hiểu chú thích</a:t>
            </a:r>
            <a:endParaRPr lang="en-US" sz="3600" dirty="0">
              <a:solidFill>
                <a:schemeClr val="accent2">
                  <a:lumMod val="75000"/>
                </a:schemeClr>
              </a:solidFill>
              <a:latin typeface="#9Slide03 Ample" panose="02000000000000000000" pitchFamily="2" charset="0"/>
            </a:endParaRPr>
          </a:p>
          <a:p>
            <a:pPr marL="0" indent="0">
              <a:buNone/>
            </a:pPr>
            <a:r>
              <a:rPr lang="en-US" sz="3600" i="1" dirty="0">
                <a:solidFill>
                  <a:schemeClr val="accent2">
                    <a:lumMod val="75000"/>
                  </a:schemeClr>
                </a:solidFill>
                <a:latin typeface="#9Slide03 Ample" panose="02000000000000000000" pitchFamily="2" charset="0"/>
              </a:rPr>
              <a:t>b. Tìm hiểu chung về văn bản</a:t>
            </a:r>
          </a:p>
          <a:p>
            <a:pPr>
              <a:buFontTx/>
              <a:buChar char="-"/>
            </a:pPr>
            <a:r>
              <a:rPr lang="en-US" sz="3600" i="1" dirty="0">
                <a:latin typeface="#9Slide03 Ample" panose="02000000000000000000" pitchFamily="2" charset="0"/>
              </a:rPr>
              <a:t>Hoàn cảnh sáng tác: sgk</a:t>
            </a:r>
          </a:p>
          <a:p>
            <a:pPr>
              <a:buFontTx/>
              <a:buChar char="-"/>
            </a:pPr>
            <a:r>
              <a:rPr lang="en-US" sz="3600" i="1" dirty="0">
                <a:latin typeface="#9Slide03 Ample" panose="02000000000000000000" pitchFamily="2" charset="0"/>
              </a:rPr>
              <a:t>Thể thơ: 7 chữ</a:t>
            </a:r>
          </a:p>
          <a:p>
            <a:pPr>
              <a:buFontTx/>
              <a:buChar char="-"/>
            </a:pPr>
            <a:r>
              <a:rPr lang="en-US" sz="3600" i="1" dirty="0">
                <a:latin typeface="#9Slide03 Ample" panose="02000000000000000000" pitchFamily="2" charset="0"/>
              </a:rPr>
              <a:t>Cách gieo vần:</a:t>
            </a:r>
          </a:p>
          <a:p>
            <a:pPr>
              <a:buFontTx/>
              <a:buChar char="-"/>
            </a:pPr>
            <a:r>
              <a:rPr lang="en-US" sz="3600" i="1" dirty="0">
                <a:latin typeface="#9Slide03 Ample" panose="02000000000000000000" pitchFamily="2" charset="0"/>
              </a:rPr>
              <a:t>Bố cục: khổ 1 -&gt; 7, khổ 8 -&gt; 10</a:t>
            </a:r>
          </a:p>
          <a:p>
            <a:endParaRPr lang="en-US" sz="3600" dirty="0">
              <a:latin typeface="#9Slide03 Ample" panose="02000000000000000000" pitchFamily="2" charset="0"/>
            </a:endParaRPr>
          </a:p>
          <a:p>
            <a:endParaRPr lang="en-US" sz="3600" dirty="0">
              <a:latin typeface="#9Slide03 Ample" panose="02000000000000000000" pitchFamily="2" charset="0"/>
            </a:endParaRPr>
          </a:p>
        </p:txBody>
      </p:sp>
      <p:pic>
        <p:nvPicPr>
          <p:cNvPr id="4" name="Picture 3"/>
          <p:cNvPicPr>
            <a:picLocks noChangeAspect="1"/>
          </p:cNvPicPr>
          <p:nvPr/>
        </p:nvPicPr>
        <p:blipFill>
          <a:blip r:embed="rId2"/>
          <a:stretch>
            <a:fillRect/>
          </a:stretch>
        </p:blipFill>
        <p:spPr>
          <a:xfrm>
            <a:off x="7458891" y="1"/>
            <a:ext cx="4848225" cy="6858000"/>
          </a:xfrm>
          <a:prstGeom prst="rect">
            <a:avLst/>
          </a:prstGeom>
        </p:spPr>
      </p:pic>
      <p:pic>
        <p:nvPicPr>
          <p:cNvPr id="7" name="Picture 6">
            <a:extLst>
              <a:ext uri="{FF2B5EF4-FFF2-40B4-BE49-F238E27FC236}">
                <a16:creationId xmlns:a16="http://schemas.microsoft.com/office/drawing/2014/main" id="{4CDF762D-0E20-C147-84F7-8C1A72EC9D9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563" b="94219" l="10000" r="90000">
                        <a14:foregroundMark x1="69531" y1="6563" x2="71094" y2="10156"/>
                        <a14:foregroundMark x1="38594" y1="90625" x2="46563" y2="91875"/>
                        <a14:foregroundMark x1="46563" y1="91875" x2="52812" y2="88906"/>
                        <a14:foregroundMark x1="15781" y1="93125" x2="20000" y2="91563"/>
                        <a14:foregroundMark x1="37969" y1="94219" x2="45000" y2="94219"/>
                        <a14:foregroundMark x1="45000" y1="94219" x2="45313" y2="93594"/>
                      </a14:backgroundRemoval>
                    </a14:imgEffect>
                  </a14:imgLayer>
                </a14:imgProps>
              </a:ext>
            </a:extLst>
          </a:blip>
          <a:stretch>
            <a:fillRect/>
          </a:stretch>
        </p:blipFill>
        <p:spPr>
          <a:xfrm flipH="1">
            <a:off x="0" y="0"/>
            <a:ext cx="1597893" cy="1427476"/>
          </a:xfrm>
          <a:prstGeom prst="rect">
            <a:avLst/>
          </a:prstGeom>
        </p:spPr>
      </p:pic>
      <p:sp>
        <p:nvSpPr>
          <p:cNvPr id="8" name="矩形 4">
            <a:extLst>
              <a:ext uri="{FF2B5EF4-FFF2-40B4-BE49-F238E27FC236}">
                <a16:creationId xmlns:a16="http://schemas.microsoft.com/office/drawing/2014/main" id="{3B5238D2-8B8D-F64D-BF28-B322CE4AF479}"/>
              </a:ext>
            </a:extLst>
          </p:cNvPr>
          <p:cNvSpPr txBox="1">
            <a:spLocks/>
          </p:cNvSpPr>
          <p:nvPr/>
        </p:nvSpPr>
        <p:spPr>
          <a:xfrm>
            <a:off x="1084217" y="609147"/>
            <a:ext cx="5429794" cy="646331"/>
          </a:xfrm>
          <a:prstGeom prst="rect">
            <a:avLst/>
          </a:prstGeom>
          <a:ln>
            <a:noFill/>
          </a:ln>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4000" b="1" dirty="0">
                <a:solidFill>
                  <a:schemeClr val="accent4">
                    <a:lumMod val="50000"/>
                  </a:schemeClr>
                </a:solidFill>
                <a:latin typeface="SVN-Bear" panose="02040603050506020204" pitchFamily="18" charset="0"/>
                <a:ea typeface="Kaufmann" panose="020B0500000000000000" pitchFamily="34" charset="0"/>
                <a:cs typeface="Kaufmann" panose="020B0500000000000000" pitchFamily="34" charset="0"/>
                <a:sym typeface="+mn-lt"/>
              </a:rPr>
              <a:t>II. Trải nghiệm cùng văn bản</a:t>
            </a:r>
          </a:p>
        </p:txBody>
      </p:sp>
      <p:pic>
        <p:nvPicPr>
          <p:cNvPr id="9" name="Picture 8">
            <a:extLst>
              <a:ext uri="{FF2B5EF4-FFF2-40B4-BE49-F238E27FC236}">
                <a16:creationId xmlns:a16="http://schemas.microsoft.com/office/drawing/2014/main" id="{A0AEF139-C59A-D747-B0DE-BDFBE2DE61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67591" y="0"/>
            <a:ext cx="7322356" cy="7322356"/>
          </a:xfrm>
          <a:prstGeom prst="rect">
            <a:avLst/>
          </a:prstGeom>
        </p:spPr>
      </p:pic>
    </p:spTree>
    <p:extLst>
      <p:ext uri="{BB962C8B-B14F-4D97-AF65-F5344CB8AC3E}">
        <p14:creationId xmlns:p14="http://schemas.microsoft.com/office/powerpoint/2010/main" val="2300755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barn(inVertical)">
                                      <p:cBhvr>
                                        <p:cTn id="39" dur="500"/>
                                        <p:tgtEl>
                                          <p:spTgt spid="3">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barn(inVertical)">
                                      <p:cBhvr>
                                        <p:cTn id="4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B565DE-D96A-D741-BD16-CC2BB439C731}"/>
              </a:ext>
            </a:extLst>
          </p:cNvPr>
          <p:cNvPicPr>
            <a:picLocks noChangeAspect="1"/>
          </p:cNvPicPr>
          <p:nvPr/>
        </p:nvPicPr>
        <p:blipFill rotWithShape="1">
          <a:blip r:embed="rId3">
            <a:extLst>
              <a:ext uri="{28A0092B-C50C-407E-A947-70E740481C1C}">
                <a14:useLocalDpi xmlns:a14="http://schemas.microsoft.com/office/drawing/2010/main" val="0"/>
              </a:ext>
            </a:extLst>
          </a:blip>
          <a:srcRect t="2542" b="16424"/>
          <a:stretch/>
        </p:blipFill>
        <p:spPr>
          <a:xfrm>
            <a:off x="0" y="2277144"/>
            <a:ext cx="12192000" cy="4591957"/>
          </a:xfrm>
          <a:prstGeom prst="rect">
            <a:avLst/>
          </a:prstGeom>
        </p:spPr>
      </p:pic>
      <p:sp>
        <p:nvSpPr>
          <p:cNvPr id="6" name="矩形 5">
            <a:extLst>
              <a:ext uri="{FF2B5EF4-FFF2-40B4-BE49-F238E27FC236}">
                <a16:creationId xmlns:a16="http://schemas.microsoft.com/office/drawing/2014/main" id="{D9B6CB23-EC61-4DFF-8FAB-D8894CD58396}"/>
              </a:ext>
            </a:extLst>
          </p:cNvPr>
          <p:cNvSpPr/>
          <p:nvPr/>
        </p:nvSpPr>
        <p:spPr>
          <a:xfrm>
            <a:off x="9862923" y="2228157"/>
            <a:ext cx="1696452" cy="21656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ea"/>
              <a:sym typeface="+mn-lt"/>
            </a:endParaRPr>
          </a:p>
        </p:txBody>
      </p:sp>
      <p:sp>
        <p:nvSpPr>
          <p:cNvPr id="5" name="矩形 4">
            <a:extLst>
              <a:ext uri="{FF2B5EF4-FFF2-40B4-BE49-F238E27FC236}">
                <a16:creationId xmlns:a16="http://schemas.microsoft.com/office/drawing/2014/main" id="{3B5238D2-8B8D-F64D-BF28-B322CE4AF479}"/>
              </a:ext>
            </a:extLst>
          </p:cNvPr>
          <p:cNvSpPr/>
          <p:nvPr/>
        </p:nvSpPr>
        <p:spPr>
          <a:xfrm>
            <a:off x="944777" y="-117566"/>
            <a:ext cx="5874033" cy="707886"/>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C000">
                    <a:lumMod val="50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rPr>
              <a:t>II. </a:t>
            </a:r>
            <a:r>
              <a:rPr kumimoji="0" lang="en-US" altLang="zh-CN" sz="4000" b="1" i="0" u="none" strike="noStrike" kern="1200" cap="none" spc="0" normalizeH="0" baseline="0" noProof="0" dirty="0" err="1">
                <a:ln>
                  <a:noFill/>
                </a:ln>
                <a:solidFill>
                  <a:srgbClr val="FFC000">
                    <a:lumMod val="50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rPr>
              <a:t>Trải</a:t>
            </a:r>
            <a:r>
              <a:rPr kumimoji="0" lang="en-US" altLang="zh-CN" sz="4000" b="1" i="0" u="none" strike="noStrike" kern="1200" cap="none" spc="0" normalizeH="0" baseline="0" noProof="0" dirty="0">
                <a:ln>
                  <a:noFill/>
                </a:ln>
                <a:solidFill>
                  <a:srgbClr val="FFC000">
                    <a:lumMod val="50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rPr>
              <a:t> </a:t>
            </a:r>
            <a:r>
              <a:rPr kumimoji="0" lang="en-US" altLang="zh-CN" sz="4000" b="1" i="0" u="none" strike="noStrike" kern="1200" cap="none" spc="0" normalizeH="0" baseline="0" noProof="0" dirty="0" err="1">
                <a:ln>
                  <a:noFill/>
                </a:ln>
                <a:solidFill>
                  <a:srgbClr val="FFC000">
                    <a:lumMod val="50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rPr>
              <a:t>nghiệm</a:t>
            </a:r>
            <a:r>
              <a:rPr kumimoji="0" lang="en-US" altLang="zh-CN" sz="4000" b="1" i="0" u="none" strike="noStrike" kern="1200" cap="none" spc="0" normalizeH="0" baseline="0" noProof="0" dirty="0">
                <a:ln>
                  <a:noFill/>
                </a:ln>
                <a:solidFill>
                  <a:srgbClr val="FFC000">
                    <a:lumMod val="50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rPr>
              <a:t> </a:t>
            </a:r>
            <a:r>
              <a:rPr kumimoji="0" lang="en-US" altLang="zh-CN" sz="4000" b="1" i="0" u="none" strike="noStrike" kern="1200" cap="none" spc="0" normalizeH="0" baseline="0" noProof="0" dirty="0" err="1">
                <a:ln>
                  <a:noFill/>
                </a:ln>
                <a:solidFill>
                  <a:srgbClr val="FFC000">
                    <a:lumMod val="50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rPr>
              <a:t>cùng</a:t>
            </a:r>
            <a:r>
              <a:rPr kumimoji="0" lang="en-US" altLang="zh-CN" sz="4000" b="1" i="0" u="none" strike="noStrike" kern="1200" cap="none" spc="0" normalizeH="0" baseline="0" noProof="0" dirty="0">
                <a:ln>
                  <a:noFill/>
                </a:ln>
                <a:solidFill>
                  <a:srgbClr val="FFC000">
                    <a:lumMod val="50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rPr>
              <a:t> </a:t>
            </a:r>
            <a:r>
              <a:rPr kumimoji="0" lang="en-US" altLang="zh-CN" sz="4000" b="1" i="0" u="none" strike="noStrike" kern="1200" cap="none" spc="0" normalizeH="0" baseline="0" noProof="0" dirty="0" err="1">
                <a:ln>
                  <a:noFill/>
                </a:ln>
                <a:solidFill>
                  <a:srgbClr val="FFC000">
                    <a:lumMod val="50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rPr>
              <a:t>văn</a:t>
            </a:r>
            <a:r>
              <a:rPr kumimoji="0" lang="en-US" altLang="zh-CN" sz="4000" b="1" i="0" u="none" strike="noStrike" kern="1200" cap="none" spc="0" normalizeH="0" baseline="0" noProof="0" dirty="0">
                <a:ln>
                  <a:noFill/>
                </a:ln>
                <a:solidFill>
                  <a:srgbClr val="FFC000">
                    <a:lumMod val="50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rPr>
              <a:t> </a:t>
            </a:r>
            <a:r>
              <a:rPr kumimoji="0" lang="en-US" altLang="zh-CN" sz="4000" b="1" i="0" u="none" strike="noStrike" kern="1200" cap="none" spc="0" normalizeH="0" baseline="0" noProof="0" dirty="0" err="1">
                <a:ln>
                  <a:noFill/>
                </a:ln>
                <a:solidFill>
                  <a:srgbClr val="FFC000">
                    <a:lumMod val="50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rPr>
              <a:t>bản</a:t>
            </a:r>
            <a:endParaRPr kumimoji="0" lang="en-US" altLang="zh-CN" sz="4000" b="1" i="0" u="none" strike="noStrike" kern="1200" cap="none" spc="0" normalizeH="0" baseline="0" noProof="0" dirty="0">
              <a:ln>
                <a:noFill/>
              </a:ln>
              <a:solidFill>
                <a:srgbClr val="FFC000">
                  <a:lumMod val="50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endParaRPr>
          </a:p>
        </p:txBody>
      </p:sp>
      <p:pic>
        <p:nvPicPr>
          <p:cNvPr id="9" name="Picture 8">
            <a:extLst>
              <a:ext uri="{FF2B5EF4-FFF2-40B4-BE49-F238E27FC236}">
                <a16:creationId xmlns:a16="http://schemas.microsoft.com/office/drawing/2014/main" id="{3E94A1C8-6627-AF4E-9EE8-0D78D42CFEB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563" b="94219" l="10000" r="90000">
                        <a14:foregroundMark x1="69531" y1="6563" x2="71094" y2="10156"/>
                        <a14:foregroundMark x1="38594" y1="90625" x2="46563" y2="91875"/>
                        <a14:foregroundMark x1="46563" y1="91875" x2="52812" y2="88906"/>
                        <a14:foregroundMark x1="15781" y1="93125" x2="20000" y2="91563"/>
                        <a14:foregroundMark x1="37969" y1="94219" x2="45000" y2="94219"/>
                        <a14:foregroundMark x1="45000" y1="94219" x2="45313" y2="93594"/>
                      </a14:backgroundRemoval>
                    </a14:imgEffect>
                  </a14:imgLayer>
                </a14:imgProps>
              </a:ext>
            </a:extLst>
          </a:blip>
          <a:stretch>
            <a:fillRect/>
          </a:stretch>
        </p:blipFill>
        <p:spPr>
          <a:xfrm flipH="1">
            <a:off x="-196108" y="-92162"/>
            <a:ext cx="1597893" cy="1427476"/>
          </a:xfrm>
          <a:prstGeom prst="rect">
            <a:avLst/>
          </a:prstGeom>
        </p:spPr>
      </p:pic>
      <p:grpSp>
        <p:nvGrpSpPr>
          <p:cNvPr id="16" name="Group 15">
            <a:extLst>
              <a:ext uri="{FF2B5EF4-FFF2-40B4-BE49-F238E27FC236}">
                <a16:creationId xmlns:a16="http://schemas.microsoft.com/office/drawing/2014/main" id="{5F21549D-E878-904C-A5AA-E94F9DF7C0D3}"/>
              </a:ext>
            </a:extLst>
          </p:cNvPr>
          <p:cNvGrpSpPr/>
          <p:nvPr/>
        </p:nvGrpSpPr>
        <p:grpSpPr>
          <a:xfrm>
            <a:off x="41511" y="928482"/>
            <a:ext cx="4757992" cy="664797"/>
            <a:chOff x="1929264" y="23017"/>
            <a:chExt cx="4757992" cy="664797"/>
          </a:xfrm>
        </p:grpSpPr>
        <p:sp>
          <p:nvSpPr>
            <p:cNvPr id="18" name="Rectangle: Rounded Corners 4">
              <a:extLst>
                <a:ext uri="{FF2B5EF4-FFF2-40B4-BE49-F238E27FC236}">
                  <a16:creationId xmlns:a16="http://schemas.microsoft.com/office/drawing/2014/main" id="{3B7C1C75-D689-1547-9F38-95729CD79073}"/>
                </a:ext>
              </a:extLst>
            </p:cNvPr>
            <p:cNvSpPr/>
            <p:nvPr/>
          </p:nvSpPr>
          <p:spPr>
            <a:xfrm>
              <a:off x="1929264" y="23017"/>
              <a:ext cx="4757992" cy="66479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sp>
          <p:nvSpPr>
            <p:cNvPr id="19" name="文本框 14">
              <a:extLst>
                <a:ext uri="{FF2B5EF4-FFF2-40B4-BE49-F238E27FC236}">
                  <a16:creationId xmlns:a16="http://schemas.microsoft.com/office/drawing/2014/main" id="{0C27D934-12B7-CD45-A68C-ED0BA3750E1C}"/>
                </a:ext>
              </a:extLst>
            </p:cNvPr>
            <p:cNvSpPr txBox="1"/>
            <p:nvPr/>
          </p:nvSpPr>
          <p:spPr>
            <a:xfrm>
              <a:off x="2539532" y="57336"/>
              <a:ext cx="3516353" cy="553966"/>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srgbClr val="FFC000">
                      <a:lumMod val="50000"/>
                    </a:srgbClr>
                  </a:solidFill>
                  <a:effectLst>
                    <a:outerShdw blurRad="317500" dist="165100" dir="2700000" algn="tl" rotWithShape="0">
                      <a:prstClr val="black">
                        <a:alpha val="60000"/>
                      </a:prstClr>
                    </a:outerShdw>
                  </a:effectLst>
                  <a:uLnTx/>
                  <a:uFillTx/>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1. Tìm hiểu chung </a:t>
              </a:r>
              <a:endParaRPr kumimoji="0" lang="zh-CN" altLang="en-US" sz="2800" b="1" i="0" u="none" strike="noStrike" kern="1200" cap="none" spc="0" normalizeH="0" baseline="0" noProof="0" dirty="0">
                <a:ln>
                  <a:noFill/>
                </a:ln>
                <a:solidFill>
                  <a:srgbClr val="FFC000">
                    <a:lumMod val="50000"/>
                  </a:srgbClr>
                </a:solidFill>
                <a:effectLst>
                  <a:outerShdw blurRad="317500" dist="165100" dir="2700000" algn="tl" rotWithShape="0">
                    <a:prstClr val="black">
                      <a:alpha val="60000"/>
                    </a:prstClr>
                  </a:outerShdw>
                </a:effectLst>
                <a:uLnTx/>
                <a:uFillTx/>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endParaRPr>
            </a:p>
          </p:txBody>
        </p:sp>
      </p:grpSp>
      <p:grpSp>
        <p:nvGrpSpPr>
          <p:cNvPr id="24" name="Group 23">
            <a:extLst>
              <a:ext uri="{FF2B5EF4-FFF2-40B4-BE49-F238E27FC236}">
                <a16:creationId xmlns:a16="http://schemas.microsoft.com/office/drawing/2014/main" id="{D51EE9D3-4CFF-374F-B0AB-FFA7C3B67FC2}"/>
              </a:ext>
            </a:extLst>
          </p:cNvPr>
          <p:cNvGrpSpPr/>
          <p:nvPr/>
        </p:nvGrpSpPr>
        <p:grpSpPr>
          <a:xfrm>
            <a:off x="795578" y="1438912"/>
            <a:ext cx="3779895" cy="664797"/>
            <a:chOff x="1889140" y="23017"/>
            <a:chExt cx="3779895" cy="664797"/>
          </a:xfrm>
        </p:grpSpPr>
        <p:sp>
          <p:nvSpPr>
            <p:cNvPr id="25" name="Rectangle: Rounded Corners 4">
              <a:extLst>
                <a:ext uri="{FF2B5EF4-FFF2-40B4-BE49-F238E27FC236}">
                  <a16:creationId xmlns:a16="http://schemas.microsoft.com/office/drawing/2014/main" id="{11CE69A1-2E48-C14C-B6F5-9EBA5D791123}"/>
                </a:ext>
              </a:extLst>
            </p:cNvPr>
            <p:cNvSpPr/>
            <p:nvPr/>
          </p:nvSpPr>
          <p:spPr>
            <a:xfrm>
              <a:off x="1929264" y="23017"/>
              <a:ext cx="3739771" cy="66479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sp>
          <p:nvSpPr>
            <p:cNvPr id="26" name="文本框 14">
              <a:extLst>
                <a:ext uri="{FF2B5EF4-FFF2-40B4-BE49-F238E27FC236}">
                  <a16:creationId xmlns:a16="http://schemas.microsoft.com/office/drawing/2014/main" id="{4820D565-3D8C-224C-8FAA-FCF350281E67}"/>
                </a:ext>
              </a:extLst>
            </p:cNvPr>
            <p:cNvSpPr txBox="1"/>
            <p:nvPr/>
          </p:nvSpPr>
          <p:spPr>
            <a:xfrm>
              <a:off x="1889140" y="57389"/>
              <a:ext cx="2969543" cy="553966"/>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srgbClr val="FFC000">
                      <a:lumMod val="50000"/>
                    </a:srgbClr>
                  </a:solidFill>
                  <a:effectLst>
                    <a:outerShdw blurRad="317500" dist="165100" dir="2700000" algn="tl" rotWithShape="0">
                      <a:prstClr val="black">
                        <a:alpha val="60000"/>
                      </a:prstClr>
                    </a:outerShdw>
                  </a:effectLst>
                  <a:uLnTx/>
                  <a:uFillTx/>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2. Đọc chú thích</a:t>
              </a:r>
              <a:endParaRPr kumimoji="0" lang="zh-CN" altLang="en-US" sz="2800" b="1" i="0" u="none" strike="noStrike" kern="1200" cap="none" spc="0" normalizeH="0" baseline="0" noProof="0" dirty="0">
                <a:ln>
                  <a:noFill/>
                </a:ln>
                <a:solidFill>
                  <a:srgbClr val="FFC000">
                    <a:lumMod val="50000"/>
                  </a:srgbClr>
                </a:solidFill>
                <a:effectLst>
                  <a:outerShdw blurRad="317500" dist="165100" dir="2700000" algn="tl" rotWithShape="0">
                    <a:prstClr val="black">
                      <a:alpha val="60000"/>
                    </a:prstClr>
                  </a:outerShdw>
                </a:effectLst>
                <a:uLnTx/>
                <a:uFillTx/>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endParaRPr>
            </a:p>
          </p:txBody>
        </p:sp>
      </p:grpSp>
      <p:pic>
        <p:nvPicPr>
          <p:cNvPr id="7" name="Picture 6">
            <a:extLst>
              <a:ext uri="{FF2B5EF4-FFF2-40B4-BE49-F238E27FC236}">
                <a16:creationId xmlns:a16="http://schemas.microsoft.com/office/drawing/2014/main" id="{A0AEF139-C59A-D747-B0DE-BDFBE2DE61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97773" y="0"/>
            <a:ext cx="7322356" cy="7322356"/>
          </a:xfrm>
          <a:prstGeom prst="rect">
            <a:avLst/>
          </a:prstGeom>
        </p:spPr>
      </p:pic>
      <p:pic>
        <p:nvPicPr>
          <p:cNvPr id="2" name="Picture 1">
            <a:extLst>
              <a:ext uri="{FF2B5EF4-FFF2-40B4-BE49-F238E27FC236}">
                <a16:creationId xmlns:a16="http://schemas.microsoft.com/office/drawing/2014/main" id="{FAAEABF7-152C-0C4F-B4F8-3A9D4F855234}"/>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7969" b="91875" l="10000" r="90000">
                        <a14:foregroundMark x1="48750" y1="11406" x2="55781" y2="7969"/>
                        <a14:foregroundMark x1="55781" y1="7969" x2="63125" y2="9063"/>
                        <a14:foregroundMark x1="40938" y1="61875" x2="46250" y2="55781"/>
                        <a14:foregroundMark x1="46250" y1="55781" x2="55000" y2="53906"/>
                        <a14:foregroundMark x1="55000" y1="53906" x2="63125" y2="56719"/>
                        <a14:foregroundMark x1="63125" y1="56719" x2="64219" y2="64375"/>
                        <a14:foregroundMark x1="64219" y1="64375" x2="59062" y2="68438"/>
                        <a14:foregroundMark x1="54844" y1="66406" x2="69688" y2="58906"/>
                        <a14:foregroundMark x1="68594" y1="91875" x2="72031" y2="90000"/>
                      </a14:backgroundRemoval>
                    </a14:imgEffect>
                  </a14:imgLayer>
                </a14:imgProps>
              </a:ext>
            </a:extLst>
          </a:blip>
          <a:stretch>
            <a:fillRect/>
          </a:stretch>
        </p:blipFill>
        <p:spPr>
          <a:xfrm>
            <a:off x="7581000" y="3018455"/>
            <a:ext cx="4118501" cy="4118501"/>
          </a:xfrm>
          <a:prstGeom prst="rect">
            <a:avLst/>
          </a:prstGeom>
        </p:spPr>
      </p:pic>
      <p:grpSp>
        <p:nvGrpSpPr>
          <p:cNvPr id="20" name="Group 19">
            <a:extLst>
              <a:ext uri="{FF2B5EF4-FFF2-40B4-BE49-F238E27FC236}">
                <a16:creationId xmlns:a16="http://schemas.microsoft.com/office/drawing/2014/main" id="{2730D606-E08C-5647-AF10-16821CC9F505}"/>
              </a:ext>
            </a:extLst>
          </p:cNvPr>
          <p:cNvGrpSpPr/>
          <p:nvPr/>
        </p:nvGrpSpPr>
        <p:grpSpPr>
          <a:xfrm>
            <a:off x="-123137" y="2017275"/>
            <a:ext cx="4754720" cy="1276709"/>
            <a:chOff x="1816706" y="-588895"/>
            <a:chExt cx="4754720" cy="1276709"/>
          </a:xfrm>
        </p:grpSpPr>
        <p:sp>
          <p:nvSpPr>
            <p:cNvPr id="21" name="Rectangle: Rounded Corners 4">
              <a:extLst>
                <a:ext uri="{FF2B5EF4-FFF2-40B4-BE49-F238E27FC236}">
                  <a16:creationId xmlns:a16="http://schemas.microsoft.com/office/drawing/2014/main" id="{C271B57C-2712-B44D-B226-3066C34927FF}"/>
                </a:ext>
              </a:extLst>
            </p:cNvPr>
            <p:cNvSpPr/>
            <p:nvPr/>
          </p:nvSpPr>
          <p:spPr>
            <a:xfrm>
              <a:off x="1929264" y="23017"/>
              <a:ext cx="3739771" cy="66479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sp>
          <p:nvSpPr>
            <p:cNvPr id="27" name="文本框 14">
              <a:extLst>
                <a:ext uri="{FF2B5EF4-FFF2-40B4-BE49-F238E27FC236}">
                  <a16:creationId xmlns:a16="http://schemas.microsoft.com/office/drawing/2014/main" id="{0E5B252E-70CD-E142-94E9-C6952DD56884}"/>
                </a:ext>
              </a:extLst>
            </p:cNvPr>
            <p:cNvSpPr txBox="1"/>
            <p:nvPr/>
          </p:nvSpPr>
          <p:spPr>
            <a:xfrm>
              <a:off x="1816706" y="-588895"/>
              <a:ext cx="4754720" cy="553966"/>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dirty="0">
                  <a:solidFill>
                    <a:srgbClr val="FFC000">
                      <a:lumMod val="50000"/>
                    </a:srgbClr>
                  </a:solidFill>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3</a:t>
              </a:r>
              <a:r>
                <a:rPr kumimoji="0" lang="vi-VN" altLang="zh-CN" sz="2800" b="1" i="0" u="none" strike="noStrike" kern="1200" cap="none" spc="0" normalizeH="0" baseline="0" noProof="0" dirty="0">
                  <a:ln>
                    <a:noFill/>
                  </a:ln>
                  <a:solidFill>
                    <a:srgbClr val="FFC000">
                      <a:lumMod val="50000"/>
                    </a:srgbClr>
                  </a:solidFill>
                  <a:effectLst>
                    <a:outerShdw blurRad="317500" dist="165100" dir="2700000" algn="tl" rotWithShape="0">
                      <a:prstClr val="black">
                        <a:alpha val="60000"/>
                      </a:prstClr>
                    </a:outerShdw>
                  </a:effectLst>
                  <a:uLnTx/>
                  <a:uFillTx/>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rPr>
                <a:t>. Đọc diễn cảm</a:t>
              </a:r>
              <a:endParaRPr kumimoji="0" lang="zh-CN" altLang="en-US" sz="2800" b="1" i="0" u="none" strike="noStrike" kern="1200" cap="none" spc="0" normalizeH="0" baseline="0" noProof="0" dirty="0">
                <a:ln>
                  <a:noFill/>
                </a:ln>
                <a:solidFill>
                  <a:srgbClr val="FFC000">
                    <a:lumMod val="50000"/>
                  </a:srgbClr>
                </a:solidFill>
                <a:effectLst>
                  <a:outerShdw blurRad="317500" dist="165100" dir="2700000" algn="tl" rotWithShape="0">
                    <a:prstClr val="black">
                      <a:alpha val="60000"/>
                    </a:prstClr>
                  </a:outerShdw>
                </a:effectLst>
                <a:uLnTx/>
                <a:uFillTx/>
                <a:latin typeface="SVN-Blenda Script" panose="02000804000000020003" pitchFamily="2" charset="0"/>
                <a:ea typeface="微软雅黑" panose="020B0503020204020204" pitchFamily="34" charset="-122"/>
                <a:cs typeface="Arial" panose="020B0604020202020204" pitchFamily="34" charset="0"/>
                <a:sym typeface="Arial" panose="020B0604020202020204" pitchFamily="34" charset="0"/>
              </a:endParaRPr>
            </a:p>
          </p:txBody>
        </p:sp>
      </p:grpSp>
      <p:sp>
        <p:nvSpPr>
          <p:cNvPr id="4" name="Rectangle 3">
            <a:extLst>
              <a:ext uri="{FF2B5EF4-FFF2-40B4-BE49-F238E27FC236}">
                <a16:creationId xmlns:a16="http://schemas.microsoft.com/office/drawing/2014/main" id="{D5AD4945-5B4A-8446-A53E-0F126E926A77}"/>
              </a:ext>
            </a:extLst>
          </p:cNvPr>
          <p:cNvSpPr/>
          <p:nvPr/>
        </p:nvSpPr>
        <p:spPr>
          <a:xfrm>
            <a:off x="888273" y="3003910"/>
            <a:ext cx="5342709"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err="1">
                <a:ln>
                  <a:noFill/>
                </a:ln>
                <a:solidFill>
                  <a:prstClr val="black"/>
                </a:solidFill>
                <a:effectLst/>
                <a:uLnTx/>
                <a:uFillTx/>
                <a:latin typeface="#9Slide03 FS Neusa Regular" panose="00000500000000000000" pitchFamily="2" charset="0"/>
                <a:ea typeface="微软雅黑"/>
                <a:cs typeface="Times New Roman" panose="02020603050405020304" pitchFamily="18" charset="0"/>
              </a:rPr>
              <a:t>Giọng</a:t>
            </a:r>
            <a:r>
              <a:rPr kumimoji="0" lang="en-US" sz="3200" b="0" i="1" u="none" strike="noStrike" kern="1200" cap="none" spc="0" normalizeH="0" baseline="0" noProof="0" dirty="0">
                <a:ln>
                  <a:noFill/>
                </a:ln>
                <a:solidFill>
                  <a:prstClr val="black"/>
                </a:solidFill>
                <a:effectLst/>
                <a:uLnTx/>
                <a:uFillTx/>
                <a:latin typeface="#9Slide03 FS Neusa Regular" panose="00000500000000000000" pitchFamily="2" charset="0"/>
                <a:ea typeface="微软雅黑"/>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9Slide03 FS Neusa Regular" panose="00000500000000000000" pitchFamily="2" charset="0"/>
                <a:ea typeface="微软雅黑"/>
                <a:cs typeface="Times New Roman" panose="02020603050405020304" pitchFamily="18" charset="0"/>
              </a:rPr>
              <a:t>hồi</a:t>
            </a:r>
            <a:r>
              <a:rPr kumimoji="0" lang="en-US" sz="3200" b="0" i="1" u="none" strike="noStrike" kern="1200" cap="none" spc="0" normalizeH="0" baseline="0" noProof="0" dirty="0">
                <a:ln>
                  <a:noFill/>
                </a:ln>
                <a:solidFill>
                  <a:prstClr val="black"/>
                </a:solidFill>
                <a:effectLst/>
                <a:uLnTx/>
                <a:uFillTx/>
                <a:latin typeface="#9Slide03 FS Neusa Regular" panose="00000500000000000000" pitchFamily="2" charset="0"/>
                <a:ea typeface="微软雅黑"/>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9Slide03 FS Neusa Regular" panose="00000500000000000000" pitchFamily="2" charset="0"/>
                <a:ea typeface="微软雅黑"/>
                <a:cs typeface="Times New Roman" panose="02020603050405020304" pitchFamily="18" charset="0"/>
              </a:rPr>
              <a:t>hương</a:t>
            </a:r>
            <a:r>
              <a:rPr kumimoji="0" lang="en-US" sz="3200" b="0" i="1" u="none" strike="noStrike" kern="1200" cap="none" spc="0" normalizeH="0" baseline="0" noProof="0" dirty="0">
                <a:ln>
                  <a:noFill/>
                </a:ln>
                <a:solidFill>
                  <a:prstClr val="black"/>
                </a:solidFill>
                <a:effectLst/>
                <a:uLnTx/>
                <a:uFillTx/>
                <a:latin typeface="#9Slide03 FS Neusa Regular" panose="00000500000000000000" pitchFamily="2" charset="0"/>
                <a:ea typeface="微软雅黑"/>
                <a:cs typeface="Times New Roman" panose="02020603050405020304" pitchFamily="18" charset="0"/>
              </a:rPr>
              <a:t>, da </a:t>
            </a:r>
            <a:r>
              <a:rPr kumimoji="0" lang="en-US" sz="3200" b="0" i="1" u="none" strike="noStrike" kern="1200" cap="none" spc="0" normalizeH="0" baseline="0" noProof="0" dirty="0" err="1">
                <a:ln>
                  <a:noFill/>
                </a:ln>
                <a:solidFill>
                  <a:prstClr val="black"/>
                </a:solidFill>
                <a:effectLst/>
                <a:uLnTx/>
                <a:uFillTx/>
                <a:latin typeface="#9Slide03 FS Neusa Regular" panose="00000500000000000000" pitchFamily="2" charset="0"/>
                <a:ea typeface="微软雅黑"/>
                <a:cs typeface="Times New Roman" panose="02020603050405020304" pitchFamily="18" charset="0"/>
              </a:rPr>
              <a:t>diết</a:t>
            </a:r>
            <a:r>
              <a:rPr kumimoji="0" lang="en-US" sz="3200" b="0" i="1" u="none" strike="noStrike" kern="1200" cap="none" spc="0" normalizeH="0" baseline="0" noProof="0" dirty="0">
                <a:ln>
                  <a:noFill/>
                </a:ln>
                <a:solidFill>
                  <a:prstClr val="black"/>
                </a:solidFill>
                <a:effectLst/>
                <a:uLnTx/>
                <a:uFillTx/>
                <a:latin typeface="#9Slide03 FS Neusa Regular" panose="00000500000000000000" pitchFamily="2" charset="0"/>
                <a:ea typeface="微软雅黑"/>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9Slide03 FS Neusa Regular" panose="00000500000000000000" pitchFamily="2" charset="0"/>
                <a:ea typeface="微软雅黑"/>
                <a:cs typeface="Times New Roman" panose="02020603050405020304" pitchFamily="18" charset="0"/>
              </a:rPr>
              <a:t>chân</a:t>
            </a:r>
            <a:r>
              <a:rPr kumimoji="0" lang="en-US" sz="3200" b="0" i="1" u="none" strike="noStrike" kern="1200" cap="none" spc="0" normalizeH="0" baseline="0" noProof="0" dirty="0">
                <a:ln>
                  <a:noFill/>
                </a:ln>
                <a:solidFill>
                  <a:prstClr val="black"/>
                </a:solidFill>
                <a:effectLst/>
                <a:uLnTx/>
                <a:uFillTx/>
                <a:latin typeface="#9Slide03 FS Neusa Regular" panose="00000500000000000000" pitchFamily="2" charset="0"/>
                <a:ea typeface="微软雅黑"/>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9Slide03 FS Neusa Regular" panose="00000500000000000000" pitchFamily="2" charset="0"/>
                <a:ea typeface="微软雅黑"/>
                <a:cs typeface="Times New Roman" panose="02020603050405020304" pitchFamily="18" charset="0"/>
              </a:rPr>
              <a:t>thành</a:t>
            </a:r>
            <a:r>
              <a:rPr kumimoji="0" lang="en-US" sz="3200" b="0" i="1" u="none" strike="noStrike" kern="1200" cap="none" spc="0" normalizeH="0" baseline="0" noProof="0" dirty="0">
                <a:ln>
                  <a:noFill/>
                </a:ln>
                <a:solidFill>
                  <a:prstClr val="black"/>
                </a:solidFill>
                <a:effectLst/>
                <a:uLnTx/>
                <a:uFillTx/>
                <a:latin typeface="#9Slide03 FS Neusa Regular" panose="00000500000000000000" pitchFamily="2" charset="0"/>
                <a:ea typeface="微软雅黑"/>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9Slide03 FS Neusa Regular" panose="00000500000000000000" pitchFamily="2" charset="0"/>
                <a:ea typeface="微软雅黑"/>
                <a:cs typeface="Times New Roman" panose="02020603050405020304" pitchFamily="18" charset="0"/>
              </a:rPr>
              <a:t>sâu</a:t>
            </a:r>
            <a:r>
              <a:rPr kumimoji="0" lang="en-US" sz="3200" b="0" i="1" u="none" strike="noStrike" kern="1200" cap="none" spc="0" normalizeH="0" baseline="0" noProof="0" dirty="0">
                <a:ln>
                  <a:noFill/>
                </a:ln>
                <a:solidFill>
                  <a:prstClr val="black"/>
                </a:solidFill>
                <a:effectLst/>
                <a:uLnTx/>
                <a:uFillTx/>
                <a:latin typeface="#9Slide03 FS Neusa Regular" panose="00000500000000000000" pitchFamily="2" charset="0"/>
                <a:ea typeface="微软雅黑"/>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9Slide03 FS Neusa Regular" panose="00000500000000000000" pitchFamily="2" charset="0"/>
                <a:ea typeface="微软雅黑"/>
                <a:cs typeface="Times New Roman" panose="02020603050405020304" pitchFamily="18" charset="0"/>
              </a:rPr>
              <a:t>lắng</a:t>
            </a:r>
            <a:r>
              <a:rPr kumimoji="0" lang="en-US" sz="3200" b="0" i="1" u="none" strike="noStrike" kern="1200" cap="none" spc="0" normalizeH="0" baseline="0" noProof="0" dirty="0">
                <a:ln>
                  <a:noFill/>
                </a:ln>
                <a:solidFill>
                  <a:prstClr val="black"/>
                </a:solidFill>
                <a:effectLst/>
                <a:uLnTx/>
                <a:uFillTx/>
                <a:latin typeface="#9Slide03 FS Neusa Regular" panose="00000500000000000000" pitchFamily="2" charset="0"/>
                <a:ea typeface="微软雅黑"/>
                <a:cs typeface="Times New Roman" panose="02020603050405020304" pitchFamily="18" charset="0"/>
              </a:rPr>
              <a:t>.</a:t>
            </a:r>
          </a:p>
        </p:txBody>
      </p:sp>
    </p:spTree>
    <p:extLst>
      <p:ext uri="{BB962C8B-B14F-4D97-AF65-F5344CB8AC3E}">
        <p14:creationId xmlns:p14="http://schemas.microsoft.com/office/powerpoint/2010/main" val="31206125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1" presetClass="entr" presetSubtype="0" fill="hold" grpId="0" nodeType="clickEffect">
                                  <p:stCondLst>
                                    <p:cond delay="0"/>
                                  </p:stCondLst>
                                  <p:iterate type="lt">
                                    <p:tmPct val="10000"/>
                                  </p:iterate>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4"/>
                                        </p:tgtEl>
                                        <p:attrNameLst>
                                          <p:attrName>ppt_y</p:attrName>
                                        </p:attrNameLst>
                                      </p:cBhvr>
                                      <p:tavLst>
                                        <p:tav tm="0">
                                          <p:val>
                                            <p:strVal val="#ppt_y"/>
                                          </p:val>
                                        </p:tav>
                                        <p:tav tm="100000">
                                          <p:val>
                                            <p:strVal val="#ppt_y"/>
                                          </p:val>
                                        </p:tav>
                                      </p:tavLst>
                                    </p:anim>
                                    <p:anim calcmode="lin" valueType="num">
                                      <p:cBhvr>
                                        <p:cTn id="15"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B565DE-D96A-D741-BD16-CC2BB439C731}"/>
              </a:ext>
            </a:extLst>
          </p:cNvPr>
          <p:cNvPicPr>
            <a:picLocks noChangeAspect="1"/>
          </p:cNvPicPr>
          <p:nvPr/>
        </p:nvPicPr>
        <p:blipFill rotWithShape="1">
          <a:blip r:embed="rId3">
            <a:extLst>
              <a:ext uri="{28A0092B-C50C-407E-A947-70E740481C1C}">
                <a14:useLocalDpi xmlns:a14="http://schemas.microsoft.com/office/drawing/2010/main" val="0"/>
              </a:ext>
            </a:extLst>
          </a:blip>
          <a:srcRect t="2542" b="16424"/>
          <a:stretch/>
        </p:blipFill>
        <p:spPr>
          <a:xfrm>
            <a:off x="0" y="2277144"/>
            <a:ext cx="12192000" cy="4591957"/>
          </a:xfrm>
          <a:prstGeom prst="rect">
            <a:avLst/>
          </a:prstGeom>
        </p:spPr>
      </p:pic>
      <p:sp>
        <p:nvSpPr>
          <p:cNvPr id="6" name="矩形 5">
            <a:extLst>
              <a:ext uri="{FF2B5EF4-FFF2-40B4-BE49-F238E27FC236}">
                <a16:creationId xmlns:a16="http://schemas.microsoft.com/office/drawing/2014/main" id="{D9B6CB23-EC61-4DFF-8FAB-D8894CD58396}"/>
              </a:ext>
            </a:extLst>
          </p:cNvPr>
          <p:cNvSpPr/>
          <p:nvPr/>
        </p:nvSpPr>
        <p:spPr>
          <a:xfrm>
            <a:off x="9862923" y="2228157"/>
            <a:ext cx="1696452" cy="21656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ea"/>
              <a:sym typeface="+mn-lt"/>
            </a:endParaRPr>
          </a:p>
        </p:txBody>
      </p:sp>
      <p:sp>
        <p:nvSpPr>
          <p:cNvPr id="5" name="矩形 4">
            <a:extLst>
              <a:ext uri="{FF2B5EF4-FFF2-40B4-BE49-F238E27FC236}">
                <a16:creationId xmlns:a16="http://schemas.microsoft.com/office/drawing/2014/main" id="{3B5238D2-8B8D-F64D-BF28-B322CE4AF479}"/>
              </a:ext>
            </a:extLst>
          </p:cNvPr>
          <p:cNvSpPr/>
          <p:nvPr/>
        </p:nvSpPr>
        <p:spPr>
          <a:xfrm>
            <a:off x="1088470" y="0"/>
            <a:ext cx="4873636" cy="707886"/>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C000">
                    <a:lumMod val="50000"/>
                  </a:srgbClr>
                </a:solidFill>
                <a:effectLst/>
                <a:uLnTx/>
                <a:uFillTx/>
                <a:latin typeface="SVN-Bear" panose="02040603050506020204" pitchFamily="18" charset="0"/>
                <a:ea typeface="Kaufmann" panose="020B0500000000000000" pitchFamily="34" charset="0"/>
                <a:cs typeface="Kaufmann" panose="020B0500000000000000" pitchFamily="34" charset="0"/>
                <a:sym typeface="+mn-lt"/>
              </a:rPr>
              <a:t>III. Suy ngẫm và phản hồi</a:t>
            </a:r>
          </a:p>
        </p:txBody>
      </p:sp>
      <p:pic>
        <p:nvPicPr>
          <p:cNvPr id="9" name="Picture 8">
            <a:extLst>
              <a:ext uri="{FF2B5EF4-FFF2-40B4-BE49-F238E27FC236}">
                <a16:creationId xmlns:a16="http://schemas.microsoft.com/office/drawing/2014/main" id="{3E94A1C8-6627-AF4E-9EE8-0D78D42CFEB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563" b="94219" l="10000" r="90000">
                        <a14:foregroundMark x1="69531" y1="6563" x2="71094" y2="10156"/>
                        <a14:foregroundMark x1="38594" y1="90625" x2="46563" y2="91875"/>
                        <a14:foregroundMark x1="46563" y1="91875" x2="52812" y2="88906"/>
                        <a14:foregroundMark x1="15781" y1="93125" x2="20000" y2="91563"/>
                        <a14:foregroundMark x1="37969" y1="94219" x2="45000" y2="94219"/>
                        <a14:foregroundMark x1="45000" y1="94219" x2="45313" y2="93594"/>
                      </a14:backgroundRemoval>
                    </a14:imgEffect>
                  </a14:imgLayer>
                </a14:imgProps>
              </a:ext>
            </a:extLst>
          </a:blip>
          <a:stretch>
            <a:fillRect/>
          </a:stretch>
        </p:blipFill>
        <p:spPr>
          <a:xfrm flipH="1">
            <a:off x="-196108" y="-92162"/>
            <a:ext cx="1597893" cy="1427476"/>
          </a:xfrm>
          <a:prstGeom prst="rect">
            <a:avLst/>
          </a:prstGeom>
        </p:spPr>
      </p:pic>
      <p:pic>
        <p:nvPicPr>
          <p:cNvPr id="10" name="图片 3">
            <a:extLst>
              <a:ext uri="{FF2B5EF4-FFF2-40B4-BE49-F238E27FC236}">
                <a16:creationId xmlns:a16="http://schemas.microsoft.com/office/drawing/2014/main" id="{7C30E9B5-C93F-E64F-A311-2F43AA52842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96278" y="1854171"/>
            <a:ext cx="3527902" cy="3527902"/>
          </a:xfrm>
          <a:prstGeom prst="rect">
            <a:avLst/>
          </a:prstGeom>
        </p:spPr>
      </p:pic>
      <p:sp>
        <p:nvSpPr>
          <p:cNvPr id="11" name="文本框 3">
            <a:extLst>
              <a:ext uri="{FF2B5EF4-FFF2-40B4-BE49-F238E27FC236}">
                <a16:creationId xmlns:a16="http://schemas.microsoft.com/office/drawing/2014/main" id="{2DF36CD2-4944-7B45-9D73-D13D80C9C9F7}"/>
              </a:ext>
            </a:extLst>
          </p:cNvPr>
          <p:cNvSpPr txBox="1"/>
          <p:nvPr/>
        </p:nvSpPr>
        <p:spPr>
          <a:xfrm>
            <a:off x="1638393" y="3307974"/>
            <a:ext cx="2643672"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800" b="1" i="0" u="none" strike="noStrike" kern="1200" cap="none" spc="0" normalizeH="0" baseline="0" noProof="0" dirty="0">
                <a:ln>
                  <a:noFill/>
                </a:ln>
                <a:solidFill>
                  <a:srgbClr val="C06A0E"/>
                </a:solidFill>
                <a:effectLst/>
                <a:uLnTx/>
                <a:uFillTx/>
                <a:latin typeface="SVN-Rosalinda" pitchFamily="2" charset="77"/>
                <a:ea typeface="微软雅黑"/>
                <a:cs typeface="+mn-cs"/>
              </a:rPr>
              <a:t>Nhớ đồng</a:t>
            </a:r>
          </a:p>
        </p:txBody>
      </p:sp>
      <p:sp>
        <p:nvSpPr>
          <p:cNvPr id="15" name="文本框 8">
            <a:extLst>
              <a:ext uri="{FF2B5EF4-FFF2-40B4-BE49-F238E27FC236}">
                <a16:creationId xmlns:a16="http://schemas.microsoft.com/office/drawing/2014/main" id="{F7CD656C-2782-CA41-8D7B-E397C46031C3}"/>
              </a:ext>
            </a:extLst>
          </p:cNvPr>
          <p:cNvSpPr txBox="1"/>
          <p:nvPr/>
        </p:nvSpPr>
        <p:spPr>
          <a:xfrm>
            <a:off x="2196723" y="2592812"/>
            <a:ext cx="1537600"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400" b="1" i="0" u="none" strike="noStrike" kern="1200" cap="none" spc="0" normalizeH="0" baseline="0" noProof="0" dirty="0">
                <a:ln>
                  <a:noFill/>
                </a:ln>
                <a:solidFill>
                  <a:srgbClr val="ED7D31">
                    <a:lumMod val="75000"/>
                  </a:srgbClr>
                </a:solidFill>
                <a:effectLst/>
                <a:uLnTx/>
                <a:uFillTx/>
                <a:latin typeface="HLT Gioviale" panose="02000505000000020003" pitchFamily="2" charset="77"/>
                <a:ea typeface="Aachen" panose="02020500000000000000" pitchFamily="18" charset="77"/>
                <a:cs typeface="Aachen" panose="02020500000000000000" pitchFamily="18" charset="77"/>
              </a:rPr>
              <a:t>Tố Hữu</a:t>
            </a:r>
            <a:endParaRPr kumimoji="0" lang="zh-CN" altLang="en-US" sz="4400" b="1" i="0" u="none" strike="noStrike" kern="1200" cap="none" spc="0" normalizeH="0" baseline="0" noProof="0" dirty="0">
              <a:ln>
                <a:noFill/>
              </a:ln>
              <a:solidFill>
                <a:srgbClr val="ED7D31">
                  <a:lumMod val="75000"/>
                </a:srgbClr>
              </a:solidFill>
              <a:effectLst/>
              <a:uLnTx/>
              <a:uFillTx/>
              <a:latin typeface="HLT Gioviale" panose="02000505000000020003" pitchFamily="2" charset="77"/>
              <a:ea typeface="Aachen" panose="02020500000000000000" pitchFamily="18" charset="77"/>
              <a:cs typeface="Aachen" panose="02020500000000000000" pitchFamily="18" charset="77"/>
            </a:endParaRPr>
          </a:p>
        </p:txBody>
      </p:sp>
      <p:sp>
        <p:nvSpPr>
          <p:cNvPr id="12" name="îsḷîḑê">
            <a:extLst>
              <a:ext uri="{FF2B5EF4-FFF2-40B4-BE49-F238E27FC236}">
                <a16:creationId xmlns:a16="http://schemas.microsoft.com/office/drawing/2014/main" id="{44751CA6-42F2-2241-B119-B5233792EC5B}"/>
              </a:ext>
            </a:extLst>
          </p:cNvPr>
          <p:cNvSpPr/>
          <p:nvPr/>
        </p:nvSpPr>
        <p:spPr>
          <a:xfrm>
            <a:off x="6205653" y="1900348"/>
            <a:ext cx="670004" cy="670004"/>
          </a:xfrm>
          <a:prstGeom prst="roundRect">
            <a:avLst/>
          </a:prstGeom>
          <a:ln/>
        </p:spPr>
        <p:style>
          <a:lnRef idx="0">
            <a:schemeClr val="accent4"/>
          </a:lnRef>
          <a:fillRef idx="3">
            <a:schemeClr val="accent4"/>
          </a:fillRef>
          <a:effectRef idx="3">
            <a:schemeClr val="accent4"/>
          </a:effectRef>
          <a:fontRef idx="minor">
            <a:schemeClr val="lt1"/>
          </a:fontRef>
        </p:style>
        <p:txBody>
          <a:bodyPr wrap="square" lIns="91440" tIns="45720" rIns="91440" bIns="45720" anchor="ct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SVN-Bear" panose="02040603050506020204" pitchFamily="18" charset="0"/>
                <a:ea typeface="微软雅黑"/>
                <a:cs typeface="+mn-ea"/>
                <a:sym typeface="+mn-lt"/>
              </a:rPr>
              <a:t>1</a:t>
            </a:r>
          </a:p>
        </p:txBody>
      </p:sp>
      <p:sp>
        <p:nvSpPr>
          <p:cNvPr id="14" name="îsḷîḑê">
            <a:extLst>
              <a:ext uri="{FF2B5EF4-FFF2-40B4-BE49-F238E27FC236}">
                <a16:creationId xmlns:a16="http://schemas.microsoft.com/office/drawing/2014/main" id="{9837362A-33E5-B049-BF0E-27DE09B89DE0}"/>
              </a:ext>
            </a:extLst>
          </p:cNvPr>
          <p:cNvSpPr/>
          <p:nvPr/>
        </p:nvSpPr>
        <p:spPr>
          <a:xfrm>
            <a:off x="6201717" y="2779256"/>
            <a:ext cx="670004" cy="670004"/>
          </a:xfrm>
          <a:prstGeom prst="roundRect">
            <a:avLst/>
          </a:prstGeom>
          <a:ln/>
        </p:spPr>
        <p:style>
          <a:lnRef idx="0">
            <a:schemeClr val="accent4"/>
          </a:lnRef>
          <a:fillRef idx="3">
            <a:schemeClr val="accent4"/>
          </a:fillRef>
          <a:effectRef idx="3">
            <a:schemeClr val="accent4"/>
          </a:effectRef>
          <a:fontRef idx="minor">
            <a:schemeClr val="lt1"/>
          </a:fontRef>
        </p:style>
        <p:txBody>
          <a:bodyPr wrap="square" lIns="91440" tIns="45720" rIns="91440" bIns="45720" anchor="ct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SVN-Bear" panose="02040603050506020204" pitchFamily="18" charset="0"/>
                <a:ea typeface="微软雅黑"/>
                <a:cs typeface="+mn-ea"/>
                <a:sym typeface="+mn-lt"/>
              </a:rPr>
              <a:t>2</a:t>
            </a:r>
          </a:p>
        </p:txBody>
      </p:sp>
      <p:sp>
        <p:nvSpPr>
          <p:cNvPr id="18" name="îsḷîḑê">
            <a:extLst>
              <a:ext uri="{FF2B5EF4-FFF2-40B4-BE49-F238E27FC236}">
                <a16:creationId xmlns:a16="http://schemas.microsoft.com/office/drawing/2014/main" id="{BF1AB8BD-ED04-FB4B-971E-CD473AD988A0}"/>
              </a:ext>
            </a:extLst>
          </p:cNvPr>
          <p:cNvSpPr/>
          <p:nvPr/>
        </p:nvSpPr>
        <p:spPr>
          <a:xfrm>
            <a:off x="7023285" y="1930909"/>
            <a:ext cx="4440448" cy="670004"/>
          </a:xfrm>
          <a:prstGeom prst="roundRect">
            <a:avLst/>
          </a:prstGeom>
          <a:ln/>
        </p:spPr>
        <p:style>
          <a:lnRef idx="0">
            <a:schemeClr val="accent4"/>
          </a:lnRef>
          <a:fillRef idx="3">
            <a:schemeClr val="accent4"/>
          </a:fillRef>
          <a:effectRef idx="3">
            <a:schemeClr val="accent4"/>
          </a:effectRef>
          <a:fontRef idx="minor">
            <a:schemeClr val="lt1"/>
          </a:fontRef>
        </p:style>
        <p:txBody>
          <a:bodyPr wrap="square" lIns="91440" tIns="45720" rIns="91440" bIns="4572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SVN-Bear" panose="02040603050506020204" pitchFamily="18" charset="0"/>
                <a:ea typeface="微软雅黑"/>
                <a:cs typeface="+mn-ea"/>
                <a:sym typeface="+mn-lt"/>
              </a:rPr>
              <a:t>Hình</a:t>
            </a:r>
            <a:r>
              <a:rPr kumimoji="0" lang="en-US" sz="3200" b="1" i="0" u="none" strike="noStrike" kern="1200" cap="none" spc="0" normalizeH="0" baseline="0" noProof="0" dirty="0">
                <a:ln>
                  <a:noFill/>
                </a:ln>
                <a:solidFill>
                  <a:prstClr val="black"/>
                </a:solidFill>
                <a:effectLst/>
                <a:uLnTx/>
                <a:uFillTx/>
                <a:latin typeface="SVN-Bear" panose="02040603050506020204" pitchFamily="18" charset="0"/>
                <a:ea typeface="微软雅黑"/>
                <a:cs typeface="+mn-ea"/>
                <a:sym typeface="+mn-lt"/>
              </a:rPr>
              <a:t> </a:t>
            </a:r>
            <a:r>
              <a:rPr kumimoji="0" lang="en-US" sz="3200" b="1" i="0" u="none" strike="noStrike" kern="1200" cap="none" spc="0" normalizeH="0" baseline="0" noProof="0" dirty="0" err="1">
                <a:ln>
                  <a:noFill/>
                </a:ln>
                <a:solidFill>
                  <a:prstClr val="black"/>
                </a:solidFill>
                <a:effectLst/>
                <a:uLnTx/>
                <a:uFillTx/>
                <a:latin typeface="SVN-Bear" panose="02040603050506020204" pitchFamily="18" charset="0"/>
                <a:ea typeface="微软雅黑"/>
                <a:cs typeface="+mn-ea"/>
                <a:sym typeface="+mn-lt"/>
              </a:rPr>
              <a:t>ảnh</a:t>
            </a:r>
            <a:r>
              <a:rPr kumimoji="0" lang="en-US" sz="3200" b="1" i="0" u="none" strike="noStrike" kern="1200" cap="none" spc="0" normalizeH="0" baseline="0" noProof="0" dirty="0">
                <a:ln>
                  <a:noFill/>
                </a:ln>
                <a:solidFill>
                  <a:prstClr val="black"/>
                </a:solidFill>
                <a:effectLst/>
                <a:uLnTx/>
                <a:uFillTx/>
                <a:latin typeface="SVN-Bear" panose="02040603050506020204" pitchFamily="18" charset="0"/>
                <a:ea typeface="微软雅黑"/>
                <a:cs typeface="+mn-ea"/>
                <a:sym typeface="+mn-lt"/>
              </a:rPr>
              <a:t> </a:t>
            </a:r>
            <a:r>
              <a:rPr kumimoji="0" lang="en-US" sz="3200" b="1" i="0" u="none" strike="noStrike" kern="1200" cap="none" spc="0" normalizeH="0" baseline="0" noProof="0" dirty="0" err="1">
                <a:ln>
                  <a:noFill/>
                </a:ln>
                <a:solidFill>
                  <a:prstClr val="black"/>
                </a:solidFill>
                <a:effectLst/>
                <a:uLnTx/>
                <a:uFillTx/>
                <a:latin typeface="SVN-Bear" panose="02040603050506020204" pitchFamily="18" charset="0"/>
                <a:ea typeface="微软雅黑"/>
                <a:cs typeface="+mn-ea"/>
                <a:sym typeface="+mn-lt"/>
              </a:rPr>
              <a:t>quê</a:t>
            </a:r>
            <a:r>
              <a:rPr kumimoji="0" lang="en-US" sz="3200" b="1" i="0" u="none" strike="noStrike" kern="1200" cap="none" spc="0" normalizeH="0" baseline="0" noProof="0" dirty="0">
                <a:ln>
                  <a:noFill/>
                </a:ln>
                <a:solidFill>
                  <a:prstClr val="black"/>
                </a:solidFill>
                <a:effectLst/>
                <a:uLnTx/>
                <a:uFillTx/>
                <a:latin typeface="SVN-Bear" panose="02040603050506020204" pitchFamily="18" charset="0"/>
                <a:ea typeface="微软雅黑"/>
                <a:cs typeface="+mn-ea"/>
                <a:sym typeface="+mn-lt"/>
              </a:rPr>
              <a:t> </a:t>
            </a:r>
            <a:r>
              <a:rPr kumimoji="0" lang="en-US" sz="3200" b="1" i="0" u="none" strike="noStrike" kern="1200" cap="none" spc="0" normalizeH="0" baseline="0" noProof="0" dirty="0" err="1">
                <a:ln>
                  <a:noFill/>
                </a:ln>
                <a:solidFill>
                  <a:prstClr val="black"/>
                </a:solidFill>
                <a:effectLst/>
                <a:uLnTx/>
                <a:uFillTx/>
                <a:latin typeface="SVN-Bear" panose="02040603050506020204" pitchFamily="18" charset="0"/>
                <a:ea typeface="微软雅黑"/>
                <a:cs typeface="+mn-ea"/>
                <a:sym typeface="+mn-lt"/>
              </a:rPr>
              <a:t>hương</a:t>
            </a:r>
            <a:endParaRPr kumimoji="0" lang="en-US" sz="3200" b="1" i="0" u="none" strike="noStrike" kern="1200" cap="none" spc="0" normalizeH="0" baseline="0" noProof="0" dirty="0">
              <a:ln>
                <a:noFill/>
              </a:ln>
              <a:solidFill>
                <a:prstClr val="black"/>
              </a:solidFill>
              <a:effectLst/>
              <a:uLnTx/>
              <a:uFillTx/>
              <a:latin typeface="SVN-Bear" panose="02040603050506020204" pitchFamily="18" charset="0"/>
              <a:ea typeface="微软雅黑"/>
              <a:cs typeface="+mn-ea"/>
              <a:sym typeface="+mn-lt"/>
            </a:endParaRPr>
          </a:p>
        </p:txBody>
      </p:sp>
      <p:sp>
        <p:nvSpPr>
          <p:cNvPr id="20" name="îsḷîḑê">
            <a:extLst>
              <a:ext uri="{FF2B5EF4-FFF2-40B4-BE49-F238E27FC236}">
                <a16:creationId xmlns:a16="http://schemas.microsoft.com/office/drawing/2014/main" id="{5E1654CB-7C31-C94C-A55A-14A2CFFA1F0F}"/>
              </a:ext>
            </a:extLst>
          </p:cNvPr>
          <p:cNvSpPr/>
          <p:nvPr/>
        </p:nvSpPr>
        <p:spPr>
          <a:xfrm>
            <a:off x="7036348" y="2783605"/>
            <a:ext cx="4440448" cy="670004"/>
          </a:xfrm>
          <a:prstGeom prst="roundRect">
            <a:avLst/>
          </a:prstGeom>
          <a:ln/>
        </p:spPr>
        <p:style>
          <a:lnRef idx="0">
            <a:schemeClr val="accent4"/>
          </a:lnRef>
          <a:fillRef idx="3">
            <a:schemeClr val="accent4"/>
          </a:fillRef>
          <a:effectRef idx="3">
            <a:schemeClr val="accent4"/>
          </a:effectRef>
          <a:fontRef idx="minor">
            <a:schemeClr val="lt1"/>
          </a:fontRef>
        </p:style>
        <p:txBody>
          <a:bodyPr wrap="square" lIns="91440" tIns="45720" rIns="91440" bIns="4572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SVN-Bear" panose="02040603050506020204" pitchFamily="18" charset="0"/>
                <a:ea typeface="微软雅黑"/>
                <a:cs typeface="+mn-ea"/>
                <a:sym typeface="+mn-lt"/>
              </a:rPr>
              <a:t>Chủ</a:t>
            </a:r>
            <a:r>
              <a:rPr kumimoji="0" lang="en-US" sz="3200" b="1" i="0" u="none" strike="noStrike" kern="1200" cap="none" spc="0" normalizeH="0" baseline="0" noProof="0" dirty="0">
                <a:ln>
                  <a:noFill/>
                </a:ln>
                <a:solidFill>
                  <a:prstClr val="black"/>
                </a:solidFill>
                <a:effectLst/>
                <a:uLnTx/>
                <a:uFillTx/>
                <a:latin typeface="SVN-Bear" panose="02040603050506020204" pitchFamily="18" charset="0"/>
                <a:ea typeface="微软雅黑"/>
                <a:cs typeface="+mn-ea"/>
                <a:sym typeface="+mn-lt"/>
              </a:rPr>
              <a:t> </a:t>
            </a:r>
            <a:r>
              <a:rPr kumimoji="0" lang="en-US" sz="3200" b="1" i="0" u="none" strike="noStrike" kern="1200" cap="none" spc="0" normalizeH="0" baseline="0" noProof="0" dirty="0" err="1">
                <a:ln>
                  <a:noFill/>
                </a:ln>
                <a:solidFill>
                  <a:prstClr val="black"/>
                </a:solidFill>
                <a:effectLst/>
                <a:uLnTx/>
                <a:uFillTx/>
                <a:latin typeface="SVN-Bear" panose="02040603050506020204" pitchFamily="18" charset="0"/>
                <a:ea typeface="微软雅黑"/>
                <a:cs typeface="+mn-ea"/>
                <a:sym typeface="+mn-lt"/>
              </a:rPr>
              <a:t>đề</a:t>
            </a:r>
            <a:r>
              <a:rPr kumimoji="0" lang="en-US" sz="3200" b="1" i="0" u="none" strike="noStrike" kern="1200" cap="none" spc="0" normalizeH="0" baseline="0" noProof="0" dirty="0">
                <a:ln>
                  <a:noFill/>
                </a:ln>
                <a:solidFill>
                  <a:prstClr val="black"/>
                </a:solidFill>
                <a:effectLst/>
                <a:uLnTx/>
                <a:uFillTx/>
                <a:latin typeface="SVN-Bear" panose="02040603050506020204" pitchFamily="18" charset="0"/>
                <a:ea typeface="微软雅黑"/>
                <a:cs typeface="+mn-ea"/>
                <a:sym typeface="+mn-lt"/>
              </a:rPr>
              <a:t> </a:t>
            </a:r>
            <a:r>
              <a:rPr kumimoji="0" lang="en-US" sz="3200" b="1" i="0" u="none" strike="noStrike" kern="1200" cap="none" spc="0" normalizeH="0" baseline="0" noProof="0" dirty="0" err="1">
                <a:ln>
                  <a:noFill/>
                </a:ln>
                <a:solidFill>
                  <a:prstClr val="black"/>
                </a:solidFill>
                <a:effectLst/>
                <a:uLnTx/>
                <a:uFillTx/>
                <a:latin typeface="SVN-Bear" panose="02040603050506020204" pitchFamily="18" charset="0"/>
                <a:ea typeface="微软雅黑"/>
                <a:cs typeface="+mn-ea"/>
                <a:sym typeface="+mn-lt"/>
              </a:rPr>
              <a:t>và</a:t>
            </a:r>
            <a:r>
              <a:rPr kumimoji="0" lang="en-US" sz="3200" b="1" i="0" u="none" strike="noStrike" kern="1200" cap="none" spc="0" normalizeH="0" baseline="0" noProof="0" dirty="0">
                <a:ln>
                  <a:noFill/>
                </a:ln>
                <a:solidFill>
                  <a:prstClr val="black"/>
                </a:solidFill>
                <a:effectLst/>
                <a:uLnTx/>
                <a:uFillTx/>
                <a:latin typeface="SVN-Bear" panose="02040603050506020204" pitchFamily="18" charset="0"/>
                <a:ea typeface="微软雅黑"/>
                <a:cs typeface="+mn-ea"/>
                <a:sym typeface="+mn-lt"/>
              </a:rPr>
              <a:t> </a:t>
            </a:r>
            <a:r>
              <a:rPr kumimoji="0" lang="en-US" sz="3200" b="1" i="0" u="none" strike="noStrike" kern="1200" cap="none" spc="0" normalizeH="0" baseline="0" noProof="0" dirty="0" err="1">
                <a:ln>
                  <a:noFill/>
                </a:ln>
                <a:solidFill>
                  <a:prstClr val="black"/>
                </a:solidFill>
                <a:effectLst/>
                <a:uLnTx/>
                <a:uFillTx/>
                <a:latin typeface="SVN-Bear" panose="02040603050506020204" pitchFamily="18" charset="0"/>
                <a:ea typeface="微软雅黑"/>
                <a:cs typeface="+mn-ea"/>
                <a:sym typeface="+mn-lt"/>
              </a:rPr>
              <a:t>cảm</a:t>
            </a:r>
            <a:r>
              <a:rPr kumimoji="0" lang="en-US" sz="3200" b="1" i="0" u="none" strike="noStrike" kern="1200" cap="none" spc="0" normalizeH="0" baseline="0" noProof="0" dirty="0">
                <a:ln>
                  <a:noFill/>
                </a:ln>
                <a:solidFill>
                  <a:prstClr val="black"/>
                </a:solidFill>
                <a:effectLst/>
                <a:uLnTx/>
                <a:uFillTx/>
                <a:latin typeface="SVN-Bear" panose="02040603050506020204" pitchFamily="18" charset="0"/>
                <a:ea typeface="微软雅黑"/>
                <a:cs typeface="+mn-ea"/>
                <a:sym typeface="+mn-lt"/>
              </a:rPr>
              <a:t> </a:t>
            </a:r>
            <a:r>
              <a:rPr kumimoji="0" lang="en-US" sz="3200" b="1" i="0" u="none" strike="noStrike" kern="1200" cap="none" spc="0" normalizeH="0" baseline="0" noProof="0" dirty="0" err="1">
                <a:ln>
                  <a:noFill/>
                </a:ln>
                <a:solidFill>
                  <a:prstClr val="black"/>
                </a:solidFill>
                <a:effectLst/>
                <a:uLnTx/>
                <a:uFillTx/>
                <a:latin typeface="SVN-Bear" panose="02040603050506020204" pitchFamily="18" charset="0"/>
                <a:ea typeface="微软雅黑"/>
                <a:cs typeface="+mn-ea"/>
                <a:sym typeface="+mn-lt"/>
              </a:rPr>
              <a:t>hứng</a:t>
            </a:r>
            <a:r>
              <a:rPr kumimoji="0" lang="en-US" sz="3200" b="1" i="0" u="none" strike="noStrike" kern="1200" cap="none" spc="0" normalizeH="0" baseline="0" noProof="0" dirty="0">
                <a:ln>
                  <a:noFill/>
                </a:ln>
                <a:solidFill>
                  <a:prstClr val="black"/>
                </a:solidFill>
                <a:effectLst/>
                <a:uLnTx/>
                <a:uFillTx/>
                <a:latin typeface="SVN-Bear" panose="02040603050506020204" pitchFamily="18" charset="0"/>
                <a:ea typeface="微软雅黑"/>
                <a:cs typeface="+mn-ea"/>
                <a:sym typeface="+mn-lt"/>
              </a:rPr>
              <a:t> </a:t>
            </a:r>
            <a:r>
              <a:rPr kumimoji="0" lang="en-US" sz="3200" b="1" i="0" u="none" strike="noStrike" kern="1200" cap="none" spc="0" normalizeH="0" baseline="0" noProof="0" dirty="0" err="1">
                <a:ln>
                  <a:noFill/>
                </a:ln>
                <a:solidFill>
                  <a:prstClr val="black"/>
                </a:solidFill>
                <a:effectLst/>
                <a:uLnTx/>
                <a:uFillTx/>
                <a:latin typeface="SVN-Bear" panose="02040603050506020204" pitchFamily="18" charset="0"/>
                <a:ea typeface="微软雅黑"/>
                <a:cs typeface="+mn-ea"/>
                <a:sym typeface="+mn-lt"/>
              </a:rPr>
              <a:t>chủ</a:t>
            </a:r>
            <a:r>
              <a:rPr kumimoji="0" lang="en-US" sz="3200" b="1" i="0" u="none" strike="noStrike" kern="1200" cap="none" spc="0" normalizeH="0" baseline="0" noProof="0" dirty="0">
                <a:ln>
                  <a:noFill/>
                </a:ln>
                <a:solidFill>
                  <a:prstClr val="black"/>
                </a:solidFill>
                <a:effectLst/>
                <a:uLnTx/>
                <a:uFillTx/>
                <a:latin typeface="SVN-Bear" panose="02040603050506020204" pitchFamily="18" charset="0"/>
                <a:ea typeface="微软雅黑"/>
                <a:cs typeface="+mn-ea"/>
                <a:sym typeface="+mn-lt"/>
              </a:rPr>
              <a:t> </a:t>
            </a:r>
            <a:r>
              <a:rPr kumimoji="0" lang="en-US" sz="3200" b="1" i="0" u="none" strike="noStrike" kern="1200" cap="none" spc="0" normalizeH="0" baseline="0" noProof="0" dirty="0" err="1">
                <a:ln>
                  <a:noFill/>
                </a:ln>
                <a:solidFill>
                  <a:prstClr val="black"/>
                </a:solidFill>
                <a:effectLst/>
                <a:uLnTx/>
                <a:uFillTx/>
                <a:latin typeface="SVN-Bear" panose="02040603050506020204" pitchFamily="18" charset="0"/>
                <a:ea typeface="微软雅黑"/>
                <a:cs typeface="+mn-ea"/>
                <a:sym typeface="+mn-lt"/>
              </a:rPr>
              <a:t>đạo</a:t>
            </a:r>
            <a:endParaRPr kumimoji="0" lang="en-US" sz="3200" b="1" i="0" u="none" strike="noStrike" kern="1200" cap="none" spc="0" normalizeH="0" baseline="0" noProof="0" dirty="0">
              <a:ln>
                <a:noFill/>
              </a:ln>
              <a:solidFill>
                <a:prstClr val="black"/>
              </a:solidFill>
              <a:effectLst/>
              <a:uLnTx/>
              <a:uFillTx/>
              <a:latin typeface="SVN-Bear" panose="02040603050506020204" pitchFamily="18" charset="0"/>
              <a:ea typeface="微软雅黑"/>
              <a:cs typeface="+mn-ea"/>
              <a:sym typeface="+mn-lt"/>
            </a:endParaRPr>
          </a:p>
        </p:txBody>
      </p:sp>
    </p:spTree>
    <p:extLst>
      <p:ext uri="{BB962C8B-B14F-4D97-AF65-F5344CB8AC3E}">
        <p14:creationId xmlns:p14="http://schemas.microsoft.com/office/powerpoint/2010/main" val="8175777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Effect transition="in" filter="fade">
                                      <p:cBhvr>
                                        <p:cTn id="9" dur="10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1000" fill="hold"/>
                                        <p:tgtEl>
                                          <p:spTgt spid="14"/>
                                        </p:tgtEl>
                                        <p:attrNameLst>
                                          <p:attrName>ppt_w</p:attrName>
                                        </p:attrNameLst>
                                      </p:cBhvr>
                                      <p:tavLst>
                                        <p:tav tm="0">
                                          <p:val>
                                            <p:fltVal val="0"/>
                                          </p:val>
                                        </p:tav>
                                        <p:tav tm="100000">
                                          <p:val>
                                            <p:strVal val="#ppt_w"/>
                                          </p:val>
                                        </p:tav>
                                      </p:tavLst>
                                    </p:anim>
                                    <p:anim calcmode="lin" valueType="num">
                                      <p:cBhvr>
                                        <p:cTn id="15" dur="1000" fill="hold"/>
                                        <p:tgtEl>
                                          <p:spTgt spid="14"/>
                                        </p:tgtEl>
                                        <p:attrNameLst>
                                          <p:attrName>ppt_h</p:attrName>
                                        </p:attrNameLst>
                                      </p:cBhvr>
                                      <p:tavLst>
                                        <p:tav tm="0">
                                          <p:val>
                                            <p:fltVal val="0"/>
                                          </p:val>
                                        </p:tav>
                                        <p:tav tm="100000">
                                          <p:val>
                                            <p:strVal val="#ppt_h"/>
                                          </p:val>
                                        </p:tav>
                                      </p:tavLst>
                                    </p:anim>
                                    <p:animEffect transition="in" filter="fade">
                                      <p:cBhvr>
                                        <p:cTn id="16" dur="1000"/>
                                        <p:tgtEl>
                                          <p:spTgt spid="14"/>
                                        </p:tgtEl>
                                      </p:cBhvr>
                                    </p:animEffect>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1000" fill="hold"/>
                                        <p:tgtEl>
                                          <p:spTgt spid="18"/>
                                        </p:tgtEl>
                                        <p:attrNameLst>
                                          <p:attrName>ppt_w</p:attrName>
                                        </p:attrNameLst>
                                      </p:cBhvr>
                                      <p:tavLst>
                                        <p:tav tm="0">
                                          <p:val>
                                            <p:fltVal val="0"/>
                                          </p:val>
                                        </p:tav>
                                        <p:tav tm="100000">
                                          <p:val>
                                            <p:strVal val="#ppt_w"/>
                                          </p:val>
                                        </p:tav>
                                      </p:tavLst>
                                    </p:anim>
                                    <p:anim calcmode="lin" valueType="num">
                                      <p:cBhvr>
                                        <p:cTn id="21" dur="1000" fill="hold"/>
                                        <p:tgtEl>
                                          <p:spTgt spid="18"/>
                                        </p:tgtEl>
                                        <p:attrNameLst>
                                          <p:attrName>ppt_h</p:attrName>
                                        </p:attrNameLst>
                                      </p:cBhvr>
                                      <p:tavLst>
                                        <p:tav tm="0">
                                          <p:val>
                                            <p:fltVal val="0"/>
                                          </p:val>
                                        </p:tav>
                                        <p:tav tm="100000">
                                          <p:val>
                                            <p:strVal val="#ppt_h"/>
                                          </p:val>
                                        </p:tav>
                                      </p:tavLst>
                                    </p:anim>
                                    <p:animEffect transition="in" filter="fade">
                                      <p:cBhvr>
                                        <p:cTn id="22" dur="1000"/>
                                        <p:tgtEl>
                                          <p:spTgt spid="18"/>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1000" fill="hold"/>
                                        <p:tgtEl>
                                          <p:spTgt spid="20"/>
                                        </p:tgtEl>
                                        <p:attrNameLst>
                                          <p:attrName>ppt_w</p:attrName>
                                        </p:attrNameLst>
                                      </p:cBhvr>
                                      <p:tavLst>
                                        <p:tav tm="0">
                                          <p:val>
                                            <p:fltVal val="0"/>
                                          </p:val>
                                        </p:tav>
                                        <p:tav tm="100000">
                                          <p:val>
                                            <p:strVal val="#ppt_w"/>
                                          </p:val>
                                        </p:tav>
                                      </p:tavLst>
                                    </p:anim>
                                    <p:anim calcmode="lin" valueType="num">
                                      <p:cBhvr>
                                        <p:cTn id="26" dur="1000" fill="hold"/>
                                        <p:tgtEl>
                                          <p:spTgt spid="20"/>
                                        </p:tgtEl>
                                        <p:attrNameLst>
                                          <p:attrName>ppt_h</p:attrName>
                                        </p:attrNameLst>
                                      </p:cBhvr>
                                      <p:tavLst>
                                        <p:tav tm="0">
                                          <p:val>
                                            <p:fltVal val="0"/>
                                          </p:val>
                                        </p:tav>
                                        <p:tav tm="100000">
                                          <p:val>
                                            <p:strVal val="#ppt_h"/>
                                          </p:val>
                                        </p:tav>
                                      </p:tavLst>
                                    </p:anim>
                                    <p:animEffect transition="in" filter="fade">
                                      <p:cBhvr>
                                        <p:cTn id="27"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8"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1">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êu đề 1">
            <a:extLst>
              <a:ext uri="{FF2B5EF4-FFF2-40B4-BE49-F238E27FC236}">
                <a16:creationId xmlns:a16="http://schemas.microsoft.com/office/drawing/2014/main" id="{7C3A3E7E-14B0-49FD-B199-BA526EF8E5C8}"/>
              </a:ext>
            </a:extLst>
          </p:cNvPr>
          <p:cNvSpPr>
            <a:spLocks noGrp="1"/>
          </p:cNvSpPr>
          <p:nvPr>
            <p:ph type="title"/>
          </p:nvPr>
        </p:nvSpPr>
        <p:spPr>
          <a:xfrm>
            <a:off x="5495755" y="118593"/>
            <a:ext cx="6071643" cy="1454051"/>
          </a:xfrm>
        </p:spPr>
        <p:txBody>
          <a:bodyPr>
            <a:normAutofit/>
          </a:bodyPr>
          <a:lstStyle/>
          <a:p>
            <a:r>
              <a:rPr lang="en-BZ" sz="3200" b="1" dirty="0">
                <a:solidFill>
                  <a:srgbClr val="000000"/>
                </a:solidFill>
                <a:latin typeface="Arial" panose="020B0604020202020204" pitchFamily="34" charset="0"/>
                <a:cs typeface="Arial" panose="020B0604020202020204" pitchFamily="34" charset="0"/>
                <a:sym typeface="Arial" panose="020B0604020202020204" pitchFamily="34" charset="0"/>
              </a:rPr>
              <a:t>HOẠT ĐỘNG NHÓM</a:t>
            </a:r>
          </a:p>
        </p:txBody>
      </p:sp>
      <p:sp>
        <p:nvSpPr>
          <p:cNvPr id="16"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hỗ dành sẵn cho Nội dung 4" descr="Ảnh có chứa vẽ&#10;&#10;Mô tả được tạo tự động">
            <a:extLst>
              <a:ext uri="{FF2B5EF4-FFF2-40B4-BE49-F238E27FC236}">
                <a16:creationId xmlns:a16="http://schemas.microsoft.com/office/drawing/2014/main" id="{4ECBA689-DC00-4570-A562-10E053FA11A1}"/>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15597" r="19913" b="2"/>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9" name="Content Placeholder 8">
            <a:extLst>
              <a:ext uri="{FF2B5EF4-FFF2-40B4-BE49-F238E27FC236}">
                <a16:creationId xmlns:a16="http://schemas.microsoft.com/office/drawing/2014/main" id="{0CD3F783-6B7B-4F7A-A13F-710011536804}"/>
              </a:ext>
            </a:extLst>
          </p:cNvPr>
          <p:cNvSpPr>
            <a:spLocks noGrp="1"/>
          </p:cNvSpPr>
          <p:nvPr>
            <p:ph idx="1"/>
          </p:nvPr>
        </p:nvSpPr>
        <p:spPr>
          <a:xfrm>
            <a:off x="5614876" y="922548"/>
            <a:ext cx="6577104" cy="2792524"/>
          </a:xfrm>
        </p:spPr>
        <p:txBody>
          <a:bodyPr anchor="ctr">
            <a:normAutofit/>
          </a:bodyPr>
          <a:lstStyle/>
          <a:p>
            <a:r>
              <a:rPr lang="en-US" dirty="0"/>
              <a:t>Tìm hiểu hình ảnh quê hương thông qua các yếu tố nghệ thuật và tác dụng.</a:t>
            </a:r>
          </a:p>
          <a:p>
            <a:r>
              <a:rPr lang="en-US" dirty="0"/>
              <a:t>Tìm hiểu chủ đề và cảm hứng chủ đạo trong bài thơ.</a:t>
            </a:r>
          </a:p>
          <a:p>
            <a:endParaRPr lang="en-US" sz="2400" i="1"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181027"/>
              </p:ext>
            </p:extLst>
          </p:nvPr>
        </p:nvGraphicFramePr>
        <p:xfrm>
          <a:off x="6244046" y="3161211"/>
          <a:ext cx="5509623" cy="3505200"/>
        </p:xfrm>
        <a:graphic>
          <a:graphicData uri="http://schemas.openxmlformats.org/drawingml/2006/table">
            <a:tbl>
              <a:tblPr firstRow="1" bandRow="1">
                <a:tableStyleId>{93296810-A885-4BE3-A3E7-6D5BEEA58F35}</a:tableStyleId>
              </a:tblPr>
              <a:tblGrid>
                <a:gridCol w="5509623">
                  <a:extLst>
                    <a:ext uri="{9D8B030D-6E8A-4147-A177-3AD203B41FA5}">
                      <a16:colId xmlns:a16="http://schemas.microsoft.com/office/drawing/2014/main" val="162769365"/>
                    </a:ext>
                  </a:extLst>
                </a:gridCol>
              </a:tblGrid>
              <a:tr h="2731346">
                <a:tc>
                  <a:txBody>
                    <a:bodyPr/>
                    <a:lstStyle/>
                    <a:p>
                      <a:r>
                        <a:rPr lang="en-US" sz="2800" kern="1200" dirty="0">
                          <a:solidFill>
                            <a:schemeClr val="tx1"/>
                          </a:solidFill>
                          <a:effectLst/>
                          <a:latin typeface="#9Slide03 FS Neusa Regular" panose="00000500000000000000" pitchFamily="2" charset="0"/>
                        </a:rPr>
                        <a:t>- Tiêu chí đánh giá:</a:t>
                      </a:r>
                    </a:p>
                    <a:p>
                      <a:pPr lvl="0"/>
                      <a:r>
                        <a:rPr lang="en-US" sz="2800" kern="1200" dirty="0">
                          <a:solidFill>
                            <a:schemeClr val="tx1"/>
                          </a:solidFill>
                          <a:effectLst/>
                          <a:latin typeface="#9Slide03 FS Neusa Regular" panose="00000500000000000000" pitchFamily="2" charset="0"/>
                        </a:rPr>
                        <a:t>NỘI DUNG: truyền tải nội dung cơ bản, trọng tâm (4đ)</a:t>
                      </a:r>
                    </a:p>
                    <a:p>
                      <a:pPr lvl="0"/>
                      <a:r>
                        <a:rPr lang="en-US" sz="2800" kern="1200" dirty="0">
                          <a:solidFill>
                            <a:schemeClr val="tx1"/>
                          </a:solidFill>
                          <a:effectLst/>
                          <a:latin typeface="#9Slide03 FS Neusa Regular" panose="00000500000000000000" pitchFamily="2" charset="0"/>
                        </a:rPr>
                        <a:t>HÌNH THỨC: rõ ràng, đặc sắc, sáng tạo (4đ)</a:t>
                      </a:r>
                    </a:p>
                    <a:p>
                      <a:pPr lvl="0"/>
                      <a:r>
                        <a:rPr lang="en-US" sz="2800" kern="1200" dirty="0">
                          <a:solidFill>
                            <a:schemeClr val="tx1"/>
                          </a:solidFill>
                          <a:effectLst/>
                          <a:latin typeface="#9Slide03 FS Neusa Regular" panose="00000500000000000000" pitchFamily="2" charset="0"/>
                        </a:rPr>
                        <a:t>THUYẾT TRÌNH: tự tin, rõ ràng, lôi cuốn (2đ)</a:t>
                      </a:r>
                    </a:p>
                    <a:p>
                      <a:endParaRPr lang="en-US" sz="2800" dirty="0">
                        <a:solidFill>
                          <a:schemeClr val="tx1"/>
                        </a:solidFill>
                        <a:latin typeface="#9Slide03 FS Neusa Regular" panose="00000500000000000000" pitchFamily="2" charset="0"/>
                      </a:endParaRPr>
                    </a:p>
                  </a:txBody>
                  <a:tcPr/>
                </a:tc>
                <a:extLst>
                  <a:ext uri="{0D108BD9-81ED-4DB2-BD59-A6C34878D82A}">
                    <a16:rowId xmlns:a16="http://schemas.microsoft.com/office/drawing/2014/main" val="3829218565"/>
                  </a:ext>
                </a:extLst>
              </a:tr>
            </a:tbl>
          </a:graphicData>
        </a:graphic>
      </p:graphicFrame>
    </p:spTree>
    <p:extLst>
      <p:ext uri="{BB962C8B-B14F-4D97-AF65-F5344CB8AC3E}">
        <p14:creationId xmlns:p14="http://schemas.microsoft.com/office/powerpoint/2010/main" val="1904519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arn(inVertic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7_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lo5qt3nq">
      <a:majorFont>
        <a:latin typeface="微软雅黑" panose="020F0302020204030204"/>
        <a:ea typeface="微软雅黑"/>
        <a:cs typeface=""/>
      </a:majorFont>
      <a:minorFont>
        <a:latin typeface="微软雅黑"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9_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lo5qt3nq">
      <a:majorFont>
        <a:latin typeface="微软雅黑" panose="020F0302020204030204"/>
        <a:ea typeface="微软雅黑"/>
        <a:cs typeface=""/>
      </a:majorFont>
      <a:minorFont>
        <a:latin typeface="微软雅黑"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0_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lo5qt3nq">
      <a:majorFont>
        <a:latin typeface="微软雅黑" panose="020F0302020204030204"/>
        <a:ea typeface="微软雅黑"/>
        <a:cs typeface=""/>
      </a:majorFont>
      <a:minorFont>
        <a:latin typeface="微软雅黑"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lo5qt3nq">
      <a:majorFont>
        <a:latin typeface="微软雅黑" panose="020F0302020204030204"/>
        <a:ea typeface="微软雅黑"/>
        <a:cs typeface=""/>
      </a:majorFont>
      <a:minorFont>
        <a:latin typeface="微软雅黑"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lo5qt3nq">
      <a:majorFont>
        <a:latin typeface="微软雅黑" panose="020F0302020204030204"/>
        <a:ea typeface="微软雅黑"/>
        <a:cs typeface=""/>
      </a:majorFont>
      <a:minorFont>
        <a:latin typeface="微软雅黑"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lo5qt3nq">
      <a:majorFont>
        <a:latin typeface="微软雅黑" panose="020F0302020204030204"/>
        <a:ea typeface="微软雅黑"/>
        <a:cs typeface=""/>
      </a:majorFont>
      <a:minorFont>
        <a:latin typeface="微软雅黑"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lo5qt3nq">
      <a:majorFont>
        <a:latin typeface="微软雅黑" panose="020F0302020204030204"/>
        <a:ea typeface="微软雅黑"/>
        <a:cs typeface=""/>
      </a:majorFont>
      <a:minorFont>
        <a:latin typeface="微软雅黑"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lo5qt3nq">
      <a:majorFont>
        <a:latin typeface="微软雅黑" panose="020F0302020204030204"/>
        <a:ea typeface="微软雅黑"/>
        <a:cs typeface=""/>
      </a:majorFont>
      <a:minorFont>
        <a:latin typeface="微软雅黑"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lo5qt3nq">
      <a:majorFont>
        <a:latin typeface="微软雅黑" panose="020F0302020204030204"/>
        <a:ea typeface="微软雅黑"/>
        <a:cs typeface=""/>
      </a:majorFont>
      <a:minorFont>
        <a:latin typeface="微软雅黑"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lo5qt3nq">
      <a:majorFont>
        <a:latin typeface="微软雅黑" panose="020F0302020204030204"/>
        <a:ea typeface="微软雅黑"/>
        <a:cs typeface=""/>
      </a:majorFont>
      <a:minorFont>
        <a:latin typeface="微软雅黑"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472</TotalTime>
  <Words>1299</Words>
  <PresentationFormat>Widescreen</PresentationFormat>
  <Paragraphs>129</Paragraphs>
  <Slides>21</Slides>
  <Notes>10</Notes>
  <HiddenSlides>0</HiddenSlides>
  <MMClips>1</MMClips>
  <ScaleCrop>false</ScaleCrop>
  <HeadingPairs>
    <vt:vector size="6" baseType="variant">
      <vt:variant>
        <vt:lpstr>Fonts Used</vt:lpstr>
      </vt:variant>
      <vt:variant>
        <vt:i4>25</vt:i4>
      </vt:variant>
      <vt:variant>
        <vt:lpstr>Theme</vt:lpstr>
      </vt:variant>
      <vt:variant>
        <vt:i4>12</vt:i4>
      </vt:variant>
      <vt:variant>
        <vt:lpstr>Slide Titles</vt:lpstr>
      </vt:variant>
      <vt:variant>
        <vt:i4>21</vt:i4>
      </vt:variant>
    </vt:vector>
  </HeadingPairs>
  <TitlesOfParts>
    <vt:vector size="58" baseType="lpstr">
      <vt:lpstr>ParkAvenue</vt:lpstr>
      <vt:lpstr>Open Sans</vt:lpstr>
      <vt:lpstr>Wingdings</vt:lpstr>
      <vt:lpstr>等线</vt:lpstr>
      <vt:lpstr>UTM Brewers KT</vt:lpstr>
      <vt:lpstr>#9Slide03 AmpleSoft Bold</vt:lpstr>
      <vt:lpstr>字魂59号-创粗黑</vt:lpstr>
      <vt:lpstr>SVN-Rosalinda</vt:lpstr>
      <vt:lpstr>#9Slide03 Arima Madurai Bold</vt:lpstr>
      <vt:lpstr>SVN-Blenda Script</vt:lpstr>
      <vt:lpstr>LinoScript</vt:lpstr>
      <vt:lpstr>Arial</vt:lpstr>
      <vt:lpstr>SVN-Nexa Rush Script</vt:lpstr>
      <vt:lpstr>Calibri Light</vt:lpstr>
      <vt:lpstr>SVN-Apple</vt:lpstr>
      <vt:lpstr>微软雅黑</vt:lpstr>
      <vt:lpstr>HLT Gioviale</vt:lpstr>
      <vt:lpstr>Times New Roman</vt:lpstr>
      <vt:lpstr>#9Slide03 FS Neusa Regular</vt:lpstr>
      <vt:lpstr>VL Gardeny</vt:lpstr>
      <vt:lpstr>SVN-KG Ten Thousand Reasons</vt:lpstr>
      <vt:lpstr>SVN-Bear</vt:lpstr>
      <vt:lpstr>#9Slide03 Ample</vt:lpstr>
      <vt:lpstr>Courier New</vt:lpstr>
      <vt:lpstr>Calibri</vt:lpstr>
      <vt:lpstr>Chủ đề Office</vt:lpstr>
      <vt:lpstr>Office Theme</vt:lpstr>
      <vt:lpstr>第一PPT，www.1ppt.com</vt:lpstr>
      <vt:lpstr>1_第一PPT，www.1ppt.com</vt:lpstr>
      <vt:lpstr>2_第一PPT，www.1ppt.com</vt:lpstr>
      <vt:lpstr>3_第一PPT，www.1ppt.com</vt:lpstr>
      <vt:lpstr>4_第一PPT，www.1ppt.com</vt:lpstr>
      <vt:lpstr>5_第一PPT，www.1ppt.com</vt:lpstr>
      <vt:lpstr>6_第一PPT，www.1ppt.com</vt:lpstr>
      <vt:lpstr>7_第一PPT，www.1ppt.com</vt:lpstr>
      <vt:lpstr>9_第一PPT，www.1ppt.com</vt:lpstr>
      <vt:lpstr>10_第一PPT，www.1ppt.com</vt:lpstr>
      <vt:lpstr>PowerPoint Presentation</vt:lpstr>
      <vt:lpstr>PowerPoint Presentation</vt:lpstr>
      <vt:lpstr>PowerPoint Presentation</vt:lpstr>
      <vt:lpstr>I. Chuẩn bị đọc</vt:lpstr>
      <vt:lpstr>PowerPoint Presentation</vt:lpstr>
      <vt:lpstr>PowerPoint Presentation</vt:lpstr>
      <vt:lpstr>PowerPoint Presentation</vt:lpstr>
      <vt:lpstr>PowerPoint Presentation</vt:lpstr>
      <vt:lpstr>HOẠT ĐỘNG NHÓM</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     \</vt:lpstr>
      <vt:lpstr>PowerPoint Presentation</vt:lpstr>
      <vt:lpstr>Viết khoảng 5 câu hoặc vẽ một bức tranh thể hiện sự tưởng tượng của em về cảnh sắc, con người được gợi tả trong bài Nhớ đồng.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2020-01-12T07:20:58Z</dcterms:created>
  <dcterms:modified xsi:type="dcterms:W3CDTF">2023-07-01T15:10:56Z</dcterms:modified>
</cp:coreProperties>
</file>