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374" y="-115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3857538" y="4953000"/>
            <a:ext cx="85683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thẳng trên dài mấy </a:t>
            </a:r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mi-li-mét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2" descr="Hãy cho biết Giới hạn đo và độ chia nhỏ nhất của thước kẻ trong hì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Hãy cho biết Giới hạn đo và độ chia nhỏ nhất của thước kẻ trong hình sa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Hãy cho biết Giới hạn đo và độ chia nhỏ nhất của thước kẻ trong hình sa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8" descr="Hãy cho biết Giới hạn đo và độ chia nhỏ nhất của thước kẻ trong hình sao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 descr="Giải SBT Vật lý 6: Bài 1-2. Đo độ dài | Giải sách bài tập Vật lý 6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12" descr="Giải SBT Vật lý 6: Bài 1-2. Đo độ dài | Giải sách bài tập Vật lý 6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3227625" y="3048000"/>
            <a:ext cx="8680448" cy="1143000"/>
            <a:chOff x="3606811" y="2895601"/>
            <a:chExt cx="8680448" cy="1143000"/>
          </a:xfrm>
        </p:grpSpPr>
        <p:pic>
          <p:nvPicPr>
            <p:cNvPr id="1042" name="Picture 18" descr="Milimét – Wikipedia tiếng Việt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663" t="50000" r="4980" b="29487"/>
            <a:stretch/>
          </p:blipFill>
          <p:spPr bwMode="auto">
            <a:xfrm>
              <a:off x="3606811" y="2895601"/>
              <a:ext cx="4532834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8" descr="Milimét – Wikipedia tiếng Việt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962" t="50000" b="29487"/>
            <a:stretch/>
          </p:blipFill>
          <p:spPr bwMode="auto">
            <a:xfrm>
              <a:off x="8139645" y="2895601"/>
              <a:ext cx="4147614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5" name="Straight Connector 14"/>
          <p:cNvCxnSpPr/>
          <p:nvPr/>
        </p:nvCxnSpPr>
        <p:spPr>
          <a:xfrm>
            <a:off x="3888018" y="2804160"/>
            <a:ext cx="2573901" cy="0"/>
          </a:xfrm>
          <a:prstGeom prst="line">
            <a:avLst/>
          </a:prstGeom>
          <a:ln w="76200"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995319" y="6172200"/>
            <a:ext cx="19704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 mm </a:t>
            </a:r>
            <a:endParaRPr lang="en-US" sz="4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17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157</cp:revision>
  <dcterms:created xsi:type="dcterms:W3CDTF">2022-07-10T01:37:20Z</dcterms:created>
  <dcterms:modified xsi:type="dcterms:W3CDTF">2022-08-28T01:34:16Z</dcterms:modified>
</cp:coreProperties>
</file>