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C23E2B77-53A7-4FEA-B017-CB20E47BA55E}">
          <p14:sldIdLst>
            <p14:sldId id="256"/>
          </p14:sldIdLst>
        </p14:section>
        <p14:section name="About Us" id="{94801412-1AE1-4800-BE94-CB33A52A30B8}">
          <p14:sldIdLst>
            <p14:sldId id="257"/>
            <p14:sldId id="258"/>
            <p14:sldId id="259"/>
            <p14:sldId id="260"/>
            <p14:sldId id="261"/>
          </p14:sldIdLst>
        </p14:section>
        <p14:section name="Team Slide" id="{37848C7F-6AAC-4CBC-8A73-B0D9C3A178E7}">
          <p14:sldIdLst>
            <p14:sldId id="262"/>
            <p14:sldId id="263"/>
          </p14:sldIdLst>
        </p14:section>
        <p14:section name="Service" id="{AFE302E5-747D-484C-9FF4-1066A1B363B2}">
          <p14:sldIdLst>
            <p14:sldId id="264"/>
            <p14:sldId id="265"/>
          </p14:sldIdLst>
        </p14:section>
        <p14:section name="Infographic" id="{FE800631-D0EC-46C2-9645-1F1649C9B50C}">
          <p14:sldIdLst>
            <p14:sldId id="266"/>
            <p14:sldId id="267"/>
          </p14:sldIdLst>
        </p14:section>
        <p14:section name="Mockup" id="{97C24AA3-A724-4E55-8673-AFDF514FF319}">
          <p14:sldIdLst>
            <p14:sldId id="268"/>
          </p14:sldIdLst>
        </p14:section>
        <p14:section name="Contact Us" id="{1437479F-A78E-4D49-82CA-0DCA4BA2F90A}">
          <p14:sldIdLst>
            <p14:sldId id="269"/>
          </p14:sldIdLst>
        </p14:section>
        <p14:section name="Ending Slide" id="{2527E5CA-2A0D-44B1-9DB7-58095F211C73}">
          <p14:sldIdLst>
            <p14:sldId id="27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181B"/>
    <a:srgbClr val="660708"/>
    <a:srgbClr val="F9F9F9"/>
    <a:srgbClr val="F60000"/>
    <a:srgbClr val="F5F5F5"/>
    <a:srgbClr val="E8E8E8"/>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sorterViewPr>
    <p:cViewPr>
      <p:scale>
        <a:sx n="100" d="100"/>
        <a:sy n="100" d="100"/>
      </p:scale>
      <p:origin x="0" y="-10584"/>
    </p:cViewPr>
  </p:sorterViewPr>
  <p:notesViewPr>
    <p:cSldViewPr snapToGrid="0">
      <p:cViewPr varScale="1">
        <p:scale>
          <a:sx n="57" d="100"/>
          <a:sy n="57" d="100"/>
        </p:scale>
        <p:origin x="275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F9F3AC-6BE5-460A-ACBD-2E7EDF5DB7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a:extLst>
              <a:ext uri="{FF2B5EF4-FFF2-40B4-BE49-F238E27FC236}">
                <a16:creationId xmlns:a16="http://schemas.microsoft.com/office/drawing/2014/main" id="{1E290F07-EF42-44F3-83EA-BDE48B8371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653759A-24B3-4BFE-B020-3D78DF3C751A}" type="datetimeFigureOut">
              <a:rPr lang="en-ID" smtClean="0"/>
              <a:t>19/08/2021</a:t>
            </a:fld>
            <a:endParaRPr lang="en-ID"/>
          </a:p>
        </p:txBody>
      </p:sp>
      <p:sp>
        <p:nvSpPr>
          <p:cNvPr id="4" name="Footer Placeholder 3">
            <a:extLst>
              <a:ext uri="{FF2B5EF4-FFF2-40B4-BE49-F238E27FC236}">
                <a16:creationId xmlns:a16="http://schemas.microsoft.com/office/drawing/2014/main" id="{9F3E91BE-D0BC-4327-9D88-D6F9F71EB27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A0D75772-95FC-456D-BAA0-303E340A8A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D690FE8-B51E-4B7A-99C4-E0788735EE93}" type="slidenum">
              <a:rPr lang="en-ID" smtClean="0"/>
              <a:t>‹#›</a:t>
            </a:fld>
            <a:endParaRPr lang="en-ID"/>
          </a:p>
        </p:txBody>
      </p:sp>
    </p:spTree>
    <p:extLst>
      <p:ext uri="{BB962C8B-B14F-4D97-AF65-F5344CB8AC3E}">
        <p14:creationId xmlns:p14="http://schemas.microsoft.com/office/powerpoint/2010/main" val="22787833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lumMod val="95000"/>
          </a:schemeClr>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C9A1C0-FCB8-4C60-AD23-D192C971A5B7}"/>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46273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10" name="Picture Placeholder 9">
            <a:extLst>
              <a:ext uri="{FF2B5EF4-FFF2-40B4-BE49-F238E27FC236}">
                <a16:creationId xmlns:a16="http://schemas.microsoft.com/office/drawing/2014/main" id="{49BD54E1-7894-403B-BBD4-5EBE040AAF14}"/>
              </a:ext>
            </a:extLst>
          </p:cNvPr>
          <p:cNvSpPr>
            <a:spLocks noGrp="1"/>
          </p:cNvSpPr>
          <p:nvPr>
            <p:ph type="pic" sz="quarter" idx="10"/>
          </p:nvPr>
        </p:nvSpPr>
        <p:spPr>
          <a:xfrm>
            <a:off x="0" y="2908298"/>
            <a:ext cx="3708400" cy="3949700"/>
          </a:xfrm>
          <a:custGeom>
            <a:avLst/>
            <a:gdLst>
              <a:gd name="connsiteX0" fmla="*/ 1854200 w 3708400"/>
              <a:gd name="connsiteY0" fmla="*/ 0 h 3949700"/>
              <a:gd name="connsiteX1" fmla="*/ 3708400 w 3708400"/>
              <a:gd name="connsiteY1" fmla="*/ 1974850 h 3949700"/>
              <a:gd name="connsiteX2" fmla="*/ 3708400 w 3708400"/>
              <a:gd name="connsiteY2" fmla="*/ 3949700 h 3949700"/>
              <a:gd name="connsiteX3" fmla="*/ 0 w 3708400"/>
              <a:gd name="connsiteY3" fmla="*/ 3949700 h 3949700"/>
              <a:gd name="connsiteX4" fmla="*/ 0 w 3708400"/>
              <a:gd name="connsiteY4" fmla="*/ 1974850 h 3949700"/>
              <a:gd name="connsiteX5" fmla="*/ 1854200 w 3708400"/>
              <a:gd name="connsiteY5" fmla="*/ 0 h 3949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08400" h="3949700">
                <a:moveTo>
                  <a:pt x="1854200" y="0"/>
                </a:moveTo>
                <a:cubicBezTo>
                  <a:pt x="2878246" y="0"/>
                  <a:pt x="3708400" y="884170"/>
                  <a:pt x="3708400" y="1974850"/>
                </a:cubicBezTo>
                <a:lnTo>
                  <a:pt x="3708400" y="3949700"/>
                </a:lnTo>
                <a:lnTo>
                  <a:pt x="0" y="3949700"/>
                </a:lnTo>
                <a:lnTo>
                  <a:pt x="0" y="1974850"/>
                </a:lnTo>
                <a:cubicBezTo>
                  <a:pt x="0" y="884170"/>
                  <a:pt x="830154" y="0"/>
                  <a:pt x="1854200" y="0"/>
                </a:cubicBezTo>
                <a:close/>
              </a:path>
            </a:pathLst>
          </a:custGeom>
          <a:pattFill prst="pct5">
            <a:fgClr>
              <a:schemeClr val="bg1">
                <a:lumMod val="95000"/>
              </a:schemeClr>
            </a:fgClr>
            <a:bgClr>
              <a:schemeClr val="bg1"/>
            </a:bgClr>
          </a:pattFill>
        </p:spPr>
        <p:txBody>
          <a:bodyPr wrap="square">
            <a:noAutofit/>
          </a:bodyPr>
          <a:lstStyle>
            <a:lvl1pPr>
              <a:defRPr sz="1000"/>
            </a:lvl1pPr>
          </a:lstStyle>
          <a:p>
            <a:endParaRPr lang="en-ID"/>
          </a:p>
        </p:txBody>
      </p:sp>
      <p:sp>
        <p:nvSpPr>
          <p:cNvPr id="12" name="Picture Placeholder 11">
            <a:extLst>
              <a:ext uri="{FF2B5EF4-FFF2-40B4-BE49-F238E27FC236}">
                <a16:creationId xmlns:a16="http://schemas.microsoft.com/office/drawing/2014/main" id="{E226BD4C-20F0-4723-A965-B5A6E680D9D2}"/>
              </a:ext>
            </a:extLst>
          </p:cNvPr>
          <p:cNvSpPr>
            <a:spLocks noGrp="1"/>
          </p:cNvSpPr>
          <p:nvPr>
            <p:ph type="pic" sz="quarter" idx="11"/>
          </p:nvPr>
        </p:nvSpPr>
        <p:spPr>
          <a:xfrm>
            <a:off x="8483597" y="2908300"/>
            <a:ext cx="3708400" cy="3949700"/>
          </a:xfrm>
          <a:custGeom>
            <a:avLst/>
            <a:gdLst>
              <a:gd name="connsiteX0" fmla="*/ 1854200 w 3708400"/>
              <a:gd name="connsiteY0" fmla="*/ 0 h 3949700"/>
              <a:gd name="connsiteX1" fmla="*/ 3708400 w 3708400"/>
              <a:gd name="connsiteY1" fmla="*/ 1974850 h 3949700"/>
              <a:gd name="connsiteX2" fmla="*/ 3708400 w 3708400"/>
              <a:gd name="connsiteY2" fmla="*/ 3949700 h 3949700"/>
              <a:gd name="connsiteX3" fmla="*/ 0 w 3708400"/>
              <a:gd name="connsiteY3" fmla="*/ 3949700 h 3949700"/>
              <a:gd name="connsiteX4" fmla="*/ 0 w 3708400"/>
              <a:gd name="connsiteY4" fmla="*/ 1974850 h 3949700"/>
              <a:gd name="connsiteX5" fmla="*/ 1854200 w 3708400"/>
              <a:gd name="connsiteY5" fmla="*/ 0 h 3949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08400" h="3949700">
                <a:moveTo>
                  <a:pt x="1854200" y="0"/>
                </a:moveTo>
                <a:cubicBezTo>
                  <a:pt x="2878246" y="0"/>
                  <a:pt x="3708400" y="884170"/>
                  <a:pt x="3708400" y="1974850"/>
                </a:cubicBezTo>
                <a:lnTo>
                  <a:pt x="3708400" y="3949700"/>
                </a:lnTo>
                <a:lnTo>
                  <a:pt x="0" y="3949700"/>
                </a:lnTo>
                <a:lnTo>
                  <a:pt x="0" y="1974850"/>
                </a:lnTo>
                <a:cubicBezTo>
                  <a:pt x="0" y="884170"/>
                  <a:pt x="830154" y="0"/>
                  <a:pt x="1854200" y="0"/>
                </a:cubicBezTo>
                <a:close/>
              </a:path>
            </a:pathLst>
          </a:custGeom>
          <a:pattFill prst="pct5">
            <a:fgClr>
              <a:schemeClr val="bg1">
                <a:lumMod val="95000"/>
              </a:schemeClr>
            </a:fgClr>
            <a:bgClr>
              <a:schemeClr val="bg1"/>
            </a:bgClr>
          </a:pattFill>
        </p:spPr>
        <p:txBody>
          <a:bodyPr wrap="square">
            <a:noAutofit/>
          </a:bodyPr>
          <a:lstStyle>
            <a:lvl1pPr>
              <a:defRPr sz="1000"/>
            </a:lvl1pPr>
          </a:lstStyle>
          <a:p>
            <a:endParaRPr lang="en-ID"/>
          </a:p>
        </p:txBody>
      </p:sp>
      <p:sp>
        <p:nvSpPr>
          <p:cNvPr id="17" name="Picture Placeholder 16">
            <a:extLst>
              <a:ext uri="{FF2B5EF4-FFF2-40B4-BE49-F238E27FC236}">
                <a16:creationId xmlns:a16="http://schemas.microsoft.com/office/drawing/2014/main" id="{AA4E2F9D-5B40-481B-8621-46B396F93E56}"/>
              </a:ext>
            </a:extLst>
          </p:cNvPr>
          <p:cNvSpPr>
            <a:spLocks noGrp="1"/>
          </p:cNvSpPr>
          <p:nvPr>
            <p:ph type="pic" sz="quarter" idx="13"/>
          </p:nvPr>
        </p:nvSpPr>
        <p:spPr>
          <a:xfrm>
            <a:off x="4241800" y="0"/>
            <a:ext cx="3708400" cy="3949700"/>
          </a:xfrm>
          <a:custGeom>
            <a:avLst/>
            <a:gdLst>
              <a:gd name="connsiteX0" fmla="*/ 0 w 3708400"/>
              <a:gd name="connsiteY0" fmla="*/ 0 h 3949700"/>
              <a:gd name="connsiteX1" fmla="*/ 3708400 w 3708400"/>
              <a:gd name="connsiteY1" fmla="*/ 0 h 3949700"/>
              <a:gd name="connsiteX2" fmla="*/ 3708400 w 3708400"/>
              <a:gd name="connsiteY2" fmla="*/ 1974850 h 3949700"/>
              <a:gd name="connsiteX3" fmla="*/ 1854200 w 3708400"/>
              <a:gd name="connsiteY3" fmla="*/ 3949700 h 3949700"/>
              <a:gd name="connsiteX4" fmla="*/ 0 w 3708400"/>
              <a:gd name="connsiteY4" fmla="*/ 1974850 h 3949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08400" h="3949700">
                <a:moveTo>
                  <a:pt x="0" y="0"/>
                </a:moveTo>
                <a:lnTo>
                  <a:pt x="3708400" y="0"/>
                </a:lnTo>
                <a:lnTo>
                  <a:pt x="3708400" y="1974850"/>
                </a:lnTo>
                <a:cubicBezTo>
                  <a:pt x="3708400" y="3065530"/>
                  <a:pt x="2878246" y="3949700"/>
                  <a:pt x="1854200" y="3949700"/>
                </a:cubicBezTo>
                <a:cubicBezTo>
                  <a:pt x="830154" y="3949700"/>
                  <a:pt x="0" y="3065530"/>
                  <a:pt x="0" y="1974850"/>
                </a:cubicBezTo>
                <a:close/>
              </a:path>
            </a:pathLst>
          </a:custGeom>
          <a:pattFill prst="pct5">
            <a:fgClr>
              <a:schemeClr val="bg1">
                <a:lumMod val="95000"/>
              </a:schemeClr>
            </a:fgClr>
            <a:bgClr>
              <a:schemeClr val="bg1"/>
            </a:bgClr>
          </a:pattFill>
        </p:spPr>
        <p:txBody>
          <a:bodyPr wrap="square">
            <a:noAutofit/>
          </a:bodyPr>
          <a:lstStyle>
            <a:lvl1pPr>
              <a:defRPr sz="1000"/>
            </a:lvl1pPr>
          </a:lstStyle>
          <a:p>
            <a:endParaRPr lang="en-ID"/>
          </a:p>
        </p:txBody>
      </p:sp>
    </p:spTree>
    <p:extLst>
      <p:ext uri="{BB962C8B-B14F-4D97-AF65-F5344CB8AC3E}">
        <p14:creationId xmlns:p14="http://schemas.microsoft.com/office/powerpoint/2010/main" val="1536649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595415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3" name="Rectangle 2">
            <a:extLst>
              <a:ext uri="{FF2B5EF4-FFF2-40B4-BE49-F238E27FC236}">
                <a16:creationId xmlns:a16="http://schemas.microsoft.com/office/drawing/2014/main" id="{C49CBC79-D3AA-445D-911C-6EF56AA64F3A}"/>
              </a:ext>
            </a:extLst>
          </p:cNvPr>
          <p:cNvSpPr/>
          <p:nvPr userDrawn="1"/>
        </p:nvSpPr>
        <p:spPr>
          <a:xfrm rot="5400000">
            <a:off x="5715001" y="381004"/>
            <a:ext cx="6857999" cy="6096000"/>
          </a:xfrm>
          <a:prstGeom prst="rect">
            <a:avLst/>
          </a:prstGeom>
          <a:gradFill flip="none" rotWithShape="1">
            <a:gsLst>
              <a:gs pos="93000">
                <a:srgbClr val="BA181B"/>
              </a:gs>
              <a:gs pos="0">
                <a:srgbClr val="660708"/>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Picture Placeholder 2">
            <a:extLst>
              <a:ext uri="{FF2B5EF4-FFF2-40B4-BE49-F238E27FC236}">
                <a16:creationId xmlns:a16="http://schemas.microsoft.com/office/drawing/2014/main" id="{D842707A-00CB-46BE-B0FF-411880A9F239}"/>
              </a:ext>
            </a:extLst>
          </p:cNvPr>
          <p:cNvSpPr>
            <a:spLocks noGrp="1"/>
          </p:cNvSpPr>
          <p:nvPr>
            <p:ph type="pic" sz="quarter" idx="12"/>
          </p:nvPr>
        </p:nvSpPr>
        <p:spPr>
          <a:xfrm>
            <a:off x="7264401" y="2159001"/>
            <a:ext cx="3733800" cy="2374900"/>
          </a:xfrm>
          <a:pattFill prst="pct5">
            <a:fgClr>
              <a:schemeClr val="accent1"/>
            </a:fgClr>
            <a:bgClr>
              <a:schemeClr val="bg1"/>
            </a:bgClr>
          </a:pattFill>
        </p:spPr>
        <p:txBody>
          <a:bodyPr>
            <a:normAutofit/>
          </a:bodyPr>
          <a:lstStyle>
            <a:lvl1pPr>
              <a:defRPr sz="1000">
                <a:latin typeface="Arial" panose="020B0604020202020204"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887830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5" name="Picture Placeholder 2">
            <a:extLst>
              <a:ext uri="{FF2B5EF4-FFF2-40B4-BE49-F238E27FC236}">
                <a16:creationId xmlns:a16="http://schemas.microsoft.com/office/drawing/2014/main" id="{718F1098-3D72-4477-8ACB-5F6153A6B40F}"/>
              </a:ext>
            </a:extLst>
          </p:cNvPr>
          <p:cNvSpPr>
            <a:spLocks noGrp="1"/>
          </p:cNvSpPr>
          <p:nvPr>
            <p:ph type="pic" sz="quarter" idx="10"/>
          </p:nvPr>
        </p:nvSpPr>
        <p:spPr>
          <a:xfrm>
            <a:off x="6764030" y="587375"/>
            <a:ext cx="4714285" cy="5683250"/>
          </a:xfrm>
          <a:pattFill prst="pct5">
            <a:fgClr>
              <a:schemeClr val="accent1"/>
            </a:fgClr>
            <a:bgClr>
              <a:schemeClr val="bg1"/>
            </a:bgClr>
          </a:pattFill>
        </p:spPr>
        <p:txBody>
          <a:bodyPr>
            <a:normAutofit/>
          </a:bodyPr>
          <a:lstStyle>
            <a:lvl1pPr>
              <a:defRPr sz="1000">
                <a:latin typeface="Arial" panose="020B0604020202020204" pitchFamily="34" charset="0"/>
                <a:cs typeface="Arial" panose="020B0604020202020204" pitchFamily="34" charset="0"/>
              </a:defRPr>
            </a:lvl1pPr>
          </a:lstStyle>
          <a:p>
            <a:endParaRPr lang="en-US"/>
          </a:p>
        </p:txBody>
      </p:sp>
      <p:sp>
        <p:nvSpPr>
          <p:cNvPr id="6" name="Rectangle 5">
            <a:extLst>
              <a:ext uri="{FF2B5EF4-FFF2-40B4-BE49-F238E27FC236}">
                <a16:creationId xmlns:a16="http://schemas.microsoft.com/office/drawing/2014/main" id="{E241DBCD-FE9F-4A61-88BB-6FE9CABF92AE}"/>
              </a:ext>
            </a:extLst>
          </p:cNvPr>
          <p:cNvSpPr/>
          <p:nvPr userDrawn="1"/>
        </p:nvSpPr>
        <p:spPr>
          <a:xfrm rot="5400000">
            <a:off x="5070168" y="1735141"/>
            <a:ext cx="2841624" cy="546100"/>
          </a:xfrm>
          <a:prstGeom prst="rect">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A8B9A64-C2DA-4AF8-B56D-9A4BB3506393}"/>
              </a:ext>
            </a:extLst>
          </p:cNvPr>
          <p:cNvSpPr/>
          <p:nvPr userDrawn="1"/>
        </p:nvSpPr>
        <p:spPr>
          <a:xfrm rot="5400000">
            <a:off x="5070168" y="4576761"/>
            <a:ext cx="2841624" cy="546100"/>
          </a:xfrm>
          <a:prstGeom prst="rect">
            <a:avLst/>
          </a:prstGeom>
          <a:solidFill>
            <a:srgbClr val="6607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F5A43E8-74BB-4ED0-A3FB-C57E0D121172}"/>
              </a:ext>
            </a:extLst>
          </p:cNvPr>
          <p:cNvSpPr/>
          <p:nvPr userDrawn="1"/>
        </p:nvSpPr>
        <p:spPr>
          <a:xfrm>
            <a:off x="713685" y="587375"/>
            <a:ext cx="5260387" cy="5683249"/>
          </a:xfrm>
          <a:prstGeom prst="rect">
            <a:avLst/>
          </a:prstGeom>
          <a:noFill/>
          <a:ln w="31750">
            <a:solidFill>
              <a:srgbClr val="BA181B">
                <a:alpha val="6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929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EE87CB9-6D98-437E-B711-D0D4DEFD7D82}"/>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4" name="Picture Placeholder 2">
            <a:extLst>
              <a:ext uri="{FF2B5EF4-FFF2-40B4-BE49-F238E27FC236}">
                <a16:creationId xmlns:a16="http://schemas.microsoft.com/office/drawing/2014/main" id="{631A30F3-7BD7-476E-8FA3-85F99DB0E221}"/>
              </a:ext>
            </a:extLst>
          </p:cNvPr>
          <p:cNvSpPr>
            <a:spLocks noGrp="1"/>
          </p:cNvSpPr>
          <p:nvPr>
            <p:ph type="pic" sz="quarter" idx="10"/>
          </p:nvPr>
        </p:nvSpPr>
        <p:spPr>
          <a:xfrm>
            <a:off x="7213600" y="809625"/>
            <a:ext cx="4237567" cy="5238750"/>
          </a:xfrm>
          <a:pattFill prst="pct5">
            <a:fgClr>
              <a:schemeClr val="accent1"/>
            </a:fgClr>
            <a:bgClr>
              <a:schemeClr val="bg1"/>
            </a:bgClr>
          </a:pattFill>
        </p:spPr>
        <p:txBody>
          <a:bodyPr>
            <a:normAutofit/>
          </a:bodyPr>
          <a:lstStyle>
            <a:lvl1pPr>
              <a:defRPr sz="1100">
                <a:latin typeface="Arial" panose="020B0604020202020204" pitchFamily="34" charset="0"/>
                <a:cs typeface="Arial" panose="020B0604020202020204" pitchFamily="34" charset="0"/>
              </a:defRPr>
            </a:lvl1pPr>
          </a:lstStyle>
          <a:p>
            <a:endParaRPr lang="en-US"/>
          </a:p>
        </p:txBody>
      </p:sp>
      <p:sp>
        <p:nvSpPr>
          <p:cNvPr id="5" name="Rectangle 4">
            <a:extLst>
              <a:ext uri="{FF2B5EF4-FFF2-40B4-BE49-F238E27FC236}">
                <a16:creationId xmlns:a16="http://schemas.microsoft.com/office/drawing/2014/main" id="{C65A6180-EBF7-4BB1-9DCA-7A8BBE865BE3}"/>
              </a:ext>
            </a:extLst>
          </p:cNvPr>
          <p:cNvSpPr/>
          <p:nvPr userDrawn="1"/>
        </p:nvSpPr>
        <p:spPr>
          <a:xfrm>
            <a:off x="5573486" y="5258934"/>
            <a:ext cx="1640113" cy="794204"/>
          </a:xfrm>
          <a:prstGeom prst="rect">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22709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D2E0B4AD-CC9B-4387-95AD-1C6B33D2182E}"/>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grpSp>
        <p:nvGrpSpPr>
          <p:cNvPr id="6" name="Group 5">
            <a:extLst>
              <a:ext uri="{FF2B5EF4-FFF2-40B4-BE49-F238E27FC236}">
                <a16:creationId xmlns:a16="http://schemas.microsoft.com/office/drawing/2014/main" id="{885F2066-759F-42FB-BDC4-54F80D06B3B7}"/>
              </a:ext>
            </a:extLst>
          </p:cNvPr>
          <p:cNvGrpSpPr/>
          <p:nvPr userDrawn="1"/>
        </p:nvGrpSpPr>
        <p:grpSpPr>
          <a:xfrm>
            <a:off x="4983637" y="3070297"/>
            <a:ext cx="1076357" cy="1307372"/>
            <a:chOff x="1034739" y="1462665"/>
            <a:chExt cx="1076357" cy="1307372"/>
          </a:xfrm>
          <a:solidFill>
            <a:schemeClr val="bg1"/>
          </a:solidFill>
        </p:grpSpPr>
        <p:sp>
          <p:nvSpPr>
            <p:cNvPr id="7" name="Oval 6">
              <a:extLst>
                <a:ext uri="{FF2B5EF4-FFF2-40B4-BE49-F238E27FC236}">
                  <a16:creationId xmlns:a16="http://schemas.microsoft.com/office/drawing/2014/main" id="{397F32F1-3153-4937-8F2B-7F08F4AE7732}"/>
                </a:ext>
              </a:extLst>
            </p:cNvPr>
            <p:cNvSpPr/>
            <p:nvPr/>
          </p:nvSpPr>
          <p:spPr>
            <a:xfrm>
              <a:off x="1034739"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D452228-3A22-4CAB-94EF-C39666598C76}"/>
                </a:ext>
              </a:extLst>
            </p:cNvPr>
            <p:cNvSpPr/>
            <p:nvPr/>
          </p:nvSpPr>
          <p:spPr>
            <a:xfrm>
              <a:off x="1034739"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8CB3FF9-3F67-42ED-BBEC-06E69407AC8A}"/>
                </a:ext>
              </a:extLst>
            </p:cNvPr>
            <p:cNvSpPr/>
            <p:nvPr/>
          </p:nvSpPr>
          <p:spPr>
            <a:xfrm>
              <a:off x="1034739"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6A235C2-41AE-4B47-957B-64D85CE2FCC5}"/>
                </a:ext>
              </a:extLst>
            </p:cNvPr>
            <p:cNvSpPr/>
            <p:nvPr/>
          </p:nvSpPr>
          <p:spPr>
            <a:xfrm>
              <a:off x="1034739"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0C1E38B-4884-414C-A782-F9C4C7DCB239}"/>
                </a:ext>
              </a:extLst>
            </p:cNvPr>
            <p:cNvSpPr/>
            <p:nvPr/>
          </p:nvSpPr>
          <p:spPr>
            <a:xfrm>
              <a:off x="1034739"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795C28B5-2EAF-4260-80CA-E9776244D599}"/>
                </a:ext>
              </a:extLst>
            </p:cNvPr>
            <p:cNvSpPr/>
            <p:nvPr/>
          </p:nvSpPr>
          <p:spPr>
            <a:xfrm>
              <a:off x="1238003"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CC68D06-94C0-411D-B2F9-9A558E0BED71}"/>
                </a:ext>
              </a:extLst>
            </p:cNvPr>
            <p:cNvSpPr/>
            <p:nvPr/>
          </p:nvSpPr>
          <p:spPr>
            <a:xfrm>
              <a:off x="1238003"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0D03424-15D7-4005-80CA-34F00B2D0E6B}"/>
                </a:ext>
              </a:extLst>
            </p:cNvPr>
            <p:cNvSpPr/>
            <p:nvPr/>
          </p:nvSpPr>
          <p:spPr>
            <a:xfrm>
              <a:off x="1238003"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80CA8D0-69AF-460F-9C8E-92FC4C750861}"/>
                </a:ext>
              </a:extLst>
            </p:cNvPr>
            <p:cNvSpPr/>
            <p:nvPr/>
          </p:nvSpPr>
          <p:spPr>
            <a:xfrm>
              <a:off x="1238003"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C1853C30-3475-43CD-95A0-A1697E17DB16}"/>
                </a:ext>
              </a:extLst>
            </p:cNvPr>
            <p:cNvSpPr/>
            <p:nvPr/>
          </p:nvSpPr>
          <p:spPr>
            <a:xfrm>
              <a:off x="1238003"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CF3B91F-2C85-4F58-BEFE-200B104C197E}"/>
                </a:ext>
              </a:extLst>
            </p:cNvPr>
            <p:cNvSpPr/>
            <p:nvPr/>
          </p:nvSpPr>
          <p:spPr>
            <a:xfrm>
              <a:off x="1441268"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50B93591-B3BB-4550-953C-EFF3EE381D88}"/>
                </a:ext>
              </a:extLst>
            </p:cNvPr>
            <p:cNvSpPr/>
            <p:nvPr/>
          </p:nvSpPr>
          <p:spPr>
            <a:xfrm>
              <a:off x="1441268"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B91E26C-40FD-4DCB-9D62-9075FB328B42}"/>
                </a:ext>
              </a:extLst>
            </p:cNvPr>
            <p:cNvSpPr/>
            <p:nvPr/>
          </p:nvSpPr>
          <p:spPr>
            <a:xfrm>
              <a:off x="1441268"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BC63B6A-9A12-4436-A30C-E1C69B1C64CD}"/>
                </a:ext>
              </a:extLst>
            </p:cNvPr>
            <p:cNvSpPr/>
            <p:nvPr/>
          </p:nvSpPr>
          <p:spPr>
            <a:xfrm>
              <a:off x="1441268"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561568A9-0CBE-491D-936E-06AB60946EAA}"/>
                </a:ext>
              </a:extLst>
            </p:cNvPr>
            <p:cNvSpPr/>
            <p:nvPr/>
          </p:nvSpPr>
          <p:spPr>
            <a:xfrm>
              <a:off x="1441268"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0D2C80A-6720-4CD8-B3B1-A2A63F0B4708}"/>
                </a:ext>
              </a:extLst>
            </p:cNvPr>
            <p:cNvSpPr/>
            <p:nvPr/>
          </p:nvSpPr>
          <p:spPr>
            <a:xfrm>
              <a:off x="1644532"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C5401AE-B6EA-44E7-BB34-CA8A75298FB0}"/>
                </a:ext>
              </a:extLst>
            </p:cNvPr>
            <p:cNvSpPr/>
            <p:nvPr/>
          </p:nvSpPr>
          <p:spPr>
            <a:xfrm>
              <a:off x="1644532"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695B845F-A4CF-4A39-B653-4D8DC257AAC3}"/>
                </a:ext>
              </a:extLst>
            </p:cNvPr>
            <p:cNvSpPr/>
            <p:nvPr/>
          </p:nvSpPr>
          <p:spPr>
            <a:xfrm>
              <a:off x="1644532"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A7581B63-CC61-483C-8F09-A4A8F340D737}"/>
                </a:ext>
              </a:extLst>
            </p:cNvPr>
            <p:cNvSpPr/>
            <p:nvPr/>
          </p:nvSpPr>
          <p:spPr>
            <a:xfrm>
              <a:off x="1644532"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5356897C-234E-4B4D-913D-8AF6834F7F78}"/>
                </a:ext>
              </a:extLst>
            </p:cNvPr>
            <p:cNvSpPr/>
            <p:nvPr/>
          </p:nvSpPr>
          <p:spPr>
            <a:xfrm>
              <a:off x="1644532"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9C777B-3630-4060-97AC-049389DF73D2}"/>
                </a:ext>
              </a:extLst>
            </p:cNvPr>
            <p:cNvSpPr/>
            <p:nvPr/>
          </p:nvSpPr>
          <p:spPr>
            <a:xfrm>
              <a:off x="1034739"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1A1B8C7-5634-4431-8875-07FE7689924D}"/>
                </a:ext>
              </a:extLst>
            </p:cNvPr>
            <p:cNvSpPr/>
            <p:nvPr/>
          </p:nvSpPr>
          <p:spPr>
            <a:xfrm>
              <a:off x="1238003"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FED47947-3F6F-4081-A8FC-D421E2CCF19A}"/>
                </a:ext>
              </a:extLst>
            </p:cNvPr>
            <p:cNvSpPr/>
            <p:nvPr/>
          </p:nvSpPr>
          <p:spPr>
            <a:xfrm>
              <a:off x="1441268"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FAEC5A45-E3BC-4D2D-A115-CE0BAA402F64}"/>
                </a:ext>
              </a:extLst>
            </p:cNvPr>
            <p:cNvSpPr/>
            <p:nvPr/>
          </p:nvSpPr>
          <p:spPr>
            <a:xfrm>
              <a:off x="1644532"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DFF866B-000F-4B84-A00F-12B468CA1B47}"/>
                </a:ext>
              </a:extLst>
            </p:cNvPr>
            <p:cNvSpPr/>
            <p:nvPr/>
          </p:nvSpPr>
          <p:spPr>
            <a:xfrm>
              <a:off x="1847796"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EE6AE250-E43E-4D89-81C8-E98F90321FC3}"/>
                </a:ext>
              </a:extLst>
            </p:cNvPr>
            <p:cNvSpPr/>
            <p:nvPr/>
          </p:nvSpPr>
          <p:spPr>
            <a:xfrm>
              <a:off x="1847796"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87FC2B1A-E0C0-42E7-89E0-C8566AB09340}"/>
                </a:ext>
              </a:extLst>
            </p:cNvPr>
            <p:cNvSpPr/>
            <p:nvPr/>
          </p:nvSpPr>
          <p:spPr>
            <a:xfrm>
              <a:off x="1847796"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0277C6A-323F-42A9-BA72-DE1E22293162}"/>
                </a:ext>
              </a:extLst>
            </p:cNvPr>
            <p:cNvSpPr/>
            <p:nvPr/>
          </p:nvSpPr>
          <p:spPr>
            <a:xfrm>
              <a:off x="1847796"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FEE05AC7-2AEE-4F8F-8D0D-7B40BE95E05A}"/>
                </a:ext>
              </a:extLst>
            </p:cNvPr>
            <p:cNvSpPr/>
            <p:nvPr/>
          </p:nvSpPr>
          <p:spPr>
            <a:xfrm>
              <a:off x="1847796"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4AD45E60-E2CB-4DBE-BAAB-97C0A44035E4}"/>
                </a:ext>
              </a:extLst>
            </p:cNvPr>
            <p:cNvSpPr/>
            <p:nvPr/>
          </p:nvSpPr>
          <p:spPr>
            <a:xfrm>
              <a:off x="1847796"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B63192F6-8B42-4A08-9C69-420B79D913AC}"/>
                </a:ext>
              </a:extLst>
            </p:cNvPr>
            <p:cNvSpPr/>
            <p:nvPr/>
          </p:nvSpPr>
          <p:spPr>
            <a:xfrm>
              <a:off x="2051060"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3D39A25D-5FAA-470A-9254-3F7DF6C32234}"/>
                </a:ext>
              </a:extLst>
            </p:cNvPr>
            <p:cNvSpPr/>
            <p:nvPr/>
          </p:nvSpPr>
          <p:spPr>
            <a:xfrm>
              <a:off x="2051060"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6DAC89B-FF89-4DBE-996F-5023270C3B54}"/>
                </a:ext>
              </a:extLst>
            </p:cNvPr>
            <p:cNvSpPr/>
            <p:nvPr/>
          </p:nvSpPr>
          <p:spPr>
            <a:xfrm>
              <a:off x="2051060"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90F338E7-DD9A-46FD-95DD-27EEF07A4940}"/>
                </a:ext>
              </a:extLst>
            </p:cNvPr>
            <p:cNvSpPr/>
            <p:nvPr/>
          </p:nvSpPr>
          <p:spPr>
            <a:xfrm>
              <a:off x="2051060"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9023AC71-5766-4BC3-822D-1943E67290EC}"/>
                </a:ext>
              </a:extLst>
            </p:cNvPr>
            <p:cNvSpPr/>
            <p:nvPr/>
          </p:nvSpPr>
          <p:spPr>
            <a:xfrm>
              <a:off x="2051060"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735A4DF-37AD-4ACC-85E2-C525C072EB85}"/>
                </a:ext>
              </a:extLst>
            </p:cNvPr>
            <p:cNvSpPr/>
            <p:nvPr/>
          </p:nvSpPr>
          <p:spPr>
            <a:xfrm>
              <a:off x="2051060"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Picture Placeholder 2">
            <a:extLst>
              <a:ext uri="{FF2B5EF4-FFF2-40B4-BE49-F238E27FC236}">
                <a16:creationId xmlns:a16="http://schemas.microsoft.com/office/drawing/2014/main" id="{68EC5927-5EE7-4FC2-B35B-A4EA69038E51}"/>
              </a:ext>
            </a:extLst>
          </p:cNvPr>
          <p:cNvSpPr>
            <a:spLocks noGrp="1"/>
          </p:cNvSpPr>
          <p:nvPr>
            <p:ph type="pic" sz="quarter" idx="10"/>
          </p:nvPr>
        </p:nvSpPr>
        <p:spPr>
          <a:xfrm>
            <a:off x="0" y="0"/>
            <a:ext cx="5715001" cy="5905500"/>
          </a:xfrm>
          <a:pattFill prst="pct5">
            <a:fgClr>
              <a:schemeClr val="accent1"/>
            </a:fgClr>
            <a:bgClr>
              <a:schemeClr val="bg1"/>
            </a:bgClr>
          </a:pattFill>
        </p:spPr>
        <p:txBody>
          <a:bodyPr>
            <a:normAutofit/>
          </a:bodyPr>
          <a:lstStyle>
            <a:lvl1pPr>
              <a:defRPr sz="1000">
                <a:latin typeface="Arial" panose="020B0604020202020204" pitchFamily="34" charset="0"/>
                <a:cs typeface="Arial" panose="020B0604020202020204" pitchFamily="34" charset="0"/>
              </a:defRPr>
            </a:lvl1pPr>
          </a:lstStyle>
          <a:p>
            <a:endParaRPr lang="en-US"/>
          </a:p>
        </p:txBody>
      </p:sp>
      <p:sp>
        <p:nvSpPr>
          <p:cNvPr id="44" name="Rectangle 43">
            <a:extLst>
              <a:ext uri="{FF2B5EF4-FFF2-40B4-BE49-F238E27FC236}">
                <a16:creationId xmlns:a16="http://schemas.microsoft.com/office/drawing/2014/main" id="{15E11EA9-8816-42B2-B0E4-73481E948BA4}"/>
              </a:ext>
            </a:extLst>
          </p:cNvPr>
          <p:cNvSpPr/>
          <p:nvPr userDrawn="1"/>
        </p:nvSpPr>
        <p:spPr>
          <a:xfrm>
            <a:off x="0" y="5905500"/>
            <a:ext cx="4424361" cy="952500"/>
          </a:xfrm>
          <a:prstGeom prst="rect">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05D97D4C-81EB-4310-BBCB-1C377B223D7E}"/>
              </a:ext>
            </a:extLst>
          </p:cNvPr>
          <p:cNvSpPr/>
          <p:nvPr userDrawn="1"/>
        </p:nvSpPr>
        <p:spPr>
          <a:xfrm rot="5400000">
            <a:off x="4925220" y="793752"/>
            <a:ext cx="2298702" cy="711200"/>
          </a:xfrm>
          <a:prstGeom prst="rect">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41D1E9F2-4B49-4BCD-85C1-C47DA4E0AB3D}"/>
              </a:ext>
            </a:extLst>
          </p:cNvPr>
          <p:cNvSpPr/>
          <p:nvPr userDrawn="1"/>
        </p:nvSpPr>
        <p:spPr>
          <a:xfrm>
            <a:off x="4424361" y="5905500"/>
            <a:ext cx="1295402" cy="952500"/>
          </a:xfrm>
          <a:prstGeom prst="rect">
            <a:avLst/>
          </a:prstGeom>
          <a:solidFill>
            <a:srgbClr val="6607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689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49" name="Picture Placeholder 7">
            <a:extLst>
              <a:ext uri="{FF2B5EF4-FFF2-40B4-BE49-F238E27FC236}">
                <a16:creationId xmlns:a16="http://schemas.microsoft.com/office/drawing/2014/main" id="{FF02B5B5-3426-48FE-B928-886BF70D19F1}"/>
              </a:ext>
            </a:extLst>
          </p:cNvPr>
          <p:cNvSpPr>
            <a:spLocks noGrp="1"/>
          </p:cNvSpPr>
          <p:nvPr>
            <p:ph type="pic" sz="quarter" idx="10"/>
          </p:nvPr>
        </p:nvSpPr>
        <p:spPr>
          <a:xfrm>
            <a:off x="0" y="0"/>
            <a:ext cx="4419600" cy="6858000"/>
          </a:xfrm>
          <a:custGeom>
            <a:avLst/>
            <a:gdLst>
              <a:gd name="connsiteX0" fmla="*/ 0 w 4419600"/>
              <a:gd name="connsiteY0" fmla="*/ 0 h 6858000"/>
              <a:gd name="connsiteX1" fmla="*/ 4419600 w 4419600"/>
              <a:gd name="connsiteY1" fmla="*/ 0 h 6858000"/>
              <a:gd name="connsiteX2" fmla="*/ 4419600 w 4419600"/>
              <a:gd name="connsiteY2" fmla="*/ 914400 h 6858000"/>
              <a:gd name="connsiteX3" fmla="*/ 1905000 w 4419600"/>
              <a:gd name="connsiteY3" fmla="*/ 3429000 h 6858000"/>
              <a:gd name="connsiteX4" fmla="*/ 4419600 w 4419600"/>
              <a:gd name="connsiteY4" fmla="*/ 5943600 h 6858000"/>
              <a:gd name="connsiteX5" fmla="*/ 4419600 w 4419600"/>
              <a:gd name="connsiteY5" fmla="*/ 6858000 h 6858000"/>
              <a:gd name="connsiteX6" fmla="*/ 0 w 44196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00" h="6858000">
                <a:moveTo>
                  <a:pt x="0" y="0"/>
                </a:moveTo>
                <a:lnTo>
                  <a:pt x="4419600" y="0"/>
                </a:lnTo>
                <a:lnTo>
                  <a:pt x="4419600" y="914400"/>
                </a:lnTo>
                <a:cubicBezTo>
                  <a:pt x="3030825" y="914400"/>
                  <a:pt x="1905000" y="2040225"/>
                  <a:pt x="1905000" y="3429000"/>
                </a:cubicBezTo>
                <a:cubicBezTo>
                  <a:pt x="1905000" y="4817775"/>
                  <a:pt x="3030825" y="5943600"/>
                  <a:pt x="4419600" y="5943600"/>
                </a:cubicBezTo>
                <a:lnTo>
                  <a:pt x="4419600" y="6858000"/>
                </a:lnTo>
                <a:lnTo>
                  <a:pt x="0" y="6858000"/>
                </a:lnTo>
                <a:close/>
              </a:path>
            </a:pathLst>
          </a:custGeom>
          <a:pattFill prst="pct5">
            <a:fgClr>
              <a:schemeClr val="accent1"/>
            </a:fgClr>
            <a:bgClr>
              <a:schemeClr val="bg1"/>
            </a:bgClr>
          </a:pattFill>
        </p:spPr>
        <p:txBody>
          <a:bodyPr vert="horz" lIns="91440" tIns="45720" rIns="91440" bIns="45720" rtlCol="0">
            <a:normAutofit/>
          </a:bodyPr>
          <a:lstStyle>
            <a:lvl1pPr>
              <a:defRPr lang="en-US" sz="1000"/>
            </a:lvl1pPr>
          </a:lstStyle>
          <a:p>
            <a:pPr lvl="0"/>
            <a:endParaRPr lang="en-US"/>
          </a:p>
        </p:txBody>
      </p:sp>
      <p:sp>
        <p:nvSpPr>
          <p:cNvPr id="50" name="Picture Placeholder 9">
            <a:extLst>
              <a:ext uri="{FF2B5EF4-FFF2-40B4-BE49-F238E27FC236}">
                <a16:creationId xmlns:a16="http://schemas.microsoft.com/office/drawing/2014/main" id="{3760BDCD-E499-45FA-9002-0959341C9BEB}"/>
              </a:ext>
            </a:extLst>
          </p:cNvPr>
          <p:cNvSpPr>
            <a:spLocks noGrp="1"/>
          </p:cNvSpPr>
          <p:nvPr>
            <p:ph type="pic" sz="quarter" idx="11"/>
          </p:nvPr>
        </p:nvSpPr>
        <p:spPr>
          <a:xfrm>
            <a:off x="2667000" y="1676400"/>
            <a:ext cx="3505200" cy="3505200"/>
          </a:xfrm>
          <a:prstGeom prst="ellipse">
            <a:avLst/>
          </a:prstGeom>
          <a:pattFill prst="pct5">
            <a:fgClr>
              <a:schemeClr val="accent1"/>
            </a:fgClr>
            <a:bgClr>
              <a:schemeClr val="bg1"/>
            </a:bgClr>
          </a:pattFill>
        </p:spPr>
        <p:txBody>
          <a:bodyPr vert="horz" lIns="91440" tIns="45720" rIns="91440" bIns="45720" rtlCol="0">
            <a:normAutofit/>
          </a:bodyPr>
          <a:lstStyle>
            <a:lvl1pPr>
              <a:defRPr lang="en-US" sz="1000"/>
            </a:lvl1pPr>
          </a:lstStyle>
          <a:p>
            <a:pPr lvl="0"/>
            <a:endParaRPr lang="en-US"/>
          </a:p>
        </p:txBody>
      </p:sp>
      <p:sp>
        <p:nvSpPr>
          <p:cNvPr id="51" name="Rectangle 50">
            <a:extLst>
              <a:ext uri="{FF2B5EF4-FFF2-40B4-BE49-F238E27FC236}">
                <a16:creationId xmlns:a16="http://schemas.microsoft.com/office/drawing/2014/main" id="{1B2E5F58-E6E7-4403-B60B-6CD8D985FA50}"/>
              </a:ext>
            </a:extLst>
          </p:cNvPr>
          <p:cNvSpPr/>
          <p:nvPr userDrawn="1"/>
        </p:nvSpPr>
        <p:spPr>
          <a:xfrm>
            <a:off x="4419600" y="0"/>
            <a:ext cx="297543" cy="914400"/>
          </a:xfrm>
          <a:prstGeom prst="rect">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2" name="Rectangle 51">
            <a:extLst>
              <a:ext uri="{FF2B5EF4-FFF2-40B4-BE49-F238E27FC236}">
                <a16:creationId xmlns:a16="http://schemas.microsoft.com/office/drawing/2014/main" id="{28C43169-05B6-436F-85D8-178239C8450D}"/>
              </a:ext>
            </a:extLst>
          </p:cNvPr>
          <p:cNvSpPr/>
          <p:nvPr userDrawn="1"/>
        </p:nvSpPr>
        <p:spPr>
          <a:xfrm>
            <a:off x="4419600" y="5943600"/>
            <a:ext cx="297543" cy="914400"/>
          </a:xfrm>
          <a:prstGeom prst="rect">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4234535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5" name="Freeform: Shape 4">
            <a:extLst>
              <a:ext uri="{FF2B5EF4-FFF2-40B4-BE49-F238E27FC236}">
                <a16:creationId xmlns:a16="http://schemas.microsoft.com/office/drawing/2014/main" id="{F3537BF3-1CEC-48E8-9D36-3E251E563AF6}"/>
              </a:ext>
            </a:extLst>
          </p:cNvPr>
          <p:cNvSpPr/>
          <p:nvPr userDrawn="1"/>
        </p:nvSpPr>
        <p:spPr>
          <a:xfrm>
            <a:off x="1020" y="1"/>
            <a:ext cx="5574280" cy="5801861"/>
          </a:xfrm>
          <a:custGeom>
            <a:avLst/>
            <a:gdLst>
              <a:gd name="connsiteX0" fmla="*/ 0 w 3817486"/>
              <a:gd name="connsiteY0" fmla="*/ 0 h 5801861"/>
              <a:gd name="connsiteX1" fmla="*/ 975790 w 3817486"/>
              <a:gd name="connsiteY1" fmla="*/ 0 h 5801861"/>
              <a:gd name="connsiteX2" fmla="*/ 1059543 w 3817486"/>
              <a:gd name="connsiteY2" fmla="*/ 0 h 5801861"/>
              <a:gd name="connsiteX3" fmla="*/ 2843736 w 3817486"/>
              <a:gd name="connsiteY3" fmla="*/ 0 h 5801861"/>
              <a:gd name="connsiteX4" fmla="*/ 3814488 w 3817486"/>
              <a:gd name="connsiteY4" fmla="*/ 1005569 h 5801861"/>
              <a:gd name="connsiteX5" fmla="*/ 3817486 w 3817486"/>
              <a:gd name="connsiteY5" fmla="*/ 1073719 h 5801861"/>
              <a:gd name="connsiteX6" fmla="*/ 3817486 w 3817486"/>
              <a:gd name="connsiteY6" fmla="*/ 4024448 h 5801861"/>
              <a:gd name="connsiteX7" fmla="*/ 3813621 w 3817486"/>
              <a:gd name="connsiteY7" fmla="*/ 3999125 h 5801861"/>
              <a:gd name="connsiteX8" fmla="*/ 2878139 w 3817486"/>
              <a:gd name="connsiteY8" fmla="*/ 3236685 h 5801861"/>
              <a:gd name="connsiteX9" fmla="*/ 1928187 w 3817486"/>
              <a:gd name="connsiteY9" fmla="*/ 4093936 h 5801861"/>
              <a:gd name="connsiteX10" fmla="*/ 1928060 w 3817486"/>
              <a:gd name="connsiteY10" fmla="*/ 4096449 h 5801861"/>
              <a:gd name="connsiteX11" fmla="*/ 1917701 w 3817486"/>
              <a:gd name="connsiteY11" fmla="*/ 4096449 h 5801861"/>
              <a:gd name="connsiteX12" fmla="*/ 1917701 w 3817486"/>
              <a:gd name="connsiteY12" fmla="*/ 4701439 h 5801861"/>
              <a:gd name="connsiteX13" fmla="*/ 1056887 w 3817486"/>
              <a:gd name="connsiteY13" fmla="*/ 5796404 h 5801861"/>
              <a:gd name="connsiteX14" fmla="*/ 962732 w 3817486"/>
              <a:gd name="connsiteY14" fmla="*/ 5801861 h 5801861"/>
              <a:gd name="connsiteX15" fmla="*/ 954969 w 3817486"/>
              <a:gd name="connsiteY15" fmla="*/ 5801861 h 5801861"/>
              <a:gd name="connsiteX16" fmla="*/ 860813 w 3817486"/>
              <a:gd name="connsiteY16" fmla="*/ 5796404 h 5801861"/>
              <a:gd name="connsiteX17" fmla="*/ 0 w 3817486"/>
              <a:gd name="connsiteY17" fmla="*/ 4701439 h 5801861"/>
              <a:gd name="connsiteX18" fmla="*/ 0 w 3817486"/>
              <a:gd name="connsiteY18" fmla="*/ 4096449 h 5801861"/>
              <a:gd name="connsiteX19" fmla="*/ 0 w 3817486"/>
              <a:gd name="connsiteY19" fmla="*/ 2806285 h 5801861"/>
              <a:gd name="connsiteX20" fmla="*/ 0 w 3817486"/>
              <a:gd name="connsiteY20" fmla="*/ 1201057 h 5801861"/>
              <a:gd name="connsiteX21" fmla="*/ 0 w 3817486"/>
              <a:gd name="connsiteY21" fmla="*/ 1120092 h 5801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17486" h="5801861">
                <a:moveTo>
                  <a:pt x="0" y="0"/>
                </a:moveTo>
                <a:lnTo>
                  <a:pt x="975790" y="0"/>
                </a:lnTo>
                <a:lnTo>
                  <a:pt x="1059543" y="0"/>
                </a:lnTo>
                <a:lnTo>
                  <a:pt x="2843736" y="0"/>
                </a:lnTo>
                <a:cubicBezTo>
                  <a:pt x="3348968" y="0"/>
                  <a:pt x="3764518" y="440756"/>
                  <a:pt x="3814488" y="1005569"/>
                </a:cubicBezTo>
                <a:lnTo>
                  <a:pt x="3817486" y="1073719"/>
                </a:lnTo>
                <a:lnTo>
                  <a:pt x="3817486" y="4024448"/>
                </a:lnTo>
                <a:lnTo>
                  <a:pt x="3813621" y="3999125"/>
                </a:lnTo>
                <a:cubicBezTo>
                  <a:pt x="3724582" y="3564001"/>
                  <a:pt x="3339585" y="3236685"/>
                  <a:pt x="2878139" y="3236685"/>
                </a:cubicBezTo>
                <a:cubicBezTo>
                  <a:pt x="2383733" y="3236685"/>
                  <a:pt x="1977087" y="3612431"/>
                  <a:pt x="1928187" y="4093936"/>
                </a:cubicBezTo>
                <a:lnTo>
                  <a:pt x="1928060" y="4096449"/>
                </a:lnTo>
                <a:lnTo>
                  <a:pt x="1917701" y="4096449"/>
                </a:lnTo>
                <a:lnTo>
                  <a:pt x="1917701" y="4701439"/>
                </a:lnTo>
                <a:cubicBezTo>
                  <a:pt x="1917701" y="5271317"/>
                  <a:pt x="1540394" y="5740040"/>
                  <a:pt x="1056887" y="5796404"/>
                </a:cubicBezTo>
                <a:lnTo>
                  <a:pt x="962732" y="5801861"/>
                </a:lnTo>
                <a:lnTo>
                  <a:pt x="954969" y="5801861"/>
                </a:lnTo>
                <a:lnTo>
                  <a:pt x="860813" y="5796404"/>
                </a:lnTo>
                <a:cubicBezTo>
                  <a:pt x="377308" y="5740040"/>
                  <a:pt x="0" y="5271317"/>
                  <a:pt x="0" y="4701439"/>
                </a:cubicBezTo>
                <a:lnTo>
                  <a:pt x="0" y="4096449"/>
                </a:lnTo>
                <a:lnTo>
                  <a:pt x="0" y="2806285"/>
                </a:lnTo>
                <a:lnTo>
                  <a:pt x="0" y="1201057"/>
                </a:lnTo>
                <a:lnTo>
                  <a:pt x="0" y="1120092"/>
                </a:lnTo>
                <a:close/>
              </a:path>
            </a:pathLst>
          </a:cu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Freeform 44">
            <a:extLst>
              <a:ext uri="{FF2B5EF4-FFF2-40B4-BE49-F238E27FC236}">
                <a16:creationId xmlns:a16="http://schemas.microsoft.com/office/drawing/2014/main" id="{327462B0-80EA-402D-B341-8792D070E11C}"/>
              </a:ext>
            </a:extLst>
          </p:cNvPr>
          <p:cNvSpPr/>
          <p:nvPr userDrawn="1"/>
        </p:nvSpPr>
        <p:spPr>
          <a:xfrm rot="4561316" flipH="1">
            <a:off x="-1167103" y="859754"/>
            <a:ext cx="5224060" cy="3688481"/>
          </a:xfrm>
          <a:custGeom>
            <a:avLst/>
            <a:gdLst>
              <a:gd name="connsiteX0" fmla="*/ 702386 w 4152456"/>
              <a:gd name="connsiteY0" fmla="*/ 3189005 h 3189005"/>
              <a:gd name="connsiteX1" fmla="*/ 0 w 4152456"/>
              <a:gd name="connsiteY1" fmla="*/ 0 h 3189005"/>
              <a:gd name="connsiteX2" fmla="*/ 119707 w 4152456"/>
              <a:gd name="connsiteY2" fmla="*/ 96740 h 3189005"/>
              <a:gd name="connsiteX3" fmla="*/ 3920939 w 4152456"/>
              <a:gd name="connsiteY3" fmla="*/ 2390014 h 3189005"/>
              <a:gd name="connsiteX4" fmla="*/ 4152456 w 4152456"/>
              <a:gd name="connsiteY4" fmla="*/ 2429120 h 3189005"/>
              <a:gd name="connsiteX0" fmla="*/ 594477 w 4152456"/>
              <a:gd name="connsiteY0" fmla="*/ 3343509 h 3343510"/>
              <a:gd name="connsiteX1" fmla="*/ 0 w 4152456"/>
              <a:gd name="connsiteY1" fmla="*/ 0 h 3343510"/>
              <a:gd name="connsiteX2" fmla="*/ 119707 w 4152456"/>
              <a:gd name="connsiteY2" fmla="*/ 96740 h 3343510"/>
              <a:gd name="connsiteX3" fmla="*/ 3920939 w 4152456"/>
              <a:gd name="connsiteY3" fmla="*/ 2390014 h 3343510"/>
              <a:gd name="connsiteX4" fmla="*/ 4152456 w 4152456"/>
              <a:gd name="connsiteY4" fmla="*/ 2429120 h 3343510"/>
              <a:gd name="connsiteX5" fmla="*/ 594477 w 4152456"/>
              <a:gd name="connsiteY5" fmla="*/ 3343509 h 3343510"/>
              <a:gd name="connsiteX0" fmla="*/ 594477 w 4458178"/>
              <a:gd name="connsiteY0" fmla="*/ 3343509 h 3343509"/>
              <a:gd name="connsiteX1" fmla="*/ 0 w 4458178"/>
              <a:gd name="connsiteY1" fmla="*/ 0 h 3343509"/>
              <a:gd name="connsiteX2" fmla="*/ 119707 w 4458178"/>
              <a:gd name="connsiteY2" fmla="*/ 96740 h 3343509"/>
              <a:gd name="connsiteX3" fmla="*/ 3920939 w 4458178"/>
              <a:gd name="connsiteY3" fmla="*/ 2390014 h 3343509"/>
              <a:gd name="connsiteX4" fmla="*/ 4458178 w 4458178"/>
              <a:gd name="connsiteY4" fmla="*/ 2303639 h 3343509"/>
              <a:gd name="connsiteX5" fmla="*/ 594477 w 4458178"/>
              <a:gd name="connsiteY5" fmla="*/ 3343509 h 3343509"/>
              <a:gd name="connsiteX0" fmla="*/ 963982 w 4827683"/>
              <a:gd name="connsiteY0" fmla="*/ 3940692 h 3940692"/>
              <a:gd name="connsiteX1" fmla="*/ 369505 w 4827683"/>
              <a:gd name="connsiteY1" fmla="*/ 597183 h 3940692"/>
              <a:gd name="connsiteX2" fmla="*/ 489212 w 4827683"/>
              <a:gd name="connsiteY2" fmla="*/ 693923 h 3940692"/>
              <a:gd name="connsiteX3" fmla="*/ 4290444 w 4827683"/>
              <a:gd name="connsiteY3" fmla="*/ 2987197 h 3940692"/>
              <a:gd name="connsiteX4" fmla="*/ 4827683 w 4827683"/>
              <a:gd name="connsiteY4" fmla="*/ 2900822 h 3940692"/>
              <a:gd name="connsiteX5" fmla="*/ 963982 w 4827683"/>
              <a:gd name="connsiteY5" fmla="*/ 3940692 h 3940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7683" h="3940692">
                <a:moveTo>
                  <a:pt x="963982" y="3940692"/>
                </a:moveTo>
                <a:lnTo>
                  <a:pt x="369505" y="597183"/>
                </a:lnTo>
                <a:cubicBezTo>
                  <a:pt x="409407" y="629430"/>
                  <a:pt x="-558918" y="-825904"/>
                  <a:pt x="489212" y="693923"/>
                </a:cubicBezTo>
                <a:cubicBezTo>
                  <a:pt x="1537342" y="2213750"/>
                  <a:pt x="2791865" y="2691051"/>
                  <a:pt x="4290444" y="2987197"/>
                </a:cubicBezTo>
                <a:lnTo>
                  <a:pt x="4827683" y="2900822"/>
                </a:lnTo>
                <a:cubicBezTo>
                  <a:pt x="3677660" y="3154117"/>
                  <a:pt x="2114005" y="3687397"/>
                  <a:pt x="963982" y="3940692"/>
                </a:cubicBezTo>
                <a:close/>
              </a:path>
            </a:pathLst>
          </a:custGeom>
          <a:solidFill>
            <a:srgbClr val="66070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Freeform 49">
            <a:extLst>
              <a:ext uri="{FF2B5EF4-FFF2-40B4-BE49-F238E27FC236}">
                <a16:creationId xmlns:a16="http://schemas.microsoft.com/office/drawing/2014/main" id="{78A7283E-9A14-490B-9B0B-792E6792CFEF}"/>
              </a:ext>
            </a:extLst>
          </p:cNvPr>
          <p:cNvSpPr/>
          <p:nvPr userDrawn="1"/>
        </p:nvSpPr>
        <p:spPr>
          <a:xfrm rot="5400000" flipH="1">
            <a:off x="-2451483" y="899689"/>
            <a:ext cx="6863956" cy="3134247"/>
          </a:xfrm>
          <a:custGeom>
            <a:avLst/>
            <a:gdLst>
              <a:gd name="connsiteX0" fmla="*/ 0 w 7532121"/>
              <a:gd name="connsiteY0" fmla="*/ 3664129 h 3664129"/>
              <a:gd name="connsiteX1" fmla="*/ 0 w 7532121"/>
              <a:gd name="connsiteY1" fmla="*/ 0 h 3664129"/>
              <a:gd name="connsiteX2" fmla="*/ 290196 w 7532121"/>
              <a:gd name="connsiteY2" fmla="*/ 288805 h 3664129"/>
              <a:gd name="connsiteX3" fmla="*/ 6617380 w 7532121"/>
              <a:gd name="connsiteY3" fmla="*/ 1264419 h 3664129"/>
              <a:gd name="connsiteX4" fmla="*/ 7336410 w 7532121"/>
              <a:gd name="connsiteY4" fmla="*/ 663200 h 3664129"/>
              <a:gd name="connsiteX5" fmla="*/ 7532121 w 7532121"/>
              <a:gd name="connsiteY5" fmla="*/ 525674 h 3664129"/>
              <a:gd name="connsiteX6" fmla="*/ 7532121 w 7532121"/>
              <a:gd name="connsiteY6" fmla="*/ 3664129 h 3664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532121" h="3664129">
                <a:moveTo>
                  <a:pt x="0" y="3664129"/>
                </a:moveTo>
                <a:lnTo>
                  <a:pt x="0" y="0"/>
                </a:lnTo>
                <a:lnTo>
                  <a:pt x="290196" y="288805"/>
                </a:lnTo>
                <a:cubicBezTo>
                  <a:pt x="1880014" y="1885259"/>
                  <a:pt x="3471349" y="3477994"/>
                  <a:pt x="6617380" y="1264419"/>
                </a:cubicBezTo>
                <a:cubicBezTo>
                  <a:pt x="6863438" y="1034554"/>
                  <a:pt x="7103168" y="834849"/>
                  <a:pt x="7336410" y="663200"/>
                </a:cubicBezTo>
                <a:lnTo>
                  <a:pt x="7532121" y="525674"/>
                </a:lnTo>
                <a:lnTo>
                  <a:pt x="7532121" y="3664129"/>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8" name="Picture Placeholder 2">
            <a:extLst>
              <a:ext uri="{FF2B5EF4-FFF2-40B4-BE49-F238E27FC236}">
                <a16:creationId xmlns:a16="http://schemas.microsoft.com/office/drawing/2014/main" id="{D8177F98-8DE4-40D7-99B7-3CF0E1DD4150}"/>
              </a:ext>
            </a:extLst>
          </p:cNvPr>
          <p:cNvSpPr>
            <a:spLocks noGrp="1"/>
          </p:cNvSpPr>
          <p:nvPr>
            <p:ph type="pic" sz="quarter" idx="10"/>
          </p:nvPr>
        </p:nvSpPr>
        <p:spPr>
          <a:xfrm>
            <a:off x="0" y="3073400"/>
            <a:ext cx="5575300" cy="3784600"/>
          </a:xfrm>
          <a:pattFill prst="pct5">
            <a:fgClr>
              <a:schemeClr val="accent1"/>
            </a:fgClr>
            <a:bgClr>
              <a:schemeClr val="bg1"/>
            </a:bgClr>
          </a:pattFill>
        </p:spPr>
        <p:txBody>
          <a:bodyPr>
            <a:normAutofit/>
          </a:bodyPr>
          <a:lstStyle>
            <a:lvl1pPr>
              <a:defRPr sz="1000">
                <a:latin typeface="Arial" panose="020B0604020202020204"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94627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9" name="Picture Placeholder 2">
            <a:extLst>
              <a:ext uri="{FF2B5EF4-FFF2-40B4-BE49-F238E27FC236}">
                <a16:creationId xmlns:a16="http://schemas.microsoft.com/office/drawing/2014/main" id="{67A0902E-D21C-4D14-8B10-A32ED9D6AF46}"/>
              </a:ext>
            </a:extLst>
          </p:cNvPr>
          <p:cNvSpPr>
            <a:spLocks noGrp="1"/>
          </p:cNvSpPr>
          <p:nvPr>
            <p:ph type="pic" sz="quarter" idx="10"/>
          </p:nvPr>
        </p:nvSpPr>
        <p:spPr>
          <a:xfrm>
            <a:off x="6642101" y="825500"/>
            <a:ext cx="4708244" cy="5207000"/>
          </a:xfrm>
          <a:pattFill prst="pct5">
            <a:fgClr>
              <a:schemeClr val="accent1"/>
            </a:fgClr>
            <a:bgClr>
              <a:schemeClr val="bg1"/>
            </a:bgClr>
          </a:pattFill>
        </p:spPr>
        <p:txBody>
          <a:bodyPr>
            <a:normAutofit/>
          </a:bodyPr>
          <a:lstStyle>
            <a:lvl1pPr>
              <a:defRPr sz="1100">
                <a:latin typeface="Arial" panose="020B0604020202020204" pitchFamily="34" charset="0"/>
                <a:cs typeface="Arial" panose="020B0604020202020204" pitchFamily="34" charset="0"/>
              </a:defRPr>
            </a:lvl1pPr>
          </a:lstStyle>
          <a:p>
            <a:endParaRPr lang="en-US"/>
          </a:p>
        </p:txBody>
      </p:sp>
      <p:sp>
        <p:nvSpPr>
          <p:cNvPr id="10" name="Rectangle 9">
            <a:extLst>
              <a:ext uri="{FF2B5EF4-FFF2-40B4-BE49-F238E27FC236}">
                <a16:creationId xmlns:a16="http://schemas.microsoft.com/office/drawing/2014/main" id="{D1FF316E-35D9-407A-9BA9-35471C9D6DB7}"/>
              </a:ext>
            </a:extLst>
          </p:cNvPr>
          <p:cNvSpPr/>
          <p:nvPr userDrawn="1"/>
        </p:nvSpPr>
        <p:spPr>
          <a:xfrm>
            <a:off x="6344558" y="825500"/>
            <a:ext cx="297543" cy="2603500"/>
          </a:xfrm>
          <a:prstGeom prst="rect">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Rectangle 10">
            <a:extLst>
              <a:ext uri="{FF2B5EF4-FFF2-40B4-BE49-F238E27FC236}">
                <a16:creationId xmlns:a16="http://schemas.microsoft.com/office/drawing/2014/main" id="{CF3A8B0A-DF00-463E-9F91-E2C3EDDE38EE}"/>
              </a:ext>
            </a:extLst>
          </p:cNvPr>
          <p:cNvSpPr/>
          <p:nvPr userDrawn="1"/>
        </p:nvSpPr>
        <p:spPr>
          <a:xfrm>
            <a:off x="6344557" y="3429000"/>
            <a:ext cx="297543" cy="2603500"/>
          </a:xfrm>
          <a:prstGeom prst="rect">
            <a:avLst/>
          </a:prstGeom>
          <a:solidFill>
            <a:srgbClr val="6607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73706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12" name="Picture Placeholder 6">
            <a:extLst>
              <a:ext uri="{FF2B5EF4-FFF2-40B4-BE49-F238E27FC236}">
                <a16:creationId xmlns:a16="http://schemas.microsoft.com/office/drawing/2014/main" id="{CB43A986-9E54-4FB6-AFDD-F363C3235AE3}"/>
              </a:ext>
            </a:extLst>
          </p:cNvPr>
          <p:cNvSpPr>
            <a:spLocks noGrp="1"/>
          </p:cNvSpPr>
          <p:nvPr>
            <p:ph type="pic" sz="quarter" idx="13"/>
          </p:nvPr>
        </p:nvSpPr>
        <p:spPr>
          <a:xfrm>
            <a:off x="8243083" y="1944564"/>
            <a:ext cx="1917948" cy="1917948"/>
          </a:xfrm>
          <a:prstGeom prst="ellipse">
            <a:avLst/>
          </a:prstGeom>
          <a:pattFill prst="pct5">
            <a:fgClr>
              <a:schemeClr val="bg1">
                <a:lumMod val="95000"/>
              </a:schemeClr>
            </a:fgClr>
            <a:bgClr>
              <a:schemeClr val="bg1"/>
            </a:bgClr>
          </a:pattFill>
          <a:ln w="50800">
            <a:solidFill>
              <a:schemeClr val="bg1"/>
            </a:solidFill>
          </a:ln>
        </p:spPr>
        <p:txBody>
          <a:bodyPr/>
          <a:lstStyle>
            <a:lvl1pPr>
              <a:defRPr sz="1000"/>
            </a:lvl1pPr>
          </a:lstStyle>
          <a:p>
            <a:endParaRPr lang="en-US"/>
          </a:p>
        </p:txBody>
      </p:sp>
      <p:sp>
        <p:nvSpPr>
          <p:cNvPr id="6" name="Picture Placeholder 6">
            <a:extLst>
              <a:ext uri="{FF2B5EF4-FFF2-40B4-BE49-F238E27FC236}">
                <a16:creationId xmlns:a16="http://schemas.microsoft.com/office/drawing/2014/main" id="{A0121360-D5A1-4169-8F89-60B043E720AB}"/>
              </a:ext>
            </a:extLst>
          </p:cNvPr>
          <p:cNvSpPr>
            <a:spLocks noGrp="1"/>
          </p:cNvSpPr>
          <p:nvPr>
            <p:ph type="pic" sz="quarter" idx="10"/>
          </p:nvPr>
        </p:nvSpPr>
        <p:spPr>
          <a:xfrm>
            <a:off x="2030969" y="1944564"/>
            <a:ext cx="1917948" cy="1917948"/>
          </a:xfrm>
          <a:prstGeom prst="ellipse">
            <a:avLst/>
          </a:prstGeom>
          <a:pattFill prst="pct5">
            <a:fgClr>
              <a:schemeClr val="bg1">
                <a:lumMod val="95000"/>
              </a:schemeClr>
            </a:fgClr>
            <a:bgClr>
              <a:schemeClr val="bg1"/>
            </a:bgClr>
          </a:pattFill>
          <a:ln w="50800">
            <a:solidFill>
              <a:schemeClr val="bg1"/>
            </a:solidFill>
          </a:ln>
        </p:spPr>
        <p:txBody>
          <a:bodyPr/>
          <a:lstStyle>
            <a:lvl1pPr>
              <a:defRPr sz="1000"/>
            </a:lvl1pPr>
          </a:lstStyle>
          <a:p>
            <a:endParaRPr lang="en-US"/>
          </a:p>
        </p:txBody>
      </p:sp>
      <p:sp>
        <p:nvSpPr>
          <p:cNvPr id="7" name="Picture Placeholder 6">
            <a:extLst>
              <a:ext uri="{FF2B5EF4-FFF2-40B4-BE49-F238E27FC236}">
                <a16:creationId xmlns:a16="http://schemas.microsoft.com/office/drawing/2014/main" id="{92AF0B72-E5B3-42D7-81CE-543399B25430}"/>
              </a:ext>
            </a:extLst>
          </p:cNvPr>
          <p:cNvSpPr>
            <a:spLocks noGrp="1"/>
          </p:cNvSpPr>
          <p:nvPr>
            <p:ph type="pic" sz="quarter" idx="11"/>
          </p:nvPr>
        </p:nvSpPr>
        <p:spPr>
          <a:xfrm>
            <a:off x="4876800" y="1684338"/>
            <a:ext cx="2438400" cy="2438400"/>
          </a:xfrm>
          <a:prstGeom prst="ellipse">
            <a:avLst/>
          </a:prstGeom>
          <a:pattFill prst="pct5">
            <a:fgClr>
              <a:schemeClr val="bg1">
                <a:lumMod val="95000"/>
              </a:schemeClr>
            </a:fgClr>
            <a:bgClr>
              <a:schemeClr val="bg1"/>
            </a:bgClr>
          </a:pattFill>
          <a:ln w="50800">
            <a:solidFill>
              <a:schemeClr val="bg1"/>
            </a:solidFill>
          </a:ln>
        </p:spPr>
        <p:txBody>
          <a:bodyPr/>
          <a:lstStyle>
            <a:lvl1pPr>
              <a:defRPr sz="1000"/>
            </a:lvl1pPr>
          </a:lstStyle>
          <a:p>
            <a:endParaRPr lang="en-US"/>
          </a:p>
        </p:txBody>
      </p:sp>
    </p:spTree>
    <p:extLst>
      <p:ext uri="{BB962C8B-B14F-4D97-AF65-F5344CB8AC3E}">
        <p14:creationId xmlns:p14="http://schemas.microsoft.com/office/powerpoint/2010/main" val="270256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8" name="Rectangle: Rounded Corners 7">
            <a:extLst>
              <a:ext uri="{FF2B5EF4-FFF2-40B4-BE49-F238E27FC236}">
                <a16:creationId xmlns:a16="http://schemas.microsoft.com/office/drawing/2014/main" id="{6C1D458F-5B7D-4D3A-9AF9-C6661A86D1DB}"/>
              </a:ext>
            </a:extLst>
          </p:cNvPr>
          <p:cNvSpPr/>
          <p:nvPr userDrawn="1"/>
        </p:nvSpPr>
        <p:spPr>
          <a:xfrm>
            <a:off x="1515271" y="4076700"/>
            <a:ext cx="3818729" cy="2048330"/>
          </a:xfrm>
          <a:prstGeom prst="roundRect">
            <a:avLst>
              <a:gd name="adj" fmla="val 1197"/>
            </a:avLst>
          </a:prstGeom>
          <a:gradFill flip="none" rotWithShape="1">
            <a:gsLst>
              <a:gs pos="93000">
                <a:srgbClr val="BA181B"/>
              </a:gs>
              <a:gs pos="0">
                <a:srgbClr val="660708"/>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76161CD2-09AC-4556-876C-B17C0B2AE3ED}"/>
              </a:ext>
            </a:extLst>
          </p:cNvPr>
          <p:cNvSpPr/>
          <p:nvPr userDrawn="1"/>
        </p:nvSpPr>
        <p:spPr>
          <a:xfrm>
            <a:off x="6858001" y="986970"/>
            <a:ext cx="3818729" cy="2048330"/>
          </a:xfrm>
          <a:prstGeom prst="roundRect">
            <a:avLst>
              <a:gd name="adj" fmla="val 1197"/>
            </a:avLst>
          </a:prstGeom>
          <a:gradFill flip="none" rotWithShape="1">
            <a:gsLst>
              <a:gs pos="93000">
                <a:srgbClr val="BA181B"/>
              </a:gs>
              <a:gs pos="0">
                <a:srgbClr val="660708"/>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6">
            <a:extLst>
              <a:ext uri="{FF2B5EF4-FFF2-40B4-BE49-F238E27FC236}">
                <a16:creationId xmlns:a16="http://schemas.microsoft.com/office/drawing/2014/main" id="{D07CB497-BF1A-4EE8-BA3A-2B61DD5281F5}"/>
              </a:ext>
            </a:extLst>
          </p:cNvPr>
          <p:cNvSpPr>
            <a:spLocks noGrp="1"/>
          </p:cNvSpPr>
          <p:nvPr>
            <p:ph type="pic" sz="quarter" idx="10"/>
          </p:nvPr>
        </p:nvSpPr>
        <p:spPr>
          <a:xfrm>
            <a:off x="1839686" y="4471308"/>
            <a:ext cx="1259114" cy="1259114"/>
          </a:xfrm>
          <a:prstGeom prst="ellipse">
            <a:avLst/>
          </a:prstGeom>
          <a:pattFill prst="pct5">
            <a:fgClr>
              <a:schemeClr val="bg1">
                <a:lumMod val="95000"/>
              </a:schemeClr>
            </a:fgClr>
            <a:bgClr>
              <a:schemeClr val="bg1"/>
            </a:bgClr>
          </a:pattFill>
          <a:ln w="50800">
            <a:solidFill>
              <a:schemeClr val="bg1"/>
            </a:solidFill>
          </a:ln>
        </p:spPr>
        <p:txBody>
          <a:bodyPr/>
          <a:lstStyle>
            <a:lvl1pPr>
              <a:defRPr sz="1000"/>
            </a:lvl1pPr>
          </a:lstStyle>
          <a:p>
            <a:endParaRPr lang="en-US"/>
          </a:p>
        </p:txBody>
      </p:sp>
      <p:sp>
        <p:nvSpPr>
          <p:cNvPr id="14" name="Picture Placeholder 6">
            <a:extLst>
              <a:ext uri="{FF2B5EF4-FFF2-40B4-BE49-F238E27FC236}">
                <a16:creationId xmlns:a16="http://schemas.microsoft.com/office/drawing/2014/main" id="{C3A39A86-66AC-4B63-9974-1AAA16CE79C8}"/>
              </a:ext>
            </a:extLst>
          </p:cNvPr>
          <p:cNvSpPr>
            <a:spLocks noGrp="1"/>
          </p:cNvSpPr>
          <p:nvPr>
            <p:ph type="pic" sz="quarter" idx="12"/>
          </p:nvPr>
        </p:nvSpPr>
        <p:spPr>
          <a:xfrm>
            <a:off x="7211786" y="1381578"/>
            <a:ext cx="1259114" cy="1259114"/>
          </a:xfrm>
          <a:prstGeom prst="ellipse">
            <a:avLst/>
          </a:prstGeom>
          <a:pattFill prst="pct5">
            <a:fgClr>
              <a:schemeClr val="bg1">
                <a:lumMod val="95000"/>
              </a:schemeClr>
            </a:fgClr>
            <a:bgClr>
              <a:schemeClr val="bg1"/>
            </a:bgClr>
          </a:pattFill>
          <a:ln w="50800">
            <a:solidFill>
              <a:schemeClr val="bg1"/>
            </a:solidFill>
          </a:ln>
        </p:spPr>
        <p:txBody>
          <a:bodyPr/>
          <a:lstStyle>
            <a:lvl1pPr>
              <a:defRPr sz="1000"/>
            </a:lvl1pPr>
          </a:lstStyle>
          <a:p>
            <a:endParaRPr lang="en-US"/>
          </a:p>
        </p:txBody>
      </p:sp>
      <p:grpSp>
        <p:nvGrpSpPr>
          <p:cNvPr id="15" name="Group 14">
            <a:extLst>
              <a:ext uri="{FF2B5EF4-FFF2-40B4-BE49-F238E27FC236}">
                <a16:creationId xmlns:a16="http://schemas.microsoft.com/office/drawing/2014/main" id="{3ABBADB0-124F-4064-BEC6-B785ACCE0AC5}"/>
              </a:ext>
            </a:extLst>
          </p:cNvPr>
          <p:cNvGrpSpPr/>
          <p:nvPr userDrawn="1"/>
        </p:nvGrpSpPr>
        <p:grpSpPr>
          <a:xfrm>
            <a:off x="6496716" y="3682092"/>
            <a:ext cx="1076357" cy="1307372"/>
            <a:chOff x="1034739" y="1462665"/>
            <a:chExt cx="1076357" cy="1307372"/>
          </a:xfrm>
          <a:solidFill>
            <a:schemeClr val="bg1"/>
          </a:solidFill>
        </p:grpSpPr>
        <p:sp>
          <p:nvSpPr>
            <p:cNvPr id="16" name="Oval 15">
              <a:extLst>
                <a:ext uri="{FF2B5EF4-FFF2-40B4-BE49-F238E27FC236}">
                  <a16:creationId xmlns:a16="http://schemas.microsoft.com/office/drawing/2014/main" id="{CF8E4659-26B4-455E-835F-894F50D4C750}"/>
                </a:ext>
              </a:extLst>
            </p:cNvPr>
            <p:cNvSpPr/>
            <p:nvPr/>
          </p:nvSpPr>
          <p:spPr>
            <a:xfrm>
              <a:off x="1034739"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EDF1E1A-939D-4687-8B07-E1A138D660CE}"/>
                </a:ext>
              </a:extLst>
            </p:cNvPr>
            <p:cNvSpPr/>
            <p:nvPr/>
          </p:nvSpPr>
          <p:spPr>
            <a:xfrm>
              <a:off x="1034739"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56FBB8C0-1B99-4B3F-B126-8E92724D6ACF}"/>
                </a:ext>
              </a:extLst>
            </p:cNvPr>
            <p:cNvSpPr/>
            <p:nvPr/>
          </p:nvSpPr>
          <p:spPr>
            <a:xfrm>
              <a:off x="1034739"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8626B19-A34A-4B58-9CDF-D59CCFB79EFA}"/>
                </a:ext>
              </a:extLst>
            </p:cNvPr>
            <p:cNvSpPr/>
            <p:nvPr/>
          </p:nvSpPr>
          <p:spPr>
            <a:xfrm>
              <a:off x="1034739"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81A5FE00-06E4-4F0A-A5AC-D1A0FE7E6968}"/>
                </a:ext>
              </a:extLst>
            </p:cNvPr>
            <p:cNvSpPr/>
            <p:nvPr/>
          </p:nvSpPr>
          <p:spPr>
            <a:xfrm>
              <a:off x="1034739"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FD0C46DB-1759-4840-A982-C8760F339B34}"/>
                </a:ext>
              </a:extLst>
            </p:cNvPr>
            <p:cNvSpPr/>
            <p:nvPr/>
          </p:nvSpPr>
          <p:spPr>
            <a:xfrm>
              <a:off x="1238003"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26DADD5-0AE8-49DE-85FE-AAFDA915F518}"/>
                </a:ext>
              </a:extLst>
            </p:cNvPr>
            <p:cNvSpPr/>
            <p:nvPr/>
          </p:nvSpPr>
          <p:spPr>
            <a:xfrm>
              <a:off x="1238003"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66984D6-4683-49D2-9CEE-CF206128A5D1}"/>
                </a:ext>
              </a:extLst>
            </p:cNvPr>
            <p:cNvSpPr/>
            <p:nvPr/>
          </p:nvSpPr>
          <p:spPr>
            <a:xfrm>
              <a:off x="1238003"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645530D2-E429-45E4-9D7B-8AF76F6DEB67}"/>
                </a:ext>
              </a:extLst>
            </p:cNvPr>
            <p:cNvSpPr/>
            <p:nvPr/>
          </p:nvSpPr>
          <p:spPr>
            <a:xfrm>
              <a:off x="1238003"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224B68A-0B52-429A-AD3E-2064D592D807}"/>
                </a:ext>
              </a:extLst>
            </p:cNvPr>
            <p:cNvSpPr/>
            <p:nvPr/>
          </p:nvSpPr>
          <p:spPr>
            <a:xfrm>
              <a:off x="1238003"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F3D50BC0-171A-431A-BC6F-3F0000494B74}"/>
                </a:ext>
              </a:extLst>
            </p:cNvPr>
            <p:cNvSpPr/>
            <p:nvPr/>
          </p:nvSpPr>
          <p:spPr>
            <a:xfrm>
              <a:off x="1441268"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7C8C015-E115-4EF5-8B30-AF575295484C}"/>
                </a:ext>
              </a:extLst>
            </p:cNvPr>
            <p:cNvSpPr/>
            <p:nvPr/>
          </p:nvSpPr>
          <p:spPr>
            <a:xfrm>
              <a:off x="1441268"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6409D2C0-3787-4580-A794-E430F4BF6DFD}"/>
                </a:ext>
              </a:extLst>
            </p:cNvPr>
            <p:cNvSpPr/>
            <p:nvPr/>
          </p:nvSpPr>
          <p:spPr>
            <a:xfrm>
              <a:off x="1441268"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E1D506F3-6626-420D-8E26-E41041B0CDCE}"/>
                </a:ext>
              </a:extLst>
            </p:cNvPr>
            <p:cNvSpPr/>
            <p:nvPr/>
          </p:nvSpPr>
          <p:spPr>
            <a:xfrm>
              <a:off x="1441268"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D0CFCF54-8DED-4CE6-8C77-858A1C867251}"/>
                </a:ext>
              </a:extLst>
            </p:cNvPr>
            <p:cNvSpPr/>
            <p:nvPr/>
          </p:nvSpPr>
          <p:spPr>
            <a:xfrm>
              <a:off x="1441268"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D06421B-AC13-43D7-815C-833C1E878453}"/>
                </a:ext>
              </a:extLst>
            </p:cNvPr>
            <p:cNvSpPr/>
            <p:nvPr/>
          </p:nvSpPr>
          <p:spPr>
            <a:xfrm>
              <a:off x="1644532"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F3F0BD5-AF80-4662-B0C9-DBA9192D8B35}"/>
                </a:ext>
              </a:extLst>
            </p:cNvPr>
            <p:cNvSpPr/>
            <p:nvPr/>
          </p:nvSpPr>
          <p:spPr>
            <a:xfrm>
              <a:off x="1644532"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D53E52A-003C-4A1E-8773-F7A06C98012F}"/>
                </a:ext>
              </a:extLst>
            </p:cNvPr>
            <p:cNvSpPr/>
            <p:nvPr/>
          </p:nvSpPr>
          <p:spPr>
            <a:xfrm>
              <a:off x="1644532"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BB029B9-1596-46DE-AF86-87EF4908B53A}"/>
                </a:ext>
              </a:extLst>
            </p:cNvPr>
            <p:cNvSpPr/>
            <p:nvPr/>
          </p:nvSpPr>
          <p:spPr>
            <a:xfrm>
              <a:off x="1644532"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795AEB79-8F05-4800-A7FA-83935D712698}"/>
                </a:ext>
              </a:extLst>
            </p:cNvPr>
            <p:cNvSpPr/>
            <p:nvPr/>
          </p:nvSpPr>
          <p:spPr>
            <a:xfrm>
              <a:off x="1644532"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45CDC1E-EF07-4BB5-9239-F63147B2DB5B}"/>
                </a:ext>
              </a:extLst>
            </p:cNvPr>
            <p:cNvSpPr/>
            <p:nvPr/>
          </p:nvSpPr>
          <p:spPr>
            <a:xfrm>
              <a:off x="1034739"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0030680B-E718-4461-8A38-EA33A764C9F0}"/>
                </a:ext>
              </a:extLst>
            </p:cNvPr>
            <p:cNvSpPr/>
            <p:nvPr/>
          </p:nvSpPr>
          <p:spPr>
            <a:xfrm>
              <a:off x="1238003"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B0CD0F1-9181-47E9-A616-9CF3D22C1D83}"/>
                </a:ext>
              </a:extLst>
            </p:cNvPr>
            <p:cNvSpPr/>
            <p:nvPr/>
          </p:nvSpPr>
          <p:spPr>
            <a:xfrm>
              <a:off x="1441268"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7208DE96-34B6-437C-ABE4-F1414A9AD17A}"/>
                </a:ext>
              </a:extLst>
            </p:cNvPr>
            <p:cNvSpPr/>
            <p:nvPr/>
          </p:nvSpPr>
          <p:spPr>
            <a:xfrm>
              <a:off x="1644532"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EAA86DC8-2A25-4D2D-B9FA-514514FEB130}"/>
                </a:ext>
              </a:extLst>
            </p:cNvPr>
            <p:cNvSpPr/>
            <p:nvPr/>
          </p:nvSpPr>
          <p:spPr>
            <a:xfrm>
              <a:off x="1847796"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C9903EA4-0925-4CFE-9B31-A5F3C1843AF8}"/>
                </a:ext>
              </a:extLst>
            </p:cNvPr>
            <p:cNvSpPr/>
            <p:nvPr/>
          </p:nvSpPr>
          <p:spPr>
            <a:xfrm>
              <a:off x="1847796"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FD048221-0BCE-404E-9F90-91A4AEDFCDDD}"/>
                </a:ext>
              </a:extLst>
            </p:cNvPr>
            <p:cNvSpPr/>
            <p:nvPr/>
          </p:nvSpPr>
          <p:spPr>
            <a:xfrm>
              <a:off x="1847796"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1A74D16A-CF56-4BFB-AB46-AD9A79C4C0BB}"/>
                </a:ext>
              </a:extLst>
            </p:cNvPr>
            <p:cNvSpPr/>
            <p:nvPr/>
          </p:nvSpPr>
          <p:spPr>
            <a:xfrm>
              <a:off x="1847796"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7A9FFAF6-B354-4560-958F-B97B85EE4DD9}"/>
                </a:ext>
              </a:extLst>
            </p:cNvPr>
            <p:cNvSpPr/>
            <p:nvPr/>
          </p:nvSpPr>
          <p:spPr>
            <a:xfrm>
              <a:off x="1847796"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E64869AC-D75D-405C-A959-06BD06D7B50C}"/>
                </a:ext>
              </a:extLst>
            </p:cNvPr>
            <p:cNvSpPr/>
            <p:nvPr/>
          </p:nvSpPr>
          <p:spPr>
            <a:xfrm>
              <a:off x="1847796"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D3D5114-A9BF-4014-8A6B-8FD8F38BA48F}"/>
                </a:ext>
              </a:extLst>
            </p:cNvPr>
            <p:cNvSpPr/>
            <p:nvPr/>
          </p:nvSpPr>
          <p:spPr>
            <a:xfrm>
              <a:off x="2051060" y="1462665"/>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A600A74-FA4D-4D1A-8365-D8ABE5CACC1C}"/>
                </a:ext>
              </a:extLst>
            </p:cNvPr>
            <p:cNvSpPr/>
            <p:nvPr/>
          </p:nvSpPr>
          <p:spPr>
            <a:xfrm>
              <a:off x="2051060" y="170330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F4CBBE8F-6B84-46E8-A355-45B915AF1AB7}"/>
                </a:ext>
              </a:extLst>
            </p:cNvPr>
            <p:cNvSpPr/>
            <p:nvPr/>
          </p:nvSpPr>
          <p:spPr>
            <a:xfrm>
              <a:off x="2051060" y="195846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15325CE5-A757-4D3B-9DC4-CABE036FB257}"/>
                </a:ext>
              </a:extLst>
            </p:cNvPr>
            <p:cNvSpPr/>
            <p:nvPr/>
          </p:nvSpPr>
          <p:spPr>
            <a:xfrm>
              <a:off x="2051060" y="2213616"/>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07328660-564B-464E-8329-637E2E102761}"/>
                </a:ext>
              </a:extLst>
            </p:cNvPr>
            <p:cNvSpPr/>
            <p:nvPr/>
          </p:nvSpPr>
          <p:spPr>
            <a:xfrm>
              <a:off x="2051060" y="246877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26251767-A284-4379-88AF-E1FD8655260C}"/>
                </a:ext>
              </a:extLst>
            </p:cNvPr>
            <p:cNvSpPr/>
            <p:nvPr/>
          </p:nvSpPr>
          <p:spPr>
            <a:xfrm>
              <a:off x="2051060" y="2710001"/>
              <a:ext cx="60036" cy="6003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Rounded Corners 8">
            <a:extLst>
              <a:ext uri="{FF2B5EF4-FFF2-40B4-BE49-F238E27FC236}">
                <a16:creationId xmlns:a16="http://schemas.microsoft.com/office/drawing/2014/main" id="{418CCFDA-6C9B-49C7-BEA6-8D4D159E6E76}"/>
              </a:ext>
            </a:extLst>
          </p:cNvPr>
          <p:cNvSpPr/>
          <p:nvPr userDrawn="1"/>
        </p:nvSpPr>
        <p:spPr>
          <a:xfrm>
            <a:off x="6858002" y="4076700"/>
            <a:ext cx="3818729" cy="2048330"/>
          </a:xfrm>
          <a:prstGeom prst="roundRect">
            <a:avLst>
              <a:gd name="adj" fmla="val 1197"/>
            </a:avLst>
          </a:prstGeom>
          <a:gradFill flip="none" rotWithShape="1">
            <a:gsLst>
              <a:gs pos="93000">
                <a:srgbClr val="BA181B"/>
              </a:gs>
              <a:gs pos="0">
                <a:srgbClr val="660708"/>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6">
            <a:extLst>
              <a:ext uri="{FF2B5EF4-FFF2-40B4-BE49-F238E27FC236}">
                <a16:creationId xmlns:a16="http://schemas.microsoft.com/office/drawing/2014/main" id="{0D802D4A-8CE2-4327-8B6D-9825F9E243FE}"/>
              </a:ext>
            </a:extLst>
          </p:cNvPr>
          <p:cNvSpPr>
            <a:spLocks noGrp="1"/>
          </p:cNvSpPr>
          <p:nvPr>
            <p:ph type="pic" sz="quarter" idx="11"/>
          </p:nvPr>
        </p:nvSpPr>
        <p:spPr>
          <a:xfrm>
            <a:off x="7211786" y="4471308"/>
            <a:ext cx="1259114" cy="1259114"/>
          </a:xfrm>
          <a:prstGeom prst="ellipse">
            <a:avLst/>
          </a:prstGeom>
          <a:pattFill prst="pct5">
            <a:fgClr>
              <a:schemeClr val="bg1">
                <a:lumMod val="95000"/>
              </a:schemeClr>
            </a:fgClr>
            <a:bgClr>
              <a:schemeClr val="bg1"/>
            </a:bgClr>
          </a:pattFill>
          <a:ln w="50800">
            <a:solidFill>
              <a:schemeClr val="bg1"/>
            </a:solidFill>
          </a:ln>
        </p:spPr>
        <p:txBody>
          <a:bodyPr/>
          <a:lstStyle>
            <a:lvl1pPr>
              <a:defRPr sz="1000"/>
            </a:lvl1pPr>
          </a:lstStyle>
          <a:p>
            <a:endParaRPr lang="en-US"/>
          </a:p>
        </p:txBody>
      </p:sp>
    </p:spTree>
    <p:extLst>
      <p:ext uri="{BB962C8B-B14F-4D97-AF65-F5344CB8AC3E}">
        <p14:creationId xmlns:p14="http://schemas.microsoft.com/office/powerpoint/2010/main" val="414956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Slide">
    <p:bg>
      <p:bgPr>
        <a:solidFill>
          <a:schemeClr val="bg1">
            <a:lumMod val="95000"/>
          </a:schemeClr>
        </a:solidFill>
        <a:effectLst/>
      </p:bgPr>
    </p:bg>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A5C22464-400A-4E11-8764-B120DC0A4E54}"/>
              </a:ext>
            </a:extLst>
          </p:cNvPr>
          <p:cNvSpPr txBox="1"/>
          <p:nvPr userDrawn="1"/>
        </p:nvSpPr>
        <p:spPr>
          <a:xfrm>
            <a:off x="186368" y="270751"/>
            <a:ext cx="11819261" cy="7306103"/>
          </a:xfrm>
          <a:prstGeom prst="rect">
            <a:avLst/>
          </a:prstGeom>
          <a:noFill/>
          <a:effectLst>
            <a:innerShdw blurRad="698500" dist="1079500" dir="7200000">
              <a:prstClr val="black">
                <a:alpha val="75000"/>
              </a:prstClr>
            </a:innerShdw>
          </a:effectLst>
        </p:spPr>
        <p:txBody>
          <a:bodyPr wrap="none" rtlCol="0">
            <a:spAutoFit/>
          </a:bodyPr>
          <a:lstStyle/>
          <a:p>
            <a:pPr algn="ctr">
              <a:lnSpc>
                <a:spcPct val="80000"/>
              </a:lnSpc>
            </a:pPr>
            <a:r>
              <a:rPr lang="en-US" sz="28700" b="1">
                <a:solidFill>
                  <a:srgbClr val="F5F5F5"/>
                </a:solidFill>
                <a:latin typeface="Poppins" panose="00000500000000000000" pitchFamily="2" charset="0"/>
                <a:cs typeface="Poppins" panose="00000500000000000000" pitchFamily="2" charset="0"/>
              </a:rPr>
              <a:t>EDUC</a:t>
            </a:r>
          </a:p>
          <a:p>
            <a:pPr algn="ctr">
              <a:lnSpc>
                <a:spcPct val="80000"/>
              </a:lnSpc>
            </a:pPr>
            <a:r>
              <a:rPr lang="en-US" sz="28700" b="1">
                <a:solidFill>
                  <a:srgbClr val="F5F5F5"/>
                </a:solidFill>
                <a:latin typeface="Poppins" panose="00000500000000000000" pitchFamily="2" charset="0"/>
                <a:cs typeface="Poppins" panose="00000500000000000000" pitchFamily="2" charset="0"/>
              </a:rPr>
              <a:t>ATION</a:t>
            </a:r>
            <a:endParaRPr lang="en-ID" sz="28700" b="1">
              <a:solidFill>
                <a:srgbClr val="F5F5F5"/>
              </a:solidFill>
              <a:latin typeface="Poppins" panose="00000500000000000000" pitchFamily="2" charset="0"/>
              <a:cs typeface="Poppins" panose="00000500000000000000" pitchFamily="2" charset="0"/>
            </a:endParaRPr>
          </a:p>
        </p:txBody>
      </p:sp>
      <p:sp>
        <p:nvSpPr>
          <p:cNvPr id="55" name="Freeform 6">
            <a:extLst>
              <a:ext uri="{FF2B5EF4-FFF2-40B4-BE49-F238E27FC236}">
                <a16:creationId xmlns:a16="http://schemas.microsoft.com/office/drawing/2014/main" id="{AFD55D23-F9AD-482C-8E35-CDF5EB298169}"/>
              </a:ext>
            </a:extLst>
          </p:cNvPr>
          <p:cNvSpPr>
            <a:spLocks noGrp="1"/>
          </p:cNvSpPr>
          <p:nvPr>
            <p:ph type="pic" sz="quarter" idx="24"/>
          </p:nvPr>
        </p:nvSpPr>
        <p:spPr>
          <a:xfrm>
            <a:off x="5555355" y="467437"/>
            <a:ext cx="5862851" cy="5923126"/>
          </a:xfrm>
          <a:custGeom>
            <a:avLst/>
            <a:gdLst>
              <a:gd name="connsiteX0" fmla="*/ 2316855 w 4485662"/>
              <a:gd name="connsiteY0" fmla="*/ 0 h 5923126"/>
              <a:gd name="connsiteX1" fmla="*/ 4485662 w 4485662"/>
              <a:gd name="connsiteY1" fmla="*/ 0 h 5923126"/>
              <a:gd name="connsiteX2" fmla="*/ 4485662 w 4485662"/>
              <a:gd name="connsiteY2" fmla="*/ 5923126 h 5923126"/>
              <a:gd name="connsiteX3" fmla="*/ 2316855 w 4485662"/>
              <a:gd name="connsiteY3" fmla="*/ 5923126 h 5923126"/>
              <a:gd name="connsiteX4" fmla="*/ 0 w 4485662"/>
              <a:gd name="connsiteY4" fmla="*/ 0 h 5923126"/>
              <a:gd name="connsiteX5" fmla="*/ 2168807 w 4485662"/>
              <a:gd name="connsiteY5" fmla="*/ 0 h 5923126"/>
              <a:gd name="connsiteX6" fmla="*/ 2168807 w 4485662"/>
              <a:gd name="connsiteY6" fmla="*/ 5923126 h 5923126"/>
              <a:gd name="connsiteX7" fmla="*/ 0 w 4485662"/>
              <a:gd name="connsiteY7" fmla="*/ 5923126 h 5923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85662" h="5923126">
                <a:moveTo>
                  <a:pt x="2316855" y="0"/>
                </a:moveTo>
                <a:lnTo>
                  <a:pt x="4485662" y="0"/>
                </a:lnTo>
                <a:lnTo>
                  <a:pt x="4485662" y="5923126"/>
                </a:lnTo>
                <a:lnTo>
                  <a:pt x="2316855" y="5923126"/>
                </a:lnTo>
                <a:close/>
                <a:moveTo>
                  <a:pt x="0" y="0"/>
                </a:moveTo>
                <a:lnTo>
                  <a:pt x="2168807" y="0"/>
                </a:lnTo>
                <a:lnTo>
                  <a:pt x="2168807" y="5923126"/>
                </a:lnTo>
                <a:lnTo>
                  <a:pt x="0" y="5923126"/>
                </a:lnTo>
                <a:close/>
              </a:path>
            </a:pathLst>
          </a:custGeom>
          <a:pattFill prst="pct5">
            <a:fgClr>
              <a:schemeClr val="bg1">
                <a:lumMod val="95000"/>
              </a:schemeClr>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lvl1pPr marL="0" indent="0" algn="l">
              <a:buNone/>
              <a:defRPr sz="1600">
                <a:solidFill>
                  <a:schemeClr val="tx1"/>
                </a:solidFill>
              </a:defRPr>
            </a:lvl1pPr>
          </a:lstStyle>
          <a:p>
            <a:pPr algn="ctr"/>
            <a:r>
              <a:rPr lang="en-US"/>
              <a:t>Click icon to add picture</a:t>
            </a:r>
            <a:endParaRPr lang="ru-RU" dirty="0"/>
          </a:p>
        </p:txBody>
      </p:sp>
    </p:spTree>
    <p:extLst>
      <p:ext uri="{BB962C8B-B14F-4D97-AF65-F5344CB8AC3E}">
        <p14:creationId xmlns:p14="http://schemas.microsoft.com/office/powerpoint/2010/main" val="242794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9D7039-3885-43F6-84D7-7CAD9BF47D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F96C598B-676F-427E-8E41-6CED20AD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96DC0F1-336C-4150-BA7F-007C5E7BEB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68EB8BCF-7069-4EDF-BFBB-1DD404597BB5}" type="datetimeFigureOut">
              <a:rPr lang="en-ID" smtClean="0"/>
              <a:pPr/>
              <a:t>19/08/2021</a:t>
            </a:fld>
            <a:endParaRPr lang="en-ID"/>
          </a:p>
        </p:txBody>
      </p:sp>
      <p:sp>
        <p:nvSpPr>
          <p:cNvPr id="5" name="Footer Placeholder 4">
            <a:extLst>
              <a:ext uri="{FF2B5EF4-FFF2-40B4-BE49-F238E27FC236}">
                <a16:creationId xmlns:a16="http://schemas.microsoft.com/office/drawing/2014/main" id="{F2D0C146-9BE6-4741-9944-08EABBF4E6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ID"/>
          </a:p>
        </p:txBody>
      </p:sp>
      <p:sp>
        <p:nvSpPr>
          <p:cNvPr id="6" name="Slide Number Placeholder 5">
            <a:extLst>
              <a:ext uri="{FF2B5EF4-FFF2-40B4-BE49-F238E27FC236}">
                <a16:creationId xmlns:a16="http://schemas.microsoft.com/office/drawing/2014/main" id="{CF59F124-77BD-455E-9B4D-5A3C55C841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4D1788CF-EA49-4359-8068-D5D8FB617249}" type="slidenum">
              <a:rPr lang="en-ID" smtClean="0"/>
              <a:pPr/>
              <a:t>‹#›</a:t>
            </a:fld>
            <a:endParaRPr lang="en-ID"/>
          </a:p>
        </p:txBody>
      </p:sp>
    </p:spTree>
    <p:extLst>
      <p:ext uri="{BB962C8B-B14F-4D97-AF65-F5344CB8AC3E}">
        <p14:creationId xmlns:p14="http://schemas.microsoft.com/office/powerpoint/2010/main" val="876645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9.svg"/><Relationship Id="rId2" Type="http://schemas.openxmlformats.org/officeDocument/2006/relationships/image" Target="../media/image1.png"/><Relationship Id="rId1" Type="http://schemas.openxmlformats.org/officeDocument/2006/relationships/slideLayout" Target="../slideLayouts/slideLayout10.xml"/><Relationship Id="rId6" Type="http://schemas.openxmlformats.org/officeDocument/2006/relationships/image" Target="../media/image3.png"/><Relationship Id="rId5" Type="http://schemas.openxmlformats.org/officeDocument/2006/relationships/image" Target="../media/image8.sv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9.svg"/><Relationship Id="rId2" Type="http://schemas.openxmlformats.org/officeDocument/2006/relationships/image" Target="../media/image1.png"/><Relationship Id="rId1" Type="http://schemas.openxmlformats.org/officeDocument/2006/relationships/slideLayout" Target="../slideLayouts/slideLayout11.xml"/><Relationship Id="rId6" Type="http://schemas.openxmlformats.org/officeDocument/2006/relationships/image" Target="../media/image3.png"/><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1727D2E-65E2-4150-AFF8-33E342D8E8FD}"/>
              </a:ext>
            </a:extLst>
          </p:cNvPr>
          <p:cNvGrpSpPr/>
          <p:nvPr/>
        </p:nvGrpSpPr>
        <p:grpSpPr>
          <a:xfrm>
            <a:off x="3614128" y="2529113"/>
            <a:ext cx="4963744" cy="1799772"/>
            <a:chOff x="3614128" y="2529113"/>
            <a:chExt cx="4963744" cy="1799772"/>
          </a:xfrm>
        </p:grpSpPr>
        <p:grpSp>
          <p:nvGrpSpPr>
            <p:cNvPr id="7" name="Group 6">
              <a:extLst>
                <a:ext uri="{FF2B5EF4-FFF2-40B4-BE49-F238E27FC236}">
                  <a16:creationId xmlns:a16="http://schemas.microsoft.com/office/drawing/2014/main" id="{7704CEDA-5C43-49A3-9963-542F92D39E05}"/>
                </a:ext>
              </a:extLst>
            </p:cNvPr>
            <p:cNvGrpSpPr/>
            <p:nvPr/>
          </p:nvGrpSpPr>
          <p:grpSpPr>
            <a:xfrm>
              <a:off x="3614128" y="2529113"/>
              <a:ext cx="4963744" cy="1799772"/>
              <a:chOff x="3657146" y="2529113"/>
              <a:chExt cx="4963744" cy="1799772"/>
            </a:xfrm>
          </p:grpSpPr>
          <p:sp>
            <p:nvSpPr>
              <p:cNvPr id="6" name="Oval 5">
                <a:extLst>
                  <a:ext uri="{FF2B5EF4-FFF2-40B4-BE49-F238E27FC236}">
                    <a16:creationId xmlns:a16="http://schemas.microsoft.com/office/drawing/2014/main" id="{D43C3212-44A1-40A6-BED0-3BA7E52A4ACF}"/>
                  </a:ext>
                </a:extLst>
              </p:cNvPr>
              <p:cNvSpPr/>
              <p:nvPr/>
            </p:nvSpPr>
            <p:spPr>
              <a:xfrm>
                <a:off x="3657146" y="2529113"/>
                <a:ext cx="1799772" cy="1799772"/>
              </a:xfrm>
              <a:prstGeom prst="ellipse">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TextBox 4">
                <a:extLst>
                  <a:ext uri="{FF2B5EF4-FFF2-40B4-BE49-F238E27FC236}">
                    <a16:creationId xmlns:a16="http://schemas.microsoft.com/office/drawing/2014/main" id="{E974F7B1-EE10-4F22-A00A-BBED6B78E76B}"/>
                  </a:ext>
                </a:extLst>
              </p:cNvPr>
              <p:cNvSpPr txBox="1"/>
              <p:nvPr/>
            </p:nvSpPr>
            <p:spPr>
              <a:xfrm>
                <a:off x="3734616" y="2921167"/>
                <a:ext cx="4886274" cy="1015663"/>
              </a:xfrm>
              <a:prstGeom prst="rect">
                <a:avLst/>
              </a:prstGeom>
              <a:noFill/>
            </p:spPr>
            <p:txBody>
              <a:bodyPr wrap="none" rtlCol="0">
                <a:spAutoFit/>
              </a:bodyPr>
              <a:lstStyle/>
              <a:p>
                <a:r>
                  <a:rPr lang="en-US" sz="6000" b="1">
                    <a:solidFill>
                      <a:schemeClr val="bg1"/>
                    </a:solidFill>
                    <a:latin typeface="Poppins" panose="00000500000000000000" pitchFamily="2" charset="0"/>
                    <a:cs typeface="Poppins" panose="00000500000000000000" pitchFamily="2" charset="0"/>
                  </a:rPr>
                  <a:t>EDU </a:t>
                </a:r>
                <a:r>
                  <a:rPr lang="en-US" sz="6000" b="1">
                    <a:latin typeface="Poppins" panose="00000500000000000000" pitchFamily="2" charset="0"/>
                    <a:cs typeface="Poppins" panose="00000500000000000000" pitchFamily="2" charset="0"/>
                  </a:rPr>
                  <a:t>CATION</a:t>
                </a:r>
                <a:endParaRPr lang="en-ID" sz="6000" b="1">
                  <a:latin typeface="Poppins" panose="00000500000000000000" pitchFamily="2" charset="0"/>
                  <a:cs typeface="Poppins" panose="00000500000000000000" pitchFamily="2" charset="0"/>
                </a:endParaRPr>
              </a:p>
            </p:txBody>
          </p:sp>
        </p:grpSp>
        <p:sp>
          <p:nvSpPr>
            <p:cNvPr id="8" name="TextBox 7">
              <a:extLst>
                <a:ext uri="{FF2B5EF4-FFF2-40B4-BE49-F238E27FC236}">
                  <a16:creationId xmlns:a16="http://schemas.microsoft.com/office/drawing/2014/main" id="{0A1764A3-1004-411B-B5D4-BCB03C485297}"/>
                </a:ext>
              </a:extLst>
            </p:cNvPr>
            <p:cNvSpPr txBox="1"/>
            <p:nvPr/>
          </p:nvSpPr>
          <p:spPr>
            <a:xfrm>
              <a:off x="5787887" y="2795853"/>
              <a:ext cx="2728632" cy="307777"/>
            </a:xfrm>
            <a:prstGeom prst="rect">
              <a:avLst/>
            </a:prstGeom>
            <a:noFill/>
          </p:spPr>
          <p:txBody>
            <a:bodyPr wrap="none" rtlCol="0">
              <a:spAutoFit/>
            </a:bodyPr>
            <a:lstStyle/>
            <a:p>
              <a:r>
                <a:rPr lang="en-US" sz="1400" spc="100">
                  <a:solidFill>
                    <a:srgbClr val="BA181B"/>
                  </a:solidFill>
                  <a:latin typeface="Lato" panose="020F0502020204030203" pitchFamily="34" charset="0"/>
                </a:rPr>
                <a:t>PRESENTATION TEMPLATE</a:t>
              </a:r>
              <a:endParaRPr lang="en-ID" sz="1400" spc="100">
                <a:solidFill>
                  <a:srgbClr val="BA181B"/>
                </a:solidFill>
                <a:latin typeface="Lato" panose="020F0502020204030203" pitchFamily="34" charset="0"/>
              </a:endParaRPr>
            </a:p>
          </p:txBody>
        </p:sp>
      </p:grpSp>
    </p:spTree>
    <p:extLst>
      <p:ext uri="{BB962C8B-B14F-4D97-AF65-F5344CB8AC3E}">
        <p14:creationId xmlns:p14="http://schemas.microsoft.com/office/powerpoint/2010/main" val="413517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F981CC53-64F2-418D-9478-B12C3F77BC32}"/>
              </a:ext>
            </a:extLst>
          </p:cNvPr>
          <p:cNvGrpSpPr/>
          <p:nvPr/>
        </p:nvGrpSpPr>
        <p:grpSpPr>
          <a:xfrm>
            <a:off x="919888" y="644740"/>
            <a:ext cx="1868623" cy="1692096"/>
            <a:chOff x="748747" y="802662"/>
            <a:chExt cx="1868623" cy="1692096"/>
          </a:xfrm>
        </p:grpSpPr>
        <p:sp>
          <p:nvSpPr>
            <p:cNvPr id="7" name="TextBox 6">
              <a:extLst>
                <a:ext uri="{FF2B5EF4-FFF2-40B4-BE49-F238E27FC236}">
                  <a16:creationId xmlns:a16="http://schemas.microsoft.com/office/drawing/2014/main" id="{CA95E194-C592-441E-9270-6174861C8D7A}"/>
                </a:ext>
              </a:extLst>
            </p:cNvPr>
            <p:cNvSpPr txBox="1"/>
            <p:nvPr/>
          </p:nvSpPr>
          <p:spPr>
            <a:xfrm>
              <a:off x="924150" y="1673626"/>
              <a:ext cx="1517819" cy="261610"/>
            </a:xfrm>
            <a:prstGeom prst="rect">
              <a:avLst/>
            </a:prstGeom>
            <a:noFill/>
          </p:spPr>
          <p:txBody>
            <a:bodyPr wrap="square" rtlCol="0">
              <a:spAutoFit/>
            </a:bodyPr>
            <a:lstStyle/>
            <a:p>
              <a:pPr algn="ctr"/>
              <a:r>
                <a:rPr lang="en-US" sz="1100" b="1" spc="100">
                  <a:latin typeface="Poppins" panose="00000500000000000000" pitchFamily="2" charset="0"/>
                  <a:ea typeface="Open Sans" panose="020B0606030504020204" pitchFamily="34" charset="0"/>
                  <a:cs typeface="Poppins" panose="00000500000000000000" pitchFamily="2" charset="0"/>
                </a:rPr>
                <a:t>YOUR TEXT HERE</a:t>
              </a:r>
            </a:p>
          </p:txBody>
        </p:sp>
        <p:sp>
          <p:nvSpPr>
            <p:cNvPr id="8" name="TextBox 7">
              <a:extLst>
                <a:ext uri="{FF2B5EF4-FFF2-40B4-BE49-F238E27FC236}">
                  <a16:creationId xmlns:a16="http://schemas.microsoft.com/office/drawing/2014/main" id="{B1F523DA-45BB-4754-88B4-05A04C9C9373}"/>
                </a:ext>
              </a:extLst>
            </p:cNvPr>
            <p:cNvSpPr txBox="1"/>
            <p:nvPr/>
          </p:nvSpPr>
          <p:spPr>
            <a:xfrm>
              <a:off x="748747" y="1922357"/>
              <a:ext cx="1868623" cy="572401"/>
            </a:xfrm>
            <a:prstGeom prst="rect">
              <a:avLst/>
            </a:prstGeom>
            <a:noFill/>
          </p:spPr>
          <p:txBody>
            <a:bodyPr wrap="square" rtlCol="0">
              <a:spAutoFit/>
            </a:bodyPr>
            <a:lstStyle/>
            <a:p>
              <a:pPr algn="ct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oratau ad don esse murik</a:t>
              </a:r>
              <a:r>
                <a:rPr lang="en-US" sz="1100">
                  <a:solidFill>
                    <a:schemeClr val="tx1">
                      <a:lumMod val="75000"/>
                      <a:lumOff val="25000"/>
                    </a:schemeClr>
                  </a:solidFill>
                  <a:ea typeface="Open Sans" panose="020B0606030504020204" pitchFamily="34" charset="0"/>
                  <a:cs typeface="Open Sans" panose="020B0606030504020204" pitchFamily="34" charset="0"/>
                </a:rPr>
                <a:t> mollit anim id estir</a:t>
              </a:r>
              <a:endPar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endParaRPr>
            </a:p>
          </p:txBody>
        </p:sp>
        <p:pic>
          <p:nvPicPr>
            <p:cNvPr id="9" name="Graphic 8" descr="Classroom">
              <a:extLst>
                <a:ext uri="{FF2B5EF4-FFF2-40B4-BE49-F238E27FC236}">
                  <a16:creationId xmlns:a16="http://schemas.microsoft.com/office/drawing/2014/main" id="{8765BF00-FB13-4318-94B7-32CEC49238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2729" y="802662"/>
              <a:ext cx="680660" cy="680660"/>
            </a:xfrm>
            <a:prstGeom prst="rect">
              <a:avLst/>
            </a:prstGeom>
          </p:spPr>
        </p:pic>
      </p:grpSp>
      <p:sp>
        <p:nvSpPr>
          <p:cNvPr id="23" name="TextBox 22">
            <a:extLst>
              <a:ext uri="{FF2B5EF4-FFF2-40B4-BE49-F238E27FC236}">
                <a16:creationId xmlns:a16="http://schemas.microsoft.com/office/drawing/2014/main" id="{CAFF5F20-5B83-443A-BAC4-EB5ED4738A11}"/>
              </a:ext>
            </a:extLst>
          </p:cNvPr>
          <p:cNvSpPr txBox="1"/>
          <p:nvPr/>
        </p:nvSpPr>
        <p:spPr>
          <a:xfrm>
            <a:off x="5337090" y="5537738"/>
            <a:ext cx="1517819" cy="261610"/>
          </a:xfrm>
          <a:prstGeom prst="rect">
            <a:avLst/>
          </a:prstGeom>
          <a:noFill/>
        </p:spPr>
        <p:txBody>
          <a:bodyPr wrap="square" rtlCol="0">
            <a:spAutoFit/>
          </a:bodyPr>
          <a:lstStyle/>
          <a:p>
            <a:pPr algn="ctr"/>
            <a:r>
              <a:rPr lang="en-US" sz="1100" b="1" spc="100">
                <a:latin typeface="Poppins" panose="00000500000000000000" pitchFamily="2" charset="0"/>
                <a:ea typeface="Open Sans" panose="020B0606030504020204" pitchFamily="34" charset="0"/>
                <a:cs typeface="Poppins" panose="00000500000000000000" pitchFamily="2" charset="0"/>
              </a:rPr>
              <a:t>YOUR TEXT HERE</a:t>
            </a:r>
          </a:p>
        </p:txBody>
      </p:sp>
      <p:sp>
        <p:nvSpPr>
          <p:cNvPr id="24" name="TextBox 23">
            <a:extLst>
              <a:ext uri="{FF2B5EF4-FFF2-40B4-BE49-F238E27FC236}">
                <a16:creationId xmlns:a16="http://schemas.microsoft.com/office/drawing/2014/main" id="{BE6F00E9-38FD-41D6-81DC-F082E8A246CD}"/>
              </a:ext>
            </a:extLst>
          </p:cNvPr>
          <p:cNvSpPr txBox="1"/>
          <p:nvPr/>
        </p:nvSpPr>
        <p:spPr>
          <a:xfrm>
            <a:off x="5161687" y="5786469"/>
            <a:ext cx="1868623" cy="572401"/>
          </a:xfrm>
          <a:prstGeom prst="rect">
            <a:avLst/>
          </a:prstGeom>
          <a:noFill/>
        </p:spPr>
        <p:txBody>
          <a:bodyPr wrap="square" rtlCol="0">
            <a:spAutoFit/>
          </a:bodyPr>
          <a:lstStyle/>
          <a:p>
            <a:pPr algn="ct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oratau ad don esse murik</a:t>
            </a:r>
            <a:r>
              <a:rPr lang="en-US" sz="1100">
                <a:solidFill>
                  <a:schemeClr val="tx1">
                    <a:lumMod val="75000"/>
                    <a:lumOff val="25000"/>
                  </a:schemeClr>
                </a:solidFill>
                <a:ea typeface="Open Sans" panose="020B0606030504020204" pitchFamily="34" charset="0"/>
                <a:cs typeface="Open Sans" panose="020B0606030504020204" pitchFamily="34" charset="0"/>
              </a:rPr>
              <a:t> mollit anim id estir</a:t>
            </a:r>
            <a:endPar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27" name="TextBox 26">
            <a:extLst>
              <a:ext uri="{FF2B5EF4-FFF2-40B4-BE49-F238E27FC236}">
                <a16:creationId xmlns:a16="http://schemas.microsoft.com/office/drawing/2014/main" id="{ADCF61C8-4C3F-4632-8D94-5FE3EA841904}"/>
              </a:ext>
            </a:extLst>
          </p:cNvPr>
          <p:cNvSpPr txBox="1"/>
          <p:nvPr/>
        </p:nvSpPr>
        <p:spPr>
          <a:xfrm>
            <a:off x="9578892" y="1540620"/>
            <a:ext cx="1517819" cy="261610"/>
          </a:xfrm>
          <a:prstGeom prst="rect">
            <a:avLst/>
          </a:prstGeom>
          <a:noFill/>
        </p:spPr>
        <p:txBody>
          <a:bodyPr wrap="square" rtlCol="0">
            <a:spAutoFit/>
          </a:bodyPr>
          <a:lstStyle/>
          <a:p>
            <a:pPr algn="ctr"/>
            <a:r>
              <a:rPr lang="en-US" sz="1100" b="1" spc="100">
                <a:latin typeface="Poppins" panose="00000500000000000000" pitchFamily="2" charset="0"/>
                <a:ea typeface="Open Sans" panose="020B0606030504020204" pitchFamily="34" charset="0"/>
                <a:cs typeface="Poppins" panose="00000500000000000000" pitchFamily="2" charset="0"/>
              </a:rPr>
              <a:t>YOUR TEXT HERE</a:t>
            </a:r>
          </a:p>
        </p:txBody>
      </p:sp>
      <p:sp>
        <p:nvSpPr>
          <p:cNvPr id="28" name="TextBox 27">
            <a:extLst>
              <a:ext uri="{FF2B5EF4-FFF2-40B4-BE49-F238E27FC236}">
                <a16:creationId xmlns:a16="http://schemas.microsoft.com/office/drawing/2014/main" id="{22D23B5D-3C1B-4C6D-8543-D0035E8F2FAA}"/>
              </a:ext>
            </a:extLst>
          </p:cNvPr>
          <p:cNvSpPr txBox="1"/>
          <p:nvPr/>
        </p:nvSpPr>
        <p:spPr>
          <a:xfrm>
            <a:off x="9403489" y="1789351"/>
            <a:ext cx="1868623" cy="572401"/>
          </a:xfrm>
          <a:prstGeom prst="rect">
            <a:avLst/>
          </a:prstGeom>
          <a:noFill/>
        </p:spPr>
        <p:txBody>
          <a:bodyPr wrap="square" rtlCol="0">
            <a:spAutoFit/>
          </a:bodyPr>
          <a:lstStyle/>
          <a:p>
            <a:pPr algn="ct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oratau ad don esse murik</a:t>
            </a:r>
            <a:r>
              <a:rPr lang="en-US" sz="1100">
                <a:solidFill>
                  <a:schemeClr val="tx1">
                    <a:lumMod val="75000"/>
                    <a:lumOff val="25000"/>
                  </a:schemeClr>
                </a:solidFill>
                <a:ea typeface="Open Sans" panose="020B0606030504020204" pitchFamily="34" charset="0"/>
                <a:cs typeface="Open Sans" panose="020B0606030504020204" pitchFamily="34" charset="0"/>
              </a:rPr>
              <a:t> mollit anim id estir</a:t>
            </a:r>
            <a:endPar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endParaRPr>
          </a:p>
        </p:txBody>
      </p:sp>
      <p:pic>
        <p:nvPicPr>
          <p:cNvPr id="46" name="Graphic 45" descr="Mathematics">
            <a:extLst>
              <a:ext uri="{FF2B5EF4-FFF2-40B4-BE49-F238E27FC236}">
                <a16:creationId xmlns:a16="http://schemas.microsoft.com/office/drawing/2014/main" id="{1F43F188-6B5B-446B-A030-E937DD4D31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08969" y="4639315"/>
            <a:ext cx="774058" cy="774058"/>
          </a:xfrm>
          <a:prstGeom prst="rect">
            <a:avLst/>
          </a:prstGeom>
        </p:spPr>
      </p:pic>
      <p:pic>
        <p:nvPicPr>
          <p:cNvPr id="48" name="Graphic 47" descr="Books on shelf">
            <a:extLst>
              <a:ext uri="{FF2B5EF4-FFF2-40B4-BE49-F238E27FC236}">
                <a16:creationId xmlns:a16="http://schemas.microsoft.com/office/drawing/2014/main" id="{7922854C-3D51-44AD-BBA8-0904284CFD4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04072" y="630788"/>
            <a:ext cx="774058" cy="774058"/>
          </a:xfrm>
          <a:prstGeom prst="rect">
            <a:avLst/>
          </a:prstGeom>
        </p:spPr>
      </p:pic>
      <p:sp>
        <p:nvSpPr>
          <p:cNvPr id="3" name="Picture Placeholder 2">
            <a:extLst>
              <a:ext uri="{FF2B5EF4-FFF2-40B4-BE49-F238E27FC236}">
                <a16:creationId xmlns:a16="http://schemas.microsoft.com/office/drawing/2014/main" id="{D74D7212-7DB0-43AB-B6A3-26030049ACAD}"/>
              </a:ext>
            </a:extLst>
          </p:cNvPr>
          <p:cNvSpPr>
            <a:spLocks noGrp="1"/>
          </p:cNvSpPr>
          <p:nvPr>
            <p:ph type="pic" sz="quarter" idx="13"/>
          </p:nvPr>
        </p:nvSpPr>
        <p:spPr/>
      </p:sp>
      <p:sp>
        <p:nvSpPr>
          <p:cNvPr id="5" name="Picture Placeholder 4">
            <a:extLst>
              <a:ext uri="{FF2B5EF4-FFF2-40B4-BE49-F238E27FC236}">
                <a16:creationId xmlns:a16="http://schemas.microsoft.com/office/drawing/2014/main" id="{6382CFAE-E2CE-4F3F-9D3E-9ABC9529832A}"/>
              </a:ext>
            </a:extLst>
          </p:cNvPr>
          <p:cNvSpPr>
            <a:spLocks noGrp="1"/>
          </p:cNvSpPr>
          <p:nvPr>
            <p:ph type="pic" sz="quarter" idx="11"/>
          </p:nvPr>
        </p:nvSpPr>
        <p:spPr/>
      </p:sp>
      <p:sp>
        <p:nvSpPr>
          <p:cNvPr id="11" name="Picture Placeholder 10">
            <a:extLst>
              <a:ext uri="{FF2B5EF4-FFF2-40B4-BE49-F238E27FC236}">
                <a16:creationId xmlns:a16="http://schemas.microsoft.com/office/drawing/2014/main" id="{29CA6A72-6038-4DD3-B770-CEC61152FEF4}"/>
              </a:ext>
            </a:extLst>
          </p:cNvPr>
          <p:cNvSpPr>
            <a:spLocks noGrp="1"/>
          </p:cNvSpPr>
          <p:nvPr>
            <p:ph type="pic" sz="quarter" idx="10"/>
          </p:nvPr>
        </p:nvSpPr>
        <p:spPr/>
      </p:sp>
    </p:spTree>
    <p:extLst>
      <p:ext uri="{BB962C8B-B14F-4D97-AF65-F5344CB8AC3E}">
        <p14:creationId xmlns:p14="http://schemas.microsoft.com/office/powerpoint/2010/main" val="4259395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8FA2772-CBD0-492A-88AD-30016F03D554}"/>
              </a:ext>
            </a:extLst>
          </p:cNvPr>
          <p:cNvGrpSpPr/>
          <p:nvPr/>
        </p:nvGrpSpPr>
        <p:grpSpPr>
          <a:xfrm>
            <a:off x="3168490" y="2148698"/>
            <a:ext cx="5855021" cy="3770098"/>
            <a:chOff x="3274218" y="2136196"/>
            <a:chExt cx="5643564" cy="3633939"/>
          </a:xfrm>
        </p:grpSpPr>
        <p:sp>
          <p:nvSpPr>
            <p:cNvPr id="3" name="Freeform 69">
              <a:extLst>
                <a:ext uri="{FF2B5EF4-FFF2-40B4-BE49-F238E27FC236}">
                  <a16:creationId xmlns:a16="http://schemas.microsoft.com/office/drawing/2014/main" id="{FE5A99C4-1DCB-4CAB-9596-C6F46CC71C54}"/>
                </a:ext>
              </a:extLst>
            </p:cNvPr>
            <p:cNvSpPr>
              <a:spLocks/>
            </p:cNvSpPr>
            <p:nvPr/>
          </p:nvSpPr>
          <p:spPr bwMode="auto">
            <a:xfrm rot="5400000">
              <a:off x="3587946" y="3639438"/>
              <a:ext cx="1649059" cy="629223"/>
            </a:xfrm>
            <a:custGeom>
              <a:avLst/>
              <a:gdLst>
                <a:gd name="T0" fmla="*/ 465 w 933"/>
                <a:gd name="T1" fmla="*/ 356 h 356"/>
                <a:gd name="T2" fmla="*/ 0 w 933"/>
                <a:gd name="T3" fmla="*/ 178 h 356"/>
                <a:gd name="T4" fmla="*/ 465 w 933"/>
                <a:gd name="T5" fmla="*/ 0 h 356"/>
                <a:gd name="T6" fmla="*/ 933 w 933"/>
                <a:gd name="T7" fmla="*/ 178 h 356"/>
                <a:gd name="T8" fmla="*/ 465 w 933"/>
                <a:gd name="T9" fmla="*/ 356 h 356"/>
              </a:gdLst>
              <a:ahLst/>
              <a:cxnLst>
                <a:cxn ang="0">
                  <a:pos x="T0" y="T1"/>
                </a:cxn>
                <a:cxn ang="0">
                  <a:pos x="T2" y="T3"/>
                </a:cxn>
                <a:cxn ang="0">
                  <a:pos x="T4" y="T5"/>
                </a:cxn>
                <a:cxn ang="0">
                  <a:pos x="T6" y="T7"/>
                </a:cxn>
                <a:cxn ang="0">
                  <a:pos x="T8" y="T9"/>
                </a:cxn>
              </a:cxnLst>
              <a:rect l="0" t="0" r="r" b="b"/>
              <a:pathLst>
                <a:path w="933" h="356">
                  <a:moveTo>
                    <a:pt x="465" y="356"/>
                  </a:moveTo>
                  <a:lnTo>
                    <a:pt x="0" y="178"/>
                  </a:lnTo>
                  <a:lnTo>
                    <a:pt x="465" y="0"/>
                  </a:lnTo>
                  <a:lnTo>
                    <a:pt x="933" y="178"/>
                  </a:lnTo>
                  <a:lnTo>
                    <a:pt x="465" y="356"/>
                  </a:lnTo>
                  <a:close/>
                </a:path>
              </a:pathLst>
            </a:custGeom>
            <a:solidFill>
              <a:srgbClr val="BA181B"/>
            </a:solidFill>
            <a:ln>
              <a:noFill/>
            </a:ln>
          </p:spPr>
          <p:txBody>
            <a:bodyPr vert="horz" wrap="square" lIns="91440" tIns="45720" rIns="91440" bIns="45720" numCol="1" anchor="t" anchorCtr="0" compatLnSpc="1">
              <a:prstTxWarp prst="textNoShape">
                <a:avLst/>
              </a:prstTxWarp>
            </a:bodyPr>
            <a:lstStyle/>
            <a:p>
              <a:endParaRPr lang="id-ID"/>
            </a:p>
          </p:txBody>
        </p:sp>
        <p:sp>
          <p:nvSpPr>
            <p:cNvPr id="4" name="Freeform 70">
              <a:extLst>
                <a:ext uri="{FF2B5EF4-FFF2-40B4-BE49-F238E27FC236}">
                  <a16:creationId xmlns:a16="http://schemas.microsoft.com/office/drawing/2014/main" id="{9A37C94A-68EA-46C0-9791-837ED89F006E}"/>
                </a:ext>
              </a:extLst>
            </p:cNvPr>
            <p:cNvSpPr>
              <a:spLocks/>
            </p:cNvSpPr>
            <p:nvPr/>
          </p:nvSpPr>
          <p:spPr bwMode="auto">
            <a:xfrm rot="5400000">
              <a:off x="3432408" y="2971330"/>
              <a:ext cx="821879" cy="1138257"/>
            </a:xfrm>
            <a:custGeom>
              <a:avLst/>
              <a:gdLst>
                <a:gd name="T0" fmla="*/ 465 w 465"/>
                <a:gd name="T1" fmla="*/ 178 h 644"/>
                <a:gd name="T2" fmla="*/ 0 w 465"/>
                <a:gd name="T3" fmla="*/ 0 h 644"/>
                <a:gd name="T4" fmla="*/ 0 w 465"/>
                <a:gd name="T5" fmla="*/ 364 h 644"/>
                <a:gd name="T6" fmla="*/ 465 w 465"/>
                <a:gd name="T7" fmla="*/ 644 h 644"/>
                <a:gd name="T8" fmla="*/ 465 w 465"/>
                <a:gd name="T9" fmla="*/ 178 h 644"/>
              </a:gdLst>
              <a:ahLst/>
              <a:cxnLst>
                <a:cxn ang="0">
                  <a:pos x="T0" y="T1"/>
                </a:cxn>
                <a:cxn ang="0">
                  <a:pos x="T2" y="T3"/>
                </a:cxn>
                <a:cxn ang="0">
                  <a:pos x="T4" y="T5"/>
                </a:cxn>
                <a:cxn ang="0">
                  <a:pos x="T6" y="T7"/>
                </a:cxn>
                <a:cxn ang="0">
                  <a:pos x="T8" y="T9"/>
                </a:cxn>
              </a:cxnLst>
              <a:rect l="0" t="0" r="r" b="b"/>
              <a:pathLst>
                <a:path w="465" h="644">
                  <a:moveTo>
                    <a:pt x="465" y="178"/>
                  </a:moveTo>
                  <a:lnTo>
                    <a:pt x="0" y="0"/>
                  </a:lnTo>
                  <a:lnTo>
                    <a:pt x="0" y="364"/>
                  </a:lnTo>
                  <a:lnTo>
                    <a:pt x="465" y="644"/>
                  </a:lnTo>
                  <a:lnTo>
                    <a:pt x="465" y="178"/>
                  </a:lnTo>
                  <a:close/>
                </a:path>
              </a:pathLst>
            </a:custGeom>
            <a:solidFill>
              <a:srgbClr val="BA181B"/>
            </a:solidFill>
            <a:ln>
              <a:noFill/>
            </a:ln>
          </p:spPr>
          <p:txBody>
            <a:bodyPr vert="horz" wrap="square" lIns="91440" tIns="45720" rIns="91440" bIns="45720" numCol="1" anchor="t" anchorCtr="0" compatLnSpc="1">
              <a:prstTxWarp prst="textNoShape">
                <a:avLst/>
              </a:prstTxWarp>
            </a:bodyPr>
            <a:lstStyle/>
            <a:p>
              <a:endParaRPr lang="id-ID"/>
            </a:p>
          </p:txBody>
        </p:sp>
        <p:sp>
          <p:nvSpPr>
            <p:cNvPr id="5" name="Freeform 71">
              <a:extLst>
                <a:ext uri="{FF2B5EF4-FFF2-40B4-BE49-F238E27FC236}">
                  <a16:creationId xmlns:a16="http://schemas.microsoft.com/office/drawing/2014/main" id="{C0A04504-BD1D-4E7F-BFDD-F66999482E1A}"/>
                </a:ext>
              </a:extLst>
            </p:cNvPr>
            <p:cNvSpPr>
              <a:spLocks/>
            </p:cNvSpPr>
            <p:nvPr/>
          </p:nvSpPr>
          <p:spPr bwMode="auto">
            <a:xfrm rot="5400000">
              <a:off x="3429757" y="3795860"/>
              <a:ext cx="827180" cy="1138257"/>
            </a:xfrm>
            <a:custGeom>
              <a:avLst/>
              <a:gdLst>
                <a:gd name="T0" fmla="*/ 0 w 468"/>
                <a:gd name="T1" fmla="*/ 178 h 644"/>
                <a:gd name="T2" fmla="*/ 468 w 468"/>
                <a:gd name="T3" fmla="*/ 0 h 644"/>
                <a:gd name="T4" fmla="*/ 468 w 468"/>
                <a:gd name="T5" fmla="*/ 364 h 644"/>
                <a:gd name="T6" fmla="*/ 0 w 468"/>
                <a:gd name="T7" fmla="*/ 644 h 644"/>
                <a:gd name="T8" fmla="*/ 0 w 468"/>
                <a:gd name="T9" fmla="*/ 178 h 644"/>
              </a:gdLst>
              <a:ahLst/>
              <a:cxnLst>
                <a:cxn ang="0">
                  <a:pos x="T0" y="T1"/>
                </a:cxn>
                <a:cxn ang="0">
                  <a:pos x="T2" y="T3"/>
                </a:cxn>
                <a:cxn ang="0">
                  <a:pos x="T4" y="T5"/>
                </a:cxn>
                <a:cxn ang="0">
                  <a:pos x="T6" y="T7"/>
                </a:cxn>
                <a:cxn ang="0">
                  <a:pos x="T8" y="T9"/>
                </a:cxn>
              </a:cxnLst>
              <a:rect l="0" t="0" r="r" b="b"/>
              <a:pathLst>
                <a:path w="468" h="644">
                  <a:moveTo>
                    <a:pt x="0" y="178"/>
                  </a:moveTo>
                  <a:lnTo>
                    <a:pt x="468" y="0"/>
                  </a:lnTo>
                  <a:lnTo>
                    <a:pt x="468" y="364"/>
                  </a:lnTo>
                  <a:lnTo>
                    <a:pt x="0" y="644"/>
                  </a:lnTo>
                  <a:lnTo>
                    <a:pt x="0" y="178"/>
                  </a:lnTo>
                  <a:close/>
                </a:path>
              </a:pathLst>
            </a:custGeom>
            <a:solidFill>
              <a:srgbClr val="660708"/>
            </a:solidFill>
            <a:ln>
              <a:noFill/>
            </a:ln>
          </p:spPr>
          <p:txBody>
            <a:bodyPr vert="horz" wrap="square" lIns="91440" tIns="45720" rIns="91440" bIns="45720" numCol="1" anchor="t" anchorCtr="0" compatLnSpc="1">
              <a:prstTxWarp prst="textNoShape">
                <a:avLst/>
              </a:prstTxWarp>
            </a:bodyPr>
            <a:lstStyle/>
            <a:p>
              <a:endParaRPr lang="id-ID"/>
            </a:p>
          </p:txBody>
        </p:sp>
        <p:sp>
          <p:nvSpPr>
            <p:cNvPr id="6" name="Freeform 72">
              <a:extLst>
                <a:ext uri="{FF2B5EF4-FFF2-40B4-BE49-F238E27FC236}">
                  <a16:creationId xmlns:a16="http://schemas.microsoft.com/office/drawing/2014/main" id="{3940AC11-2150-47F6-B114-9D309DCD9221}"/>
                </a:ext>
              </a:extLst>
            </p:cNvPr>
            <p:cNvSpPr>
              <a:spLocks/>
            </p:cNvSpPr>
            <p:nvPr/>
          </p:nvSpPr>
          <p:spPr bwMode="auto">
            <a:xfrm rot="5400000">
              <a:off x="4150889" y="3755207"/>
              <a:ext cx="2640614" cy="395915"/>
            </a:xfrm>
            <a:custGeom>
              <a:avLst/>
              <a:gdLst>
                <a:gd name="T0" fmla="*/ 746 w 1494"/>
                <a:gd name="T1" fmla="*/ 224 h 224"/>
                <a:gd name="T2" fmla="*/ 0 w 1494"/>
                <a:gd name="T3" fmla="*/ 112 h 224"/>
                <a:gd name="T4" fmla="*/ 746 w 1494"/>
                <a:gd name="T5" fmla="*/ 0 h 224"/>
                <a:gd name="T6" fmla="*/ 1494 w 1494"/>
                <a:gd name="T7" fmla="*/ 112 h 224"/>
                <a:gd name="T8" fmla="*/ 746 w 1494"/>
                <a:gd name="T9" fmla="*/ 224 h 224"/>
              </a:gdLst>
              <a:ahLst/>
              <a:cxnLst>
                <a:cxn ang="0">
                  <a:pos x="T0" y="T1"/>
                </a:cxn>
                <a:cxn ang="0">
                  <a:pos x="T2" y="T3"/>
                </a:cxn>
                <a:cxn ang="0">
                  <a:pos x="T4" y="T5"/>
                </a:cxn>
                <a:cxn ang="0">
                  <a:pos x="T6" y="T7"/>
                </a:cxn>
                <a:cxn ang="0">
                  <a:pos x="T8" y="T9"/>
                </a:cxn>
              </a:cxnLst>
              <a:rect l="0" t="0" r="r" b="b"/>
              <a:pathLst>
                <a:path w="1494" h="224">
                  <a:moveTo>
                    <a:pt x="746" y="224"/>
                  </a:moveTo>
                  <a:lnTo>
                    <a:pt x="0" y="112"/>
                  </a:lnTo>
                  <a:lnTo>
                    <a:pt x="746" y="0"/>
                  </a:lnTo>
                  <a:lnTo>
                    <a:pt x="1494" y="112"/>
                  </a:lnTo>
                  <a:lnTo>
                    <a:pt x="746" y="224"/>
                  </a:lnTo>
                  <a:close/>
                </a:path>
              </a:pathLst>
            </a:custGeom>
            <a:solidFill>
              <a:schemeClr val="tx1">
                <a:lumMod val="95000"/>
                <a:lumOff val="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7" name="Freeform 73">
              <a:extLst>
                <a:ext uri="{FF2B5EF4-FFF2-40B4-BE49-F238E27FC236}">
                  <a16:creationId xmlns:a16="http://schemas.microsoft.com/office/drawing/2014/main" id="{8E09C9AD-E9FC-4641-BCD3-7EBC58B636F1}"/>
                </a:ext>
              </a:extLst>
            </p:cNvPr>
            <p:cNvSpPr>
              <a:spLocks/>
            </p:cNvSpPr>
            <p:nvPr/>
          </p:nvSpPr>
          <p:spPr bwMode="auto">
            <a:xfrm rot="5400000">
              <a:off x="4265776" y="2745977"/>
              <a:ext cx="1318540" cy="1092302"/>
            </a:xfrm>
            <a:custGeom>
              <a:avLst/>
              <a:gdLst>
                <a:gd name="T0" fmla="*/ 746 w 746"/>
                <a:gd name="T1" fmla="*/ 112 h 618"/>
                <a:gd name="T2" fmla="*/ 0 w 746"/>
                <a:gd name="T3" fmla="*/ 0 h 618"/>
                <a:gd name="T4" fmla="*/ 0 w 746"/>
                <a:gd name="T5" fmla="*/ 394 h 618"/>
                <a:gd name="T6" fmla="*/ 746 w 746"/>
                <a:gd name="T7" fmla="*/ 618 h 618"/>
                <a:gd name="T8" fmla="*/ 746 w 746"/>
                <a:gd name="T9" fmla="*/ 112 h 618"/>
              </a:gdLst>
              <a:ahLst/>
              <a:cxnLst>
                <a:cxn ang="0">
                  <a:pos x="T0" y="T1"/>
                </a:cxn>
                <a:cxn ang="0">
                  <a:pos x="T2" y="T3"/>
                </a:cxn>
                <a:cxn ang="0">
                  <a:pos x="T4" y="T5"/>
                </a:cxn>
                <a:cxn ang="0">
                  <a:pos x="T6" y="T7"/>
                </a:cxn>
                <a:cxn ang="0">
                  <a:pos x="T8" y="T9"/>
                </a:cxn>
              </a:cxnLst>
              <a:rect l="0" t="0" r="r" b="b"/>
              <a:pathLst>
                <a:path w="746" h="618">
                  <a:moveTo>
                    <a:pt x="746" y="112"/>
                  </a:moveTo>
                  <a:lnTo>
                    <a:pt x="0" y="0"/>
                  </a:lnTo>
                  <a:lnTo>
                    <a:pt x="0" y="394"/>
                  </a:lnTo>
                  <a:lnTo>
                    <a:pt x="746" y="618"/>
                  </a:lnTo>
                  <a:lnTo>
                    <a:pt x="746" y="112"/>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8" name="Freeform 74">
              <a:extLst>
                <a:ext uri="{FF2B5EF4-FFF2-40B4-BE49-F238E27FC236}">
                  <a16:creationId xmlns:a16="http://schemas.microsoft.com/office/drawing/2014/main" id="{75D40650-D909-4216-A10D-24F75358E7A4}"/>
                </a:ext>
              </a:extLst>
            </p:cNvPr>
            <p:cNvSpPr>
              <a:spLocks/>
            </p:cNvSpPr>
            <p:nvPr/>
          </p:nvSpPr>
          <p:spPr bwMode="auto">
            <a:xfrm rot="5400000">
              <a:off x="4264008" y="4066284"/>
              <a:ext cx="1322075" cy="1092302"/>
            </a:xfrm>
            <a:custGeom>
              <a:avLst/>
              <a:gdLst>
                <a:gd name="T0" fmla="*/ 0 w 748"/>
                <a:gd name="T1" fmla="*/ 112 h 618"/>
                <a:gd name="T2" fmla="*/ 748 w 748"/>
                <a:gd name="T3" fmla="*/ 0 h 618"/>
                <a:gd name="T4" fmla="*/ 748 w 748"/>
                <a:gd name="T5" fmla="*/ 394 h 618"/>
                <a:gd name="T6" fmla="*/ 0 w 748"/>
                <a:gd name="T7" fmla="*/ 618 h 618"/>
                <a:gd name="T8" fmla="*/ 0 w 748"/>
                <a:gd name="T9" fmla="*/ 112 h 618"/>
              </a:gdLst>
              <a:ahLst/>
              <a:cxnLst>
                <a:cxn ang="0">
                  <a:pos x="T0" y="T1"/>
                </a:cxn>
                <a:cxn ang="0">
                  <a:pos x="T2" y="T3"/>
                </a:cxn>
                <a:cxn ang="0">
                  <a:pos x="T4" y="T5"/>
                </a:cxn>
                <a:cxn ang="0">
                  <a:pos x="T6" y="T7"/>
                </a:cxn>
                <a:cxn ang="0">
                  <a:pos x="T8" y="T9"/>
                </a:cxn>
              </a:cxnLst>
              <a:rect l="0" t="0" r="r" b="b"/>
              <a:pathLst>
                <a:path w="748" h="618">
                  <a:moveTo>
                    <a:pt x="0" y="112"/>
                  </a:moveTo>
                  <a:lnTo>
                    <a:pt x="748" y="0"/>
                  </a:lnTo>
                  <a:lnTo>
                    <a:pt x="748" y="394"/>
                  </a:lnTo>
                  <a:lnTo>
                    <a:pt x="0" y="618"/>
                  </a:lnTo>
                  <a:lnTo>
                    <a:pt x="0" y="112"/>
                  </a:lnTo>
                  <a:close/>
                </a:path>
              </a:pathLst>
            </a:custGeom>
            <a:solidFill>
              <a:schemeClr val="tx1">
                <a:lumMod val="95000"/>
                <a:lumOff val="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9" name="Freeform 75">
              <a:extLst>
                <a:ext uri="{FF2B5EF4-FFF2-40B4-BE49-F238E27FC236}">
                  <a16:creationId xmlns:a16="http://schemas.microsoft.com/office/drawing/2014/main" id="{7BEDD852-A9E1-4F4B-9349-440C16A1D2F8}"/>
                </a:ext>
              </a:extLst>
            </p:cNvPr>
            <p:cNvSpPr>
              <a:spLocks/>
            </p:cNvSpPr>
            <p:nvPr/>
          </p:nvSpPr>
          <p:spPr bwMode="auto">
            <a:xfrm rot="5400000">
              <a:off x="6954111" y="3640321"/>
              <a:ext cx="1649059" cy="627456"/>
            </a:xfrm>
            <a:custGeom>
              <a:avLst/>
              <a:gdLst>
                <a:gd name="T0" fmla="*/ 465 w 933"/>
                <a:gd name="T1" fmla="*/ 0 h 355"/>
                <a:gd name="T2" fmla="*/ 0 w 933"/>
                <a:gd name="T3" fmla="*/ 177 h 355"/>
                <a:gd name="T4" fmla="*/ 465 w 933"/>
                <a:gd name="T5" fmla="*/ 355 h 355"/>
                <a:gd name="T6" fmla="*/ 933 w 933"/>
                <a:gd name="T7" fmla="*/ 177 h 355"/>
                <a:gd name="T8" fmla="*/ 465 w 933"/>
                <a:gd name="T9" fmla="*/ 0 h 355"/>
              </a:gdLst>
              <a:ahLst/>
              <a:cxnLst>
                <a:cxn ang="0">
                  <a:pos x="T0" y="T1"/>
                </a:cxn>
                <a:cxn ang="0">
                  <a:pos x="T2" y="T3"/>
                </a:cxn>
                <a:cxn ang="0">
                  <a:pos x="T4" y="T5"/>
                </a:cxn>
                <a:cxn ang="0">
                  <a:pos x="T6" y="T7"/>
                </a:cxn>
                <a:cxn ang="0">
                  <a:pos x="T8" y="T9"/>
                </a:cxn>
              </a:cxnLst>
              <a:rect l="0" t="0" r="r" b="b"/>
              <a:pathLst>
                <a:path w="933" h="355">
                  <a:moveTo>
                    <a:pt x="465" y="0"/>
                  </a:moveTo>
                  <a:lnTo>
                    <a:pt x="0" y="177"/>
                  </a:lnTo>
                  <a:lnTo>
                    <a:pt x="465" y="355"/>
                  </a:lnTo>
                  <a:lnTo>
                    <a:pt x="933" y="177"/>
                  </a:lnTo>
                  <a:lnTo>
                    <a:pt x="465" y="0"/>
                  </a:lnTo>
                  <a:close/>
                </a:path>
              </a:pathLst>
            </a:custGeom>
            <a:solidFill>
              <a:srgbClr val="BA181B"/>
            </a:solidFill>
            <a:ln>
              <a:noFill/>
            </a:ln>
          </p:spPr>
          <p:txBody>
            <a:bodyPr vert="horz" wrap="square" lIns="91440" tIns="45720" rIns="91440" bIns="45720" numCol="1" anchor="t" anchorCtr="0" compatLnSpc="1">
              <a:prstTxWarp prst="textNoShape">
                <a:avLst/>
              </a:prstTxWarp>
            </a:bodyPr>
            <a:lstStyle/>
            <a:p>
              <a:endParaRPr lang="id-ID"/>
            </a:p>
          </p:txBody>
        </p:sp>
        <p:sp>
          <p:nvSpPr>
            <p:cNvPr id="10" name="Freeform 76">
              <a:extLst>
                <a:ext uri="{FF2B5EF4-FFF2-40B4-BE49-F238E27FC236}">
                  <a16:creationId xmlns:a16="http://schemas.microsoft.com/office/drawing/2014/main" id="{5BF19D19-41AB-4BCA-816F-B9D5623EE0EC}"/>
                </a:ext>
              </a:extLst>
            </p:cNvPr>
            <p:cNvSpPr>
              <a:spLocks/>
            </p:cNvSpPr>
            <p:nvPr/>
          </p:nvSpPr>
          <p:spPr bwMode="auto">
            <a:xfrm rot="5400000">
              <a:off x="7937714" y="2971330"/>
              <a:ext cx="821879" cy="1138257"/>
            </a:xfrm>
            <a:custGeom>
              <a:avLst/>
              <a:gdLst>
                <a:gd name="T0" fmla="*/ 465 w 465"/>
                <a:gd name="T1" fmla="*/ 467 h 644"/>
                <a:gd name="T2" fmla="*/ 0 w 465"/>
                <a:gd name="T3" fmla="*/ 644 h 644"/>
                <a:gd name="T4" fmla="*/ 0 w 465"/>
                <a:gd name="T5" fmla="*/ 280 h 644"/>
                <a:gd name="T6" fmla="*/ 465 w 465"/>
                <a:gd name="T7" fmla="*/ 0 h 644"/>
                <a:gd name="T8" fmla="*/ 465 w 465"/>
                <a:gd name="T9" fmla="*/ 467 h 644"/>
              </a:gdLst>
              <a:ahLst/>
              <a:cxnLst>
                <a:cxn ang="0">
                  <a:pos x="T0" y="T1"/>
                </a:cxn>
                <a:cxn ang="0">
                  <a:pos x="T2" y="T3"/>
                </a:cxn>
                <a:cxn ang="0">
                  <a:pos x="T4" y="T5"/>
                </a:cxn>
                <a:cxn ang="0">
                  <a:pos x="T6" y="T7"/>
                </a:cxn>
                <a:cxn ang="0">
                  <a:pos x="T8" y="T9"/>
                </a:cxn>
              </a:cxnLst>
              <a:rect l="0" t="0" r="r" b="b"/>
              <a:pathLst>
                <a:path w="465" h="644">
                  <a:moveTo>
                    <a:pt x="465" y="467"/>
                  </a:moveTo>
                  <a:lnTo>
                    <a:pt x="0" y="644"/>
                  </a:lnTo>
                  <a:lnTo>
                    <a:pt x="0" y="280"/>
                  </a:lnTo>
                  <a:lnTo>
                    <a:pt x="465" y="0"/>
                  </a:lnTo>
                  <a:lnTo>
                    <a:pt x="465" y="467"/>
                  </a:lnTo>
                  <a:close/>
                </a:path>
              </a:pathLst>
            </a:custGeom>
            <a:solidFill>
              <a:srgbClr val="BA181B"/>
            </a:solidFill>
            <a:ln>
              <a:noFill/>
            </a:ln>
          </p:spPr>
          <p:txBody>
            <a:bodyPr vert="horz" wrap="square" lIns="91440" tIns="45720" rIns="91440" bIns="45720" numCol="1" anchor="t" anchorCtr="0" compatLnSpc="1">
              <a:prstTxWarp prst="textNoShape">
                <a:avLst/>
              </a:prstTxWarp>
            </a:bodyPr>
            <a:lstStyle/>
            <a:p>
              <a:endParaRPr lang="id-ID"/>
            </a:p>
          </p:txBody>
        </p:sp>
        <p:sp>
          <p:nvSpPr>
            <p:cNvPr id="11" name="Freeform 77">
              <a:extLst>
                <a:ext uri="{FF2B5EF4-FFF2-40B4-BE49-F238E27FC236}">
                  <a16:creationId xmlns:a16="http://schemas.microsoft.com/office/drawing/2014/main" id="{F19F282B-618F-4025-A293-8D976B1C7070}"/>
                </a:ext>
              </a:extLst>
            </p:cNvPr>
            <p:cNvSpPr>
              <a:spLocks/>
            </p:cNvSpPr>
            <p:nvPr/>
          </p:nvSpPr>
          <p:spPr bwMode="auto">
            <a:xfrm rot="5400000">
              <a:off x="7935063" y="3795860"/>
              <a:ext cx="827180" cy="1138257"/>
            </a:xfrm>
            <a:custGeom>
              <a:avLst/>
              <a:gdLst>
                <a:gd name="T0" fmla="*/ 0 w 468"/>
                <a:gd name="T1" fmla="*/ 467 h 644"/>
                <a:gd name="T2" fmla="*/ 468 w 468"/>
                <a:gd name="T3" fmla="*/ 644 h 644"/>
                <a:gd name="T4" fmla="*/ 468 w 468"/>
                <a:gd name="T5" fmla="*/ 280 h 644"/>
                <a:gd name="T6" fmla="*/ 0 w 468"/>
                <a:gd name="T7" fmla="*/ 0 h 644"/>
                <a:gd name="T8" fmla="*/ 0 w 468"/>
                <a:gd name="T9" fmla="*/ 467 h 644"/>
              </a:gdLst>
              <a:ahLst/>
              <a:cxnLst>
                <a:cxn ang="0">
                  <a:pos x="T0" y="T1"/>
                </a:cxn>
                <a:cxn ang="0">
                  <a:pos x="T2" y="T3"/>
                </a:cxn>
                <a:cxn ang="0">
                  <a:pos x="T4" y="T5"/>
                </a:cxn>
                <a:cxn ang="0">
                  <a:pos x="T6" y="T7"/>
                </a:cxn>
                <a:cxn ang="0">
                  <a:pos x="T8" y="T9"/>
                </a:cxn>
              </a:cxnLst>
              <a:rect l="0" t="0" r="r" b="b"/>
              <a:pathLst>
                <a:path w="468" h="644">
                  <a:moveTo>
                    <a:pt x="0" y="467"/>
                  </a:moveTo>
                  <a:lnTo>
                    <a:pt x="468" y="644"/>
                  </a:lnTo>
                  <a:lnTo>
                    <a:pt x="468" y="280"/>
                  </a:lnTo>
                  <a:lnTo>
                    <a:pt x="0" y="0"/>
                  </a:lnTo>
                  <a:lnTo>
                    <a:pt x="0" y="467"/>
                  </a:lnTo>
                  <a:close/>
                </a:path>
              </a:pathLst>
            </a:custGeom>
            <a:solidFill>
              <a:srgbClr val="660708"/>
            </a:solidFill>
            <a:ln>
              <a:noFill/>
            </a:ln>
          </p:spPr>
          <p:txBody>
            <a:bodyPr vert="horz" wrap="square" lIns="91440" tIns="45720" rIns="91440" bIns="45720" numCol="1" anchor="t" anchorCtr="0" compatLnSpc="1">
              <a:prstTxWarp prst="textNoShape">
                <a:avLst/>
              </a:prstTxWarp>
            </a:bodyPr>
            <a:lstStyle/>
            <a:p>
              <a:endParaRPr lang="id-ID"/>
            </a:p>
          </p:txBody>
        </p:sp>
        <p:sp>
          <p:nvSpPr>
            <p:cNvPr id="12" name="Freeform 78">
              <a:extLst>
                <a:ext uri="{FF2B5EF4-FFF2-40B4-BE49-F238E27FC236}">
                  <a16:creationId xmlns:a16="http://schemas.microsoft.com/office/drawing/2014/main" id="{777471C6-77BB-40F8-BAAC-ACB65ABBF27D}"/>
                </a:ext>
              </a:extLst>
            </p:cNvPr>
            <p:cNvSpPr>
              <a:spLocks/>
            </p:cNvSpPr>
            <p:nvPr/>
          </p:nvSpPr>
          <p:spPr bwMode="auto">
            <a:xfrm rot="5400000">
              <a:off x="5398730" y="3755207"/>
              <a:ext cx="2640614" cy="395915"/>
            </a:xfrm>
            <a:custGeom>
              <a:avLst/>
              <a:gdLst>
                <a:gd name="T0" fmla="*/ 746 w 1494"/>
                <a:gd name="T1" fmla="*/ 0 h 224"/>
                <a:gd name="T2" fmla="*/ 0 w 1494"/>
                <a:gd name="T3" fmla="*/ 111 h 224"/>
                <a:gd name="T4" fmla="*/ 746 w 1494"/>
                <a:gd name="T5" fmla="*/ 224 h 224"/>
                <a:gd name="T6" fmla="*/ 1494 w 1494"/>
                <a:gd name="T7" fmla="*/ 111 h 224"/>
                <a:gd name="T8" fmla="*/ 746 w 1494"/>
                <a:gd name="T9" fmla="*/ 0 h 224"/>
              </a:gdLst>
              <a:ahLst/>
              <a:cxnLst>
                <a:cxn ang="0">
                  <a:pos x="T0" y="T1"/>
                </a:cxn>
                <a:cxn ang="0">
                  <a:pos x="T2" y="T3"/>
                </a:cxn>
                <a:cxn ang="0">
                  <a:pos x="T4" y="T5"/>
                </a:cxn>
                <a:cxn ang="0">
                  <a:pos x="T6" y="T7"/>
                </a:cxn>
                <a:cxn ang="0">
                  <a:pos x="T8" y="T9"/>
                </a:cxn>
              </a:cxnLst>
              <a:rect l="0" t="0" r="r" b="b"/>
              <a:pathLst>
                <a:path w="1494" h="224">
                  <a:moveTo>
                    <a:pt x="746" y="0"/>
                  </a:moveTo>
                  <a:lnTo>
                    <a:pt x="0" y="111"/>
                  </a:lnTo>
                  <a:lnTo>
                    <a:pt x="746" y="224"/>
                  </a:lnTo>
                  <a:lnTo>
                    <a:pt x="1494" y="111"/>
                  </a:lnTo>
                  <a:lnTo>
                    <a:pt x="746" y="0"/>
                  </a:lnTo>
                  <a:close/>
                </a:path>
              </a:pathLst>
            </a:custGeom>
            <a:solidFill>
              <a:schemeClr val="tx1">
                <a:lumMod val="95000"/>
                <a:lumOff val="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3" name="Freeform 79">
              <a:extLst>
                <a:ext uri="{FF2B5EF4-FFF2-40B4-BE49-F238E27FC236}">
                  <a16:creationId xmlns:a16="http://schemas.microsoft.com/office/drawing/2014/main" id="{B1494AEE-C16C-4A03-AB9A-EFD2E907C0FC}"/>
                </a:ext>
              </a:extLst>
            </p:cNvPr>
            <p:cNvSpPr>
              <a:spLocks/>
            </p:cNvSpPr>
            <p:nvPr/>
          </p:nvSpPr>
          <p:spPr bwMode="auto">
            <a:xfrm rot="5400000">
              <a:off x="6606802" y="2746860"/>
              <a:ext cx="1318540" cy="1090535"/>
            </a:xfrm>
            <a:custGeom>
              <a:avLst/>
              <a:gdLst>
                <a:gd name="T0" fmla="*/ 746 w 746"/>
                <a:gd name="T1" fmla="*/ 506 h 617"/>
                <a:gd name="T2" fmla="*/ 0 w 746"/>
                <a:gd name="T3" fmla="*/ 617 h 617"/>
                <a:gd name="T4" fmla="*/ 0 w 746"/>
                <a:gd name="T5" fmla="*/ 224 h 617"/>
                <a:gd name="T6" fmla="*/ 746 w 746"/>
                <a:gd name="T7" fmla="*/ 0 h 617"/>
                <a:gd name="T8" fmla="*/ 746 w 746"/>
                <a:gd name="T9" fmla="*/ 506 h 617"/>
              </a:gdLst>
              <a:ahLst/>
              <a:cxnLst>
                <a:cxn ang="0">
                  <a:pos x="T0" y="T1"/>
                </a:cxn>
                <a:cxn ang="0">
                  <a:pos x="T2" y="T3"/>
                </a:cxn>
                <a:cxn ang="0">
                  <a:pos x="T4" y="T5"/>
                </a:cxn>
                <a:cxn ang="0">
                  <a:pos x="T6" y="T7"/>
                </a:cxn>
                <a:cxn ang="0">
                  <a:pos x="T8" y="T9"/>
                </a:cxn>
              </a:cxnLst>
              <a:rect l="0" t="0" r="r" b="b"/>
              <a:pathLst>
                <a:path w="746" h="617">
                  <a:moveTo>
                    <a:pt x="746" y="506"/>
                  </a:moveTo>
                  <a:lnTo>
                    <a:pt x="0" y="617"/>
                  </a:lnTo>
                  <a:lnTo>
                    <a:pt x="0" y="224"/>
                  </a:lnTo>
                  <a:lnTo>
                    <a:pt x="746" y="0"/>
                  </a:lnTo>
                  <a:lnTo>
                    <a:pt x="746" y="506"/>
                  </a:lnTo>
                  <a:close/>
                </a:path>
              </a:pathLst>
            </a:custGeom>
            <a:solidFill>
              <a:schemeClr val="tx1">
                <a:lumMod val="85000"/>
                <a:lumOff val="15000"/>
              </a:schemeClr>
            </a:solidFill>
            <a:ln>
              <a:solidFill>
                <a:schemeClr val="tx1"/>
              </a:solidFill>
            </a:ln>
          </p:spPr>
          <p:txBody>
            <a:bodyPr vert="horz" wrap="square" lIns="91440" tIns="45720" rIns="91440" bIns="45720" numCol="1" anchor="t" anchorCtr="0" compatLnSpc="1">
              <a:prstTxWarp prst="textNoShape">
                <a:avLst/>
              </a:prstTxWarp>
            </a:bodyPr>
            <a:lstStyle/>
            <a:p>
              <a:endParaRPr lang="id-ID"/>
            </a:p>
          </p:txBody>
        </p:sp>
        <p:sp>
          <p:nvSpPr>
            <p:cNvPr id="14" name="Freeform 80">
              <a:extLst>
                <a:ext uri="{FF2B5EF4-FFF2-40B4-BE49-F238E27FC236}">
                  <a16:creationId xmlns:a16="http://schemas.microsoft.com/office/drawing/2014/main" id="{03E7217E-8EE2-4A99-829B-D7FC9B267115}"/>
                </a:ext>
              </a:extLst>
            </p:cNvPr>
            <p:cNvSpPr>
              <a:spLocks/>
            </p:cNvSpPr>
            <p:nvPr/>
          </p:nvSpPr>
          <p:spPr bwMode="auto">
            <a:xfrm rot="5400000">
              <a:off x="6605035" y="4067168"/>
              <a:ext cx="1322075" cy="1090535"/>
            </a:xfrm>
            <a:custGeom>
              <a:avLst/>
              <a:gdLst>
                <a:gd name="T0" fmla="*/ 0 w 748"/>
                <a:gd name="T1" fmla="*/ 506 h 617"/>
                <a:gd name="T2" fmla="*/ 748 w 748"/>
                <a:gd name="T3" fmla="*/ 617 h 617"/>
                <a:gd name="T4" fmla="*/ 748 w 748"/>
                <a:gd name="T5" fmla="*/ 224 h 617"/>
                <a:gd name="T6" fmla="*/ 0 w 748"/>
                <a:gd name="T7" fmla="*/ 0 h 617"/>
                <a:gd name="T8" fmla="*/ 0 w 748"/>
                <a:gd name="T9" fmla="*/ 506 h 617"/>
              </a:gdLst>
              <a:ahLst/>
              <a:cxnLst>
                <a:cxn ang="0">
                  <a:pos x="T0" y="T1"/>
                </a:cxn>
                <a:cxn ang="0">
                  <a:pos x="T2" y="T3"/>
                </a:cxn>
                <a:cxn ang="0">
                  <a:pos x="T4" y="T5"/>
                </a:cxn>
                <a:cxn ang="0">
                  <a:pos x="T6" y="T7"/>
                </a:cxn>
                <a:cxn ang="0">
                  <a:pos x="T8" y="T9"/>
                </a:cxn>
              </a:cxnLst>
              <a:rect l="0" t="0" r="r" b="b"/>
              <a:pathLst>
                <a:path w="748" h="617">
                  <a:moveTo>
                    <a:pt x="0" y="506"/>
                  </a:moveTo>
                  <a:lnTo>
                    <a:pt x="748" y="617"/>
                  </a:lnTo>
                  <a:lnTo>
                    <a:pt x="748" y="224"/>
                  </a:lnTo>
                  <a:lnTo>
                    <a:pt x="0" y="0"/>
                  </a:lnTo>
                  <a:lnTo>
                    <a:pt x="0" y="506"/>
                  </a:lnTo>
                  <a:close/>
                </a:path>
              </a:pathLst>
            </a:custGeom>
            <a:solidFill>
              <a:schemeClr val="tx1">
                <a:lumMod val="95000"/>
                <a:lumOff val="5000"/>
              </a:schemeClr>
            </a:solidFill>
            <a:ln>
              <a:solidFill>
                <a:schemeClr val="tx1"/>
              </a:solidFill>
            </a:ln>
          </p:spPr>
          <p:txBody>
            <a:bodyPr vert="horz" wrap="square" lIns="91440" tIns="45720" rIns="91440" bIns="45720" numCol="1" anchor="t" anchorCtr="0" compatLnSpc="1">
              <a:prstTxWarp prst="textNoShape">
                <a:avLst/>
              </a:prstTxWarp>
            </a:bodyPr>
            <a:lstStyle/>
            <a:p>
              <a:endParaRPr lang="id-ID"/>
            </a:p>
          </p:txBody>
        </p:sp>
        <p:sp>
          <p:nvSpPr>
            <p:cNvPr id="15" name="Freeform 81">
              <a:extLst>
                <a:ext uri="{FF2B5EF4-FFF2-40B4-BE49-F238E27FC236}">
                  <a16:creationId xmlns:a16="http://schemas.microsoft.com/office/drawing/2014/main" id="{5D74288D-AC82-4120-A4D8-FECD73940D28}"/>
                </a:ext>
              </a:extLst>
            </p:cNvPr>
            <p:cNvSpPr>
              <a:spLocks/>
            </p:cNvSpPr>
            <p:nvPr/>
          </p:nvSpPr>
          <p:spPr bwMode="auto">
            <a:xfrm rot="5400000">
              <a:off x="5181329" y="2477319"/>
              <a:ext cx="1815202" cy="1132955"/>
            </a:xfrm>
            <a:custGeom>
              <a:avLst/>
              <a:gdLst>
                <a:gd name="T0" fmla="*/ 1027 w 1027"/>
                <a:gd name="T1" fmla="*/ 641 h 641"/>
                <a:gd name="T2" fmla="*/ 0 w 1027"/>
                <a:gd name="T3" fmla="*/ 532 h 641"/>
                <a:gd name="T4" fmla="*/ 0 w 1027"/>
                <a:gd name="T5" fmla="*/ 111 h 641"/>
                <a:gd name="T6" fmla="*/ 1027 w 1027"/>
                <a:gd name="T7" fmla="*/ 0 h 641"/>
                <a:gd name="T8" fmla="*/ 1027 w 1027"/>
                <a:gd name="T9" fmla="*/ 641 h 641"/>
              </a:gdLst>
              <a:ahLst/>
              <a:cxnLst>
                <a:cxn ang="0">
                  <a:pos x="T0" y="T1"/>
                </a:cxn>
                <a:cxn ang="0">
                  <a:pos x="T2" y="T3"/>
                </a:cxn>
                <a:cxn ang="0">
                  <a:pos x="T4" y="T5"/>
                </a:cxn>
                <a:cxn ang="0">
                  <a:pos x="T6" y="T7"/>
                </a:cxn>
                <a:cxn ang="0">
                  <a:pos x="T8" y="T9"/>
                </a:cxn>
              </a:cxnLst>
              <a:rect l="0" t="0" r="r" b="b"/>
              <a:pathLst>
                <a:path w="1027" h="641">
                  <a:moveTo>
                    <a:pt x="1027" y="641"/>
                  </a:moveTo>
                  <a:lnTo>
                    <a:pt x="0" y="532"/>
                  </a:lnTo>
                  <a:lnTo>
                    <a:pt x="0" y="111"/>
                  </a:lnTo>
                  <a:lnTo>
                    <a:pt x="1027" y="0"/>
                  </a:lnTo>
                  <a:lnTo>
                    <a:pt x="1027" y="641"/>
                  </a:lnTo>
                  <a:close/>
                </a:path>
              </a:pathLst>
            </a:custGeom>
            <a:solidFill>
              <a:srgbClr val="BA181B"/>
            </a:solidFill>
            <a:ln>
              <a:noFill/>
            </a:ln>
          </p:spPr>
          <p:txBody>
            <a:bodyPr vert="horz" wrap="square" lIns="91440" tIns="45720" rIns="91440" bIns="45720" numCol="1" anchor="t" anchorCtr="0" compatLnSpc="1">
              <a:prstTxWarp prst="textNoShape">
                <a:avLst/>
              </a:prstTxWarp>
            </a:bodyPr>
            <a:lstStyle/>
            <a:p>
              <a:endParaRPr lang="id-ID"/>
            </a:p>
          </p:txBody>
        </p:sp>
        <p:sp>
          <p:nvSpPr>
            <p:cNvPr id="16" name="Freeform 82">
              <a:extLst>
                <a:ext uri="{FF2B5EF4-FFF2-40B4-BE49-F238E27FC236}">
                  <a16:creationId xmlns:a16="http://schemas.microsoft.com/office/drawing/2014/main" id="{DC80DD94-245F-43C7-A8BC-B50417EB42B3}"/>
                </a:ext>
              </a:extLst>
            </p:cNvPr>
            <p:cNvSpPr>
              <a:spLocks/>
            </p:cNvSpPr>
            <p:nvPr/>
          </p:nvSpPr>
          <p:spPr bwMode="auto">
            <a:xfrm rot="5400000">
              <a:off x="5179562" y="4294289"/>
              <a:ext cx="1818737" cy="1132955"/>
            </a:xfrm>
            <a:custGeom>
              <a:avLst/>
              <a:gdLst>
                <a:gd name="T0" fmla="*/ 0 w 1029"/>
                <a:gd name="T1" fmla="*/ 641 h 641"/>
                <a:gd name="T2" fmla="*/ 1029 w 1029"/>
                <a:gd name="T3" fmla="*/ 532 h 641"/>
                <a:gd name="T4" fmla="*/ 1029 w 1029"/>
                <a:gd name="T5" fmla="*/ 111 h 641"/>
                <a:gd name="T6" fmla="*/ 0 w 1029"/>
                <a:gd name="T7" fmla="*/ 0 h 641"/>
                <a:gd name="T8" fmla="*/ 0 w 1029"/>
                <a:gd name="T9" fmla="*/ 641 h 641"/>
              </a:gdLst>
              <a:ahLst/>
              <a:cxnLst>
                <a:cxn ang="0">
                  <a:pos x="T0" y="T1"/>
                </a:cxn>
                <a:cxn ang="0">
                  <a:pos x="T2" y="T3"/>
                </a:cxn>
                <a:cxn ang="0">
                  <a:pos x="T4" y="T5"/>
                </a:cxn>
                <a:cxn ang="0">
                  <a:pos x="T6" y="T7"/>
                </a:cxn>
                <a:cxn ang="0">
                  <a:pos x="T8" y="T9"/>
                </a:cxn>
              </a:cxnLst>
              <a:rect l="0" t="0" r="r" b="b"/>
              <a:pathLst>
                <a:path w="1029" h="641">
                  <a:moveTo>
                    <a:pt x="0" y="641"/>
                  </a:moveTo>
                  <a:lnTo>
                    <a:pt x="1029" y="532"/>
                  </a:lnTo>
                  <a:lnTo>
                    <a:pt x="1029" y="111"/>
                  </a:lnTo>
                  <a:lnTo>
                    <a:pt x="0" y="0"/>
                  </a:lnTo>
                  <a:lnTo>
                    <a:pt x="0" y="641"/>
                  </a:lnTo>
                  <a:close/>
                </a:path>
              </a:pathLst>
            </a:custGeom>
            <a:solidFill>
              <a:srgbClr val="660708"/>
            </a:solidFill>
            <a:ln>
              <a:noFill/>
            </a:ln>
          </p:spPr>
          <p:txBody>
            <a:bodyPr vert="horz" wrap="square" lIns="91440" tIns="45720" rIns="91440" bIns="45720" numCol="1" anchor="t" anchorCtr="0" compatLnSpc="1">
              <a:prstTxWarp prst="textNoShape">
                <a:avLst/>
              </a:prstTxWarp>
            </a:bodyPr>
            <a:lstStyle/>
            <a:p>
              <a:endParaRPr lang="id-ID"/>
            </a:p>
          </p:txBody>
        </p:sp>
        <p:sp>
          <p:nvSpPr>
            <p:cNvPr id="17" name="Freeform 83">
              <a:extLst>
                <a:ext uri="{FF2B5EF4-FFF2-40B4-BE49-F238E27FC236}">
                  <a16:creationId xmlns:a16="http://schemas.microsoft.com/office/drawing/2014/main" id="{E98B34BE-87EA-47A2-9BAF-F196C8BF128A}"/>
                </a:ext>
              </a:extLst>
            </p:cNvPr>
            <p:cNvSpPr>
              <a:spLocks/>
            </p:cNvSpPr>
            <p:nvPr/>
          </p:nvSpPr>
          <p:spPr bwMode="auto">
            <a:xfrm rot="5400000">
              <a:off x="8497122" y="3539575"/>
              <a:ext cx="14140" cy="827180"/>
            </a:xfrm>
            <a:custGeom>
              <a:avLst/>
              <a:gdLst>
                <a:gd name="T0" fmla="*/ 8 w 8"/>
                <a:gd name="T1" fmla="*/ 468 h 468"/>
                <a:gd name="T2" fmla="*/ 0 w 8"/>
                <a:gd name="T3" fmla="*/ 468 h 468"/>
                <a:gd name="T4" fmla="*/ 0 w 8"/>
                <a:gd name="T5" fmla="*/ 2 h 468"/>
                <a:gd name="T6" fmla="*/ 3 w 8"/>
                <a:gd name="T7" fmla="*/ 0 h 468"/>
                <a:gd name="T8" fmla="*/ 8 w 8"/>
                <a:gd name="T9" fmla="*/ 2 h 468"/>
                <a:gd name="T10" fmla="*/ 8 w 8"/>
                <a:gd name="T11" fmla="*/ 468 h 468"/>
              </a:gdLst>
              <a:ahLst/>
              <a:cxnLst>
                <a:cxn ang="0">
                  <a:pos x="T0" y="T1"/>
                </a:cxn>
                <a:cxn ang="0">
                  <a:pos x="T2" y="T3"/>
                </a:cxn>
                <a:cxn ang="0">
                  <a:pos x="T4" y="T5"/>
                </a:cxn>
                <a:cxn ang="0">
                  <a:pos x="T6" y="T7"/>
                </a:cxn>
                <a:cxn ang="0">
                  <a:pos x="T8" y="T9"/>
                </a:cxn>
                <a:cxn ang="0">
                  <a:pos x="T10" y="T11"/>
                </a:cxn>
              </a:cxnLst>
              <a:rect l="0" t="0" r="r" b="b"/>
              <a:pathLst>
                <a:path w="8" h="468">
                  <a:moveTo>
                    <a:pt x="8" y="468"/>
                  </a:moveTo>
                  <a:lnTo>
                    <a:pt x="0" y="468"/>
                  </a:lnTo>
                  <a:lnTo>
                    <a:pt x="0" y="2"/>
                  </a:lnTo>
                  <a:lnTo>
                    <a:pt x="3" y="0"/>
                  </a:lnTo>
                  <a:lnTo>
                    <a:pt x="8" y="2"/>
                  </a:lnTo>
                  <a:lnTo>
                    <a:pt x="8" y="468"/>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8" name="Freeform 84">
              <a:extLst>
                <a:ext uri="{FF2B5EF4-FFF2-40B4-BE49-F238E27FC236}">
                  <a16:creationId xmlns:a16="http://schemas.microsoft.com/office/drawing/2014/main" id="{A11A5A15-BF51-4D87-ADD2-3FABFAC27D54}"/>
                </a:ext>
              </a:extLst>
            </p:cNvPr>
            <p:cNvSpPr>
              <a:spLocks/>
            </p:cNvSpPr>
            <p:nvPr/>
          </p:nvSpPr>
          <p:spPr bwMode="auto">
            <a:xfrm rot="5400000">
              <a:off x="7357097" y="3505992"/>
              <a:ext cx="14140" cy="894345"/>
            </a:xfrm>
            <a:custGeom>
              <a:avLst/>
              <a:gdLst>
                <a:gd name="T0" fmla="*/ 8 w 8"/>
                <a:gd name="T1" fmla="*/ 506 h 506"/>
                <a:gd name="T2" fmla="*/ 0 w 8"/>
                <a:gd name="T3" fmla="*/ 506 h 506"/>
                <a:gd name="T4" fmla="*/ 0 w 8"/>
                <a:gd name="T5" fmla="*/ 1 h 506"/>
                <a:gd name="T6" fmla="*/ 3 w 8"/>
                <a:gd name="T7" fmla="*/ 0 h 506"/>
                <a:gd name="T8" fmla="*/ 8 w 8"/>
                <a:gd name="T9" fmla="*/ 1 h 506"/>
                <a:gd name="T10" fmla="*/ 8 w 8"/>
                <a:gd name="T11" fmla="*/ 506 h 506"/>
              </a:gdLst>
              <a:ahLst/>
              <a:cxnLst>
                <a:cxn ang="0">
                  <a:pos x="T0" y="T1"/>
                </a:cxn>
                <a:cxn ang="0">
                  <a:pos x="T2" y="T3"/>
                </a:cxn>
                <a:cxn ang="0">
                  <a:pos x="T4" y="T5"/>
                </a:cxn>
                <a:cxn ang="0">
                  <a:pos x="T6" y="T7"/>
                </a:cxn>
                <a:cxn ang="0">
                  <a:pos x="T8" y="T9"/>
                </a:cxn>
                <a:cxn ang="0">
                  <a:pos x="T10" y="T11"/>
                </a:cxn>
              </a:cxnLst>
              <a:rect l="0" t="0" r="r" b="b"/>
              <a:pathLst>
                <a:path w="8" h="506">
                  <a:moveTo>
                    <a:pt x="8" y="506"/>
                  </a:moveTo>
                  <a:lnTo>
                    <a:pt x="0" y="506"/>
                  </a:lnTo>
                  <a:lnTo>
                    <a:pt x="0" y="1"/>
                  </a:lnTo>
                  <a:lnTo>
                    <a:pt x="3" y="0"/>
                  </a:lnTo>
                  <a:lnTo>
                    <a:pt x="8" y="1"/>
                  </a:lnTo>
                  <a:lnTo>
                    <a:pt x="8" y="506"/>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Freeform 85">
              <a:extLst>
                <a:ext uri="{FF2B5EF4-FFF2-40B4-BE49-F238E27FC236}">
                  <a16:creationId xmlns:a16="http://schemas.microsoft.com/office/drawing/2014/main" id="{04819DB6-1CBC-4383-A42B-6000F7A889D0}"/>
                </a:ext>
              </a:extLst>
            </p:cNvPr>
            <p:cNvSpPr>
              <a:spLocks/>
            </p:cNvSpPr>
            <p:nvPr/>
          </p:nvSpPr>
          <p:spPr bwMode="auto">
            <a:xfrm rot="5400000">
              <a:off x="3680739" y="3539575"/>
              <a:ext cx="14140" cy="827180"/>
            </a:xfrm>
            <a:custGeom>
              <a:avLst/>
              <a:gdLst>
                <a:gd name="T0" fmla="*/ 8 w 8"/>
                <a:gd name="T1" fmla="*/ 0 h 468"/>
                <a:gd name="T2" fmla="*/ 0 w 8"/>
                <a:gd name="T3" fmla="*/ 0 h 468"/>
                <a:gd name="T4" fmla="*/ 0 w 8"/>
                <a:gd name="T5" fmla="*/ 467 h 468"/>
                <a:gd name="T6" fmla="*/ 3 w 8"/>
                <a:gd name="T7" fmla="*/ 468 h 468"/>
                <a:gd name="T8" fmla="*/ 8 w 8"/>
                <a:gd name="T9" fmla="*/ 467 h 468"/>
                <a:gd name="T10" fmla="*/ 8 w 8"/>
                <a:gd name="T11" fmla="*/ 0 h 468"/>
              </a:gdLst>
              <a:ahLst/>
              <a:cxnLst>
                <a:cxn ang="0">
                  <a:pos x="T0" y="T1"/>
                </a:cxn>
                <a:cxn ang="0">
                  <a:pos x="T2" y="T3"/>
                </a:cxn>
                <a:cxn ang="0">
                  <a:pos x="T4" y="T5"/>
                </a:cxn>
                <a:cxn ang="0">
                  <a:pos x="T6" y="T7"/>
                </a:cxn>
                <a:cxn ang="0">
                  <a:pos x="T8" y="T9"/>
                </a:cxn>
                <a:cxn ang="0">
                  <a:pos x="T10" y="T11"/>
                </a:cxn>
              </a:cxnLst>
              <a:rect l="0" t="0" r="r" b="b"/>
              <a:pathLst>
                <a:path w="8" h="468">
                  <a:moveTo>
                    <a:pt x="8" y="0"/>
                  </a:moveTo>
                  <a:lnTo>
                    <a:pt x="0" y="0"/>
                  </a:lnTo>
                  <a:lnTo>
                    <a:pt x="0" y="467"/>
                  </a:lnTo>
                  <a:lnTo>
                    <a:pt x="3" y="468"/>
                  </a:lnTo>
                  <a:lnTo>
                    <a:pt x="8" y="467"/>
                  </a:lnTo>
                  <a:lnTo>
                    <a:pt x="8" y="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0" name="Freeform 86">
              <a:extLst>
                <a:ext uri="{FF2B5EF4-FFF2-40B4-BE49-F238E27FC236}">
                  <a16:creationId xmlns:a16="http://schemas.microsoft.com/office/drawing/2014/main" id="{0C04ACEE-51BA-4B19-B2A7-968A8ED64B34}"/>
                </a:ext>
              </a:extLst>
            </p:cNvPr>
            <p:cNvSpPr>
              <a:spLocks/>
            </p:cNvSpPr>
            <p:nvPr/>
          </p:nvSpPr>
          <p:spPr bwMode="auto">
            <a:xfrm rot="5400000">
              <a:off x="4818996" y="3505992"/>
              <a:ext cx="14140" cy="894345"/>
            </a:xfrm>
            <a:custGeom>
              <a:avLst/>
              <a:gdLst>
                <a:gd name="T0" fmla="*/ 8 w 8"/>
                <a:gd name="T1" fmla="*/ 0 h 506"/>
                <a:gd name="T2" fmla="*/ 0 w 8"/>
                <a:gd name="T3" fmla="*/ 0 h 506"/>
                <a:gd name="T4" fmla="*/ 0 w 8"/>
                <a:gd name="T5" fmla="*/ 504 h 506"/>
                <a:gd name="T6" fmla="*/ 3 w 8"/>
                <a:gd name="T7" fmla="*/ 506 h 506"/>
                <a:gd name="T8" fmla="*/ 8 w 8"/>
                <a:gd name="T9" fmla="*/ 504 h 506"/>
                <a:gd name="T10" fmla="*/ 8 w 8"/>
                <a:gd name="T11" fmla="*/ 0 h 506"/>
              </a:gdLst>
              <a:ahLst/>
              <a:cxnLst>
                <a:cxn ang="0">
                  <a:pos x="T0" y="T1"/>
                </a:cxn>
                <a:cxn ang="0">
                  <a:pos x="T2" y="T3"/>
                </a:cxn>
                <a:cxn ang="0">
                  <a:pos x="T4" y="T5"/>
                </a:cxn>
                <a:cxn ang="0">
                  <a:pos x="T6" y="T7"/>
                </a:cxn>
                <a:cxn ang="0">
                  <a:pos x="T8" y="T9"/>
                </a:cxn>
                <a:cxn ang="0">
                  <a:pos x="T10" y="T11"/>
                </a:cxn>
              </a:cxnLst>
              <a:rect l="0" t="0" r="r" b="b"/>
              <a:pathLst>
                <a:path w="8" h="506">
                  <a:moveTo>
                    <a:pt x="8" y="0"/>
                  </a:moveTo>
                  <a:lnTo>
                    <a:pt x="0" y="0"/>
                  </a:lnTo>
                  <a:lnTo>
                    <a:pt x="0" y="504"/>
                  </a:lnTo>
                  <a:lnTo>
                    <a:pt x="3" y="506"/>
                  </a:lnTo>
                  <a:lnTo>
                    <a:pt x="8" y="504"/>
                  </a:lnTo>
                  <a:lnTo>
                    <a:pt x="8" y="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1" name="Freeform 87">
              <a:extLst>
                <a:ext uri="{FF2B5EF4-FFF2-40B4-BE49-F238E27FC236}">
                  <a16:creationId xmlns:a16="http://schemas.microsoft.com/office/drawing/2014/main" id="{422944E8-8ED3-46A2-ADA7-05379182C529}"/>
                </a:ext>
              </a:extLst>
            </p:cNvPr>
            <p:cNvSpPr>
              <a:spLocks/>
            </p:cNvSpPr>
            <p:nvPr/>
          </p:nvSpPr>
          <p:spPr bwMode="auto">
            <a:xfrm rot="5400000">
              <a:off x="6081861" y="3386688"/>
              <a:ext cx="14140" cy="1132955"/>
            </a:xfrm>
            <a:custGeom>
              <a:avLst/>
              <a:gdLst>
                <a:gd name="T0" fmla="*/ 8 w 8"/>
                <a:gd name="T1" fmla="*/ 640 h 641"/>
                <a:gd name="T2" fmla="*/ 3 w 8"/>
                <a:gd name="T3" fmla="*/ 641 h 641"/>
                <a:gd name="T4" fmla="*/ 0 w 8"/>
                <a:gd name="T5" fmla="*/ 640 h 641"/>
                <a:gd name="T6" fmla="*/ 0 w 8"/>
                <a:gd name="T7" fmla="*/ 0 h 641"/>
                <a:gd name="T8" fmla="*/ 3 w 8"/>
                <a:gd name="T9" fmla="*/ 0 h 641"/>
                <a:gd name="T10" fmla="*/ 8 w 8"/>
                <a:gd name="T11" fmla="*/ 0 h 641"/>
                <a:gd name="T12" fmla="*/ 8 w 8"/>
                <a:gd name="T13" fmla="*/ 640 h 641"/>
              </a:gdLst>
              <a:ahLst/>
              <a:cxnLst>
                <a:cxn ang="0">
                  <a:pos x="T0" y="T1"/>
                </a:cxn>
                <a:cxn ang="0">
                  <a:pos x="T2" y="T3"/>
                </a:cxn>
                <a:cxn ang="0">
                  <a:pos x="T4" y="T5"/>
                </a:cxn>
                <a:cxn ang="0">
                  <a:pos x="T6" y="T7"/>
                </a:cxn>
                <a:cxn ang="0">
                  <a:pos x="T8" y="T9"/>
                </a:cxn>
                <a:cxn ang="0">
                  <a:pos x="T10" y="T11"/>
                </a:cxn>
                <a:cxn ang="0">
                  <a:pos x="T12" y="T13"/>
                </a:cxn>
              </a:cxnLst>
              <a:rect l="0" t="0" r="r" b="b"/>
              <a:pathLst>
                <a:path w="8" h="641">
                  <a:moveTo>
                    <a:pt x="8" y="640"/>
                  </a:moveTo>
                  <a:lnTo>
                    <a:pt x="3" y="641"/>
                  </a:lnTo>
                  <a:lnTo>
                    <a:pt x="0" y="640"/>
                  </a:lnTo>
                  <a:lnTo>
                    <a:pt x="0" y="0"/>
                  </a:lnTo>
                  <a:lnTo>
                    <a:pt x="3" y="0"/>
                  </a:lnTo>
                  <a:lnTo>
                    <a:pt x="8" y="0"/>
                  </a:lnTo>
                  <a:lnTo>
                    <a:pt x="8" y="64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2" name="Freeform 88">
              <a:extLst>
                <a:ext uri="{FF2B5EF4-FFF2-40B4-BE49-F238E27FC236}">
                  <a16:creationId xmlns:a16="http://schemas.microsoft.com/office/drawing/2014/main" id="{5A65B768-F81D-4727-82D2-C1FF73B3664C}"/>
                </a:ext>
              </a:extLst>
            </p:cNvPr>
            <p:cNvSpPr>
              <a:spLocks/>
            </p:cNvSpPr>
            <p:nvPr/>
          </p:nvSpPr>
          <p:spPr bwMode="auto">
            <a:xfrm rot="5400000">
              <a:off x="7841386" y="3702183"/>
              <a:ext cx="1649059" cy="503732"/>
            </a:xfrm>
            <a:custGeom>
              <a:avLst/>
              <a:gdLst>
                <a:gd name="T0" fmla="*/ 465 w 933"/>
                <a:gd name="T1" fmla="*/ 0 h 285"/>
                <a:gd name="T2" fmla="*/ 0 w 933"/>
                <a:gd name="T3" fmla="*/ 280 h 285"/>
                <a:gd name="T4" fmla="*/ 0 w 933"/>
                <a:gd name="T5" fmla="*/ 285 h 285"/>
                <a:gd name="T6" fmla="*/ 465 w 933"/>
                <a:gd name="T7" fmla="*/ 10 h 285"/>
                <a:gd name="T8" fmla="*/ 933 w 933"/>
                <a:gd name="T9" fmla="*/ 285 h 285"/>
                <a:gd name="T10" fmla="*/ 933 w 933"/>
                <a:gd name="T11" fmla="*/ 280 h 285"/>
                <a:gd name="T12" fmla="*/ 465 w 933"/>
                <a:gd name="T13" fmla="*/ 0 h 285"/>
              </a:gdLst>
              <a:ahLst/>
              <a:cxnLst>
                <a:cxn ang="0">
                  <a:pos x="T0" y="T1"/>
                </a:cxn>
                <a:cxn ang="0">
                  <a:pos x="T2" y="T3"/>
                </a:cxn>
                <a:cxn ang="0">
                  <a:pos x="T4" y="T5"/>
                </a:cxn>
                <a:cxn ang="0">
                  <a:pos x="T6" y="T7"/>
                </a:cxn>
                <a:cxn ang="0">
                  <a:pos x="T8" y="T9"/>
                </a:cxn>
                <a:cxn ang="0">
                  <a:pos x="T10" y="T11"/>
                </a:cxn>
                <a:cxn ang="0">
                  <a:pos x="T12" y="T13"/>
                </a:cxn>
              </a:cxnLst>
              <a:rect l="0" t="0" r="r" b="b"/>
              <a:pathLst>
                <a:path w="933" h="285">
                  <a:moveTo>
                    <a:pt x="465" y="0"/>
                  </a:moveTo>
                  <a:lnTo>
                    <a:pt x="0" y="280"/>
                  </a:lnTo>
                  <a:lnTo>
                    <a:pt x="0" y="285"/>
                  </a:lnTo>
                  <a:lnTo>
                    <a:pt x="465" y="10"/>
                  </a:lnTo>
                  <a:lnTo>
                    <a:pt x="933" y="285"/>
                  </a:lnTo>
                  <a:lnTo>
                    <a:pt x="933" y="280"/>
                  </a:lnTo>
                  <a:lnTo>
                    <a:pt x="465" y="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3" name="Freeform 89">
              <a:extLst>
                <a:ext uri="{FF2B5EF4-FFF2-40B4-BE49-F238E27FC236}">
                  <a16:creationId xmlns:a16="http://schemas.microsoft.com/office/drawing/2014/main" id="{C69CE612-EF6F-41CB-BCAC-A5F3A607B4FD}"/>
                </a:ext>
              </a:extLst>
            </p:cNvPr>
            <p:cNvSpPr>
              <a:spLocks/>
            </p:cNvSpPr>
            <p:nvPr/>
          </p:nvSpPr>
          <p:spPr bwMode="auto">
            <a:xfrm rot="5400000">
              <a:off x="7116719" y="3792324"/>
              <a:ext cx="1649059" cy="323449"/>
            </a:xfrm>
            <a:custGeom>
              <a:avLst/>
              <a:gdLst>
                <a:gd name="T0" fmla="*/ 0 w 933"/>
                <a:gd name="T1" fmla="*/ 183 h 183"/>
                <a:gd name="T2" fmla="*/ 462 w 933"/>
                <a:gd name="T3" fmla="*/ 7 h 183"/>
                <a:gd name="T4" fmla="*/ 470 w 933"/>
                <a:gd name="T5" fmla="*/ 7 h 183"/>
                <a:gd name="T6" fmla="*/ 933 w 933"/>
                <a:gd name="T7" fmla="*/ 183 h 183"/>
                <a:gd name="T8" fmla="*/ 933 w 933"/>
                <a:gd name="T9" fmla="*/ 178 h 183"/>
                <a:gd name="T10" fmla="*/ 470 w 933"/>
                <a:gd name="T11" fmla="*/ 0 h 183"/>
                <a:gd name="T12" fmla="*/ 462 w 933"/>
                <a:gd name="T13" fmla="*/ 0 h 183"/>
                <a:gd name="T14" fmla="*/ 0 w 933"/>
                <a:gd name="T15" fmla="*/ 178 h 183"/>
                <a:gd name="T16" fmla="*/ 0 w 933"/>
                <a:gd name="T17" fmla="*/ 18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3" h="183">
                  <a:moveTo>
                    <a:pt x="0" y="183"/>
                  </a:moveTo>
                  <a:lnTo>
                    <a:pt x="462" y="7"/>
                  </a:lnTo>
                  <a:lnTo>
                    <a:pt x="470" y="7"/>
                  </a:lnTo>
                  <a:lnTo>
                    <a:pt x="933" y="183"/>
                  </a:lnTo>
                  <a:lnTo>
                    <a:pt x="933" y="178"/>
                  </a:lnTo>
                  <a:lnTo>
                    <a:pt x="470" y="0"/>
                  </a:lnTo>
                  <a:lnTo>
                    <a:pt x="462" y="0"/>
                  </a:lnTo>
                  <a:lnTo>
                    <a:pt x="0" y="178"/>
                  </a:lnTo>
                  <a:lnTo>
                    <a:pt x="0" y="183"/>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4" name="Freeform 90">
              <a:extLst>
                <a:ext uri="{FF2B5EF4-FFF2-40B4-BE49-F238E27FC236}">
                  <a16:creationId xmlns:a16="http://schemas.microsoft.com/office/drawing/2014/main" id="{6FEF5C1C-4326-4748-889A-6E565EC4A676}"/>
                </a:ext>
              </a:extLst>
            </p:cNvPr>
            <p:cNvSpPr>
              <a:spLocks/>
            </p:cNvSpPr>
            <p:nvPr/>
          </p:nvSpPr>
          <p:spPr bwMode="auto">
            <a:xfrm rot="5400000">
              <a:off x="6286004" y="3748137"/>
              <a:ext cx="2640614" cy="410055"/>
            </a:xfrm>
            <a:custGeom>
              <a:avLst/>
              <a:gdLst>
                <a:gd name="T0" fmla="*/ 746 w 1494"/>
                <a:gd name="T1" fmla="*/ 0 h 232"/>
                <a:gd name="T2" fmla="*/ 0 w 1494"/>
                <a:gd name="T3" fmla="*/ 224 h 232"/>
                <a:gd name="T4" fmla="*/ 0 w 1494"/>
                <a:gd name="T5" fmla="*/ 232 h 232"/>
                <a:gd name="T6" fmla="*/ 746 w 1494"/>
                <a:gd name="T7" fmla="*/ 10 h 232"/>
                <a:gd name="T8" fmla="*/ 1494 w 1494"/>
                <a:gd name="T9" fmla="*/ 232 h 232"/>
                <a:gd name="T10" fmla="*/ 1494 w 1494"/>
                <a:gd name="T11" fmla="*/ 224 h 232"/>
                <a:gd name="T12" fmla="*/ 746 w 1494"/>
                <a:gd name="T13" fmla="*/ 0 h 232"/>
              </a:gdLst>
              <a:ahLst/>
              <a:cxnLst>
                <a:cxn ang="0">
                  <a:pos x="T0" y="T1"/>
                </a:cxn>
                <a:cxn ang="0">
                  <a:pos x="T2" y="T3"/>
                </a:cxn>
                <a:cxn ang="0">
                  <a:pos x="T4" y="T5"/>
                </a:cxn>
                <a:cxn ang="0">
                  <a:pos x="T6" y="T7"/>
                </a:cxn>
                <a:cxn ang="0">
                  <a:pos x="T8" y="T9"/>
                </a:cxn>
                <a:cxn ang="0">
                  <a:pos x="T10" y="T11"/>
                </a:cxn>
                <a:cxn ang="0">
                  <a:pos x="T12" y="T13"/>
                </a:cxn>
              </a:cxnLst>
              <a:rect l="0" t="0" r="r" b="b"/>
              <a:pathLst>
                <a:path w="1494" h="232">
                  <a:moveTo>
                    <a:pt x="746" y="0"/>
                  </a:moveTo>
                  <a:lnTo>
                    <a:pt x="0" y="224"/>
                  </a:lnTo>
                  <a:lnTo>
                    <a:pt x="0" y="232"/>
                  </a:lnTo>
                  <a:lnTo>
                    <a:pt x="746" y="10"/>
                  </a:lnTo>
                  <a:lnTo>
                    <a:pt x="1494" y="232"/>
                  </a:lnTo>
                  <a:lnTo>
                    <a:pt x="1494" y="224"/>
                  </a:lnTo>
                  <a:lnTo>
                    <a:pt x="746" y="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5" name="Freeform 91">
              <a:extLst>
                <a:ext uri="{FF2B5EF4-FFF2-40B4-BE49-F238E27FC236}">
                  <a16:creationId xmlns:a16="http://schemas.microsoft.com/office/drawing/2014/main" id="{B18E923B-A8D9-4B23-8342-9665921C154C}"/>
                </a:ext>
              </a:extLst>
            </p:cNvPr>
            <p:cNvSpPr>
              <a:spLocks/>
            </p:cNvSpPr>
            <p:nvPr/>
          </p:nvSpPr>
          <p:spPr bwMode="auto">
            <a:xfrm rot="5400000">
              <a:off x="5508313" y="3845349"/>
              <a:ext cx="2640614" cy="215633"/>
            </a:xfrm>
            <a:custGeom>
              <a:avLst/>
              <a:gdLst>
                <a:gd name="T0" fmla="*/ 743 w 1494"/>
                <a:gd name="T1" fmla="*/ 0 h 122"/>
                <a:gd name="T2" fmla="*/ 0 w 1494"/>
                <a:gd name="T3" fmla="*/ 113 h 122"/>
                <a:gd name="T4" fmla="*/ 0 w 1494"/>
                <a:gd name="T5" fmla="*/ 122 h 122"/>
                <a:gd name="T6" fmla="*/ 743 w 1494"/>
                <a:gd name="T7" fmla="*/ 11 h 122"/>
                <a:gd name="T8" fmla="*/ 751 w 1494"/>
                <a:gd name="T9" fmla="*/ 11 h 122"/>
                <a:gd name="T10" fmla="*/ 1494 w 1494"/>
                <a:gd name="T11" fmla="*/ 122 h 122"/>
                <a:gd name="T12" fmla="*/ 1494 w 1494"/>
                <a:gd name="T13" fmla="*/ 113 h 122"/>
                <a:gd name="T14" fmla="*/ 751 w 1494"/>
                <a:gd name="T15" fmla="*/ 0 h 122"/>
                <a:gd name="T16" fmla="*/ 743 w 1494"/>
                <a:gd name="T1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94" h="122">
                  <a:moveTo>
                    <a:pt x="743" y="0"/>
                  </a:moveTo>
                  <a:lnTo>
                    <a:pt x="0" y="113"/>
                  </a:lnTo>
                  <a:lnTo>
                    <a:pt x="0" y="122"/>
                  </a:lnTo>
                  <a:lnTo>
                    <a:pt x="743" y="11"/>
                  </a:lnTo>
                  <a:lnTo>
                    <a:pt x="751" y="11"/>
                  </a:lnTo>
                  <a:lnTo>
                    <a:pt x="1494" y="122"/>
                  </a:lnTo>
                  <a:lnTo>
                    <a:pt x="1494" y="113"/>
                  </a:lnTo>
                  <a:lnTo>
                    <a:pt x="751" y="0"/>
                  </a:lnTo>
                  <a:lnTo>
                    <a:pt x="743" y="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6" name="Freeform 92">
              <a:extLst>
                <a:ext uri="{FF2B5EF4-FFF2-40B4-BE49-F238E27FC236}">
                  <a16:creationId xmlns:a16="http://schemas.microsoft.com/office/drawing/2014/main" id="{28E23488-6C83-4445-903A-245DA718DD90}"/>
                </a:ext>
              </a:extLst>
            </p:cNvPr>
            <p:cNvSpPr>
              <a:spLocks/>
            </p:cNvSpPr>
            <p:nvPr/>
          </p:nvSpPr>
          <p:spPr bwMode="auto">
            <a:xfrm rot="5400000">
              <a:off x="2701556" y="3702183"/>
              <a:ext cx="1649059" cy="503732"/>
            </a:xfrm>
            <a:custGeom>
              <a:avLst/>
              <a:gdLst>
                <a:gd name="T0" fmla="*/ 465 w 933"/>
                <a:gd name="T1" fmla="*/ 285 h 285"/>
                <a:gd name="T2" fmla="*/ 0 w 933"/>
                <a:gd name="T3" fmla="*/ 5 h 285"/>
                <a:gd name="T4" fmla="*/ 0 w 933"/>
                <a:gd name="T5" fmla="*/ 0 h 285"/>
                <a:gd name="T6" fmla="*/ 465 w 933"/>
                <a:gd name="T7" fmla="*/ 275 h 285"/>
                <a:gd name="T8" fmla="*/ 933 w 933"/>
                <a:gd name="T9" fmla="*/ 0 h 285"/>
                <a:gd name="T10" fmla="*/ 933 w 933"/>
                <a:gd name="T11" fmla="*/ 5 h 285"/>
                <a:gd name="T12" fmla="*/ 465 w 933"/>
                <a:gd name="T13" fmla="*/ 285 h 285"/>
              </a:gdLst>
              <a:ahLst/>
              <a:cxnLst>
                <a:cxn ang="0">
                  <a:pos x="T0" y="T1"/>
                </a:cxn>
                <a:cxn ang="0">
                  <a:pos x="T2" y="T3"/>
                </a:cxn>
                <a:cxn ang="0">
                  <a:pos x="T4" y="T5"/>
                </a:cxn>
                <a:cxn ang="0">
                  <a:pos x="T6" y="T7"/>
                </a:cxn>
                <a:cxn ang="0">
                  <a:pos x="T8" y="T9"/>
                </a:cxn>
                <a:cxn ang="0">
                  <a:pos x="T10" y="T11"/>
                </a:cxn>
                <a:cxn ang="0">
                  <a:pos x="T12" y="T13"/>
                </a:cxn>
              </a:cxnLst>
              <a:rect l="0" t="0" r="r" b="b"/>
              <a:pathLst>
                <a:path w="933" h="285">
                  <a:moveTo>
                    <a:pt x="465" y="285"/>
                  </a:moveTo>
                  <a:lnTo>
                    <a:pt x="0" y="5"/>
                  </a:lnTo>
                  <a:lnTo>
                    <a:pt x="0" y="0"/>
                  </a:lnTo>
                  <a:lnTo>
                    <a:pt x="465" y="275"/>
                  </a:lnTo>
                  <a:lnTo>
                    <a:pt x="933" y="0"/>
                  </a:lnTo>
                  <a:lnTo>
                    <a:pt x="933" y="5"/>
                  </a:lnTo>
                  <a:lnTo>
                    <a:pt x="465" y="285"/>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7" name="Freeform 93">
              <a:extLst>
                <a:ext uri="{FF2B5EF4-FFF2-40B4-BE49-F238E27FC236}">
                  <a16:creationId xmlns:a16="http://schemas.microsoft.com/office/drawing/2014/main" id="{1A633CFD-670A-4EA5-8030-889F1385BE23}"/>
                </a:ext>
              </a:extLst>
            </p:cNvPr>
            <p:cNvSpPr>
              <a:spLocks/>
            </p:cNvSpPr>
            <p:nvPr/>
          </p:nvSpPr>
          <p:spPr bwMode="auto">
            <a:xfrm rot="5400000">
              <a:off x="3426221" y="3792324"/>
              <a:ext cx="1649059" cy="323449"/>
            </a:xfrm>
            <a:custGeom>
              <a:avLst/>
              <a:gdLst>
                <a:gd name="T0" fmla="*/ 0 w 933"/>
                <a:gd name="T1" fmla="*/ 0 h 183"/>
                <a:gd name="T2" fmla="*/ 462 w 933"/>
                <a:gd name="T3" fmla="*/ 176 h 183"/>
                <a:gd name="T4" fmla="*/ 470 w 933"/>
                <a:gd name="T5" fmla="*/ 176 h 183"/>
                <a:gd name="T6" fmla="*/ 933 w 933"/>
                <a:gd name="T7" fmla="*/ 0 h 183"/>
                <a:gd name="T8" fmla="*/ 933 w 933"/>
                <a:gd name="T9" fmla="*/ 5 h 183"/>
                <a:gd name="T10" fmla="*/ 470 w 933"/>
                <a:gd name="T11" fmla="*/ 183 h 183"/>
                <a:gd name="T12" fmla="*/ 462 w 933"/>
                <a:gd name="T13" fmla="*/ 183 h 183"/>
                <a:gd name="T14" fmla="*/ 0 w 933"/>
                <a:gd name="T15" fmla="*/ 5 h 183"/>
                <a:gd name="T16" fmla="*/ 0 w 933"/>
                <a:gd name="T17"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3" h="183">
                  <a:moveTo>
                    <a:pt x="0" y="0"/>
                  </a:moveTo>
                  <a:lnTo>
                    <a:pt x="462" y="176"/>
                  </a:lnTo>
                  <a:lnTo>
                    <a:pt x="470" y="176"/>
                  </a:lnTo>
                  <a:lnTo>
                    <a:pt x="933" y="0"/>
                  </a:lnTo>
                  <a:lnTo>
                    <a:pt x="933" y="5"/>
                  </a:lnTo>
                  <a:lnTo>
                    <a:pt x="470" y="183"/>
                  </a:lnTo>
                  <a:lnTo>
                    <a:pt x="462" y="183"/>
                  </a:lnTo>
                  <a:lnTo>
                    <a:pt x="0" y="5"/>
                  </a:lnTo>
                  <a:lnTo>
                    <a:pt x="0" y="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8" name="Freeform 94">
              <a:extLst>
                <a:ext uri="{FF2B5EF4-FFF2-40B4-BE49-F238E27FC236}">
                  <a16:creationId xmlns:a16="http://schemas.microsoft.com/office/drawing/2014/main" id="{EFB70B18-6FBD-4289-9CB1-3B706A05180F}"/>
                </a:ext>
              </a:extLst>
            </p:cNvPr>
            <p:cNvSpPr>
              <a:spLocks/>
            </p:cNvSpPr>
            <p:nvPr/>
          </p:nvSpPr>
          <p:spPr bwMode="auto">
            <a:xfrm rot="5400000">
              <a:off x="3264497" y="3747253"/>
              <a:ext cx="2640614" cy="411823"/>
            </a:xfrm>
            <a:custGeom>
              <a:avLst/>
              <a:gdLst>
                <a:gd name="T0" fmla="*/ 746 w 1494"/>
                <a:gd name="T1" fmla="*/ 233 h 233"/>
                <a:gd name="T2" fmla="*/ 0 w 1494"/>
                <a:gd name="T3" fmla="*/ 9 h 233"/>
                <a:gd name="T4" fmla="*/ 0 w 1494"/>
                <a:gd name="T5" fmla="*/ 0 h 233"/>
                <a:gd name="T6" fmla="*/ 746 w 1494"/>
                <a:gd name="T7" fmla="*/ 222 h 233"/>
                <a:gd name="T8" fmla="*/ 1494 w 1494"/>
                <a:gd name="T9" fmla="*/ 0 h 233"/>
                <a:gd name="T10" fmla="*/ 1494 w 1494"/>
                <a:gd name="T11" fmla="*/ 9 h 233"/>
                <a:gd name="T12" fmla="*/ 746 w 1494"/>
                <a:gd name="T13" fmla="*/ 233 h 233"/>
              </a:gdLst>
              <a:ahLst/>
              <a:cxnLst>
                <a:cxn ang="0">
                  <a:pos x="T0" y="T1"/>
                </a:cxn>
                <a:cxn ang="0">
                  <a:pos x="T2" y="T3"/>
                </a:cxn>
                <a:cxn ang="0">
                  <a:pos x="T4" y="T5"/>
                </a:cxn>
                <a:cxn ang="0">
                  <a:pos x="T6" y="T7"/>
                </a:cxn>
                <a:cxn ang="0">
                  <a:pos x="T8" y="T9"/>
                </a:cxn>
                <a:cxn ang="0">
                  <a:pos x="T10" y="T11"/>
                </a:cxn>
                <a:cxn ang="0">
                  <a:pos x="T12" y="T13"/>
                </a:cxn>
              </a:cxnLst>
              <a:rect l="0" t="0" r="r" b="b"/>
              <a:pathLst>
                <a:path w="1494" h="233">
                  <a:moveTo>
                    <a:pt x="746" y="233"/>
                  </a:moveTo>
                  <a:lnTo>
                    <a:pt x="0" y="9"/>
                  </a:lnTo>
                  <a:lnTo>
                    <a:pt x="0" y="0"/>
                  </a:lnTo>
                  <a:lnTo>
                    <a:pt x="746" y="222"/>
                  </a:lnTo>
                  <a:lnTo>
                    <a:pt x="1494" y="0"/>
                  </a:lnTo>
                  <a:lnTo>
                    <a:pt x="1494" y="9"/>
                  </a:lnTo>
                  <a:lnTo>
                    <a:pt x="746" y="233"/>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9" name="Freeform 95">
              <a:extLst>
                <a:ext uri="{FF2B5EF4-FFF2-40B4-BE49-F238E27FC236}">
                  <a16:creationId xmlns:a16="http://schemas.microsoft.com/office/drawing/2014/main" id="{EA743316-F09E-4F70-ACA6-80BEECCA7087}"/>
                </a:ext>
              </a:extLst>
            </p:cNvPr>
            <p:cNvSpPr>
              <a:spLocks/>
            </p:cNvSpPr>
            <p:nvPr/>
          </p:nvSpPr>
          <p:spPr bwMode="auto">
            <a:xfrm rot="5400000">
              <a:off x="4043073" y="3845349"/>
              <a:ext cx="2640614" cy="215633"/>
            </a:xfrm>
            <a:custGeom>
              <a:avLst/>
              <a:gdLst>
                <a:gd name="T0" fmla="*/ 743 w 1494"/>
                <a:gd name="T1" fmla="*/ 122 h 122"/>
                <a:gd name="T2" fmla="*/ 0 w 1494"/>
                <a:gd name="T3" fmla="*/ 9 h 122"/>
                <a:gd name="T4" fmla="*/ 0 w 1494"/>
                <a:gd name="T5" fmla="*/ 0 h 122"/>
                <a:gd name="T6" fmla="*/ 743 w 1494"/>
                <a:gd name="T7" fmla="*/ 112 h 122"/>
                <a:gd name="T8" fmla="*/ 751 w 1494"/>
                <a:gd name="T9" fmla="*/ 112 h 122"/>
                <a:gd name="T10" fmla="*/ 1494 w 1494"/>
                <a:gd name="T11" fmla="*/ 0 h 122"/>
                <a:gd name="T12" fmla="*/ 1494 w 1494"/>
                <a:gd name="T13" fmla="*/ 9 h 122"/>
                <a:gd name="T14" fmla="*/ 751 w 1494"/>
                <a:gd name="T15" fmla="*/ 122 h 122"/>
                <a:gd name="T16" fmla="*/ 743 w 1494"/>
                <a:gd name="T1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94" h="122">
                  <a:moveTo>
                    <a:pt x="743" y="122"/>
                  </a:moveTo>
                  <a:lnTo>
                    <a:pt x="0" y="9"/>
                  </a:lnTo>
                  <a:lnTo>
                    <a:pt x="0" y="0"/>
                  </a:lnTo>
                  <a:lnTo>
                    <a:pt x="743" y="112"/>
                  </a:lnTo>
                  <a:lnTo>
                    <a:pt x="751" y="112"/>
                  </a:lnTo>
                  <a:lnTo>
                    <a:pt x="1494" y="0"/>
                  </a:lnTo>
                  <a:lnTo>
                    <a:pt x="1494" y="9"/>
                  </a:lnTo>
                  <a:lnTo>
                    <a:pt x="751" y="122"/>
                  </a:lnTo>
                  <a:lnTo>
                    <a:pt x="743" y="122"/>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0" name="Freeform 96">
              <a:extLst>
                <a:ext uri="{FF2B5EF4-FFF2-40B4-BE49-F238E27FC236}">
                  <a16:creationId xmlns:a16="http://schemas.microsoft.com/office/drawing/2014/main" id="{BA8FBFB9-2A7B-4337-AA78-56F9D7FC3714}"/>
                </a:ext>
              </a:extLst>
            </p:cNvPr>
            <p:cNvSpPr>
              <a:spLocks/>
            </p:cNvSpPr>
            <p:nvPr/>
          </p:nvSpPr>
          <p:spPr bwMode="auto">
            <a:xfrm rot="5400000">
              <a:off x="4729738" y="3844464"/>
              <a:ext cx="3633938" cy="217401"/>
            </a:xfrm>
            <a:custGeom>
              <a:avLst/>
              <a:gdLst>
                <a:gd name="T0" fmla="*/ 1027 w 2056"/>
                <a:gd name="T1" fmla="*/ 0 h 123"/>
                <a:gd name="T2" fmla="*/ 0 w 2056"/>
                <a:gd name="T3" fmla="*/ 111 h 123"/>
                <a:gd name="T4" fmla="*/ 0 w 2056"/>
                <a:gd name="T5" fmla="*/ 123 h 123"/>
                <a:gd name="T6" fmla="*/ 1027 w 2056"/>
                <a:gd name="T7" fmla="*/ 14 h 123"/>
                <a:gd name="T8" fmla="*/ 2056 w 2056"/>
                <a:gd name="T9" fmla="*/ 123 h 123"/>
                <a:gd name="T10" fmla="*/ 2056 w 2056"/>
                <a:gd name="T11" fmla="*/ 111 h 123"/>
                <a:gd name="T12" fmla="*/ 1027 w 2056"/>
                <a:gd name="T13" fmla="*/ 0 h 123"/>
              </a:gdLst>
              <a:ahLst/>
              <a:cxnLst>
                <a:cxn ang="0">
                  <a:pos x="T0" y="T1"/>
                </a:cxn>
                <a:cxn ang="0">
                  <a:pos x="T2" y="T3"/>
                </a:cxn>
                <a:cxn ang="0">
                  <a:pos x="T4" y="T5"/>
                </a:cxn>
                <a:cxn ang="0">
                  <a:pos x="T6" y="T7"/>
                </a:cxn>
                <a:cxn ang="0">
                  <a:pos x="T8" y="T9"/>
                </a:cxn>
                <a:cxn ang="0">
                  <a:pos x="T10" y="T11"/>
                </a:cxn>
                <a:cxn ang="0">
                  <a:pos x="T12" y="T13"/>
                </a:cxn>
              </a:cxnLst>
              <a:rect l="0" t="0" r="r" b="b"/>
              <a:pathLst>
                <a:path w="2056" h="123">
                  <a:moveTo>
                    <a:pt x="1027" y="0"/>
                  </a:moveTo>
                  <a:lnTo>
                    <a:pt x="0" y="111"/>
                  </a:lnTo>
                  <a:lnTo>
                    <a:pt x="0" y="123"/>
                  </a:lnTo>
                  <a:lnTo>
                    <a:pt x="1027" y="14"/>
                  </a:lnTo>
                  <a:lnTo>
                    <a:pt x="2056" y="123"/>
                  </a:lnTo>
                  <a:lnTo>
                    <a:pt x="2056" y="111"/>
                  </a:lnTo>
                  <a:lnTo>
                    <a:pt x="1027" y="0"/>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1" name="Freeform 97">
              <a:extLst>
                <a:ext uri="{FF2B5EF4-FFF2-40B4-BE49-F238E27FC236}">
                  <a16:creationId xmlns:a16="http://schemas.microsoft.com/office/drawing/2014/main" id="{F00C8325-F20F-4797-8787-F1E957485E3C}"/>
                </a:ext>
              </a:extLst>
            </p:cNvPr>
            <p:cNvSpPr>
              <a:spLocks/>
            </p:cNvSpPr>
            <p:nvPr/>
          </p:nvSpPr>
          <p:spPr bwMode="auto">
            <a:xfrm rot="5400000">
              <a:off x="3810649" y="3847999"/>
              <a:ext cx="3633938" cy="210331"/>
            </a:xfrm>
            <a:custGeom>
              <a:avLst/>
              <a:gdLst>
                <a:gd name="T0" fmla="*/ 1027 w 2056"/>
                <a:gd name="T1" fmla="*/ 119 h 119"/>
                <a:gd name="T2" fmla="*/ 0 w 2056"/>
                <a:gd name="T3" fmla="*/ 10 h 119"/>
                <a:gd name="T4" fmla="*/ 0 w 2056"/>
                <a:gd name="T5" fmla="*/ 0 h 119"/>
                <a:gd name="T6" fmla="*/ 1027 w 2056"/>
                <a:gd name="T7" fmla="*/ 104 h 119"/>
                <a:gd name="T8" fmla="*/ 2056 w 2056"/>
                <a:gd name="T9" fmla="*/ 0 h 119"/>
                <a:gd name="T10" fmla="*/ 2056 w 2056"/>
                <a:gd name="T11" fmla="*/ 10 h 119"/>
                <a:gd name="T12" fmla="*/ 1027 w 2056"/>
                <a:gd name="T13" fmla="*/ 119 h 119"/>
              </a:gdLst>
              <a:ahLst/>
              <a:cxnLst>
                <a:cxn ang="0">
                  <a:pos x="T0" y="T1"/>
                </a:cxn>
                <a:cxn ang="0">
                  <a:pos x="T2" y="T3"/>
                </a:cxn>
                <a:cxn ang="0">
                  <a:pos x="T4" y="T5"/>
                </a:cxn>
                <a:cxn ang="0">
                  <a:pos x="T6" y="T7"/>
                </a:cxn>
                <a:cxn ang="0">
                  <a:pos x="T8" y="T9"/>
                </a:cxn>
                <a:cxn ang="0">
                  <a:pos x="T10" y="T11"/>
                </a:cxn>
                <a:cxn ang="0">
                  <a:pos x="T12" y="T13"/>
                </a:cxn>
              </a:cxnLst>
              <a:rect l="0" t="0" r="r" b="b"/>
              <a:pathLst>
                <a:path w="2056" h="119">
                  <a:moveTo>
                    <a:pt x="1027" y="119"/>
                  </a:moveTo>
                  <a:lnTo>
                    <a:pt x="0" y="10"/>
                  </a:lnTo>
                  <a:lnTo>
                    <a:pt x="0" y="0"/>
                  </a:lnTo>
                  <a:lnTo>
                    <a:pt x="1027" y="104"/>
                  </a:lnTo>
                  <a:lnTo>
                    <a:pt x="2056" y="0"/>
                  </a:lnTo>
                  <a:lnTo>
                    <a:pt x="2056" y="10"/>
                  </a:lnTo>
                  <a:lnTo>
                    <a:pt x="1027" y="119"/>
                  </a:lnTo>
                  <a:close/>
                </a:path>
              </a:pathLst>
            </a:custGeom>
            <a:solidFill>
              <a:schemeClr val="bg1">
                <a:alpha val="25000"/>
              </a:schemeClr>
            </a:solidFill>
            <a:ln>
              <a:noFill/>
            </a:ln>
          </p:spPr>
          <p:txBody>
            <a:bodyPr vert="horz" wrap="square" lIns="91440" tIns="45720" rIns="91440" bIns="45720" numCol="1" anchor="t" anchorCtr="0" compatLnSpc="1">
              <a:prstTxWarp prst="textNoShape">
                <a:avLst/>
              </a:prstTxWarp>
            </a:bodyPr>
            <a:lstStyle/>
            <a:p>
              <a:endParaRPr lang="id-ID"/>
            </a:p>
          </p:txBody>
        </p:sp>
      </p:grpSp>
      <p:sp>
        <p:nvSpPr>
          <p:cNvPr id="32" name="TextBox 31">
            <a:extLst>
              <a:ext uri="{FF2B5EF4-FFF2-40B4-BE49-F238E27FC236}">
                <a16:creationId xmlns:a16="http://schemas.microsoft.com/office/drawing/2014/main" id="{2AD9685A-1C2A-44B3-9B30-3C66ACCA53A5}"/>
              </a:ext>
            </a:extLst>
          </p:cNvPr>
          <p:cNvSpPr txBox="1"/>
          <p:nvPr/>
        </p:nvSpPr>
        <p:spPr>
          <a:xfrm>
            <a:off x="873279" y="2448270"/>
            <a:ext cx="2248970" cy="820674"/>
          </a:xfrm>
          <a:prstGeom prst="rect">
            <a:avLst/>
          </a:prstGeom>
          <a:noFill/>
        </p:spPr>
        <p:txBody>
          <a:bodyPr wrap="square" rtlCol="0">
            <a:spAutoFit/>
          </a:bodyPr>
          <a:lstStyle/>
          <a:p>
            <a:pPr algn="r">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aliquasi consectetur internase nostusa</a:t>
            </a:r>
          </a:p>
        </p:txBody>
      </p:sp>
      <p:sp>
        <p:nvSpPr>
          <p:cNvPr id="33" name="TextBox 32">
            <a:extLst>
              <a:ext uri="{FF2B5EF4-FFF2-40B4-BE49-F238E27FC236}">
                <a16:creationId xmlns:a16="http://schemas.microsoft.com/office/drawing/2014/main" id="{ABC44E81-9FA1-4943-9982-C3372D6B7AA1}"/>
              </a:ext>
            </a:extLst>
          </p:cNvPr>
          <p:cNvSpPr txBox="1"/>
          <p:nvPr/>
        </p:nvSpPr>
        <p:spPr>
          <a:xfrm>
            <a:off x="873279" y="2171271"/>
            <a:ext cx="2248969" cy="261610"/>
          </a:xfrm>
          <a:prstGeom prst="rect">
            <a:avLst/>
          </a:prstGeom>
          <a:noFill/>
        </p:spPr>
        <p:txBody>
          <a:bodyPr wrap="square" rtlCol="0">
            <a:spAutoFit/>
          </a:bodyPr>
          <a:lstStyle/>
          <a:p>
            <a:pPr algn="r"/>
            <a:r>
              <a:rPr lang="en-US" sz="1100" b="1" spc="100">
                <a:latin typeface="Poppins" panose="00000500000000000000" pitchFamily="2" charset="0"/>
                <a:cs typeface="Poppins" panose="00000500000000000000" pitchFamily="2" charset="0"/>
              </a:rPr>
              <a:t>PACKAGE ONE</a:t>
            </a:r>
          </a:p>
        </p:txBody>
      </p:sp>
      <p:sp>
        <p:nvSpPr>
          <p:cNvPr id="34" name="TextBox 33">
            <a:extLst>
              <a:ext uri="{FF2B5EF4-FFF2-40B4-BE49-F238E27FC236}">
                <a16:creationId xmlns:a16="http://schemas.microsoft.com/office/drawing/2014/main" id="{8294FE0F-BA10-49BE-B111-DCEA6895CBFC}"/>
              </a:ext>
            </a:extLst>
          </p:cNvPr>
          <p:cNvSpPr txBox="1"/>
          <p:nvPr/>
        </p:nvSpPr>
        <p:spPr>
          <a:xfrm>
            <a:off x="879576" y="5047586"/>
            <a:ext cx="2248970" cy="820674"/>
          </a:xfrm>
          <a:prstGeom prst="rect">
            <a:avLst/>
          </a:prstGeom>
          <a:noFill/>
        </p:spPr>
        <p:txBody>
          <a:bodyPr wrap="square" rtlCol="0">
            <a:spAutoFit/>
          </a:bodyPr>
          <a:lstStyle/>
          <a:p>
            <a:pPr algn="r">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aliquasi consectetur internase nostusa</a:t>
            </a:r>
          </a:p>
        </p:txBody>
      </p:sp>
      <p:sp>
        <p:nvSpPr>
          <p:cNvPr id="35" name="TextBox 34">
            <a:extLst>
              <a:ext uri="{FF2B5EF4-FFF2-40B4-BE49-F238E27FC236}">
                <a16:creationId xmlns:a16="http://schemas.microsoft.com/office/drawing/2014/main" id="{E775A357-DE8F-468E-8D1E-F3CDAD5CB862}"/>
              </a:ext>
            </a:extLst>
          </p:cNvPr>
          <p:cNvSpPr txBox="1"/>
          <p:nvPr/>
        </p:nvSpPr>
        <p:spPr>
          <a:xfrm>
            <a:off x="879576" y="4770587"/>
            <a:ext cx="2248969" cy="261610"/>
          </a:xfrm>
          <a:prstGeom prst="rect">
            <a:avLst/>
          </a:prstGeom>
          <a:noFill/>
        </p:spPr>
        <p:txBody>
          <a:bodyPr wrap="square" rtlCol="0">
            <a:spAutoFit/>
          </a:bodyPr>
          <a:lstStyle/>
          <a:p>
            <a:pPr algn="r"/>
            <a:r>
              <a:rPr lang="en-US" sz="1100" b="1" spc="100">
                <a:latin typeface="Poppins" panose="00000500000000000000" pitchFamily="2" charset="0"/>
                <a:cs typeface="Poppins" panose="00000500000000000000" pitchFamily="2" charset="0"/>
              </a:rPr>
              <a:t>PACKAGE TWO</a:t>
            </a:r>
          </a:p>
        </p:txBody>
      </p:sp>
      <p:sp>
        <p:nvSpPr>
          <p:cNvPr id="36" name="TextBox 35">
            <a:extLst>
              <a:ext uri="{FF2B5EF4-FFF2-40B4-BE49-F238E27FC236}">
                <a16:creationId xmlns:a16="http://schemas.microsoft.com/office/drawing/2014/main" id="{733F48FF-0A5F-4050-9237-56EDEF97AD09}"/>
              </a:ext>
            </a:extLst>
          </p:cNvPr>
          <p:cNvSpPr txBox="1"/>
          <p:nvPr/>
        </p:nvSpPr>
        <p:spPr>
          <a:xfrm>
            <a:off x="9063454" y="2448270"/>
            <a:ext cx="2248970" cy="820674"/>
          </a:xfrm>
          <a:prstGeom prst="rect">
            <a:avLst/>
          </a:prstGeom>
          <a:noFill/>
        </p:spPr>
        <p:txBody>
          <a:bodyPr wrap="square" rtlCol="0">
            <a:spAutoFit/>
          </a:bodyPr>
          <a:lstStyle/>
          <a:p>
            <a:pPr>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aliquasi consectetur internase nostusa</a:t>
            </a:r>
          </a:p>
        </p:txBody>
      </p:sp>
      <p:sp>
        <p:nvSpPr>
          <p:cNvPr id="37" name="TextBox 36">
            <a:extLst>
              <a:ext uri="{FF2B5EF4-FFF2-40B4-BE49-F238E27FC236}">
                <a16:creationId xmlns:a16="http://schemas.microsoft.com/office/drawing/2014/main" id="{31A372A7-C062-4625-9943-895B1CD062B0}"/>
              </a:ext>
            </a:extLst>
          </p:cNvPr>
          <p:cNvSpPr txBox="1"/>
          <p:nvPr/>
        </p:nvSpPr>
        <p:spPr>
          <a:xfrm>
            <a:off x="9063454" y="2171271"/>
            <a:ext cx="2248969" cy="261610"/>
          </a:xfrm>
          <a:prstGeom prst="rect">
            <a:avLst/>
          </a:prstGeom>
          <a:noFill/>
        </p:spPr>
        <p:txBody>
          <a:bodyPr wrap="square" rtlCol="0">
            <a:spAutoFit/>
          </a:bodyPr>
          <a:lstStyle/>
          <a:p>
            <a:r>
              <a:rPr lang="en-US" sz="1100" b="1" spc="100">
                <a:latin typeface="Poppins" panose="00000500000000000000" pitchFamily="2" charset="0"/>
                <a:cs typeface="Poppins" panose="00000500000000000000" pitchFamily="2" charset="0"/>
              </a:rPr>
              <a:t>PACKAGE THREE</a:t>
            </a:r>
          </a:p>
        </p:txBody>
      </p:sp>
      <p:sp>
        <p:nvSpPr>
          <p:cNvPr id="38" name="TextBox 37">
            <a:extLst>
              <a:ext uri="{FF2B5EF4-FFF2-40B4-BE49-F238E27FC236}">
                <a16:creationId xmlns:a16="http://schemas.microsoft.com/office/drawing/2014/main" id="{3B290A87-3C05-4CAC-858D-3440C9D7822D}"/>
              </a:ext>
            </a:extLst>
          </p:cNvPr>
          <p:cNvSpPr txBox="1"/>
          <p:nvPr/>
        </p:nvSpPr>
        <p:spPr>
          <a:xfrm>
            <a:off x="9069751" y="5047586"/>
            <a:ext cx="2248970" cy="820674"/>
          </a:xfrm>
          <a:prstGeom prst="rect">
            <a:avLst/>
          </a:prstGeom>
          <a:noFill/>
        </p:spPr>
        <p:txBody>
          <a:bodyPr wrap="square" rtlCol="0">
            <a:spAutoFit/>
          </a:bodyPr>
          <a:lstStyle/>
          <a:p>
            <a:pPr>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aliquasi consectetur internase nostusa</a:t>
            </a:r>
          </a:p>
        </p:txBody>
      </p:sp>
      <p:sp>
        <p:nvSpPr>
          <p:cNvPr id="39" name="TextBox 38">
            <a:extLst>
              <a:ext uri="{FF2B5EF4-FFF2-40B4-BE49-F238E27FC236}">
                <a16:creationId xmlns:a16="http://schemas.microsoft.com/office/drawing/2014/main" id="{2EE8CC61-299A-4169-BB16-4B5E71CA42EB}"/>
              </a:ext>
            </a:extLst>
          </p:cNvPr>
          <p:cNvSpPr txBox="1"/>
          <p:nvPr/>
        </p:nvSpPr>
        <p:spPr>
          <a:xfrm>
            <a:off x="9069751" y="4770587"/>
            <a:ext cx="2248969" cy="261610"/>
          </a:xfrm>
          <a:prstGeom prst="rect">
            <a:avLst/>
          </a:prstGeom>
          <a:noFill/>
        </p:spPr>
        <p:txBody>
          <a:bodyPr wrap="square" rtlCol="0">
            <a:spAutoFit/>
          </a:bodyPr>
          <a:lstStyle/>
          <a:p>
            <a:r>
              <a:rPr lang="en-US" sz="1100" b="1" spc="100">
                <a:latin typeface="Poppins" panose="00000500000000000000" pitchFamily="2" charset="0"/>
                <a:cs typeface="Poppins" panose="00000500000000000000" pitchFamily="2" charset="0"/>
              </a:rPr>
              <a:t>PACKAGE FOUR</a:t>
            </a:r>
          </a:p>
        </p:txBody>
      </p:sp>
      <p:grpSp>
        <p:nvGrpSpPr>
          <p:cNvPr id="40" name="Group 39">
            <a:extLst>
              <a:ext uri="{FF2B5EF4-FFF2-40B4-BE49-F238E27FC236}">
                <a16:creationId xmlns:a16="http://schemas.microsoft.com/office/drawing/2014/main" id="{D75E84C6-29F9-4398-8A70-945F959A497F}"/>
              </a:ext>
            </a:extLst>
          </p:cNvPr>
          <p:cNvGrpSpPr/>
          <p:nvPr/>
        </p:nvGrpSpPr>
        <p:grpSpPr>
          <a:xfrm>
            <a:off x="3851364" y="924423"/>
            <a:ext cx="4489272" cy="704434"/>
            <a:chOff x="3582487" y="1120204"/>
            <a:chExt cx="4489272" cy="704434"/>
          </a:xfrm>
        </p:grpSpPr>
        <p:cxnSp>
          <p:nvCxnSpPr>
            <p:cNvPr id="41" name="Straight Connector 40">
              <a:extLst>
                <a:ext uri="{FF2B5EF4-FFF2-40B4-BE49-F238E27FC236}">
                  <a16:creationId xmlns:a16="http://schemas.microsoft.com/office/drawing/2014/main" id="{976AD950-515A-45EF-8FFF-EB825750399E}"/>
                </a:ext>
              </a:extLst>
            </p:cNvPr>
            <p:cNvCxnSpPr>
              <a:cxnSpLocks/>
            </p:cNvCxnSpPr>
            <p:nvPr/>
          </p:nvCxnSpPr>
          <p:spPr>
            <a:xfrm>
              <a:off x="5309803" y="1824638"/>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E93E3ACF-C255-44AD-B5C7-20953369AF9D}"/>
                </a:ext>
              </a:extLst>
            </p:cNvPr>
            <p:cNvSpPr txBox="1"/>
            <p:nvPr/>
          </p:nvSpPr>
          <p:spPr>
            <a:xfrm>
              <a:off x="3582487" y="1120204"/>
              <a:ext cx="4489272" cy="584775"/>
            </a:xfrm>
            <a:prstGeom prst="rect">
              <a:avLst/>
            </a:prstGeom>
            <a:noFill/>
          </p:spPr>
          <p:txBody>
            <a:bodyPr wrap="square" rtlCol="0">
              <a:spAutoFit/>
            </a:bodyPr>
            <a:lstStyle/>
            <a:p>
              <a:pPr algn="ctr"/>
              <a:r>
                <a:rPr lang="en-US" sz="3200" b="1">
                  <a:latin typeface="Poppins" panose="00000500000000000000" pitchFamily="2" charset="0"/>
                  <a:cs typeface="Poppins" panose="00000500000000000000" pitchFamily="2" charset="0"/>
                </a:rPr>
                <a:t>PRICING TABLE</a:t>
              </a:r>
              <a:endParaRPr lang="en-ID" sz="3200" b="1">
                <a:latin typeface="Poppins" panose="00000500000000000000" pitchFamily="2" charset="0"/>
                <a:cs typeface="Poppins" panose="00000500000000000000" pitchFamily="2" charset="0"/>
              </a:endParaRPr>
            </a:p>
          </p:txBody>
        </p:sp>
      </p:grpSp>
      <p:sp>
        <p:nvSpPr>
          <p:cNvPr id="43" name="TextBox 42">
            <a:extLst>
              <a:ext uri="{FF2B5EF4-FFF2-40B4-BE49-F238E27FC236}">
                <a16:creationId xmlns:a16="http://schemas.microsoft.com/office/drawing/2014/main" id="{78BF1D07-5EBB-4DD9-9ED7-E1A5F3552372}"/>
              </a:ext>
            </a:extLst>
          </p:cNvPr>
          <p:cNvSpPr txBox="1"/>
          <p:nvPr/>
        </p:nvSpPr>
        <p:spPr>
          <a:xfrm>
            <a:off x="4922444" y="631427"/>
            <a:ext cx="2347117" cy="276999"/>
          </a:xfrm>
          <a:prstGeom prst="rect">
            <a:avLst/>
          </a:prstGeom>
          <a:noFill/>
        </p:spPr>
        <p:txBody>
          <a:bodyPr wrap="none" rtlCol="0">
            <a:spAutoFit/>
          </a:bodyPr>
          <a:lstStyle/>
          <a:p>
            <a:pPr algn="ctr"/>
            <a:r>
              <a:rPr lang="en-US" sz="1200" spc="200">
                <a:solidFill>
                  <a:srgbClr val="BA181B"/>
                </a:solidFill>
                <a:latin typeface="Lato" panose="020F0502020204030203" pitchFamily="34" charset="0"/>
                <a:cs typeface="Poppins Medium" panose="00000600000000000000" pitchFamily="2" charset="0"/>
              </a:rPr>
              <a:t>EDUCATION LEARNING</a:t>
            </a:r>
          </a:p>
        </p:txBody>
      </p:sp>
    </p:spTree>
    <p:extLst>
      <p:ext uri="{BB962C8B-B14F-4D97-AF65-F5344CB8AC3E}">
        <p14:creationId xmlns:p14="http://schemas.microsoft.com/office/powerpoint/2010/main" val="361322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441F6ED0-177C-4B8C-90DB-644B562A2306}"/>
              </a:ext>
            </a:extLst>
          </p:cNvPr>
          <p:cNvSpPr/>
          <p:nvPr/>
        </p:nvSpPr>
        <p:spPr>
          <a:xfrm rot="16200000">
            <a:off x="5126834" y="1136573"/>
            <a:ext cx="1938339" cy="5524502"/>
          </a:xfrm>
          <a:custGeom>
            <a:avLst/>
            <a:gdLst>
              <a:gd name="connsiteX0" fmla="*/ 1938339 w 1938339"/>
              <a:gd name="connsiteY0" fmla="*/ 2762251 h 5524502"/>
              <a:gd name="connsiteX1" fmla="*/ 1162590 w 1938339"/>
              <a:gd name="connsiteY1" fmla="*/ 3714063 h 5524502"/>
              <a:gd name="connsiteX2" fmla="*/ 971551 w 1938339"/>
              <a:gd name="connsiteY2" fmla="*/ 3733321 h 5524502"/>
              <a:gd name="connsiteX3" fmla="*/ 971551 w 1938339"/>
              <a:gd name="connsiteY3" fmla="*/ 3734805 h 5524502"/>
              <a:gd name="connsiteX4" fmla="*/ 153403 w 1938339"/>
              <a:gd name="connsiteY4" fmla="*/ 4552952 h 5524502"/>
              <a:gd name="connsiteX5" fmla="*/ 971551 w 1938339"/>
              <a:gd name="connsiteY5" fmla="*/ 5371099 h 5524502"/>
              <a:gd name="connsiteX6" fmla="*/ 971551 w 1938339"/>
              <a:gd name="connsiteY6" fmla="*/ 5524502 h 5524502"/>
              <a:gd name="connsiteX7" fmla="*/ 1 w 1938339"/>
              <a:gd name="connsiteY7" fmla="*/ 4552952 h 5524502"/>
              <a:gd name="connsiteX8" fmla="*/ 775750 w 1938339"/>
              <a:gd name="connsiteY8" fmla="*/ 3601141 h 5524502"/>
              <a:gd name="connsiteX9" fmla="*/ 966789 w 1938339"/>
              <a:gd name="connsiteY9" fmla="*/ 3581882 h 5524502"/>
              <a:gd name="connsiteX10" fmla="*/ 966789 w 1938339"/>
              <a:gd name="connsiteY10" fmla="*/ 3580399 h 5524502"/>
              <a:gd name="connsiteX11" fmla="*/ 1784937 w 1938339"/>
              <a:gd name="connsiteY11" fmla="*/ 2762251 h 5524502"/>
              <a:gd name="connsiteX12" fmla="*/ 966789 w 1938339"/>
              <a:gd name="connsiteY12" fmla="*/ 1944104 h 5524502"/>
              <a:gd name="connsiteX13" fmla="*/ 966789 w 1938339"/>
              <a:gd name="connsiteY13" fmla="*/ 1942620 h 5524502"/>
              <a:gd name="connsiteX14" fmla="*/ 775749 w 1938339"/>
              <a:gd name="connsiteY14" fmla="*/ 1923362 h 5524502"/>
              <a:gd name="connsiteX15" fmla="*/ 0 w 1938339"/>
              <a:gd name="connsiteY15" fmla="*/ 971550 h 5524502"/>
              <a:gd name="connsiteX16" fmla="*/ 971550 w 1938339"/>
              <a:gd name="connsiteY16" fmla="*/ 0 h 5524502"/>
              <a:gd name="connsiteX17" fmla="*/ 971550 w 1938339"/>
              <a:gd name="connsiteY17" fmla="*/ 153403 h 5524502"/>
              <a:gd name="connsiteX18" fmla="*/ 153403 w 1938339"/>
              <a:gd name="connsiteY18" fmla="*/ 971550 h 5524502"/>
              <a:gd name="connsiteX19" fmla="*/ 971550 w 1938339"/>
              <a:gd name="connsiteY19" fmla="*/ 1789698 h 5524502"/>
              <a:gd name="connsiteX20" fmla="*/ 971550 w 1938339"/>
              <a:gd name="connsiteY20" fmla="*/ 1791181 h 5524502"/>
              <a:gd name="connsiteX21" fmla="*/ 1162590 w 1938339"/>
              <a:gd name="connsiteY21" fmla="*/ 1810440 h 5524502"/>
              <a:gd name="connsiteX22" fmla="*/ 1938339 w 1938339"/>
              <a:gd name="connsiteY22" fmla="*/ 2762251 h 5524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38339" h="5524502">
                <a:moveTo>
                  <a:pt x="1938339" y="2762251"/>
                </a:moveTo>
                <a:cubicBezTo>
                  <a:pt x="1938339" y="3231752"/>
                  <a:pt x="1605309" y="3623469"/>
                  <a:pt x="1162590" y="3714063"/>
                </a:cubicBezTo>
                <a:lnTo>
                  <a:pt x="971551" y="3733321"/>
                </a:lnTo>
                <a:lnTo>
                  <a:pt x="971551" y="3734805"/>
                </a:lnTo>
                <a:cubicBezTo>
                  <a:pt x="519700" y="3734805"/>
                  <a:pt x="153404" y="4101102"/>
                  <a:pt x="153403" y="4552952"/>
                </a:cubicBezTo>
                <a:cubicBezTo>
                  <a:pt x="153403" y="5004803"/>
                  <a:pt x="519700" y="5371099"/>
                  <a:pt x="971551" y="5371099"/>
                </a:cubicBezTo>
                <a:lnTo>
                  <a:pt x="971551" y="5524502"/>
                </a:lnTo>
                <a:cubicBezTo>
                  <a:pt x="434979" y="5524502"/>
                  <a:pt x="1" y="5089524"/>
                  <a:pt x="1" y="4552952"/>
                </a:cubicBezTo>
                <a:cubicBezTo>
                  <a:pt x="1" y="4083451"/>
                  <a:pt x="333031" y="3691734"/>
                  <a:pt x="775750" y="3601141"/>
                </a:cubicBezTo>
                <a:lnTo>
                  <a:pt x="966789" y="3581882"/>
                </a:lnTo>
                <a:lnTo>
                  <a:pt x="966789" y="3580399"/>
                </a:lnTo>
                <a:cubicBezTo>
                  <a:pt x="1418639" y="3580399"/>
                  <a:pt x="1784936" y="3214102"/>
                  <a:pt x="1784937" y="2762251"/>
                </a:cubicBezTo>
                <a:cubicBezTo>
                  <a:pt x="1784937" y="2310401"/>
                  <a:pt x="1418640" y="1944104"/>
                  <a:pt x="966789" y="1944104"/>
                </a:cubicBezTo>
                <a:lnTo>
                  <a:pt x="966789" y="1942620"/>
                </a:lnTo>
                <a:lnTo>
                  <a:pt x="775749" y="1923362"/>
                </a:lnTo>
                <a:cubicBezTo>
                  <a:pt x="333030" y="1832768"/>
                  <a:pt x="0" y="1441051"/>
                  <a:pt x="0" y="971550"/>
                </a:cubicBezTo>
                <a:cubicBezTo>
                  <a:pt x="0" y="434978"/>
                  <a:pt x="434978" y="0"/>
                  <a:pt x="971550" y="0"/>
                </a:cubicBezTo>
                <a:lnTo>
                  <a:pt x="971550" y="153403"/>
                </a:lnTo>
                <a:cubicBezTo>
                  <a:pt x="519700" y="153403"/>
                  <a:pt x="153403" y="519700"/>
                  <a:pt x="153403" y="971550"/>
                </a:cubicBezTo>
                <a:cubicBezTo>
                  <a:pt x="153403" y="1423401"/>
                  <a:pt x="519700" y="1789698"/>
                  <a:pt x="971550" y="1789698"/>
                </a:cubicBezTo>
                <a:lnTo>
                  <a:pt x="971550" y="1791181"/>
                </a:lnTo>
                <a:lnTo>
                  <a:pt x="1162590" y="1810440"/>
                </a:lnTo>
                <a:cubicBezTo>
                  <a:pt x="1605309" y="1901033"/>
                  <a:pt x="1938339" y="2292750"/>
                  <a:pt x="1938339" y="2762251"/>
                </a:cubicBezTo>
                <a:close/>
              </a:path>
            </a:pathLst>
          </a:cu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3" name="Oval 2">
            <a:extLst>
              <a:ext uri="{FF2B5EF4-FFF2-40B4-BE49-F238E27FC236}">
                <a16:creationId xmlns:a16="http://schemas.microsoft.com/office/drawing/2014/main" id="{13D0CE53-5719-4D89-BC9B-E46469FEBEBB}"/>
              </a:ext>
            </a:extLst>
          </p:cNvPr>
          <p:cNvSpPr/>
          <p:nvPr/>
        </p:nvSpPr>
        <p:spPr>
          <a:xfrm>
            <a:off x="3815239" y="3406378"/>
            <a:ext cx="980126" cy="980126"/>
          </a:xfrm>
          <a:prstGeom prst="ellipse">
            <a:avLst/>
          </a:prstGeom>
          <a:solidFill>
            <a:schemeClr val="bg1"/>
          </a:solidFill>
          <a:ln>
            <a:noFill/>
          </a:ln>
          <a:effectLst>
            <a:innerShdw blurRad="215900" dir="4800000">
              <a:schemeClr val="tx1">
                <a:lumMod val="85000"/>
                <a:lumOff val="15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Oval 3">
            <a:extLst>
              <a:ext uri="{FF2B5EF4-FFF2-40B4-BE49-F238E27FC236}">
                <a16:creationId xmlns:a16="http://schemas.microsoft.com/office/drawing/2014/main" id="{538A495F-C7FB-4A7C-85EE-F970E36A6E1D}"/>
              </a:ext>
            </a:extLst>
          </p:cNvPr>
          <p:cNvSpPr/>
          <p:nvPr/>
        </p:nvSpPr>
        <p:spPr>
          <a:xfrm>
            <a:off x="5605940" y="3406378"/>
            <a:ext cx="980126" cy="980126"/>
          </a:xfrm>
          <a:prstGeom prst="ellipse">
            <a:avLst/>
          </a:prstGeom>
          <a:solidFill>
            <a:schemeClr val="bg1"/>
          </a:solidFill>
          <a:ln>
            <a:noFill/>
          </a:ln>
          <a:effectLst>
            <a:innerShdw blurRad="215900" dir="4800000">
              <a:schemeClr val="tx1">
                <a:lumMod val="85000"/>
                <a:lumOff val="15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Oval 4">
            <a:extLst>
              <a:ext uri="{FF2B5EF4-FFF2-40B4-BE49-F238E27FC236}">
                <a16:creationId xmlns:a16="http://schemas.microsoft.com/office/drawing/2014/main" id="{AE686B16-B1E1-4369-AFE3-8BF242C86D79}"/>
              </a:ext>
            </a:extLst>
          </p:cNvPr>
          <p:cNvSpPr/>
          <p:nvPr/>
        </p:nvSpPr>
        <p:spPr>
          <a:xfrm>
            <a:off x="7396641" y="3406378"/>
            <a:ext cx="980126" cy="980126"/>
          </a:xfrm>
          <a:prstGeom prst="ellipse">
            <a:avLst/>
          </a:prstGeom>
          <a:solidFill>
            <a:schemeClr val="bg1"/>
          </a:solidFill>
          <a:ln>
            <a:noFill/>
          </a:ln>
          <a:effectLst>
            <a:innerShdw blurRad="215900" dir="4800000">
              <a:schemeClr val="tx1">
                <a:lumMod val="85000"/>
                <a:lumOff val="15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6" name="Group 5">
            <a:extLst>
              <a:ext uri="{FF2B5EF4-FFF2-40B4-BE49-F238E27FC236}">
                <a16:creationId xmlns:a16="http://schemas.microsoft.com/office/drawing/2014/main" id="{FD220E21-E761-401A-AE5E-219E83512FBC}"/>
              </a:ext>
            </a:extLst>
          </p:cNvPr>
          <p:cNvGrpSpPr/>
          <p:nvPr/>
        </p:nvGrpSpPr>
        <p:grpSpPr>
          <a:xfrm>
            <a:off x="7845011" y="2202294"/>
            <a:ext cx="3265780" cy="999719"/>
            <a:chOff x="8055363" y="3098445"/>
            <a:chExt cx="3265780" cy="999719"/>
          </a:xfrm>
        </p:grpSpPr>
        <p:sp>
          <p:nvSpPr>
            <p:cNvPr id="7" name="TextBox 6">
              <a:extLst>
                <a:ext uri="{FF2B5EF4-FFF2-40B4-BE49-F238E27FC236}">
                  <a16:creationId xmlns:a16="http://schemas.microsoft.com/office/drawing/2014/main" id="{58A2BED0-70D5-4C4F-9D31-416E2973BD21}"/>
                </a:ext>
              </a:extLst>
            </p:cNvPr>
            <p:cNvSpPr txBox="1"/>
            <p:nvPr/>
          </p:nvSpPr>
          <p:spPr>
            <a:xfrm>
              <a:off x="8055363" y="3511400"/>
              <a:ext cx="3265780" cy="615553"/>
            </a:xfrm>
            <a:prstGeom prst="rect">
              <a:avLst/>
            </a:prstGeom>
            <a:noFill/>
          </p:spPr>
          <p:txBody>
            <a:bodyPr wrap="square">
              <a:spAutoFit/>
            </a:bodyPr>
            <a:lstStyle>
              <a:defPPr>
                <a:defRPr lang="en-US"/>
              </a:defPPr>
              <a:lvl1pPr algn="r">
                <a:lnSpc>
                  <a:spcPct val="150000"/>
                </a:lnSpc>
                <a:defRPr sz="1100" b="0" i="0">
                  <a:solidFill>
                    <a:schemeClr val="tx1">
                      <a:lumMod val="75000"/>
                      <a:lumOff val="25000"/>
                    </a:schemeClr>
                  </a:solidFill>
                  <a:effectLst/>
                  <a:latin typeface="Lato" panose="020F0502020204030203" pitchFamily="34" charset="0"/>
                </a:defRPr>
              </a:lvl1pPr>
            </a:lstStyle>
            <a:p>
              <a:pPr algn="l"/>
              <a:r>
                <a:rPr lang="en-ID" dirty="0"/>
                <a:t>Eos et </a:t>
              </a:r>
              <a:r>
                <a:rPr lang="en-ID" dirty="0" err="1"/>
                <a:t>accusamus</a:t>
              </a:r>
              <a:r>
                <a:rPr lang="en-ID" dirty="0"/>
                <a:t> et </a:t>
              </a:r>
              <a:r>
                <a:rPr lang="en-ID" dirty="0" err="1"/>
                <a:t>iusto</a:t>
              </a:r>
              <a:r>
                <a:rPr lang="en-ID" dirty="0"/>
                <a:t> </a:t>
              </a:r>
              <a:r>
                <a:rPr lang="en-ID" dirty="0" err="1"/>
                <a:t>odio</a:t>
              </a:r>
              <a:r>
                <a:rPr lang="en-ID" dirty="0"/>
                <a:t> </a:t>
              </a:r>
              <a:r>
                <a:rPr lang="en-ID" dirty="0" err="1"/>
                <a:t>dignissimos</a:t>
              </a:r>
              <a:r>
                <a:rPr lang="en-ID" dirty="0"/>
                <a:t> </a:t>
              </a:r>
              <a:r>
                <a:rPr lang="en-ID" dirty="0" err="1"/>
                <a:t>ducimus</a:t>
              </a:r>
              <a:endParaRPr lang="en-ID" dirty="0"/>
            </a:p>
          </p:txBody>
        </p:sp>
        <p:sp>
          <p:nvSpPr>
            <p:cNvPr id="8" name="TextBox 7">
              <a:extLst>
                <a:ext uri="{FF2B5EF4-FFF2-40B4-BE49-F238E27FC236}">
                  <a16:creationId xmlns:a16="http://schemas.microsoft.com/office/drawing/2014/main" id="{22EF5B6A-5E2E-45FE-8D5F-D1A0FCE4E943}"/>
                </a:ext>
              </a:extLst>
            </p:cNvPr>
            <p:cNvSpPr txBox="1"/>
            <p:nvPr/>
          </p:nvSpPr>
          <p:spPr>
            <a:xfrm>
              <a:off x="8055363" y="3098445"/>
              <a:ext cx="2369434" cy="321755"/>
            </a:xfrm>
            <a:prstGeom prst="rect">
              <a:avLst/>
            </a:prstGeom>
            <a:noFill/>
          </p:spPr>
          <p:txBody>
            <a:bodyPr wrap="square">
              <a:spAutoFit/>
            </a:bodyPr>
            <a:lstStyle>
              <a:defPPr>
                <a:defRPr lang="en-US"/>
              </a:defPPr>
              <a:lvl1pPr algn="r">
                <a:lnSpc>
                  <a:spcPct val="150000"/>
                </a:lnSpc>
                <a:defRPr sz="1100" b="1" i="0">
                  <a:solidFill>
                    <a:schemeClr val="tx1">
                      <a:lumMod val="85000"/>
                      <a:lumOff val="15000"/>
                    </a:schemeClr>
                  </a:solidFill>
                  <a:effectLst/>
                  <a:latin typeface="Poppins" panose="00000500000000000000" pitchFamily="2" charset="0"/>
                  <a:cs typeface="Poppins" panose="00000500000000000000" pitchFamily="2" charset="0"/>
                </a:defRPr>
              </a:lvl1pPr>
            </a:lstStyle>
            <a:p>
              <a:pPr algn="l"/>
              <a:r>
                <a:rPr lang="en-ID"/>
                <a:t>OPTION HERE</a:t>
              </a:r>
              <a:endParaRPr lang="en-ID" dirty="0"/>
            </a:p>
          </p:txBody>
        </p:sp>
      </p:grpSp>
      <p:grpSp>
        <p:nvGrpSpPr>
          <p:cNvPr id="9" name="Group 8">
            <a:extLst>
              <a:ext uri="{FF2B5EF4-FFF2-40B4-BE49-F238E27FC236}">
                <a16:creationId xmlns:a16="http://schemas.microsoft.com/office/drawing/2014/main" id="{B28FDAEC-8531-4CA2-882B-B7A58875EA45}"/>
              </a:ext>
            </a:extLst>
          </p:cNvPr>
          <p:cNvGrpSpPr/>
          <p:nvPr/>
        </p:nvGrpSpPr>
        <p:grpSpPr>
          <a:xfrm>
            <a:off x="1076451" y="2202294"/>
            <a:ext cx="3265780" cy="979713"/>
            <a:chOff x="8055363" y="3098445"/>
            <a:chExt cx="3265780" cy="979713"/>
          </a:xfrm>
        </p:grpSpPr>
        <p:sp>
          <p:nvSpPr>
            <p:cNvPr id="10" name="TextBox 9">
              <a:extLst>
                <a:ext uri="{FF2B5EF4-FFF2-40B4-BE49-F238E27FC236}">
                  <a16:creationId xmlns:a16="http://schemas.microsoft.com/office/drawing/2014/main" id="{5348A9EA-FC18-4D75-9653-2EC85087EFCE}"/>
                </a:ext>
              </a:extLst>
            </p:cNvPr>
            <p:cNvSpPr txBox="1"/>
            <p:nvPr/>
          </p:nvSpPr>
          <p:spPr>
            <a:xfrm>
              <a:off x="8055363" y="3511400"/>
              <a:ext cx="3265780" cy="566758"/>
            </a:xfrm>
            <a:prstGeom prst="rect">
              <a:avLst/>
            </a:prstGeom>
            <a:noFill/>
          </p:spPr>
          <p:txBody>
            <a:bodyPr wrap="square">
              <a:spAutoFit/>
            </a:bodyPr>
            <a:lstStyle/>
            <a:p>
              <a:pPr algn="r">
                <a:lnSpc>
                  <a:spcPct val="150000"/>
                </a:lnSpc>
              </a:pPr>
              <a:r>
                <a:rPr lang="en-ID" sz="1100" b="0" i="0" dirty="0">
                  <a:solidFill>
                    <a:schemeClr val="tx1">
                      <a:lumMod val="75000"/>
                      <a:lumOff val="25000"/>
                    </a:schemeClr>
                  </a:solidFill>
                  <a:effectLst/>
                  <a:latin typeface="Lato" panose="020F0502020204030203" pitchFamily="34" charset="0"/>
                </a:rPr>
                <a:t>Eos et </a:t>
              </a:r>
              <a:r>
                <a:rPr lang="en-ID" sz="1100" b="0" i="0" dirty="0" err="1">
                  <a:solidFill>
                    <a:schemeClr val="tx1">
                      <a:lumMod val="75000"/>
                      <a:lumOff val="25000"/>
                    </a:schemeClr>
                  </a:solidFill>
                  <a:effectLst/>
                  <a:latin typeface="Lato" panose="020F0502020204030203" pitchFamily="34" charset="0"/>
                </a:rPr>
                <a:t>accusamus</a:t>
              </a:r>
              <a:r>
                <a:rPr lang="en-ID" sz="1100" b="0" i="0" dirty="0">
                  <a:solidFill>
                    <a:schemeClr val="tx1">
                      <a:lumMod val="75000"/>
                      <a:lumOff val="25000"/>
                    </a:schemeClr>
                  </a:solidFill>
                  <a:effectLst/>
                  <a:latin typeface="Lato" panose="020F0502020204030203" pitchFamily="34" charset="0"/>
                </a:rPr>
                <a:t> et </a:t>
              </a:r>
              <a:r>
                <a:rPr lang="en-ID" sz="1100" b="0" i="0" dirty="0" err="1">
                  <a:solidFill>
                    <a:schemeClr val="tx1">
                      <a:lumMod val="75000"/>
                      <a:lumOff val="25000"/>
                    </a:schemeClr>
                  </a:solidFill>
                  <a:effectLst/>
                  <a:latin typeface="Lato" panose="020F0502020204030203" pitchFamily="34" charset="0"/>
                </a:rPr>
                <a:t>iusto</a:t>
              </a:r>
              <a:r>
                <a:rPr lang="en-ID" sz="1100" b="0" i="0" dirty="0">
                  <a:solidFill>
                    <a:schemeClr val="tx1">
                      <a:lumMod val="75000"/>
                      <a:lumOff val="25000"/>
                    </a:schemeClr>
                  </a:solidFill>
                  <a:effectLst/>
                  <a:latin typeface="Lato" panose="020F0502020204030203" pitchFamily="34" charset="0"/>
                </a:rPr>
                <a:t> </a:t>
              </a:r>
              <a:r>
                <a:rPr lang="en-ID" sz="1100" b="0" i="0" dirty="0" err="1">
                  <a:solidFill>
                    <a:schemeClr val="tx1">
                      <a:lumMod val="75000"/>
                      <a:lumOff val="25000"/>
                    </a:schemeClr>
                  </a:solidFill>
                  <a:effectLst/>
                  <a:latin typeface="Lato" panose="020F0502020204030203" pitchFamily="34" charset="0"/>
                </a:rPr>
                <a:t>odio</a:t>
              </a:r>
              <a:r>
                <a:rPr lang="en-ID" sz="1100" b="0" i="0" dirty="0">
                  <a:solidFill>
                    <a:schemeClr val="tx1">
                      <a:lumMod val="75000"/>
                      <a:lumOff val="25000"/>
                    </a:schemeClr>
                  </a:solidFill>
                  <a:effectLst/>
                  <a:latin typeface="Lato" panose="020F0502020204030203" pitchFamily="34" charset="0"/>
                </a:rPr>
                <a:t> </a:t>
              </a:r>
              <a:r>
                <a:rPr lang="en-ID" sz="1100" b="0" i="0" dirty="0" err="1">
                  <a:solidFill>
                    <a:schemeClr val="tx1">
                      <a:lumMod val="75000"/>
                      <a:lumOff val="25000"/>
                    </a:schemeClr>
                  </a:solidFill>
                  <a:effectLst/>
                  <a:latin typeface="Lato" panose="020F0502020204030203" pitchFamily="34" charset="0"/>
                </a:rPr>
                <a:t>dignissimos</a:t>
              </a:r>
              <a:r>
                <a:rPr lang="en-ID" sz="1100" b="0" i="0" dirty="0">
                  <a:solidFill>
                    <a:schemeClr val="tx1">
                      <a:lumMod val="75000"/>
                      <a:lumOff val="25000"/>
                    </a:schemeClr>
                  </a:solidFill>
                  <a:effectLst/>
                  <a:latin typeface="Lato" panose="020F0502020204030203" pitchFamily="34" charset="0"/>
                </a:rPr>
                <a:t> </a:t>
              </a:r>
              <a:r>
                <a:rPr lang="en-ID" sz="1100" b="0" i="0" dirty="0" err="1">
                  <a:solidFill>
                    <a:schemeClr val="tx1">
                      <a:lumMod val="75000"/>
                      <a:lumOff val="25000"/>
                    </a:schemeClr>
                  </a:solidFill>
                  <a:effectLst/>
                  <a:latin typeface="Lato" panose="020F0502020204030203" pitchFamily="34" charset="0"/>
                </a:rPr>
                <a:t>ducimus</a:t>
              </a:r>
              <a:endParaRPr lang="en-ID" sz="1100" dirty="0">
                <a:solidFill>
                  <a:schemeClr val="tx1">
                    <a:lumMod val="75000"/>
                    <a:lumOff val="25000"/>
                  </a:schemeClr>
                </a:solidFill>
                <a:latin typeface="Lato" panose="020F0502020204030203" pitchFamily="34" charset="0"/>
              </a:endParaRPr>
            </a:p>
          </p:txBody>
        </p:sp>
        <p:sp>
          <p:nvSpPr>
            <p:cNvPr id="11" name="TextBox 10">
              <a:extLst>
                <a:ext uri="{FF2B5EF4-FFF2-40B4-BE49-F238E27FC236}">
                  <a16:creationId xmlns:a16="http://schemas.microsoft.com/office/drawing/2014/main" id="{13FDAFC8-0751-48B3-B70A-148654689E26}"/>
                </a:ext>
              </a:extLst>
            </p:cNvPr>
            <p:cNvSpPr txBox="1"/>
            <p:nvPr/>
          </p:nvSpPr>
          <p:spPr>
            <a:xfrm>
              <a:off x="8951709" y="3098445"/>
              <a:ext cx="2369434" cy="322268"/>
            </a:xfrm>
            <a:prstGeom prst="rect">
              <a:avLst/>
            </a:prstGeom>
            <a:noFill/>
          </p:spPr>
          <p:txBody>
            <a:bodyPr wrap="square">
              <a:spAutoFit/>
            </a:bodyPr>
            <a:lstStyle/>
            <a:p>
              <a:pPr algn="r">
                <a:lnSpc>
                  <a:spcPct val="150000"/>
                </a:lnSpc>
              </a:pPr>
              <a:r>
                <a:rPr lang="en-ID" sz="1100" b="1" i="0">
                  <a:solidFill>
                    <a:schemeClr val="tx1">
                      <a:lumMod val="85000"/>
                      <a:lumOff val="15000"/>
                    </a:schemeClr>
                  </a:solidFill>
                  <a:effectLst/>
                  <a:latin typeface="Poppins" panose="00000500000000000000" pitchFamily="2" charset="0"/>
                  <a:cs typeface="Poppins" panose="00000500000000000000" pitchFamily="2" charset="0"/>
                </a:rPr>
                <a:t>OPTION HERE</a:t>
              </a:r>
              <a:endParaRPr lang="en-ID" sz="1100" b="1" dirty="0">
                <a:solidFill>
                  <a:schemeClr val="tx1">
                    <a:lumMod val="85000"/>
                    <a:lumOff val="15000"/>
                  </a:schemeClr>
                </a:solidFill>
                <a:latin typeface="Poppins" panose="00000500000000000000" pitchFamily="2" charset="0"/>
                <a:cs typeface="Poppins" panose="00000500000000000000" pitchFamily="2" charset="0"/>
              </a:endParaRPr>
            </a:p>
          </p:txBody>
        </p:sp>
      </p:grpSp>
      <p:grpSp>
        <p:nvGrpSpPr>
          <p:cNvPr id="12" name="Group 11">
            <a:extLst>
              <a:ext uri="{FF2B5EF4-FFF2-40B4-BE49-F238E27FC236}">
                <a16:creationId xmlns:a16="http://schemas.microsoft.com/office/drawing/2014/main" id="{022FCBEE-02CF-42D1-B405-DF53765E59B2}"/>
              </a:ext>
            </a:extLst>
          </p:cNvPr>
          <p:cNvGrpSpPr/>
          <p:nvPr/>
        </p:nvGrpSpPr>
        <p:grpSpPr>
          <a:xfrm>
            <a:off x="4463108" y="4863228"/>
            <a:ext cx="3265780" cy="999719"/>
            <a:chOff x="8055363" y="3098445"/>
            <a:chExt cx="3265780" cy="999719"/>
          </a:xfrm>
        </p:grpSpPr>
        <p:sp>
          <p:nvSpPr>
            <p:cNvPr id="13" name="TextBox 12">
              <a:extLst>
                <a:ext uri="{FF2B5EF4-FFF2-40B4-BE49-F238E27FC236}">
                  <a16:creationId xmlns:a16="http://schemas.microsoft.com/office/drawing/2014/main" id="{1E0CFF63-73B5-46BC-9ECD-E09738E10FAB}"/>
                </a:ext>
              </a:extLst>
            </p:cNvPr>
            <p:cNvSpPr txBox="1"/>
            <p:nvPr/>
          </p:nvSpPr>
          <p:spPr>
            <a:xfrm>
              <a:off x="8055363" y="3511400"/>
              <a:ext cx="3265780" cy="615553"/>
            </a:xfrm>
            <a:prstGeom prst="rect">
              <a:avLst/>
            </a:prstGeom>
            <a:noFill/>
          </p:spPr>
          <p:txBody>
            <a:bodyPr wrap="square">
              <a:spAutoFit/>
            </a:bodyPr>
            <a:lstStyle>
              <a:defPPr>
                <a:defRPr lang="en-US"/>
              </a:defPPr>
              <a:lvl1pPr algn="r">
                <a:lnSpc>
                  <a:spcPct val="150000"/>
                </a:lnSpc>
                <a:defRPr sz="1100" b="0" i="0">
                  <a:solidFill>
                    <a:schemeClr val="tx1">
                      <a:lumMod val="75000"/>
                      <a:lumOff val="25000"/>
                    </a:schemeClr>
                  </a:solidFill>
                  <a:effectLst/>
                  <a:latin typeface="Lato" panose="020F0502020204030203" pitchFamily="34" charset="0"/>
                </a:defRPr>
              </a:lvl1pPr>
            </a:lstStyle>
            <a:p>
              <a:pPr algn="ctr"/>
              <a:r>
                <a:rPr lang="en-ID" dirty="0"/>
                <a:t>Eos et </a:t>
              </a:r>
              <a:r>
                <a:rPr lang="en-ID" dirty="0" err="1"/>
                <a:t>accusamus</a:t>
              </a:r>
              <a:r>
                <a:rPr lang="en-ID" dirty="0"/>
                <a:t> et </a:t>
              </a:r>
              <a:r>
                <a:rPr lang="en-ID" dirty="0" err="1"/>
                <a:t>iusto</a:t>
              </a:r>
              <a:r>
                <a:rPr lang="en-ID" dirty="0"/>
                <a:t> </a:t>
              </a:r>
              <a:r>
                <a:rPr lang="en-ID" dirty="0" err="1"/>
                <a:t>odio</a:t>
              </a:r>
              <a:r>
                <a:rPr lang="en-ID" dirty="0"/>
                <a:t> </a:t>
              </a:r>
              <a:r>
                <a:rPr lang="en-ID" dirty="0" err="1"/>
                <a:t>dignissimos</a:t>
              </a:r>
              <a:r>
                <a:rPr lang="en-ID" dirty="0"/>
                <a:t> </a:t>
              </a:r>
              <a:r>
                <a:rPr lang="en-ID" dirty="0" err="1"/>
                <a:t>ducimus</a:t>
              </a:r>
              <a:endParaRPr lang="en-ID" dirty="0"/>
            </a:p>
          </p:txBody>
        </p:sp>
        <p:sp>
          <p:nvSpPr>
            <p:cNvPr id="14" name="TextBox 13">
              <a:extLst>
                <a:ext uri="{FF2B5EF4-FFF2-40B4-BE49-F238E27FC236}">
                  <a16:creationId xmlns:a16="http://schemas.microsoft.com/office/drawing/2014/main" id="{E7C654AE-AC29-4E4E-90DE-9292EEE92D22}"/>
                </a:ext>
              </a:extLst>
            </p:cNvPr>
            <p:cNvSpPr txBox="1"/>
            <p:nvPr/>
          </p:nvSpPr>
          <p:spPr>
            <a:xfrm>
              <a:off x="8503536" y="3098445"/>
              <a:ext cx="2369434" cy="426784"/>
            </a:xfrm>
            <a:prstGeom prst="rect">
              <a:avLst/>
            </a:prstGeom>
            <a:noFill/>
          </p:spPr>
          <p:txBody>
            <a:bodyPr wrap="square">
              <a:spAutoFit/>
            </a:bodyPr>
            <a:lstStyle>
              <a:defPPr>
                <a:defRPr lang="en-US"/>
              </a:defPPr>
              <a:lvl1pPr algn="r">
                <a:lnSpc>
                  <a:spcPct val="150000"/>
                </a:lnSpc>
                <a:defRPr sz="1100" b="1" i="0">
                  <a:solidFill>
                    <a:schemeClr val="tx1">
                      <a:lumMod val="85000"/>
                      <a:lumOff val="15000"/>
                    </a:schemeClr>
                  </a:solidFill>
                  <a:effectLst/>
                  <a:latin typeface="Poppins" panose="00000500000000000000" pitchFamily="2" charset="0"/>
                  <a:cs typeface="Poppins" panose="00000500000000000000" pitchFamily="2" charset="0"/>
                </a:defRPr>
              </a:lvl1pPr>
            </a:lstStyle>
            <a:p>
              <a:pPr algn="ctr"/>
              <a:r>
                <a:rPr lang="en-ID"/>
                <a:t>OPTION HERE</a:t>
              </a:r>
              <a:endParaRPr lang="en-ID" dirty="0"/>
            </a:p>
          </p:txBody>
        </p:sp>
      </p:grpSp>
      <p:grpSp>
        <p:nvGrpSpPr>
          <p:cNvPr id="18" name="Group 17">
            <a:extLst>
              <a:ext uri="{FF2B5EF4-FFF2-40B4-BE49-F238E27FC236}">
                <a16:creationId xmlns:a16="http://schemas.microsoft.com/office/drawing/2014/main" id="{08304A20-A784-48B4-A049-B14CDBC8DE7D}"/>
              </a:ext>
            </a:extLst>
          </p:cNvPr>
          <p:cNvGrpSpPr/>
          <p:nvPr/>
        </p:nvGrpSpPr>
        <p:grpSpPr>
          <a:xfrm>
            <a:off x="3851364" y="924423"/>
            <a:ext cx="4489272" cy="704434"/>
            <a:chOff x="3582487" y="1120204"/>
            <a:chExt cx="4489272" cy="704434"/>
          </a:xfrm>
        </p:grpSpPr>
        <p:cxnSp>
          <p:nvCxnSpPr>
            <p:cNvPr id="19" name="Straight Connector 18">
              <a:extLst>
                <a:ext uri="{FF2B5EF4-FFF2-40B4-BE49-F238E27FC236}">
                  <a16:creationId xmlns:a16="http://schemas.microsoft.com/office/drawing/2014/main" id="{9F0A303E-0568-41C6-99B0-62ED18C7952F}"/>
                </a:ext>
              </a:extLst>
            </p:cNvPr>
            <p:cNvCxnSpPr>
              <a:cxnSpLocks/>
            </p:cNvCxnSpPr>
            <p:nvPr/>
          </p:nvCxnSpPr>
          <p:spPr>
            <a:xfrm>
              <a:off x="5309803" y="1824638"/>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53E6B4E-F0AB-473D-AEA1-7F73C6B0AC3F}"/>
                </a:ext>
              </a:extLst>
            </p:cNvPr>
            <p:cNvSpPr txBox="1"/>
            <p:nvPr/>
          </p:nvSpPr>
          <p:spPr>
            <a:xfrm>
              <a:off x="3582487" y="1120204"/>
              <a:ext cx="4489272" cy="584775"/>
            </a:xfrm>
            <a:prstGeom prst="rect">
              <a:avLst/>
            </a:prstGeom>
            <a:noFill/>
          </p:spPr>
          <p:txBody>
            <a:bodyPr wrap="square" rtlCol="0">
              <a:spAutoFit/>
            </a:bodyPr>
            <a:lstStyle/>
            <a:p>
              <a:pPr algn="ctr"/>
              <a:r>
                <a:rPr lang="en-US" sz="3200" b="1">
                  <a:latin typeface="Poppins" panose="00000500000000000000" pitchFamily="2" charset="0"/>
                  <a:cs typeface="Poppins" panose="00000500000000000000" pitchFamily="2" charset="0"/>
                </a:rPr>
                <a:t>OUR INFOGRAPHIC</a:t>
              </a:r>
              <a:endParaRPr lang="en-ID" sz="3200" b="1">
                <a:latin typeface="Poppins" panose="00000500000000000000" pitchFamily="2" charset="0"/>
                <a:cs typeface="Poppins" panose="00000500000000000000" pitchFamily="2" charset="0"/>
              </a:endParaRPr>
            </a:p>
          </p:txBody>
        </p:sp>
      </p:grpSp>
      <p:sp>
        <p:nvSpPr>
          <p:cNvPr id="21" name="TextBox 20">
            <a:extLst>
              <a:ext uri="{FF2B5EF4-FFF2-40B4-BE49-F238E27FC236}">
                <a16:creationId xmlns:a16="http://schemas.microsoft.com/office/drawing/2014/main" id="{31D48A49-8DEA-4AC3-9162-28237A126350}"/>
              </a:ext>
            </a:extLst>
          </p:cNvPr>
          <p:cNvSpPr txBox="1"/>
          <p:nvPr/>
        </p:nvSpPr>
        <p:spPr>
          <a:xfrm>
            <a:off x="4922444" y="631427"/>
            <a:ext cx="2347117" cy="276999"/>
          </a:xfrm>
          <a:prstGeom prst="rect">
            <a:avLst/>
          </a:prstGeom>
          <a:noFill/>
        </p:spPr>
        <p:txBody>
          <a:bodyPr wrap="none" rtlCol="0">
            <a:spAutoFit/>
          </a:bodyPr>
          <a:lstStyle/>
          <a:p>
            <a:pPr algn="ctr"/>
            <a:r>
              <a:rPr lang="en-US" sz="1200" spc="200">
                <a:solidFill>
                  <a:srgbClr val="BA181B"/>
                </a:solidFill>
                <a:latin typeface="Lato" panose="020F0502020204030203" pitchFamily="34" charset="0"/>
                <a:cs typeface="Poppins Medium" panose="00000600000000000000" pitchFamily="2" charset="0"/>
              </a:rPr>
              <a:t>EDUCATION LEARNING</a:t>
            </a:r>
          </a:p>
        </p:txBody>
      </p:sp>
      <p:pic>
        <p:nvPicPr>
          <p:cNvPr id="22" name="Graphic 21" descr="Classroom">
            <a:extLst>
              <a:ext uri="{FF2B5EF4-FFF2-40B4-BE49-F238E27FC236}">
                <a16:creationId xmlns:a16="http://schemas.microsoft.com/office/drawing/2014/main" id="{681A054B-BC40-4EF6-AF1F-1843D00B12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41126" y="3632265"/>
            <a:ext cx="528352" cy="528352"/>
          </a:xfrm>
          <a:prstGeom prst="rect">
            <a:avLst/>
          </a:prstGeom>
        </p:spPr>
      </p:pic>
      <p:pic>
        <p:nvPicPr>
          <p:cNvPr id="23" name="Graphic 22" descr="Mathematics">
            <a:extLst>
              <a:ext uri="{FF2B5EF4-FFF2-40B4-BE49-F238E27FC236}">
                <a16:creationId xmlns:a16="http://schemas.microsoft.com/office/drawing/2014/main" id="{FB4E57FA-9DB0-4727-9536-B51F0EF52C2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18035" y="3618478"/>
            <a:ext cx="555926" cy="555926"/>
          </a:xfrm>
          <a:prstGeom prst="rect">
            <a:avLst/>
          </a:prstGeom>
        </p:spPr>
      </p:pic>
      <p:pic>
        <p:nvPicPr>
          <p:cNvPr id="24" name="Graphic 23" descr="Books on shelf">
            <a:extLst>
              <a:ext uri="{FF2B5EF4-FFF2-40B4-BE49-F238E27FC236}">
                <a16:creationId xmlns:a16="http://schemas.microsoft.com/office/drawing/2014/main" id="{7ECC6F49-F7E0-4403-95CF-E76E826A30E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17682" y="3636360"/>
            <a:ext cx="538044" cy="538044"/>
          </a:xfrm>
          <a:prstGeom prst="rect">
            <a:avLst/>
          </a:prstGeom>
        </p:spPr>
      </p:pic>
    </p:spTree>
    <p:extLst>
      <p:ext uri="{BB962C8B-B14F-4D97-AF65-F5344CB8AC3E}">
        <p14:creationId xmlns:p14="http://schemas.microsoft.com/office/powerpoint/2010/main" val="362058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5C7A7A5-B00B-4449-A793-837369E88F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2401" y="2011740"/>
            <a:ext cx="4857800" cy="2834526"/>
          </a:xfrm>
          <a:prstGeom prst="rect">
            <a:avLst/>
          </a:prstGeom>
        </p:spPr>
      </p:pic>
      <p:sp>
        <p:nvSpPr>
          <p:cNvPr id="4" name="TextBox 3">
            <a:extLst>
              <a:ext uri="{FF2B5EF4-FFF2-40B4-BE49-F238E27FC236}">
                <a16:creationId xmlns:a16="http://schemas.microsoft.com/office/drawing/2014/main" id="{9205470F-8E5C-4555-9C96-D3C10EC57E22}"/>
              </a:ext>
            </a:extLst>
          </p:cNvPr>
          <p:cNvSpPr txBox="1"/>
          <p:nvPr/>
        </p:nvSpPr>
        <p:spPr>
          <a:xfrm>
            <a:off x="901271" y="1325601"/>
            <a:ext cx="4034351" cy="954107"/>
          </a:xfrm>
          <a:prstGeom prst="rect">
            <a:avLst/>
          </a:prstGeom>
          <a:noFill/>
        </p:spPr>
        <p:txBody>
          <a:bodyPr wrap="square" rtlCol="0">
            <a:spAutoFit/>
          </a:bodyPr>
          <a:lstStyle/>
          <a:p>
            <a:r>
              <a:rPr lang="en-US" sz="2800" b="1">
                <a:latin typeface="Poppins" panose="00000500000000000000" pitchFamily="2" charset="0"/>
                <a:cs typeface="Poppins" panose="00000500000000000000" pitchFamily="2" charset="0"/>
              </a:rPr>
              <a:t>LAPTOP MEDIA MOCKUP</a:t>
            </a:r>
          </a:p>
        </p:txBody>
      </p:sp>
      <p:grpSp>
        <p:nvGrpSpPr>
          <p:cNvPr id="5" name="Group 4">
            <a:extLst>
              <a:ext uri="{FF2B5EF4-FFF2-40B4-BE49-F238E27FC236}">
                <a16:creationId xmlns:a16="http://schemas.microsoft.com/office/drawing/2014/main" id="{3DB67D0A-23B9-4E61-9657-EF05F249AFD4}"/>
              </a:ext>
            </a:extLst>
          </p:cNvPr>
          <p:cNvGrpSpPr/>
          <p:nvPr/>
        </p:nvGrpSpPr>
        <p:grpSpPr>
          <a:xfrm>
            <a:off x="933574" y="2529675"/>
            <a:ext cx="4063256" cy="3002723"/>
            <a:chOff x="7349578" y="2657928"/>
            <a:chExt cx="4063256" cy="3002723"/>
          </a:xfrm>
        </p:grpSpPr>
        <p:cxnSp>
          <p:nvCxnSpPr>
            <p:cNvPr id="6" name="Straight Connector 5">
              <a:extLst>
                <a:ext uri="{FF2B5EF4-FFF2-40B4-BE49-F238E27FC236}">
                  <a16:creationId xmlns:a16="http://schemas.microsoft.com/office/drawing/2014/main" id="{B93DE6D3-77B3-4915-8D00-90D86DC2DF36}"/>
                </a:ext>
              </a:extLst>
            </p:cNvPr>
            <p:cNvCxnSpPr>
              <a:cxnSpLocks/>
            </p:cNvCxnSpPr>
            <p:nvPr/>
          </p:nvCxnSpPr>
          <p:spPr>
            <a:xfrm>
              <a:off x="7426851" y="2657928"/>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F116F58-F93D-457B-B1EA-DB1D08369B94}"/>
                </a:ext>
              </a:extLst>
            </p:cNvPr>
            <p:cNvSpPr txBox="1"/>
            <p:nvPr/>
          </p:nvSpPr>
          <p:spPr>
            <a:xfrm>
              <a:off x="7349578" y="2907895"/>
              <a:ext cx="4011740"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 uta consectetur anime id estas laborum Lorem enimvas internase nostrud consectur anime id est in cillum ipsum dolore</a:t>
              </a:r>
            </a:p>
          </p:txBody>
        </p:sp>
        <p:sp>
          <p:nvSpPr>
            <p:cNvPr id="8" name="TextBox 7">
              <a:extLst>
                <a:ext uri="{FF2B5EF4-FFF2-40B4-BE49-F238E27FC236}">
                  <a16:creationId xmlns:a16="http://schemas.microsoft.com/office/drawing/2014/main" id="{CBB4446D-00A1-46FC-A178-697D98181E5F}"/>
                </a:ext>
              </a:extLst>
            </p:cNvPr>
            <p:cNvSpPr txBox="1"/>
            <p:nvPr/>
          </p:nvSpPr>
          <p:spPr>
            <a:xfrm>
              <a:off x="7375335" y="3818165"/>
              <a:ext cx="3985983"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 uta consectetur anime id estas laborum Lorem enimvas internase nostrud consectur anime id est in cillum ipsum dolori</a:t>
              </a:r>
            </a:p>
          </p:txBody>
        </p:sp>
        <p:cxnSp>
          <p:nvCxnSpPr>
            <p:cNvPr id="9" name="Straight Connector 8">
              <a:extLst>
                <a:ext uri="{FF2B5EF4-FFF2-40B4-BE49-F238E27FC236}">
                  <a16:creationId xmlns:a16="http://schemas.microsoft.com/office/drawing/2014/main" id="{B6093BC1-6D7B-4E6E-BB9F-8A4C9596EDE8}"/>
                </a:ext>
              </a:extLst>
            </p:cNvPr>
            <p:cNvCxnSpPr>
              <a:cxnSpLocks/>
            </p:cNvCxnSpPr>
            <p:nvPr/>
          </p:nvCxnSpPr>
          <p:spPr>
            <a:xfrm>
              <a:off x="7478367" y="4947126"/>
              <a:ext cx="3847859" cy="0"/>
            </a:xfrm>
            <a:prstGeom prst="line">
              <a:avLst/>
            </a:prstGeom>
            <a:ln w="9525">
              <a:solidFill>
                <a:srgbClr val="BA181B"/>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0222C33-6B7A-4545-AD99-FF653292F246}"/>
                </a:ext>
              </a:extLst>
            </p:cNvPr>
            <p:cNvSpPr txBox="1"/>
            <p:nvPr/>
          </p:nvSpPr>
          <p:spPr>
            <a:xfrm>
              <a:off x="7426851" y="5229764"/>
              <a:ext cx="2654636" cy="430887"/>
            </a:xfrm>
            <a:prstGeom prst="rect">
              <a:avLst/>
            </a:prstGeom>
            <a:noFill/>
          </p:spPr>
          <p:txBody>
            <a:bodyPr wrap="square" rtlCol="0">
              <a:spAutoFit/>
            </a:bodyPr>
            <a:lstStyle/>
            <a:p>
              <a:r>
                <a:rPr lang="en-US" sz="1100" b="1" spc="100">
                  <a:latin typeface="Poppins" panose="00000500000000000000" pitchFamily="2" charset="0"/>
                  <a:ea typeface="Open Sans" panose="020B0606030504020204" pitchFamily="34" charset="0"/>
                  <a:cs typeface="Poppins" panose="00000500000000000000" pitchFamily="2" charset="0"/>
                </a:rPr>
                <a:t>INTRODUCING YOUR </a:t>
              </a:r>
            </a:p>
            <a:p>
              <a:r>
                <a:rPr lang="en-US" sz="1100" b="1" spc="100">
                  <a:latin typeface="Poppins" panose="00000500000000000000" pitchFamily="2" charset="0"/>
                  <a:ea typeface="Open Sans" panose="020B0606030504020204" pitchFamily="34" charset="0"/>
                  <a:cs typeface="Poppins" panose="00000500000000000000" pitchFamily="2" charset="0"/>
                </a:rPr>
                <a:t>TITLE HERE</a:t>
              </a:r>
            </a:p>
          </p:txBody>
        </p:sp>
        <p:sp>
          <p:nvSpPr>
            <p:cNvPr id="11" name="TextBox 10">
              <a:extLst>
                <a:ext uri="{FF2B5EF4-FFF2-40B4-BE49-F238E27FC236}">
                  <a16:creationId xmlns:a16="http://schemas.microsoft.com/office/drawing/2014/main" id="{5980BBDD-9B06-4C81-93EB-AE11001F087A}"/>
                </a:ext>
              </a:extLst>
            </p:cNvPr>
            <p:cNvSpPr txBox="1"/>
            <p:nvPr/>
          </p:nvSpPr>
          <p:spPr>
            <a:xfrm>
              <a:off x="10274267" y="5386162"/>
              <a:ext cx="1138567" cy="261610"/>
            </a:xfrm>
            <a:prstGeom prst="rect">
              <a:avLst/>
            </a:prstGeom>
            <a:noFill/>
          </p:spPr>
          <p:txBody>
            <a:bodyPr wrap="square" rtlCol="0">
              <a:spAutoFit/>
            </a:bodyPr>
            <a:lstStyle/>
            <a:p>
              <a:r>
                <a:rPr lang="en-US" sz="1100" b="1" spc="100">
                  <a:latin typeface="Poppins" panose="00000500000000000000" pitchFamily="2" charset="0"/>
                  <a:ea typeface="Open Sans" panose="020B0606030504020204" pitchFamily="34" charset="0"/>
                  <a:cs typeface="Poppins" panose="00000500000000000000" pitchFamily="2" charset="0"/>
                </a:rPr>
                <a:t>TITTLE HERE</a:t>
              </a:r>
            </a:p>
          </p:txBody>
        </p:sp>
      </p:grpSp>
      <p:sp>
        <p:nvSpPr>
          <p:cNvPr id="12" name="Picture Placeholder 11">
            <a:extLst>
              <a:ext uri="{FF2B5EF4-FFF2-40B4-BE49-F238E27FC236}">
                <a16:creationId xmlns:a16="http://schemas.microsoft.com/office/drawing/2014/main" id="{85292D3E-9E3F-470A-AF00-1F2462CAF825}"/>
              </a:ext>
            </a:extLst>
          </p:cNvPr>
          <p:cNvSpPr>
            <a:spLocks noGrp="1"/>
          </p:cNvSpPr>
          <p:nvPr>
            <p:ph type="pic" sz="quarter" idx="12"/>
          </p:nvPr>
        </p:nvSpPr>
        <p:spPr/>
      </p:sp>
    </p:spTree>
    <p:extLst>
      <p:ext uri="{BB962C8B-B14F-4D97-AF65-F5344CB8AC3E}">
        <p14:creationId xmlns:p14="http://schemas.microsoft.com/office/powerpoint/2010/main" val="808234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3050D01-68E2-4B11-88FC-708B1E3DF6F6}"/>
              </a:ext>
            </a:extLst>
          </p:cNvPr>
          <p:cNvGrpSpPr/>
          <p:nvPr/>
        </p:nvGrpSpPr>
        <p:grpSpPr>
          <a:xfrm>
            <a:off x="1115946" y="1210130"/>
            <a:ext cx="4455864" cy="4437738"/>
            <a:chOff x="1181202" y="1190941"/>
            <a:chExt cx="4455864" cy="4437738"/>
          </a:xfrm>
        </p:grpSpPr>
        <p:sp>
          <p:nvSpPr>
            <p:cNvPr id="4" name="TextBox 3">
              <a:extLst>
                <a:ext uri="{FF2B5EF4-FFF2-40B4-BE49-F238E27FC236}">
                  <a16:creationId xmlns:a16="http://schemas.microsoft.com/office/drawing/2014/main" id="{64D6AF12-DF5A-44D3-B665-17E972355717}"/>
                </a:ext>
              </a:extLst>
            </p:cNvPr>
            <p:cNvSpPr txBox="1"/>
            <p:nvPr/>
          </p:nvSpPr>
          <p:spPr>
            <a:xfrm>
              <a:off x="1181202" y="1190941"/>
              <a:ext cx="3297037" cy="523220"/>
            </a:xfrm>
            <a:prstGeom prst="rect">
              <a:avLst/>
            </a:prstGeom>
            <a:noFill/>
          </p:spPr>
          <p:txBody>
            <a:bodyPr wrap="square" rtlCol="0">
              <a:spAutoFit/>
            </a:bodyPr>
            <a:lstStyle/>
            <a:p>
              <a:r>
                <a:rPr lang="en-US" sz="2800" b="1">
                  <a:solidFill>
                    <a:schemeClr val="tx1">
                      <a:lumMod val="75000"/>
                      <a:lumOff val="25000"/>
                    </a:schemeClr>
                  </a:solidFill>
                  <a:latin typeface="Poppins" panose="00000500000000000000" pitchFamily="2" charset="0"/>
                  <a:cs typeface="Poppins" panose="00000500000000000000" pitchFamily="2" charset="0"/>
                </a:rPr>
                <a:t>CONTACT US</a:t>
              </a:r>
              <a:endParaRPr lang="en-US" sz="2800" b="1" i="1">
                <a:solidFill>
                  <a:schemeClr val="tx1">
                    <a:lumMod val="75000"/>
                    <a:lumOff val="25000"/>
                  </a:schemeClr>
                </a:solidFill>
                <a:latin typeface="Poppins" panose="00000500000000000000" pitchFamily="2" charset="0"/>
                <a:cs typeface="Poppins" panose="00000500000000000000" pitchFamily="2" charset="0"/>
              </a:endParaRPr>
            </a:p>
          </p:txBody>
        </p:sp>
        <p:cxnSp>
          <p:nvCxnSpPr>
            <p:cNvPr id="5" name="Straight Connector 4">
              <a:extLst>
                <a:ext uri="{FF2B5EF4-FFF2-40B4-BE49-F238E27FC236}">
                  <a16:creationId xmlns:a16="http://schemas.microsoft.com/office/drawing/2014/main" id="{FBE34EB6-2F80-4ABC-BFD6-72B963310BA1}"/>
                </a:ext>
              </a:extLst>
            </p:cNvPr>
            <p:cNvCxnSpPr>
              <a:cxnSpLocks/>
            </p:cNvCxnSpPr>
            <p:nvPr/>
          </p:nvCxnSpPr>
          <p:spPr>
            <a:xfrm>
              <a:off x="1296830" y="1899427"/>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BE3E80B-8F23-4FF2-9DF2-0EFD65A5B844}"/>
                </a:ext>
              </a:extLst>
            </p:cNvPr>
            <p:cNvSpPr txBox="1"/>
            <p:nvPr/>
          </p:nvSpPr>
          <p:spPr>
            <a:xfrm>
              <a:off x="1181203" y="2163753"/>
              <a:ext cx="4455863" cy="566758"/>
            </a:xfrm>
            <a:prstGeom prst="rect">
              <a:avLst/>
            </a:prstGeom>
            <a:noFill/>
          </p:spPr>
          <p:txBody>
            <a:bodyPr wrap="square" rtlCol="0">
              <a:spAutoFit/>
            </a:bodyPr>
            <a:lstStyle/>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Please feel free to call us on (phone cell) or contact us by (email),</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if you require any further information.</a:t>
              </a:r>
            </a:p>
          </p:txBody>
        </p:sp>
        <p:sp>
          <p:nvSpPr>
            <p:cNvPr id="7" name="TextBox 6">
              <a:extLst>
                <a:ext uri="{FF2B5EF4-FFF2-40B4-BE49-F238E27FC236}">
                  <a16:creationId xmlns:a16="http://schemas.microsoft.com/office/drawing/2014/main" id="{453062EF-1CA6-442A-BD9E-8081AA18B093}"/>
                </a:ext>
              </a:extLst>
            </p:cNvPr>
            <p:cNvSpPr txBox="1"/>
            <p:nvPr/>
          </p:nvSpPr>
          <p:spPr>
            <a:xfrm>
              <a:off x="1181202" y="3130086"/>
              <a:ext cx="1258678" cy="261610"/>
            </a:xfrm>
            <a:prstGeom prst="rect">
              <a:avLst/>
            </a:prstGeom>
            <a:noFill/>
          </p:spPr>
          <p:txBody>
            <a:bodyPr wrap="none" rtlCol="0">
              <a:spAutoFit/>
            </a:bodyPr>
            <a:lstStyle/>
            <a:p>
              <a:r>
                <a:rPr lang="en-US" sz="1100" b="1" spc="100">
                  <a:solidFill>
                    <a:schemeClr val="tx1">
                      <a:lumMod val="75000"/>
                      <a:lumOff val="25000"/>
                    </a:schemeClr>
                  </a:solidFill>
                  <a:latin typeface="Poppins" panose="00000500000000000000" pitchFamily="2" charset="0"/>
                  <a:ea typeface="Open Sans" panose="020B0606030504020204" pitchFamily="34" charset="0"/>
                  <a:cs typeface="Poppins" panose="00000500000000000000" pitchFamily="2" charset="0"/>
                </a:rPr>
                <a:t>OPEN HOURS</a:t>
              </a:r>
            </a:p>
          </p:txBody>
        </p:sp>
        <p:sp>
          <p:nvSpPr>
            <p:cNvPr id="8" name="TextBox 7">
              <a:extLst>
                <a:ext uri="{FF2B5EF4-FFF2-40B4-BE49-F238E27FC236}">
                  <a16:creationId xmlns:a16="http://schemas.microsoft.com/office/drawing/2014/main" id="{54DC9AF4-CF73-4F25-8527-30C149091ADB}"/>
                </a:ext>
              </a:extLst>
            </p:cNvPr>
            <p:cNvSpPr txBox="1"/>
            <p:nvPr/>
          </p:nvSpPr>
          <p:spPr>
            <a:xfrm>
              <a:off x="1181202" y="3394748"/>
              <a:ext cx="2068196" cy="566758"/>
            </a:xfrm>
            <a:prstGeom prst="rect">
              <a:avLst/>
            </a:prstGeom>
            <a:noFill/>
          </p:spPr>
          <p:txBody>
            <a:bodyPr wrap="square" rtlCol="0">
              <a:spAutoFit/>
            </a:bodyPr>
            <a:lstStyle/>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Monday – Thursday</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08:00 – 17:00</a:t>
              </a:r>
            </a:p>
          </p:txBody>
        </p:sp>
        <p:sp>
          <p:nvSpPr>
            <p:cNvPr id="9" name="TextBox 8">
              <a:extLst>
                <a:ext uri="{FF2B5EF4-FFF2-40B4-BE49-F238E27FC236}">
                  <a16:creationId xmlns:a16="http://schemas.microsoft.com/office/drawing/2014/main" id="{F8621144-9BEB-4C15-B4A6-F24047629ECF}"/>
                </a:ext>
              </a:extLst>
            </p:cNvPr>
            <p:cNvSpPr txBox="1"/>
            <p:nvPr/>
          </p:nvSpPr>
          <p:spPr>
            <a:xfrm>
              <a:off x="1181202" y="4808005"/>
              <a:ext cx="2068196" cy="820674"/>
            </a:xfrm>
            <a:prstGeom prst="rect">
              <a:avLst/>
            </a:prstGeom>
            <a:noFill/>
          </p:spPr>
          <p:txBody>
            <a:bodyPr wrap="square" rtlCol="0">
              <a:spAutoFit/>
            </a:bodyPr>
            <a:lstStyle/>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(+62) 8123 4567 890</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(+62) 908 4567 123</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(0725) 40123</a:t>
              </a:r>
            </a:p>
          </p:txBody>
        </p:sp>
        <p:sp>
          <p:nvSpPr>
            <p:cNvPr id="10" name="TextBox 9">
              <a:extLst>
                <a:ext uri="{FF2B5EF4-FFF2-40B4-BE49-F238E27FC236}">
                  <a16:creationId xmlns:a16="http://schemas.microsoft.com/office/drawing/2014/main" id="{9670DB0C-DFFF-4B2A-AAE0-D48D169F117D}"/>
                </a:ext>
              </a:extLst>
            </p:cNvPr>
            <p:cNvSpPr txBox="1"/>
            <p:nvPr/>
          </p:nvSpPr>
          <p:spPr>
            <a:xfrm>
              <a:off x="3568870" y="3130085"/>
              <a:ext cx="1298753" cy="261610"/>
            </a:xfrm>
            <a:prstGeom prst="rect">
              <a:avLst/>
            </a:prstGeom>
            <a:noFill/>
          </p:spPr>
          <p:txBody>
            <a:bodyPr wrap="none" rtlCol="0">
              <a:spAutoFit/>
            </a:bodyPr>
            <a:lstStyle/>
            <a:p>
              <a:r>
                <a:rPr lang="en-US" sz="1100" b="1" spc="100">
                  <a:solidFill>
                    <a:schemeClr val="tx1">
                      <a:lumMod val="75000"/>
                      <a:lumOff val="25000"/>
                    </a:schemeClr>
                  </a:solidFill>
                  <a:latin typeface="Poppins" panose="00000500000000000000" pitchFamily="2" charset="0"/>
                  <a:ea typeface="Open Sans" panose="020B0606030504020204" pitchFamily="34" charset="0"/>
                  <a:cs typeface="Poppins" panose="00000500000000000000" pitchFamily="2" charset="0"/>
                </a:rPr>
                <a:t>OUR ADDRESS</a:t>
              </a:r>
            </a:p>
          </p:txBody>
        </p:sp>
        <p:sp>
          <p:nvSpPr>
            <p:cNvPr id="11" name="TextBox 10">
              <a:extLst>
                <a:ext uri="{FF2B5EF4-FFF2-40B4-BE49-F238E27FC236}">
                  <a16:creationId xmlns:a16="http://schemas.microsoft.com/office/drawing/2014/main" id="{83408D16-B7D9-4146-A071-C51CA1D4DF13}"/>
                </a:ext>
              </a:extLst>
            </p:cNvPr>
            <p:cNvSpPr txBox="1"/>
            <p:nvPr/>
          </p:nvSpPr>
          <p:spPr>
            <a:xfrm>
              <a:off x="3568870" y="3394748"/>
              <a:ext cx="2068196" cy="820674"/>
            </a:xfrm>
            <a:prstGeom prst="rect">
              <a:avLst/>
            </a:prstGeom>
            <a:noFill/>
          </p:spPr>
          <p:txBody>
            <a:bodyPr wrap="square" rtlCol="0">
              <a:spAutoFit/>
            </a:bodyPr>
            <a:lstStyle/>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1234 Amphitheatre Parkway</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Mountain View, CA 12345</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United States</a:t>
              </a:r>
            </a:p>
          </p:txBody>
        </p:sp>
        <p:sp>
          <p:nvSpPr>
            <p:cNvPr id="12" name="TextBox 11">
              <a:extLst>
                <a:ext uri="{FF2B5EF4-FFF2-40B4-BE49-F238E27FC236}">
                  <a16:creationId xmlns:a16="http://schemas.microsoft.com/office/drawing/2014/main" id="{81875A9B-CC6E-4B69-9C0C-12DDEE98D76F}"/>
                </a:ext>
              </a:extLst>
            </p:cNvPr>
            <p:cNvSpPr txBox="1"/>
            <p:nvPr/>
          </p:nvSpPr>
          <p:spPr>
            <a:xfrm>
              <a:off x="1181202" y="4543303"/>
              <a:ext cx="1213794" cy="279797"/>
            </a:xfrm>
            <a:prstGeom prst="rect">
              <a:avLst/>
            </a:prstGeom>
            <a:noFill/>
          </p:spPr>
          <p:txBody>
            <a:bodyPr wrap="none" rtlCol="0">
              <a:noAutofit/>
            </a:bodyPr>
            <a:lstStyle/>
            <a:p>
              <a:r>
                <a:rPr lang="en-US" sz="1100" b="1" spc="100">
                  <a:solidFill>
                    <a:schemeClr val="tx1">
                      <a:lumMod val="75000"/>
                      <a:lumOff val="25000"/>
                    </a:schemeClr>
                  </a:solidFill>
                  <a:latin typeface="Poppins" panose="00000500000000000000" pitchFamily="2" charset="0"/>
                  <a:ea typeface="Open Sans" panose="020B0606030504020204" pitchFamily="34" charset="0"/>
                  <a:cs typeface="Poppins" panose="00000500000000000000" pitchFamily="2" charset="0"/>
                </a:rPr>
                <a:t>GET IN TOUCH</a:t>
              </a:r>
            </a:p>
          </p:txBody>
        </p:sp>
        <p:sp>
          <p:nvSpPr>
            <p:cNvPr id="13" name="TextBox 12">
              <a:extLst>
                <a:ext uri="{FF2B5EF4-FFF2-40B4-BE49-F238E27FC236}">
                  <a16:creationId xmlns:a16="http://schemas.microsoft.com/office/drawing/2014/main" id="{E55ACB7A-762B-4DDA-9F09-08375350AB0E}"/>
                </a:ext>
              </a:extLst>
            </p:cNvPr>
            <p:cNvSpPr txBox="1"/>
            <p:nvPr/>
          </p:nvSpPr>
          <p:spPr>
            <a:xfrm>
              <a:off x="3568870" y="4808005"/>
              <a:ext cx="2068196" cy="820674"/>
            </a:xfrm>
            <a:prstGeom prst="rect">
              <a:avLst/>
            </a:prstGeom>
            <a:noFill/>
          </p:spPr>
          <p:txBody>
            <a:bodyPr wrap="square" rtlCol="0">
              <a:spAutoFit/>
            </a:bodyPr>
            <a:lstStyle/>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Wwwalennacoffee.com</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office@myexample.com</a:t>
              </a:r>
            </a:p>
            <a:p>
              <a:pPr>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@education learning</a:t>
              </a:r>
            </a:p>
          </p:txBody>
        </p:sp>
        <p:sp>
          <p:nvSpPr>
            <p:cNvPr id="14" name="TextBox 13">
              <a:extLst>
                <a:ext uri="{FF2B5EF4-FFF2-40B4-BE49-F238E27FC236}">
                  <a16:creationId xmlns:a16="http://schemas.microsoft.com/office/drawing/2014/main" id="{D7E5E4C0-CC14-4C64-8B16-385B57413C96}"/>
                </a:ext>
              </a:extLst>
            </p:cNvPr>
            <p:cNvSpPr txBox="1"/>
            <p:nvPr/>
          </p:nvSpPr>
          <p:spPr>
            <a:xfrm>
              <a:off x="3568870" y="4543303"/>
              <a:ext cx="1213794" cy="279797"/>
            </a:xfrm>
            <a:prstGeom prst="rect">
              <a:avLst/>
            </a:prstGeom>
            <a:noFill/>
          </p:spPr>
          <p:txBody>
            <a:bodyPr wrap="none" rtlCol="0">
              <a:noAutofit/>
            </a:bodyPr>
            <a:lstStyle/>
            <a:p>
              <a:r>
                <a:rPr lang="en-US" sz="1100" b="1" spc="100">
                  <a:solidFill>
                    <a:schemeClr val="tx1">
                      <a:lumMod val="75000"/>
                      <a:lumOff val="25000"/>
                    </a:schemeClr>
                  </a:solidFill>
                  <a:latin typeface="Poppins" panose="00000500000000000000" pitchFamily="2" charset="0"/>
                  <a:ea typeface="Open Sans" panose="020B0606030504020204" pitchFamily="34" charset="0"/>
                  <a:cs typeface="Poppins" panose="00000500000000000000" pitchFamily="2" charset="0"/>
                </a:rPr>
                <a:t>FOLLOW US</a:t>
              </a:r>
            </a:p>
          </p:txBody>
        </p:sp>
      </p:grpSp>
      <p:sp>
        <p:nvSpPr>
          <p:cNvPr id="15" name="Picture Placeholder 14">
            <a:extLst>
              <a:ext uri="{FF2B5EF4-FFF2-40B4-BE49-F238E27FC236}">
                <a16:creationId xmlns:a16="http://schemas.microsoft.com/office/drawing/2014/main" id="{9C550E88-BA2D-4992-AF59-F6B0B9A9BDD5}"/>
              </a:ext>
            </a:extLst>
          </p:cNvPr>
          <p:cNvSpPr>
            <a:spLocks noGrp="1"/>
          </p:cNvSpPr>
          <p:nvPr>
            <p:ph type="pic" sz="quarter" idx="10"/>
          </p:nvPr>
        </p:nvSpPr>
        <p:spPr/>
      </p:sp>
    </p:spTree>
    <p:extLst>
      <p:ext uri="{BB962C8B-B14F-4D97-AF65-F5344CB8AC3E}">
        <p14:creationId xmlns:p14="http://schemas.microsoft.com/office/powerpoint/2010/main" val="9936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B610FF1-3BAB-4F04-A86C-4EEE37BF7DBA}"/>
              </a:ext>
            </a:extLst>
          </p:cNvPr>
          <p:cNvGrpSpPr/>
          <p:nvPr/>
        </p:nvGrpSpPr>
        <p:grpSpPr>
          <a:xfrm>
            <a:off x="3682519" y="2501900"/>
            <a:ext cx="4826962" cy="1854200"/>
            <a:chOff x="2120295" y="2501900"/>
            <a:chExt cx="4826962" cy="1854200"/>
          </a:xfrm>
        </p:grpSpPr>
        <p:sp>
          <p:nvSpPr>
            <p:cNvPr id="5" name="Oval 4">
              <a:extLst>
                <a:ext uri="{FF2B5EF4-FFF2-40B4-BE49-F238E27FC236}">
                  <a16:creationId xmlns:a16="http://schemas.microsoft.com/office/drawing/2014/main" id="{80C836F6-F65A-4020-BF87-3F49372F398A}"/>
                </a:ext>
              </a:extLst>
            </p:cNvPr>
            <p:cNvSpPr/>
            <p:nvPr/>
          </p:nvSpPr>
          <p:spPr>
            <a:xfrm>
              <a:off x="4944285" y="2501900"/>
              <a:ext cx="1854200" cy="1854200"/>
            </a:xfrm>
            <a:prstGeom prst="ellipse">
              <a:avLst/>
            </a:prstGeom>
            <a:solidFill>
              <a:srgbClr val="BA18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TextBox 5">
              <a:extLst>
                <a:ext uri="{FF2B5EF4-FFF2-40B4-BE49-F238E27FC236}">
                  <a16:creationId xmlns:a16="http://schemas.microsoft.com/office/drawing/2014/main" id="{281C0619-83E7-48C8-93A1-50CA3E8E2BC1}"/>
                </a:ext>
              </a:extLst>
            </p:cNvPr>
            <p:cNvSpPr txBox="1"/>
            <p:nvPr/>
          </p:nvSpPr>
          <p:spPr>
            <a:xfrm>
              <a:off x="2120295" y="2924473"/>
              <a:ext cx="4826962" cy="1015663"/>
            </a:xfrm>
            <a:prstGeom prst="rect">
              <a:avLst/>
            </a:prstGeom>
            <a:noFill/>
          </p:spPr>
          <p:txBody>
            <a:bodyPr wrap="none" rtlCol="0">
              <a:spAutoFit/>
            </a:bodyPr>
            <a:lstStyle/>
            <a:p>
              <a:r>
                <a:rPr lang="en-US" sz="6000" b="1">
                  <a:latin typeface="Poppins" panose="00000500000000000000" pitchFamily="2" charset="0"/>
                  <a:cs typeface="Poppins" panose="00000500000000000000" pitchFamily="2" charset="0"/>
                </a:rPr>
                <a:t>THANK </a:t>
              </a:r>
              <a:r>
                <a:rPr lang="en-US" sz="6000" b="1">
                  <a:solidFill>
                    <a:schemeClr val="bg1"/>
                  </a:solidFill>
                  <a:latin typeface="Poppins" panose="00000500000000000000" pitchFamily="2" charset="0"/>
                  <a:cs typeface="Poppins" panose="00000500000000000000" pitchFamily="2" charset="0"/>
                </a:rPr>
                <a:t>YOU</a:t>
              </a:r>
              <a:endParaRPr lang="en-ID" sz="6000" b="1">
                <a:solidFill>
                  <a:schemeClr val="bg1"/>
                </a:solidFill>
                <a:latin typeface="Poppins" panose="00000500000000000000" pitchFamily="2" charset="0"/>
                <a:cs typeface="Poppins" panose="00000500000000000000" pitchFamily="2" charset="0"/>
              </a:endParaRPr>
            </a:p>
          </p:txBody>
        </p:sp>
        <p:sp>
          <p:nvSpPr>
            <p:cNvPr id="4" name="TextBox 3">
              <a:extLst>
                <a:ext uri="{FF2B5EF4-FFF2-40B4-BE49-F238E27FC236}">
                  <a16:creationId xmlns:a16="http://schemas.microsoft.com/office/drawing/2014/main" id="{68502055-7FF9-43D8-A1E3-B6E764F5E5E8}"/>
                </a:ext>
              </a:extLst>
            </p:cNvPr>
            <p:cNvSpPr txBox="1"/>
            <p:nvPr/>
          </p:nvSpPr>
          <p:spPr>
            <a:xfrm>
              <a:off x="2120295" y="2770584"/>
              <a:ext cx="2728632" cy="307777"/>
            </a:xfrm>
            <a:prstGeom prst="rect">
              <a:avLst/>
            </a:prstGeom>
            <a:noFill/>
          </p:spPr>
          <p:txBody>
            <a:bodyPr wrap="none" rtlCol="0">
              <a:spAutoFit/>
            </a:bodyPr>
            <a:lstStyle/>
            <a:p>
              <a:r>
                <a:rPr lang="en-US" sz="1400" spc="100">
                  <a:solidFill>
                    <a:srgbClr val="BA181B"/>
                  </a:solidFill>
                  <a:latin typeface="Lato" panose="020F0502020204030203" pitchFamily="34" charset="0"/>
                </a:rPr>
                <a:t>PRESENTATION TEMPLATE</a:t>
              </a:r>
              <a:endParaRPr lang="en-ID" sz="1400" spc="100">
                <a:solidFill>
                  <a:srgbClr val="BA181B"/>
                </a:solidFill>
                <a:latin typeface="Lato" panose="020F0502020204030203" pitchFamily="34" charset="0"/>
              </a:endParaRPr>
            </a:p>
          </p:txBody>
        </p:sp>
      </p:grpSp>
    </p:spTree>
    <p:extLst>
      <p:ext uri="{BB962C8B-B14F-4D97-AF65-F5344CB8AC3E}">
        <p14:creationId xmlns:p14="http://schemas.microsoft.com/office/powerpoint/2010/main" val="1872746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220178-B65C-49FB-8016-C1E62303946E}"/>
              </a:ext>
            </a:extLst>
          </p:cNvPr>
          <p:cNvSpPr txBox="1"/>
          <p:nvPr/>
        </p:nvSpPr>
        <p:spPr>
          <a:xfrm>
            <a:off x="741728" y="1845538"/>
            <a:ext cx="4354466" cy="954107"/>
          </a:xfrm>
          <a:prstGeom prst="rect">
            <a:avLst/>
          </a:prstGeom>
          <a:noFill/>
        </p:spPr>
        <p:txBody>
          <a:bodyPr wrap="square" rtlCol="0">
            <a:spAutoFit/>
          </a:bodyPr>
          <a:lstStyle/>
          <a:p>
            <a:r>
              <a:rPr lang="en-US" sz="2800" b="1">
                <a:latin typeface="Poppins" panose="00000500000000000000" pitchFamily="2" charset="0"/>
                <a:cs typeface="Poppins" panose="00000500000000000000" pitchFamily="2" charset="0"/>
              </a:rPr>
              <a:t>WELCOME TO EDUCATION LEARNING</a:t>
            </a:r>
          </a:p>
        </p:txBody>
      </p:sp>
      <p:sp>
        <p:nvSpPr>
          <p:cNvPr id="4" name="TextBox 3">
            <a:extLst>
              <a:ext uri="{FF2B5EF4-FFF2-40B4-BE49-F238E27FC236}">
                <a16:creationId xmlns:a16="http://schemas.microsoft.com/office/drawing/2014/main" id="{C75827DF-090E-4275-B562-26504371F68E}"/>
              </a:ext>
            </a:extLst>
          </p:cNvPr>
          <p:cNvSpPr txBox="1"/>
          <p:nvPr/>
        </p:nvSpPr>
        <p:spPr>
          <a:xfrm>
            <a:off x="740835" y="3274795"/>
            <a:ext cx="4355360"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 uta consectetur anime id estas laborum Lorem enimvas internase nostrud consectur anime id est in cillum ipsum dolor sthe mawna ero</a:t>
            </a:r>
          </a:p>
        </p:txBody>
      </p:sp>
      <p:sp>
        <p:nvSpPr>
          <p:cNvPr id="5" name="TextBox 4">
            <a:extLst>
              <a:ext uri="{FF2B5EF4-FFF2-40B4-BE49-F238E27FC236}">
                <a16:creationId xmlns:a16="http://schemas.microsoft.com/office/drawing/2014/main" id="{5A34DC96-CBCD-4FC9-87C4-994E88AF0490}"/>
              </a:ext>
            </a:extLst>
          </p:cNvPr>
          <p:cNvSpPr txBox="1"/>
          <p:nvPr/>
        </p:nvSpPr>
        <p:spPr>
          <a:xfrm>
            <a:off x="740834" y="4232766"/>
            <a:ext cx="4355360"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 uta consectetur anime id estas laborum Lorem enimvas internase nostrud consectur anime id est in cillum ipsum dolor sthe mawna ero</a:t>
            </a:r>
          </a:p>
        </p:txBody>
      </p:sp>
      <p:cxnSp>
        <p:nvCxnSpPr>
          <p:cNvPr id="6" name="Straight Connector 5">
            <a:extLst>
              <a:ext uri="{FF2B5EF4-FFF2-40B4-BE49-F238E27FC236}">
                <a16:creationId xmlns:a16="http://schemas.microsoft.com/office/drawing/2014/main" id="{57BB059D-9E08-4D70-B221-FE4D3FEF4659}"/>
              </a:ext>
            </a:extLst>
          </p:cNvPr>
          <p:cNvCxnSpPr>
            <a:cxnSpLocks/>
          </p:cNvCxnSpPr>
          <p:nvPr/>
        </p:nvCxnSpPr>
        <p:spPr>
          <a:xfrm>
            <a:off x="805228" y="1568463"/>
            <a:ext cx="5276513" cy="0"/>
          </a:xfrm>
          <a:prstGeom prst="line">
            <a:avLst/>
          </a:prstGeom>
          <a:ln w="9525">
            <a:solidFill>
              <a:srgbClr val="BA181B"/>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2C116B8-693A-4F0C-8FFB-3C52FB81D474}"/>
              </a:ext>
            </a:extLst>
          </p:cNvPr>
          <p:cNvSpPr txBox="1"/>
          <p:nvPr/>
        </p:nvSpPr>
        <p:spPr>
          <a:xfrm>
            <a:off x="740833" y="1076332"/>
            <a:ext cx="2654636" cy="261610"/>
          </a:xfrm>
          <a:prstGeom prst="rect">
            <a:avLst/>
          </a:prstGeom>
          <a:noFill/>
        </p:spPr>
        <p:txBody>
          <a:bodyPr wrap="square" rtlCol="0">
            <a:spAutoFit/>
          </a:bodyPr>
          <a:lstStyle/>
          <a:p>
            <a:r>
              <a:rPr lang="en-US" sz="1100" b="1" spc="100">
                <a:latin typeface="Poppins" panose="00000500000000000000" pitchFamily="2" charset="0"/>
                <a:ea typeface="Open Sans" panose="020B0606030504020204" pitchFamily="34" charset="0"/>
                <a:cs typeface="Poppins" panose="00000500000000000000" pitchFamily="2" charset="0"/>
              </a:rPr>
              <a:t>TITTLE HERE</a:t>
            </a:r>
          </a:p>
        </p:txBody>
      </p:sp>
      <p:sp>
        <p:nvSpPr>
          <p:cNvPr id="8" name="TextBox 7">
            <a:extLst>
              <a:ext uri="{FF2B5EF4-FFF2-40B4-BE49-F238E27FC236}">
                <a16:creationId xmlns:a16="http://schemas.microsoft.com/office/drawing/2014/main" id="{43399210-2CBC-46B3-9E29-F8A7E1CE6A77}"/>
              </a:ext>
            </a:extLst>
          </p:cNvPr>
          <p:cNvSpPr txBox="1"/>
          <p:nvPr/>
        </p:nvSpPr>
        <p:spPr>
          <a:xfrm>
            <a:off x="5046299" y="1076332"/>
            <a:ext cx="2654636" cy="261610"/>
          </a:xfrm>
          <a:prstGeom prst="rect">
            <a:avLst/>
          </a:prstGeom>
          <a:noFill/>
        </p:spPr>
        <p:txBody>
          <a:bodyPr wrap="square" rtlCol="0">
            <a:spAutoFit/>
          </a:bodyPr>
          <a:lstStyle/>
          <a:p>
            <a:r>
              <a:rPr lang="en-US" sz="1100" b="1" spc="100">
                <a:latin typeface="Poppins" panose="00000500000000000000" pitchFamily="2" charset="0"/>
                <a:ea typeface="Open Sans" panose="020B0606030504020204" pitchFamily="34" charset="0"/>
                <a:cs typeface="Poppins" panose="00000500000000000000" pitchFamily="2" charset="0"/>
              </a:rPr>
              <a:t>TITTLE HERE</a:t>
            </a:r>
          </a:p>
        </p:txBody>
      </p:sp>
      <p:grpSp>
        <p:nvGrpSpPr>
          <p:cNvPr id="9" name="Group 8">
            <a:extLst>
              <a:ext uri="{FF2B5EF4-FFF2-40B4-BE49-F238E27FC236}">
                <a16:creationId xmlns:a16="http://schemas.microsoft.com/office/drawing/2014/main" id="{15B4EDAD-79F5-4F7B-BA0B-80E68A44CC0D}"/>
              </a:ext>
            </a:extLst>
          </p:cNvPr>
          <p:cNvGrpSpPr/>
          <p:nvPr/>
        </p:nvGrpSpPr>
        <p:grpSpPr>
          <a:xfrm>
            <a:off x="6325197" y="3429000"/>
            <a:ext cx="98121" cy="1569244"/>
            <a:chOff x="6312318" y="3429000"/>
            <a:chExt cx="98121" cy="1569244"/>
          </a:xfrm>
        </p:grpSpPr>
        <p:cxnSp>
          <p:nvCxnSpPr>
            <p:cNvPr id="10" name="Straight Connector 9">
              <a:extLst>
                <a:ext uri="{FF2B5EF4-FFF2-40B4-BE49-F238E27FC236}">
                  <a16:creationId xmlns:a16="http://schemas.microsoft.com/office/drawing/2014/main" id="{9AB8B89D-94BA-4A15-BCF9-20E784329CFE}"/>
                </a:ext>
              </a:extLst>
            </p:cNvPr>
            <p:cNvCxnSpPr>
              <a:cxnSpLocks/>
            </p:cNvCxnSpPr>
            <p:nvPr/>
          </p:nvCxnSpPr>
          <p:spPr>
            <a:xfrm>
              <a:off x="6360738" y="3429000"/>
              <a:ext cx="0" cy="1569244"/>
            </a:xfrm>
            <a:prstGeom prst="line">
              <a:avLst/>
            </a:prstGeom>
            <a:solidFill>
              <a:srgbClr val="201F1D"/>
            </a:solidFill>
            <a:ln w="9525">
              <a:solidFill>
                <a:srgbClr val="BA181B"/>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2060BBE2-28FA-47A9-84A6-DFDE3A4CB6FB}"/>
                </a:ext>
              </a:extLst>
            </p:cNvPr>
            <p:cNvGrpSpPr/>
            <p:nvPr/>
          </p:nvGrpSpPr>
          <p:grpSpPr>
            <a:xfrm rot="5400000">
              <a:off x="6216122" y="4164562"/>
              <a:ext cx="290514" cy="98121"/>
              <a:chOff x="10115494" y="4725498"/>
              <a:chExt cx="290514" cy="98121"/>
            </a:xfrm>
            <a:solidFill>
              <a:srgbClr val="201F1D"/>
            </a:solidFill>
          </p:grpSpPr>
          <p:sp>
            <p:nvSpPr>
              <p:cNvPr id="12" name="Diamond 11">
                <a:extLst>
                  <a:ext uri="{FF2B5EF4-FFF2-40B4-BE49-F238E27FC236}">
                    <a16:creationId xmlns:a16="http://schemas.microsoft.com/office/drawing/2014/main" id="{46311D6D-42D0-4EC2-9CBD-DA447385EA82}"/>
                  </a:ext>
                </a:extLst>
              </p:cNvPr>
              <p:cNvSpPr/>
              <p:nvPr/>
            </p:nvSpPr>
            <p:spPr>
              <a:xfrm>
                <a:off x="10115494" y="4726781"/>
                <a:ext cx="96838" cy="96838"/>
              </a:xfrm>
              <a:prstGeom prst="diamond">
                <a:avLst/>
              </a:prstGeom>
              <a:solidFill>
                <a:schemeClr val="bg1">
                  <a:lumMod val="95000"/>
                </a:schemeClr>
              </a:solidFill>
              <a:ln w="9525">
                <a:solidFill>
                  <a:srgbClr val="BA18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Diamond 12">
                <a:extLst>
                  <a:ext uri="{FF2B5EF4-FFF2-40B4-BE49-F238E27FC236}">
                    <a16:creationId xmlns:a16="http://schemas.microsoft.com/office/drawing/2014/main" id="{90FEBB07-BCED-4366-8F88-CBBCCA17F179}"/>
                  </a:ext>
                </a:extLst>
              </p:cNvPr>
              <p:cNvSpPr/>
              <p:nvPr/>
            </p:nvSpPr>
            <p:spPr>
              <a:xfrm>
                <a:off x="10212332" y="4726781"/>
                <a:ext cx="96838" cy="96838"/>
              </a:xfrm>
              <a:prstGeom prst="diamond">
                <a:avLst/>
              </a:prstGeom>
              <a:solidFill>
                <a:schemeClr val="bg1">
                  <a:lumMod val="95000"/>
                </a:schemeClr>
              </a:solidFill>
              <a:ln w="9525">
                <a:solidFill>
                  <a:srgbClr val="BA18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Diamond 13">
                <a:extLst>
                  <a:ext uri="{FF2B5EF4-FFF2-40B4-BE49-F238E27FC236}">
                    <a16:creationId xmlns:a16="http://schemas.microsoft.com/office/drawing/2014/main" id="{0FC4903D-D61D-463B-BD59-7CF7523E8CCA}"/>
                  </a:ext>
                </a:extLst>
              </p:cNvPr>
              <p:cNvSpPr/>
              <p:nvPr/>
            </p:nvSpPr>
            <p:spPr>
              <a:xfrm>
                <a:off x="10309170" y="4725498"/>
                <a:ext cx="96838" cy="96838"/>
              </a:xfrm>
              <a:prstGeom prst="diamond">
                <a:avLst/>
              </a:prstGeom>
              <a:solidFill>
                <a:schemeClr val="bg1">
                  <a:lumMod val="95000"/>
                </a:schemeClr>
              </a:solidFill>
              <a:ln w="9525">
                <a:solidFill>
                  <a:srgbClr val="BA181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sp>
        <p:nvSpPr>
          <p:cNvPr id="15" name="TextBox 14">
            <a:extLst>
              <a:ext uri="{FF2B5EF4-FFF2-40B4-BE49-F238E27FC236}">
                <a16:creationId xmlns:a16="http://schemas.microsoft.com/office/drawing/2014/main" id="{84F06819-92A4-4D32-BF5C-908FA2D7EF84}"/>
              </a:ext>
            </a:extLst>
          </p:cNvPr>
          <p:cNvSpPr txBox="1"/>
          <p:nvPr/>
        </p:nvSpPr>
        <p:spPr>
          <a:xfrm>
            <a:off x="762227" y="5575636"/>
            <a:ext cx="2654636" cy="261610"/>
          </a:xfrm>
          <a:prstGeom prst="rect">
            <a:avLst/>
          </a:prstGeom>
          <a:noFill/>
        </p:spPr>
        <p:txBody>
          <a:bodyPr wrap="square" rtlCol="0">
            <a:spAutoFit/>
          </a:bodyPr>
          <a:lstStyle/>
          <a:p>
            <a:r>
              <a:rPr lang="en-US" sz="1100" b="1" spc="100">
                <a:latin typeface="Poppins" panose="00000500000000000000" pitchFamily="2" charset="0"/>
                <a:ea typeface="Open Sans" panose="020B0606030504020204" pitchFamily="34" charset="0"/>
                <a:cs typeface="Poppins" panose="00000500000000000000" pitchFamily="2" charset="0"/>
              </a:rPr>
              <a:t>TITTLE HERE</a:t>
            </a:r>
          </a:p>
        </p:txBody>
      </p:sp>
      <p:sp>
        <p:nvSpPr>
          <p:cNvPr id="16" name="TextBox 15">
            <a:extLst>
              <a:ext uri="{FF2B5EF4-FFF2-40B4-BE49-F238E27FC236}">
                <a16:creationId xmlns:a16="http://schemas.microsoft.com/office/drawing/2014/main" id="{0EBB13BE-4199-4BF7-9129-D691895DFC97}"/>
              </a:ext>
            </a:extLst>
          </p:cNvPr>
          <p:cNvSpPr txBox="1"/>
          <p:nvPr/>
        </p:nvSpPr>
        <p:spPr>
          <a:xfrm>
            <a:off x="4548722" y="5575636"/>
            <a:ext cx="644851" cy="261610"/>
          </a:xfrm>
          <a:prstGeom prst="rect">
            <a:avLst/>
          </a:prstGeom>
          <a:noFill/>
        </p:spPr>
        <p:txBody>
          <a:bodyPr wrap="square" rtlCol="0">
            <a:spAutoFit/>
          </a:bodyPr>
          <a:lstStyle/>
          <a:p>
            <a:r>
              <a:rPr lang="en-US" sz="1100" b="1" spc="100">
                <a:latin typeface="Poppins" panose="00000500000000000000" pitchFamily="2" charset="0"/>
                <a:ea typeface="Open Sans" panose="020B0606030504020204" pitchFamily="34" charset="0"/>
                <a:cs typeface="Poppins" panose="00000500000000000000" pitchFamily="2" charset="0"/>
              </a:rPr>
              <a:t>01/02</a:t>
            </a:r>
          </a:p>
        </p:txBody>
      </p:sp>
      <p:cxnSp>
        <p:nvCxnSpPr>
          <p:cNvPr id="17" name="Straight Connector 16">
            <a:extLst>
              <a:ext uri="{FF2B5EF4-FFF2-40B4-BE49-F238E27FC236}">
                <a16:creationId xmlns:a16="http://schemas.microsoft.com/office/drawing/2014/main" id="{8AEAF0F0-2378-4F7B-A1E6-4A73A0FE037A}"/>
              </a:ext>
            </a:extLst>
          </p:cNvPr>
          <p:cNvCxnSpPr>
            <a:cxnSpLocks/>
          </p:cNvCxnSpPr>
          <p:nvPr/>
        </p:nvCxnSpPr>
        <p:spPr>
          <a:xfrm>
            <a:off x="843865" y="3030757"/>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49E5EB4-19A9-4942-ABD9-EC64803C1F25}"/>
              </a:ext>
            </a:extLst>
          </p:cNvPr>
          <p:cNvCxnSpPr>
            <a:cxnSpLocks/>
          </p:cNvCxnSpPr>
          <p:nvPr/>
        </p:nvCxnSpPr>
        <p:spPr>
          <a:xfrm>
            <a:off x="6145140" y="5667804"/>
            <a:ext cx="528033"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9" name="Picture Placeholder 18">
            <a:extLst>
              <a:ext uri="{FF2B5EF4-FFF2-40B4-BE49-F238E27FC236}">
                <a16:creationId xmlns:a16="http://schemas.microsoft.com/office/drawing/2014/main" id="{15D9C151-D945-441B-A879-330961C11912}"/>
              </a:ext>
            </a:extLst>
          </p:cNvPr>
          <p:cNvSpPr>
            <a:spLocks noGrp="1"/>
          </p:cNvSpPr>
          <p:nvPr>
            <p:ph type="pic" sz="quarter" idx="10"/>
          </p:nvPr>
        </p:nvSpPr>
        <p:spPr/>
      </p:sp>
    </p:spTree>
    <p:extLst>
      <p:ext uri="{BB962C8B-B14F-4D97-AF65-F5344CB8AC3E}">
        <p14:creationId xmlns:p14="http://schemas.microsoft.com/office/powerpoint/2010/main" val="73056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A16455F1-30F7-44C6-9E8A-AC888433B8FB}"/>
              </a:ext>
            </a:extLst>
          </p:cNvPr>
          <p:cNvCxnSpPr/>
          <p:nvPr/>
        </p:nvCxnSpPr>
        <p:spPr>
          <a:xfrm>
            <a:off x="4821889" y="6397131"/>
            <a:ext cx="528033" cy="0"/>
          </a:xfrm>
          <a:prstGeom prst="straightConnector1">
            <a:avLst/>
          </a:prstGeom>
          <a:ln w="190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634335B-8FE2-4285-B49C-98F90A8E240B}"/>
              </a:ext>
            </a:extLst>
          </p:cNvPr>
          <p:cNvSpPr txBox="1"/>
          <p:nvPr/>
        </p:nvSpPr>
        <p:spPr>
          <a:xfrm>
            <a:off x="513912" y="6279205"/>
            <a:ext cx="1764038" cy="261610"/>
          </a:xfrm>
          <a:prstGeom prst="rect">
            <a:avLst/>
          </a:prstGeom>
          <a:noFill/>
        </p:spPr>
        <p:txBody>
          <a:bodyPr wrap="square" rtlCol="0">
            <a:spAutoFit/>
          </a:bodyPr>
          <a:lstStyle/>
          <a:p>
            <a:r>
              <a:rPr lang="en-US" sz="1100" b="1" spc="100">
                <a:solidFill>
                  <a:schemeClr val="bg2"/>
                </a:solidFill>
                <a:latin typeface="Poppins" panose="00000500000000000000" pitchFamily="2" charset="0"/>
                <a:ea typeface="Open Sans" panose="020B0606030504020204" pitchFamily="34" charset="0"/>
                <a:cs typeface="Poppins" panose="00000500000000000000" pitchFamily="2" charset="0"/>
              </a:rPr>
              <a:t>YOUR TITTLE HERE</a:t>
            </a:r>
          </a:p>
        </p:txBody>
      </p:sp>
      <p:sp>
        <p:nvSpPr>
          <p:cNvPr id="6" name="TextBox 5">
            <a:extLst>
              <a:ext uri="{FF2B5EF4-FFF2-40B4-BE49-F238E27FC236}">
                <a16:creationId xmlns:a16="http://schemas.microsoft.com/office/drawing/2014/main" id="{CCC749EC-04C5-42DD-8C47-E196059ACBAA}"/>
              </a:ext>
            </a:extLst>
          </p:cNvPr>
          <p:cNvSpPr txBox="1"/>
          <p:nvPr/>
        </p:nvSpPr>
        <p:spPr>
          <a:xfrm>
            <a:off x="2580351" y="6279205"/>
            <a:ext cx="1610977" cy="261610"/>
          </a:xfrm>
          <a:prstGeom prst="rect">
            <a:avLst/>
          </a:prstGeom>
          <a:noFill/>
        </p:spPr>
        <p:txBody>
          <a:bodyPr wrap="square" rtlCol="0">
            <a:spAutoFit/>
          </a:bodyPr>
          <a:lstStyle/>
          <a:p>
            <a:r>
              <a:rPr lang="en-US" sz="1100" b="1" spc="100">
                <a:solidFill>
                  <a:schemeClr val="bg2"/>
                </a:solidFill>
                <a:latin typeface="Poppins" panose="00000500000000000000" pitchFamily="2" charset="0"/>
                <a:ea typeface="Open Sans" panose="020B0606030504020204" pitchFamily="34" charset="0"/>
                <a:cs typeface="Poppins" panose="00000500000000000000" pitchFamily="2" charset="0"/>
              </a:rPr>
              <a:t>VIEW NEXT SLIDE</a:t>
            </a:r>
          </a:p>
        </p:txBody>
      </p:sp>
      <p:grpSp>
        <p:nvGrpSpPr>
          <p:cNvPr id="19" name="Group 18">
            <a:extLst>
              <a:ext uri="{FF2B5EF4-FFF2-40B4-BE49-F238E27FC236}">
                <a16:creationId xmlns:a16="http://schemas.microsoft.com/office/drawing/2014/main" id="{610A97F8-8B2F-4EA0-80F4-8DD4E2E11EBE}"/>
              </a:ext>
            </a:extLst>
          </p:cNvPr>
          <p:cNvGrpSpPr/>
          <p:nvPr/>
        </p:nvGrpSpPr>
        <p:grpSpPr>
          <a:xfrm>
            <a:off x="6985538" y="1092142"/>
            <a:ext cx="4354466" cy="5148951"/>
            <a:chOff x="6985538" y="1092142"/>
            <a:chExt cx="4354466" cy="5148951"/>
          </a:xfrm>
        </p:grpSpPr>
        <p:cxnSp>
          <p:nvCxnSpPr>
            <p:cNvPr id="3" name="Straight Connector 2">
              <a:extLst>
                <a:ext uri="{FF2B5EF4-FFF2-40B4-BE49-F238E27FC236}">
                  <a16:creationId xmlns:a16="http://schemas.microsoft.com/office/drawing/2014/main" id="{E740B500-BB02-4D34-BABA-F4494016C9AB}"/>
                </a:ext>
              </a:extLst>
            </p:cNvPr>
            <p:cNvCxnSpPr>
              <a:cxnSpLocks/>
            </p:cNvCxnSpPr>
            <p:nvPr/>
          </p:nvCxnSpPr>
          <p:spPr>
            <a:xfrm>
              <a:off x="7097064" y="2209812"/>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A24F56B-0E95-4C06-87C2-5311162FE8A3}"/>
                </a:ext>
              </a:extLst>
            </p:cNvPr>
            <p:cNvSpPr txBox="1"/>
            <p:nvPr/>
          </p:nvSpPr>
          <p:spPr>
            <a:xfrm>
              <a:off x="7010938" y="2528096"/>
              <a:ext cx="2654636" cy="261610"/>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EDUCATION LEARNING IN INA</a:t>
              </a:r>
            </a:p>
          </p:txBody>
        </p:sp>
        <p:sp>
          <p:nvSpPr>
            <p:cNvPr id="8" name="TextBox 7">
              <a:extLst>
                <a:ext uri="{FF2B5EF4-FFF2-40B4-BE49-F238E27FC236}">
                  <a16:creationId xmlns:a16="http://schemas.microsoft.com/office/drawing/2014/main" id="{AC8806F9-1F5F-4C88-9F16-461D3A917AD0}"/>
                </a:ext>
              </a:extLst>
            </p:cNvPr>
            <p:cNvSpPr txBox="1"/>
            <p:nvPr/>
          </p:nvSpPr>
          <p:spPr>
            <a:xfrm>
              <a:off x="7023818" y="2882896"/>
              <a:ext cx="4142166"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ea typeface="Open Sans" panose="020B0606030504020204" pitchFamily="34" charset="0"/>
                  <a:cs typeface="Open Sans" panose="020B0606030504020204" pitchFamily="34" charset="0"/>
                </a:rPr>
                <a:t>Duis aute irure dolor in reprehenderit in voluptate velit esse cillum dolore europes vui officia deserut mollit anim id est laborum lorem ipsum dolor vui officia deserut mollit anim id estir</a:t>
              </a:r>
            </a:p>
          </p:txBody>
        </p:sp>
        <p:sp>
          <p:nvSpPr>
            <p:cNvPr id="9" name="TextBox 8">
              <a:extLst>
                <a:ext uri="{FF2B5EF4-FFF2-40B4-BE49-F238E27FC236}">
                  <a16:creationId xmlns:a16="http://schemas.microsoft.com/office/drawing/2014/main" id="{DE7A5992-5AAA-44E8-BD41-58F447F52460}"/>
                </a:ext>
              </a:extLst>
            </p:cNvPr>
            <p:cNvSpPr txBox="1"/>
            <p:nvPr/>
          </p:nvSpPr>
          <p:spPr>
            <a:xfrm>
              <a:off x="7023818" y="3807437"/>
              <a:ext cx="4142166"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ea typeface="Open Sans" panose="020B0606030504020204" pitchFamily="34" charset="0"/>
                  <a:cs typeface="Open Sans" panose="020B0606030504020204" pitchFamily="34" charset="0"/>
                </a:rPr>
                <a:t>Duis aute irure dolor in reprehenderit in voluptate velit esse cillum dolore europes vui officia deserut mollit anim id est laborum lorem ipsum dolor vui officia deserut mollit anim id estir</a:t>
              </a:r>
            </a:p>
          </p:txBody>
        </p:sp>
        <p:sp>
          <p:nvSpPr>
            <p:cNvPr id="10" name="TextBox 9">
              <a:extLst>
                <a:ext uri="{FF2B5EF4-FFF2-40B4-BE49-F238E27FC236}">
                  <a16:creationId xmlns:a16="http://schemas.microsoft.com/office/drawing/2014/main" id="{0AC96580-BA53-47AD-9B5A-73DB2589868B}"/>
                </a:ext>
              </a:extLst>
            </p:cNvPr>
            <p:cNvSpPr txBox="1"/>
            <p:nvPr/>
          </p:nvSpPr>
          <p:spPr>
            <a:xfrm>
              <a:off x="7010938" y="4937587"/>
              <a:ext cx="1869260" cy="430887"/>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INTRODUCE YOUR TITTLE HERE</a:t>
              </a:r>
            </a:p>
          </p:txBody>
        </p:sp>
        <p:cxnSp>
          <p:nvCxnSpPr>
            <p:cNvPr id="11" name="Straight Connector 10">
              <a:extLst>
                <a:ext uri="{FF2B5EF4-FFF2-40B4-BE49-F238E27FC236}">
                  <a16:creationId xmlns:a16="http://schemas.microsoft.com/office/drawing/2014/main" id="{71090857-DB78-4C3A-BEB6-7D80A2854942}"/>
                </a:ext>
              </a:extLst>
            </p:cNvPr>
            <p:cNvCxnSpPr>
              <a:cxnSpLocks/>
            </p:cNvCxnSpPr>
            <p:nvPr/>
          </p:nvCxnSpPr>
          <p:spPr>
            <a:xfrm>
              <a:off x="7097064" y="5528095"/>
              <a:ext cx="3916217" cy="0"/>
            </a:xfrm>
            <a:prstGeom prst="line">
              <a:avLst/>
            </a:prstGeom>
            <a:ln w="9525">
              <a:solidFill>
                <a:srgbClr val="BA181B"/>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324A4AA-DF9D-44A3-B3A7-283068F3E9E9}"/>
                </a:ext>
              </a:extLst>
            </p:cNvPr>
            <p:cNvSpPr/>
            <p:nvPr/>
          </p:nvSpPr>
          <p:spPr>
            <a:xfrm>
              <a:off x="7097064" y="5831518"/>
              <a:ext cx="1564515" cy="40957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TextBox 12">
              <a:extLst>
                <a:ext uri="{FF2B5EF4-FFF2-40B4-BE49-F238E27FC236}">
                  <a16:creationId xmlns:a16="http://schemas.microsoft.com/office/drawing/2014/main" id="{258CC9C9-BF51-4C57-8B5D-143ABBA697FB}"/>
                </a:ext>
              </a:extLst>
            </p:cNvPr>
            <p:cNvSpPr txBox="1"/>
            <p:nvPr/>
          </p:nvSpPr>
          <p:spPr>
            <a:xfrm>
              <a:off x="7328839" y="5905500"/>
              <a:ext cx="1158115" cy="261610"/>
            </a:xfrm>
            <a:prstGeom prst="rect">
              <a:avLst/>
            </a:prstGeom>
            <a:noFill/>
          </p:spPr>
          <p:txBody>
            <a:bodyPr wrap="square" rtlCol="0">
              <a:spAutoFit/>
            </a:bodyPr>
            <a:lstStyle/>
            <a:p>
              <a:r>
                <a:rPr lang="en-US" sz="1100" b="1" spc="100">
                  <a:solidFill>
                    <a:schemeClr val="bg1"/>
                  </a:solidFill>
                  <a:latin typeface="Poppins" panose="00000500000000000000" pitchFamily="2" charset="0"/>
                  <a:ea typeface="Open Sans" panose="020B0606030504020204" pitchFamily="34" charset="0"/>
                  <a:cs typeface="Poppins" panose="00000500000000000000" pitchFamily="2" charset="0"/>
                </a:rPr>
                <a:t>NEXT SLIDE</a:t>
              </a:r>
            </a:p>
          </p:txBody>
        </p:sp>
        <p:sp>
          <p:nvSpPr>
            <p:cNvPr id="14" name="TextBox 13">
              <a:extLst>
                <a:ext uri="{FF2B5EF4-FFF2-40B4-BE49-F238E27FC236}">
                  <a16:creationId xmlns:a16="http://schemas.microsoft.com/office/drawing/2014/main" id="{658302EC-A4B3-4742-A0C6-1F8DA26F36A1}"/>
                </a:ext>
              </a:extLst>
            </p:cNvPr>
            <p:cNvSpPr txBox="1"/>
            <p:nvPr/>
          </p:nvSpPr>
          <p:spPr>
            <a:xfrm>
              <a:off x="10697810" y="5078519"/>
              <a:ext cx="523875" cy="338554"/>
            </a:xfrm>
            <a:prstGeom prst="rect">
              <a:avLst/>
            </a:prstGeom>
            <a:noFill/>
          </p:spPr>
          <p:txBody>
            <a:bodyPr wrap="square" rtlCol="0">
              <a:spAutoFit/>
            </a:bodyPr>
            <a:lstStyle/>
            <a:p>
              <a:r>
                <a:rPr lang="en-US" sz="16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01</a:t>
              </a:r>
            </a:p>
          </p:txBody>
        </p:sp>
        <p:sp>
          <p:nvSpPr>
            <p:cNvPr id="15" name="TextBox 14">
              <a:extLst>
                <a:ext uri="{FF2B5EF4-FFF2-40B4-BE49-F238E27FC236}">
                  <a16:creationId xmlns:a16="http://schemas.microsoft.com/office/drawing/2014/main" id="{413533C0-7F7F-45B4-8108-0B153503C41F}"/>
                </a:ext>
              </a:extLst>
            </p:cNvPr>
            <p:cNvSpPr txBox="1"/>
            <p:nvPr/>
          </p:nvSpPr>
          <p:spPr>
            <a:xfrm>
              <a:off x="6985538" y="1092142"/>
              <a:ext cx="4354466" cy="954107"/>
            </a:xfrm>
            <a:prstGeom prst="rect">
              <a:avLst/>
            </a:prstGeom>
            <a:noFill/>
          </p:spPr>
          <p:txBody>
            <a:bodyPr wrap="square" rtlCol="0">
              <a:spAutoFit/>
            </a:bodyPr>
            <a:lstStyle/>
            <a:p>
              <a:r>
                <a:rPr lang="en-US" sz="2800" b="1">
                  <a:latin typeface="Poppins" panose="00000500000000000000" pitchFamily="2" charset="0"/>
                  <a:cs typeface="Poppins" panose="00000500000000000000" pitchFamily="2" charset="0"/>
                </a:rPr>
                <a:t>WELCOME TO EDUCATION LEARNING</a:t>
              </a:r>
            </a:p>
          </p:txBody>
        </p:sp>
      </p:grpSp>
      <p:sp>
        <p:nvSpPr>
          <p:cNvPr id="16" name="Picture Placeholder 15">
            <a:extLst>
              <a:ext uri="{FF2B5EF4-FFF2-40B4-BE49-F238E27FC236}">
                <a16:creationId xmlns:a16="http://schemas.microsoft.com/office/drawing/2014/main" id="{247BE92E-2839-405A-8232-BE55D868C2E6}"/>
              </a:ext>
            </a:extLst>
          </p:cNvPr>
          <p:cNvSpPr>
            <a:spLocks noGrp="1"/>
          </p:cNvSpPr>
          <p:nvPr>
            <p:ph type="pic" sz="quarter" idx="10"/>
          </p:nvPr>
        </p:nvSpPr>
        <p:spPr/>
      </p:sp>
    </p:spTree>
    <p:extLst>
      <p:ext uri="{BB962C8B-B14F-4D97-AF65-F5344CB8AC3E}">
        <p14:creationId xmlns:p14="http://schemas.microsoft.com/office/powerpoint/2010/main" val="577138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3444BFBD-D74A-4314-86E8-57F1983E201C}"/>
              </a:ext>
            </a:extLst>
          </p:cNvPr>
          <p:cNvSpPr txBox="1"/>
          <p:nvPr/>
        </p:nvSpPr>
        <p:spPr>
          <a:xfrm>
            <a:off x="6668179" y="1557969"/>
            <a:ext cx="4821463" cy="1077218"/>
          </a:xfrm>
          <a:prstGeom prst="rect">
            <a:avLst/>
          </a:prstGeom>
          <a:noFill/>
        </p:spPr>
        <p:txBody>
          <a:bodyPr wrap="square" rtlCol="0">
            <a:spAutoFit/>
          </a:bodyPr>
          <a:lstStyle/>
          <a:p>
            <a:r>
              <a:rPr lang="en-US" sz="3200" b="1" spc="100">
                <a:solidFill>
                  <a:schemeClr val="tx1">
                    <a:lumMod val="95000"/>
                    <a:lumOff val="5000"/>
                  </a:schemeClr>
                </a:solidFill>
                <a:latin typeface="Poppins" panose="00000500000000000000" pitchFamily="2" charset="0"/>
                <a:cs typeface="Poppins" panose="00000500000000000000" pitchFamily="2" charset="0"/>
              </a:rPr>
              <a:t>ABOUT EDUCATION LEARNING</a:t>
            </a:r>
            <a:endParaRPr lang="en-US" sz="3200" b="1" i="1" spc="100">
              <a:solidFill>
                <a:schemeClr val="tx1">
                  <a:lumMod val="95000"/>
                  <a:lumOff val="5000"/>
                </a:schemeClr>
              </a:solidFill>
              <a:latin typeface="Poppins" panose="00000500000000000000" pitchFamily="2" charset="0"/>
              <a:cs typeface="Poppins" panose="00000500000000000000" pitchFamily="2" charset="0"/>
            </a:endParaRPr>
          </a:p>
        </p:txBody>
      </p:sp>
      <p:cxnSp>
        <p:nvCxnSpPr>
          <p:cNvPr id="30" name="Straight Connector 29">
            <a:extLst>
              <a:ext uri="{FF2B5EF4-FFF2-40B4-BE49-F238E27FC236}">
                <a16:creationId xmlns:a16="http://schemas.microsoft.com/office/drawing/2014/main" id="{1A51A5E4-1EF3-4A93-B54B-99CC968EFDCD}"/>
              </a:ext>
            </a:extLst>
          </p:cNvPr>
          <p:cNvCxnSpPr>
            <a:cxnSpLocks/>
          </p:cNvCxnSpPr>
          <p:nvPr/>
        </p:nvCxnSpPr>
        <p:spPr>
          <a:xfrm>
            <a:off x="6767365" y="2822421"/>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8664320C-157F-46A9-9FEE-D77005F50C0A}"/>
              </a:ext>
            </a:extLst>
          </p:cNvPr>
          <p:cNvSpPr txBox="1"/>
          <p:nvPr/>
        </p:nvSpPr>
        <p:spPr>
          <a:xfrm>
            <a:off x="6697207" y="1214492"/>
            <a:ext cx="2905818" cy="323165"/>
          </a:xfrm>
          <a:prstGeom prst="rect">
            <a:avLst/>
          </a:prstGeom>
          <a:noFill/>
        </p:spPr>
        <p:txBody>
          <a:bodyPr wrap="square" rtlCol="0">
            <a:spAutoFit/>
          </a:bodyPr>
          <a:lstStyle/>
          <a:p>
            <a:r>
              <a:rPr lang="en-US" sz="1500">
                <a:solidFill>
                  <a:srgbClr val="BA181B"/>
                </a:solidFill>
                <a:latin typeface="Lato" panose="020F0502020204030203" pitchFamily="34" charset="0"/>
                <a:cs typeface="Poppins Medium" panose="00000600000000000000" pitchFamily="2" charset="0"/>
              </a:rPr>
              <a:t>About Us</a:t>
            </a:r>
          </a:p>
        </p:txBody>
      </p:sp>
      <p:sp>
        <p:nvSpPr>
          <p:cNvPr id="44" name="Rectangle 43">
            <a:extLst>
              <a:ext uri="{FF2B5EF4-FFF2-40B4-BE49-F238E27FC236}">
                <a16:creationId xmlns:a16="http://schemas.microsoft.com/office/drawing/2014/main" id="{A4604DF7-0078-4BCF-AE45-21AB0D3AF57D}"/>
              </a:ext>
            </a:extLst>
          </p:cNvPr>
          <p:cNvSpPr/>
          <p:nvPr/>
        </p:nvSpPr>
        <p:spPr>
          <a:xfrm>
            <a:off x="6785036" y="3228830"/>
            <a:ext cx="445555" cy="445554"/>
          </a:xfrm>
          <a:prstGeom prst="rect">
            <a:avLst/>
          </a:prstGeom>
          <a:pattFill prst="dkUpDiag">
            <a:fgClr>
              <a:srgbClr val="BA181B"/>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5" name="Rectangle 44">
            <a:extLst>
              <a:ext uri="{FF2B5EF4-FFF2-40B4-BE49-F238E27FC236}">
                <a16:creationId xmlns:a16="http://schemas.microsoft.com/office/drawing/2014/main" id="{8B0C09D6-0042-41EF-B92E-C183B411D678}"/>
              </a:ext>
            </a:extLst>
          </p:cNvPr>
          <p:cNvSpPr/>
          <p:nvPr/>
        </p:nvSpPr>
        <p:spPr>
          <a:xfrm>
            <a:off x="6824978" y="3276262"/>
            <a:ext cx="445555" cy="445554"/>
          </a:xfrm>
          <a:prstGeom prst="rect">
            <a:avLst/>
          </a:prstGeom>
          <a:solidFill>
            <a:srgbClr val="BA181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6" name="TextBox 45">
            <a:extLst>
              <a:ext uri="{FF2B5EF4-FFF2-40B4-BE49-F238E27FC236}">
                <a16:creationId xmlns:a16="http://schemas.microsoft.com/office/drawing/2014/main" id="{07A1461B-AB10-432A-ACE6-17AEBD4A6280}"/>
              </a:ext>
            </a:extLst>
          </p:cNvPr>
          <p:cNvSpPr txBox="1"/>
          <p:nvPr/>
        </p:nvSpPr>
        <p:spPr>
          <a:xfrm>
            <a:off x="6907256" y="3319088"/>
            <a:ext cx="223341" cy="290393"/>
          </a:xfrm>
          <a:prstGeom prst="rect">
            <a:avLst/>
          </a:prstGeom>
          <a:noFill/>
        </p:spPr>
        <p:txBody>
          <a:bodyPr wrap="none" rtlCol="0">
            <a:spAutoFit/>
          </a:bodyPr>
          <a:lstStyle/>
          <a:p>
            <a:r>
              <a:rPr lang="en-US" b="1" spc="100">
                <a:solidFill>
                  <a:schemeClr val="bg1"/>
                </a:solidFill>
                <a:latin typeface="Poppins" panose="00000500000000000000" pitchFamily="2" charset="0"/>
                <a:ea typeface="Open Sans" panose="020B0606030504020204" pitchFamily="34" charset="0"/>
                <a:cs typeface="Poppins" panose="00000500000000000000" pitchFamily="2" charset="0"/>
              </a:rPr>
              <a:t>1</a:t>
            </a:r>
          </a:p>
        </p:txBody>
      </p:sp>
      <p:sp>
        <p:nvSpPr>
          <p:cNvPr id="33" name="TextBox 32">
            <a:extLst>
              <a:ext uri="{FF2B5EF4-FFF2-40B4-BE49-F238E27FC236}">
                <a16:creationId xmlns:a16="http://schemas.microsoft.com/office/drawing/2014/main" id="{D14BB9A4-00FE-479D-900B-EB5AB3ECDBDA}"/>
              </a:ext>
            </a:extLst>
          </p:cNvPr>
          <p:cNvSpPr txBox="1"/>
          <p:nvPr/>
        </p:nvSpPr>
        <p:spPr>
          <a:xfrm>
            <a:off x="7484103" y="3367006"/>
            <a:ext cx="3739476" cy="566758"/>
          </a:xfrm>
          <a:prstGeom prst="rect">
            <a:avLst/>
          </a:prstGeom>
          <a:noFill/>
        </p:spPr>
        <p:txBody>
          <a:bodyPr wrap="square" rtlCol="0">
            <a:spAutoFit/>
          </a:bodyPr>
          <a:lstStyle/>
          <a:p>
            <a:pPr algn="just">
              <a:lnSpc>
                <a:spcPct val="150000"/>
              </a:lnSpc>
            </a:pPr>
            <a:r>
              <a:rPr lang="en-US" sz="1100">
                <a:solidFill>
                  <a:srgbClr val="7F7F7F"/>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dolore europes vui officia deserut mollit animei</a:t>
            </a:r>
          </a:p>
        </p:txBody>
      </p:sp>
      <p:sp>
        <p:nvSpPr>
          <p:cNvPr id="34" name="TextBox 33">
            <a:extLst>
              <a:ext uri="{FF2B5EF4-FFF2-40B4-BE49-F238E27FC236}">
                <a16:creationId xmlns:a16="http://schemas.microsoft.com/office/drawing/2014/main" id="{44E63C09-8C54-4A8E-A014-52268EBB7320}"/>
              </a:ext>
            </a:extLst>
          </p:cNvPr>
          <p:cNvSpPr txBox="1"/>
          <p:nvPr/>
        </p:nvSpPr>
        <p:spPr>
          <a:xfrm>
            <a:off x="7490313" y="3157748"/>
            <a:ext cx="2476434" cy="261610"/>
          </a:xfrm>
          <a:prstGeom prst="rect">
            <a:avLst/>
          </a:prstGeom>
          <a:noFill/>
        </p:spPr>
        <p:txBody>
          <a:bodyPr wrap="square" rtlCol="0">
            <a:spAutoFit/>
          </a:bodyPr>
          <a:lstStyle/>
          <a:p>
            <a:r>
              <a:rPr lang="en-US" sz="1100" b="1" spc="100">
                <a:solidFill>
                  <a:srgbClr val="252726"/>
                </a:solidFill>
                <a:latin typeface="Poppins" panose="00000500000000000000" pitchFamily="2" charset="0"/>
                <a:ea typeface="Open Sans" panose="020B0606030504020204" pitchFamily="34" charset="0"/>
                <a:cs typeface="Poppins" panose="00000500000000000000" pitchFamily="2" charset="0"/>
              </a:rPr>
              <a:t>INSERT YOUR TEXT</a:t>
            </a:r>
          </a:p>
        </p:txBody>
      </p:sp>
      <p:sp>
        <p:nvSpPr>
          <p:cNvPr id="41" name="Rectangle 40">
            <a:extLst>
              <a:ext uri="{FF2B5EF4-FFF2-40B4-BE49-F238E27FC236}">
                <a16:creationId xmlns:a16="http://schemas.microsoft.com/office/drawing/2014/main" id="{97102FA4-0D43-4C7B-A27D-3FF1E10BAB23}"/>
              </a:ext>
            </a:extLst>
          </p:cNvPr>
          <p:cNvSpPr/>
          <p:nvPr/>
        </p:nvSpPr>
        <p:spPr>
          <a:xfrm>
            <a:off x="6778827" y="4173053"/>
            <a:ext cx="445555" cy="445554"/>
          </a:xfrm>
          <a:prstGeom prst="rect">
            <a:avLst/>
          </a:prstGeom>
          <a:pattFill prst="dkUpDiag">
            <a:fgClr>
              <a:srgbClr val="BA181B"/>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2" name="Rectangle 41">
            <a:extLst>
              <a:ext uri="{FF2B5EF4-FFF2-40B4-BE49-F238E27FC236}">
                <a16:creationId xmlns:a16="http://schemas.microsoft.com/office/drawing/2014/main" id="{2EB15117-C028-48E4-9D08-406F2DEEA8A4}"/>
              </a:ext>
            </a:extLst>
          </p:cNvPr>
          <p:cNvSpPr/>
          <p:nvPr/>
        </p:nvSpPr>
        <p:spPr>
          <a:xfrm>
            <a:off x="6818769" y="4220485"/>
            <a:ext cx="445555" cy="445554"/>
          </a:xfrm>
          <a:prstGeom prst="rect">
            <a:avLst/>
          </a:prstGeom>
          <a:solidFill>
            <a:srgbClr val="BA181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3" name="TextBox 42">
            <a:extLst>
              <a:ext uri="{FF2B5EF4-FFF2-40B4-BE49-F238E27FC236}">
                <a16:creationId xmlns:a16="http://schemas.microsoft.com/office/drawing/2014/main" id="{5D4D5084-542D-4862-A3F8-A1D537DA7B24}"/>
              </a:ext>
            </a:extLst>
          </p:cNvPr>
          <p:cNvSpPr txBox="1"/>
          <p:nvPr/>
        </p:nvSpPr>
        <p:spPr>
          <a:xfrm>
            <a:off x="6872219" y="4269000"/>
            <a:ext cx="280998" cy="315507"/>
          </a:xfrm>
          <a:prstGeom prst="rect">
            <a:avLst/>
          </a:prstGeom>
          <a:noFill/>
        </p:spPr>
        <p:txBody>
          <a:bodyPr wrap="none" rtlCol="0">
            <a:spAutoFit/>
          </a:bodyPr>
          <a:lstStyle/>
          <a:p>
            <a:r>
              <a:rPr lang="en-US" b="1" spc="100">
                <a:solidFill>
                  <a:schemeClr val="bg1"/>
                </a:solidFill>
                <a:latin typeface="Poppins" panose="00000500000000000000" pitchFamily="2" charset="0"/>
                <a:ea typeface="Open Sans" panose="020B0606030504020204" pitchFamily="34" charset="0"/>
                <a:cs typeface="Poppins" panose="00000500000000000000" pitchFamily="2" charset="0"/>
              </a:rPr>
              <a:t>2</a:t>
            </a:r>
          </a:p>
        </p:txBody>
      </p:sp>
      <p:sp>
        <p:nvSpPr>
          <p:cNvPr id="36" name="TextBox 35">
            <a:extLst>
              <a:ext uri="{FF2B5EF4-FFF2-40B4-BE49-F238E27FC236}">
                <a16:creationId xmlns:a16="http://schemas.microsoft.com/office/drawing/2014/main" id="{D22FFEB9-6E19-4183-8980-1A4A57437818}"/>
              </a:ext>
            </a:extLst>
          </p:cNvPr>
          <p:cNvSpPr txBox="1"/>
          <p:nvPr/>
        </p:nvSpPr>
        <p:spPr>
          <a:xfrm>
            <a:off x="7477894" y="4298065"/>
            <a:ext cx="3739476" cy="566758"/>
          </a:xfrm>
          <a:prstGeom prst="rect">
            <a:avLst/>
          </a:prstGeom>
          <a:noFill/>
        </p:spPr>
        <p:txBody>
          <a:bodyPr wrap="square" rtlCol="0">
            <a:spAutoFit/>
          </a:bodyPr>
          <a:lstStyle/>
          <a:p>
            <a:pPr algn="just">
              <a:lnSpc>
                <a:spcPct val="150000"/>
              </a:lnSpc>
            </a:pPr>
            <a:r>
              <a:rPr lang="en-US" sz="1100">
                <a:solidFill>
                  <a:srgbClr val="7F7F7F"/>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dolore europes vui officia deserut mollit animei</a:t>
            </a:r>
          </a:p>
        </p:txBody>
      </p:sp>
      <p:sp>
        <p:nvSpPr>
          <p:cNvPr id="37" name="TextBox 36">
            <a:extLst>
              <a:ext uri="{FF2B5EF4-FFF2-40B4-BE49-F238E27FC236}">
                <a16:creationId xmlns:a16="http://schemas.microsoft.com/office/drawing/2014/main" id="{AD0F66BE-FB4F-4EDB-8D1D-6D952928F1D0}"/>
              </a:ext>
            </a:extLst>
          </p:cNvPr>
          <p:cNvSpPr txBox="1"/>
          <p:nvPr/>
        </p:nvSpPr>
        <p:spPr>
          <a:xfrm>
            <a:off x="7484103" y="4088807"/>
            <a:ext cx="1851291" cy="261610"/>
          </a:xfrm>
          <a:prstGeom prst="rect">
            <a:avLst/>
          </a:prstGeom>
          <a:noFill/>
        </p:spPr>
        <p:txBody>
          <a:bodyPr wrap="square" rtlCol="0">
            <a:spAutoFit/>
          </a:bodyPr>
          <a:lstStyle/>
          <a:p>
            <a:r>
              <a:rPr lang="en-US" sz="1100" b="1" spc="100">
                <a:solidFill>
                  <a:srgbClr val="252726"/>
                </a:solidFill>
                <a:latin typeface="Poppins" panose="00000500000000000000" pitchFamily="2" charset="0"/>
                <a:ea typeface="Open Sans" panose="020B0606030504020204" pitchFamily="34" charset="0"/>
                <a:cs typeface="Poppins" panose="00000500000000000000" pitchFamily="2" charset="0"/>
              </a:rPr>
              <a:t>INSERT YOUR TEXT</a:t>
            </a:r>
          </a:p>
        </p:txBody>
      </p:sp>
      <p:cxnSp>
        <p:nvCxnSpPr>
          <p:cNvPr id="38" name="Straight Connector 37">
            <a:extLst>
              <a:ext uri="{FF2B5EF4-FFF2-40B4-BE49-F238E27FC236}">
                <a16:creationId xmlns:a16="http://schemas.microsoft.com/office/drawing/2014/main" id="{4A905F40-C3D3-4955-ADEA-47E653F9D3DB}"/>
              </a:ext>
            </a:extLst>
          </p:cNvPr>
          <p:cNvCxnSpPr>
            <a:cxnSpLocks/>
          </p:cNvCxnSpPr>
          <p:nvPr/>
        </p:nvCxnSpPr>
        <p:spPr>
          <a:xfrm>
            <a:off x="6823469" y="5184614"/>
            <a:ext cx="4326224" cy="0"/>
          </a:xfrm>
          <a:prstGeom prst="line">
            <a:avLst/>
          </a:prstGeom>
          <a:ln w="12700">
            <a:solidFill>
              <a:srgbClr val="BA181B"/>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AD524D6D-5D06-4E5C-9A72-F1D31EC837BA}"/>
              </a:ext>
            </a:extLst>
          </p:cNvPr>
          <p:cNvSpPr txBox="1"/>
          <p:nvPr/>
        </p:nvSpPr>
        <p:spPr>
          <a:xfrm>
            <a:off x="6778827" y="5401415"/>
            <a:ext cx="1863207" cy="261610"/>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VIEW NEXT SLIDE</a:t>
            </a:r>
          </a:p>
        </p:txBody>
      </p:sp>
      <p:cxnSp>
        <p:nvCxnSpPr>
          <p:cNvPr id="40" name="Straight Arrow Connector 39">
            <a:extLst>
              <a:ext uri="{FF2B5EF4-FFF2-40B4-BE49-F238E27FC236}">
                <a16:creationId xmlns:a16="http://schemas.microsoft.com/office/drawing/2014/main" id="{502F0ABF-EC13-4356-90A9-E435AE0CE06A}"/>
              </a:ext>
            </a:extLst>
          </p:cNvPr>
          <p:cNvCxnSpPr>
            <a:cxnSpLocks/>
          </p:cNvCxnSpPr>
          <p:nvPr/>
        </p:nvCxnSpPr>
        <p:spPr>
          <a:xfrm>
            <a:off x="10640101" y="5510014"/>
            <a:ext cx="509592" cy="0"/>
          </a:xfrm>
          <a:prstGeom prst="straightConnector1">
            <a:avLst/>
          </a:prstGeom>
          <a:ln w="19050">
            <a:solidFill>
              <a:srgbClr val="BA181B"/>
            </a:solidFill>
            <a:tailEnd type="triangle"/>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443CC347-BA8F-4892-A9FC-0E3B7B217A35}"/>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5F47A7B8-F3CD-40CA-8350-088B82C8E54E}"/>
              </a:ext>
            </a:extLst>
          </p:cNvPr>
          <p:cNvSpPr>
            <a:spLocks noGrp="1"/>
          </p:cNvSpPr>
          <p:nvPr>
            <p:ph type="pic" sz="quarter" idx="10"/>
          </p:nvPr>
        </p:nvSpPr>
        <p:spPr/>
      </p:sp>
    </p:spTree>
    <p:extLst>
      <p:ext uri="{BB962C8B-B14F-4D97-AF65-F5344CB8AC3E}">
        <p14:creationId xmlns:p14="http://schemas.microsoft.com/office/powerpoint/2010/main" val="396594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DEC78C1-AC46-43A4-9F76-168A0548070F}"/>
              </a:ext>
            </a:extLst>
          </p:cNvPr>
          <p:cNvSpPr txBox="1"/>
          <p:nvPr/>
        </p:nvSpPr>
        <p:spPr>
          <a:xfrm>
            <a:off x="969744" y="1120647"/>
            <a:ext cx="4821463" cy="1077218"/>
          </a:xfrm>
          <a:prstGeom prst="rect">
            <a:avLst/>
          </a:prstGeom>
          <a:noFill/>
        </p:spPr>
        <p:txBody>
          <a:bodyPr wrap="square" rtlCol="0">
            <a:spAutoFit/>
          </a:bodyPr>
          <a:lstStyle/>
          <a:p>
            <a:r>
              <a:rPr lang="en-US" sz="3200" b="1" spc="100">
                <a:solidFill>
                  <a:schemeClr val="bg1"/>
                </a:solidFill>
                <a:latin typeface="Poppins" panose="00000500000000000000" pitchFamily="2" charset="0"/>
                <a:cs typeface="Poppins" panose="00000500000000000000" pitchFamily="2" charset="0"/>
              </a:rPr>
              <a:t>ABOUT EDUCATION LEARNING</a:t>
            </a:r>
            <a:endParaRPr lang="en-US" sz="3200" b="1" i="1" spc="100">
              <a:solidFill>
                <a:schemeClr val="bg1"/>
              </a:solidFill>
              <a:latin typeface="Poppins" panose="00000500000000000000" pitchFamily="2" charset="0"/>
              <a:cs typeface="Poppins" panose="00000500000000000000" pitchFamily="2" charset="0"/>
            </a:endParaRPr>
          </a:p>
        </p:txBody>
      </p:sp>
      <p:grpSp>
        <p:nvGrpSpPr>
          <p:cNvPr id="25" name="Group 24">
            <a:extLst>
              <a:ext uri="{FF2B5EF4-FFF2-40B4-BE49-F238E27FC236}">
                <a16:creationId xmlns:a16="http://schemas.microsoft.com/office/drawing/2014/main" id="{D10C9901-9B8C-40FD-AED4-71A80097A33B}"/>
              </a:ext>
            </a:extLst>
          </p:cNvPr>
          <p:cNvGrpSpPr/>
          <p:nvPr/>
        </p:nvGrpSpPr>
        <p:grpSpPr>
          <a:xfrm>
            <a:off x="6799455" y="1491839"/>
            <a:ext cx="4615665" cy="4661723"/>
            <a:chOff x="6812155" y="1658747"/>
            <a:chExt cx="4615665" cy="4661723"/>
          </a:xfrm>
        </p:grpSpPr>
        <p:sp>
          <p:nvSpPr>
            <p:cNvPr id="6" name="TextBox 5">
              <a:extLst>
                <a:ext uri="{FF2B5EF4-FFF2-40B4-BE49-F238E27FC236}">
                  <a16:creationId xmlns:a16="http://schemas.microsoft.com/office/drawing/2014/main" id="{F27CCAB2-E898-49ED-B4C4-EAC35182E249}"/>
                </a:ext>
              </a:extLst>
            </p:cNvPr>
            <p:cNvSpPr txBox="1"/>
            <p:nvPr/>
          </p:nvSpPr>
          <p:spPr>
            <a:xfrm>
              <a:off x="6812155" y="1658747"/>
              <a:ext cx="2654636" cy="261610"/>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EDUCATION LEARNING IN INA</a:t>
              </a:r>
            </a:p>
          </p:txBody>
        </p:sp>
        <p:sp>
          <p:nvSpPr>
            <p:cNvPr id="7" name="TextBox 6">
              <a:extLst>
                <a:ext uri="{FF2B5EF4-FFF2-40B4-BE49-F238E27FC236}">
                  <a16:creationId xmlns:a16="http://schemas.microsoft.com/office/drawing/2014/main" id="{3C569D92-CA3A-465C-9C9A-75563B7B94A8}"/>
                </a:ext>
              </a:extLst>
            </p:cNvPr>
            <p:cNvSpPr txBox="1"/>
            <p:nvPr/>
          </p:nvSpPr>
          <p:spPr>
            <a:xfrm>
              <a:off x="6825035" y="2013547"/>
              <a:ext cx="4142166"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ea typeface="Open Sans" panose="020B0606030504020204" pitchFamily="34" charset="0"/>
                  <a:cs typeface="Open Sans" panose="020B0606030504020204" pitchFamily="34" charset="0"/>
                </a:rPr>
                <a:t>Duis aute irure dolor in reprehenderit in voluptate velit esse cillum dolore europes vui officia deserut mollit anim id est laborum lorem ipsum dolor vui officia deserut mollit anim id estir</a:t>
              </a:r>
            </a:p>
          </p:txBody>
        </p:sp>
        <p:sp>
          <p:nvSpPr>
            <p:cNvPr id="9" name="Rectangle 8">
              <a:extLst>
                <a:ext uri="{FF2B5EF4-FFF2-40B4-BE49-F238E27FC236}">
                  <a16:creationId xmlns:a16="http://schemas.microsoft.com/office/drawing/2014/main" id="{43A22932-A498-4B40-A569-8B137EC8F37B}"/>
                </a:ext>
              </a:extLst>
            </p:cNvPr>
            <p:cNvSpPr/>
            <p:nvPr/>
          </p:nvSpPr>
          <p:spPr>
            <a:xfrm>
              <a:off x="6904195" y="3144482"/>
              <a:ext cx="445555" cy="445554"/>
            </a:xfrm>
            <a:prstGeom prst="rect">
              <a:avLst/>
            </a:prstGeom>
            <a:pattFill prst="dkUpDiag">
              <a:fgClr>
                <a:srgbClr val="BA181B"/>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9">
              <a:extLst>
                <a:ext uri="{FF2B5EF4-FFF2-40B4-BE49-F238E27FC236}">
                  <a16:creationId xmlns:a16="http://schemas.microsoft.com/office/drawing/2014/main" id="{C536A298-55DE-4344-B095-210BADD75A50}"/>
                </a:ext>
              </a:extLst>
            </p:cNvPr>
            <p:cNvSpPr/>
            <p:nvPr/>
          </p:nvSpPr>
          <p:spPr>
            <a:xfrm>
              <a:off x="6944137" y="3191914"/>
              <a:ext cx="445555" cy="445554"/>
            </a:xfrm>
            <a:prstGeom prst="rect">
              <a:avLst/>
            </a:prstGeom>
            <a:solidFill>
              <a:srgbClr val="BA181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TextBox 10">
              <a:extLst>
                <a:ext uri="{FF2B5EF4-FFF2-40B4-BE49-F238E27FC236}">
                  <a16:creationId xmlns:a16="http://schemas.microsoft.com/office/drawing/2014/main" id="{14493DC5-216D-45EA-920E-42AB3A2A3EEA}"/>
                </a:ext>
              </a:extLst>
            </p:cNvPr>
            <p:cNvSpPr txBox="1"/>
            <p:nvPr/>
          </p:nvSpPr>
          <p:spPr>
            <a:xfrm>
              <a:off x="7026415" y="3234740"/>
              <a:ext cx="223341" cy="290393"/>
            </a:xfrm>
            <a:prstGeom prst="rect">
              <a:avLst/>
            </a:prstGeom>
            <a:noFill/>
          </p:spPr>
          <p:txBody>
            <a:bodyPr wrap="none" rtlCol="0">
              <a:spAutoFit/>
            </a:bodyPr>
            <a:lstStyle/>
            <a:p>
              <a:r>
                <a:rPr lang="en-US" b="1" spc="100">
                  <a:solidFill>
                    <a:schemeClr val="bg1"/>
                  </a:solidFill>
                  <a:latin typeface="Poppins" panose="00000500000000000000" pitchFamily="2" charset="0"/>
                  <a:ea typeface="Open Sans" panose="020B0606030504020204" pitchFamily="34" charset="0"/>
                  <a:cs typeface="Poppins" panose="00000500000000000000" pitchFamily="2" charset="0"/>
                </a:rPr>
                <a:t>1</a:t>
              </a:r>
            </a:p>
          </p:txBody>
        </p:sp>
        <p:sp>
          <p:nvSpPr>
            <p:cNvPr id="12" name="TextBox 11">
              <a:extLst>
                <a:ext uri="{FF2B5EF4-FFF2-40B4-BE49-F238E27FC236}">
                  <a16:creationId xmlns:a16="http://schemas.microsoft.com/office/drawing/2014/main" id="{A2157E37-34A6-41C7-8880-03B003385097}"/>
                </a:ext>
              </a:extLst>
            </p:cNvPr>
            <p:cNvSpPr txBox="1"/>
            <p:nvPr/>
          </p:nvSpPr>
          <p:spPr>
            <a:xfrm>
              <a:off x="7603262" y="3282658"/>
              <a:ext cx="3739476" cy="566758"/>
            </a:xfrm>
            <a:prstGeom prst="rect">
              <a:avLst/>
            </a:prstGeom>
            <a:noFill/>
          </p:spPr>
          <p:txBody>
            <a:bodyPr wrap="square" rtlCol="0">
              <a:spAutoFit/>
            </a:bodyPr>
            <a:lstStyle/>
            <a:p>
              <a:pPr algn="just">
                <a:lnSpc>
                  <a:spcPct val="150000"/>
                </a:lnSpc>
              </a:pPr>
              <a:r>
                <a:rPr lang="en-US" sz="1100">
                  <a:solidFill>
                    <a:srgbClr val="7F7F7F"/>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dolore europes vui officia deserut mollit animei</a:t>
              </a:r>
            </a:p>
          </p:txBody>
        </p:sp>
        <p:sp>
          <p:nvSpPr>
            <p:cNvPr id="13" name="TextBox 12">
              <a:extLst>
                <a:ext uri="{FF2B5EF4-FFF2-40B4-BE49-F238E27FC236}">
                  <a16:creationId xmlns:a16="http://schemas.microsoft.com/office/drawing/2014/main" id="{70C6E422-65ED-4B27-9400-60AB34F0965E}"/>
                </a:ext>
              </a:extLst>
            </p:cNvPr>
            <p:cNvSpPr txBox="1"/>
            <p:nvPr/>
          </p:nvSpPr>
          <p:spPr>
            <a:xfrm>
              <a:off x="7609472" y="3073400"/>
              <a:ext cx="2476434" cy="261610"/>
            </a:xfrm>
            <a:prstGeom prst="rect">
              <a:avLst/>
            </a:prstGeom>
            <a:noFill/>
          </p:spPr>
          <p:txBody>
            <a:bodyPr wrap="square" rtlCol="0">
              <a:spAutoFit/>
            </a:bodyPr>
            <a:lstStyle/>
            <a:p>
              <a:r>
                <a:rPr lang="en-US" sz="1100" b="1" spc="100">
                  <a:solidFill>
                    <a:srgbClr val="252726"/>
                  </a:solidFill>
                  <a:latin typeface="Poppins" panose="00000500000000000000" pitchFamily="2" charset="0"/>
                  <a:ea typeface="Open Sans" panose="020B0606030504020204" pitchFamily="34" charset="0"/>
                  <a:cs typeface="Poppins" panose="00000500000000000000" pitchFamily="2" charset="0"/>
                </a:rPr>
                <a:t>INSERT YOUR TEXT</a:t>
              </a:r>
            </a:p>
          </p:txBody>
        </p:sp>
        <p:sp>
          <p:nvSpPr>
            <p:cNvPr id="14" name="Rectangle 13">
              <a:extLst>
                <a:ext uri="{FF2B5EF4-FFF2-40B4-BE49-F238E27FC236}">
                  <a16:creationId xmlns:a16="http://schemas.microsoft.com/office/drawing/2014/main" id="{3E610018-7F09-4179-9620-9366C4CC4DF3}"/>
                </a:ext>
              </a:extLst>
            </p:cNvPr>
            <p:cNvSpPr/>
            <p:nvPr/>
          </p:nvSpPr>
          <p:spPr>
            <a:xfrm>
              <a:off x="6897986" y="4088705"/>
              <a:ext cx="445555" cy="445554"/>
            </a:xfrm>
            <a:prstGeom prst="rect">
              <a:avLst/>
            </a:prstGeom>
            <a:pattFill prst="dkUpDiag">
              <a:fgClr>
                <a:srgbClr val="BA181B"/>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Rectangle 14">
              <a:extLst>
                <a:ext uri="{FF2B5EF4-FFF2-40B4-BE49-F238E27FC236}">
                  <a16:creationId xmlns:a16="http://schemas.microsoft.com/office/drawing/2014/main" id="{A27B882F-957E-4413-80AB-BF1D4260D39B}"/>
                </a:ext>
              </a:extLst>
            </p:cNvPr>
            <p:cNvSpPr/>
            <p:nvPr/>
          </p:nvSpPr>
          <p:spPr>
            <a:xfrm>
              <a:off x="6937928" y="4136137"/>
              <a:ext cx="445555" cy="445554"/>
            </a:xfrm>
            <a:prstGeom prst="rect">
              <a:avLst/>
            </a:prstGeom>
            <a:solidFill>
              <a:srgbClr val="BA181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6" name="TextBox 15">
              <a:extLst>
                <a:ext uri="{FF2B5EF4-FFF2-40B4-BE49-F238E27FC236}">
                  <a16:creationId xmlns:a16="http://schemas.microsoft.com/office/drawing/2014/main" id="{B70B04D9-B3AB-43A0-976E-9088DC1BF318}"/>
                </a:ext>
              </a:extLst>
            </p:cNvPr>
            <p:cNvSpPr txBox="1"/>
            <p:nvPr/>
          </p:nvSpPr>
          <p:spPr>
            <a:xfrm>
              <a:off x="6991378" y="4184652"/>
              <a:ext cx="280998" cy="315507"/>
            </a:xfrm>
            <a:prstGeom prst="rect">
              <a:avLst/>
            </a:prstGeom>
            <a:noFill/>
          </p:spPr>
          <p:txBody>
            <a:bodyPr wrap="none" rtlCol="0">
              <a:spAutoFit/>
            </a:bodyPr>
            <a:lstStyle/>
            <a:p>
              <a:r>
                <a:rPr lang="en-US" b="1" spc="100">
                  <a:solidFill>
                    <a:schemeClr val="bg1"/>
                  </a:solidFill>
                  <a:latin typeface="Poppins" panose="00000500000000000000" pitchFamily="2" charset="0"/>
                  <a:ea typeface="Open Sans" panose="020B0606030504020204" pitchFamily="34" charset="0"/>
                  <a:cs typeface="Poppins" panose="00000500000000000000" pitchFamily="2" charset="0"/>
                </a:rPr>
                <a:t>2</a:t>
              </a:r>
            </a:p>
          </p:txBody>
        </p:sp>
        <p:sp>
          <p:nvSpPr>
            <p:cNvPr id="17" name="TextBox 16">
              <a:extLst>
                <a:ext uri="{FF2B5EF4-FFF2-40B4-BE49-F238E27FC236}">
                  <a16:creationId xmlns:a16="http://schemas.microsoft.com/office/drawing/2014/main" id="{E418E98E-29BF-4ADD-8E4E-59E4B51B4509}"/>
                </a:ext>
              </a:extLst>
            </p:cNvPr>
            <p:cNvSpPr txBox="1"/>
            <p:nvPr/>
          </p:nvSpPr>
          <p:spPr>
            <a:xfrm>
              <a:off x="7597053" y="4213717"/>
              <a:ext cx="3739476" cy="566758"/>
            </a:xfrm>
            <a:prstGeom prst="rect">
              <a:avLst/>
            </a:prstGeom>
            <a:noFill/>
          </p:spPr>
          <p:txBody>
            <a:bodyPr wrap="square" rtlCol="0">
              <a:spAutoFit/>
            </a:bodyPr>
            <a:lstStyle/>
            <a:p>
              <a:pPr algn="just">
                <a:lnSpc>
                  <a:spcPct val="150000"/>
                </a:lnSpc>
              </a:pPr>
              <a:r>
                <a:rPr lang="en-US" sz="1100">
                  <a:solidFill>
                    <a:srgbClr val="7F7F7F"/>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dolore europes vui officia deserut mollit animei</a:t>
              </a:r>
            </a:p>
          </p:txBody>
        </p:sp>
        <p:sp>
          <p:nvSpPr>
            <p:cNvPr id="18" name="TextBox 17">
              <a:extLst>
                <a:ext uri="{FF2B5EF4-FFF2-40B4-BE49-F238E27FC236}">
                  <a16:creationId xmlns:a16="http://schemas.microsoft.com/office/drawing/2014/main" id="{5003A0C0-2506-4D74-958B-6E1CBA4064CD}"/>
                </a:ext>
              </a:extLst>
            </p:cNvPr>
            <p:cNvSpPr txBox="1"/>
            <p:nvPr/>
          </p:nvSpPr>
          <p:spPr>
            <a:xfrm>
              <a:off x="7603262" y="4004459"/>
              <a:ext cx="1851291" cy="261610"/>
            </a:xfrm>
            <a:prstGeom prst="rect">
              <a:avLst/>
            </a:prstGeom>
            <a:noFill/>
          </p:spPr>
          <p:txBody>
            <a:bodyPr wrap="square" rtlCol="0">
              <a:spAutoFit/>
            </a:bodyPr>
            <a:lstStyle/>
            <a:p>
              <a:r>
                <a:rPr lang="en-US" sz="1100" b="1" spc="100">
                  <a:solidFill>
                    <a:srgbClr val="252726"/>
                  </a:solidFill>
                  <a:latin typeface="Poppins" panose="00000500000000000000" pitchFamily="2" charset="0"/>
                  <a:ea typeface="Open Sans" panose="020B0606030504020204" pitchFamily="34" charset="0"/>
                  <a:cs typeface="Poppins" panose="00000500000000000000" pitchFamily="2" charset="0"/>
                </a:rPr>
                <a:t>INSERT YOUR TEXT</a:t>
              </a:r>
            </a:p>
          </p:txBody>
        </p:sp>
        <p:sp>
          <p:nvSpPr>
            <p:cNvPr id="19" name="TextBox 18">
              <a:extLst>
                <a:ext uri="{FF2B5EF4-FFF2-40B4-BE49-F238E27FC236}">
                  <a16:creationId xmlns:a16="http://schemas.microsoft.com/office/drawing/2014/main" id="{DF1BBF65-8677-440F-BAE0-7E30B35124F8}"/>
                </a:ext>
              </a:extLst>
            </p:cNvPr>
            <p:cNvSpPr txBox="1"/>
            <p:nvPr/>
          </p:nvSpPr>
          <p:spPr>
            <a:xfrm>
              <a:off x="6897986" y="5016964"/>
              <a:ext cx="1869260" cy="430887"/>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INTRODUCE YOUR TITTLE HERE</a:t>
              </a:r>
            </a:p>
          </p:txBody>
        </p:sp>
        <p:cxnSp>
          <p:nvCxnSpPr>
            <p:cNvPr id="20" name="Straight Connector 19">
              <a:extLst>
                <a:ext uri="{FF2B5EF4-FFF2-40B4-BE49-F238E27FC236}">
                  <a16:creationId xmlns:a16="http://schemas.microsoft.com/office/drawing/2014/main" id="{698A4CAE-F032-40D7-96A8-6296C25C82B8}"/>
                </a:ext>
              </a:extLst>
            </p:cNvPr>
            <p:cNvCxnSpPr>
              <a:cxnSpLocks/>
            </p:cNvCxnSpPr>
            <p:nvPr/>
          </p:nvCxnSpPr>
          <p:spPr>
            <a:xfrm>
              <a:off x="6984112" y="5607472"/>
              <a:ext cx="4269676" cy="0"/>
            </a:xfrm>
            <a:prstGeom prst="line">
              <a:avLst/>
            </a:prstGeom>
            <a:ln w="9525">
              <a:solidFill>
                <a:srgbClr val="BA181B"/>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022C07D3-B544-4E1E-B2DE-0F6E7227425F}"/>
                </a:ext>
              </a:extLst>
            </p:cNvPr>
            <p:cNvSpPr/>
            <p:nvPr/>
          </p:nvSpPr>
          <p:spPr>
            <a:xfrm>
              <a:off x="6984112" y="5910895"/>
              <a:ext cx="1564515" cy="40957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TextBox 21">
              <a:extLst>
                <a:ext uri="{FF2B5EF4-FFF2-40B4-BE49-F238E27FC236}">
                  <a16:creationId xmlns:a16="http://schemas.microsoft.com/office/drawing/2014/main" id="{F8F62BDB-435C-4C6C-A204-ABB1676F0FC9}"/>
                </a:ext>
              </a:extLst>
            </p:cNvPr>
            <p:cNvSpPr txBox="1"/>
            <p:nvPr/>
          </p:nvSpPr>
          <p:spPr>
            <a:xfrm>
              <a:off x="7215887" y="5984877"/>
              <a:ext cx="1158115" cy="261610"/>
            </a:xfrm>
            <a:prstGeom prst="rect">
              <a:avLst/>
            </a:prstGeom>
            <a:noFill/>
          </p:spPr>
          <p:txBody>
            <a:bodyPr wrap="square" rtlCol="0">
              <a:spAutoFit/>
            </a:bodyPr>
            <a:lstStyle/>
            <a:p>
              <a:r>
                <a:rPr lang="en-US" sz="1100" b="1" spc="100">
                  <a:solidFill>
                    <a:schemeClr val="bg1"/>
                  </a:solidFill>
                  <a:latin typeface="Poppins" panose="00000500000000000000" pitchFamily="2" charset="0"/>
                  <a:ea typeface="Open Sans" panose="020B0606030504020204" pitchFamily="34" charset="0"/>
                  <a:cs typeface="Poppins" panose="00000500000000000000" pitchFamily="2" charset="0"/>
                </a:rPr>
                <a:t>NEXT SLIDE</a:t>
              </a:r>
            </a:p>
          </p:txBody>
        </p:sp>
        <p:sp>
          <p:nvSpPr>
            <p:cNvPr id="23" name="TextBox 22">
              <a:extLst>
                <a:ext uri="{FF2B5EF4-FFF2-40B4-BE49-F238E27FC236}">
                  <a16:creationId xmlns:a16="http://schemas.microsoft.com/office/drawing/2014/main" id="{8A922EAA-AE4F-45CB-93DF-041DA38DE110}"/>
                </a:ext>
              </a:extLst>
            </p:cNvPr>
            <p:cNvSpPr txBox="1"/>
            <p:nvPr/>
          </p:nvSpPr>
          <p:spPr>
            <a:xfrm>
              <a:off x="10903945" y="5157896"/>
              <a:ext cx="523875" cy="338554"/>
            </a:xfrm>
            <a:prstGeom prst="rect">
              <a:avLst/>
            </a:prstGeom>
            <a:noFill/>
          </p:spPr>
          <p:txBody>
            <a:bodyPr wrap="square" rtlCol="0">
              <a:spAutoFit/>
            </a:bodyPr>
            <a:lstStyle/>
            <a:p>
              <a:r>
                <a:rPr lang="en-US" sz="16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01</a:t>
              </a:r>
            </a:p>
          </p:txBody>
        </p:sp>
      </p:grpSp>
      <p:sp>
        <p:nvSpPr>
          <p:cNvPr id="3" name="Picture Placeholder 2">
            <a:extLst>
              <a:ext uri="{FF2B5EF4-FFF2-40B4-BE49-F238E27FC236}">
                <a16:creationId xmlns:a16="http://schemas.microsoft.com/office/drawing/2014/main" id="{918631DB-F39B-4E7D-A767-C6D6F2025C9A}"/>
              </a:ext>
            </a:extLst>
          </p:cNvPr>
          <p:cNvSpPr>
            <a:spLocks noGrp="1"/>
          </p:cNvSpPr>
          <p:nvPr>
            <p:ph type="pic" sz="quarter" idx="10"/>
          </p:nvPr>
        </p:nvSpPr>
        <p:spPr/>
      </p:sp>
    </p:spTree>
    <p:extLst>
      <p:ext uri="{BB962C8B-B14F-4D97-AF65-F5344CB8AC3E}">
        <p14:creationId xmlns:p14="http://schemas.microsoft.com/office/powerpoint/2010/main" val="2215033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CCCA40-93F0-416D-9CD7-A71794EAC2CF}"/>
              </a:ext>
            </a:extLst>
          </p:cNvPr>
          <p:cNvSpPr txBox="1"/>
          <p:nvPr/>
        </p:nvSpPr>
        <p:spPr>
          <a:xfrm>
            <a:off x="987773" y="743263"/>
            <a:ext cx="3921591" cy="954107"/>
          </a:xfrm>
          <a:prstGeom prst="rect">
            <a:avLst/>
          </a:prstGeom>
          <a:noFill/>
        </p:spPr>
        <p:txBody>
          <a:bodyPr wrap="square" rtlCol="0">
            <a:spAutoFit/>
          </a:bodyPr>
          <a:lstStyle/>
          <a:p>
            <a:r>
              <a:rPr lang="en-US" sz="2800" b="1">
                <a:latin typeface="Poppins" panose="00000500000000000000" pitchFamily="2" charset="0"/>
                <a:cs typeface="Poppins" panose="00000500000000000000" pitchFamily="2" charset="0"/>
              </a:rPr>
              <a:t>OUR SERVICE RELLAX SPORT CENTER</a:t>
            </a:r>
          </a:p>
        </p:txBody>
      </p:sp>
      <p:sp>
        <p:nvSpPr>
          <p:cNvPr id="4" name="TextBox 3">
            <a:extLst>
              <a:ext uri="{FF2B5EF4-FFF2-40B4-BE49-F238E27FC236}">
                <a16:creationId xmlns:a16="http://schemas.microsoft.com/office/drawing/2014/main" id="{6B97F2BB-5DE8-4231-850F-DD18B1D4079B}"/>
              </a:ext>
            </a:extLst>
          </p:cNvPr>
          <p:cNvSpPr txBox="1"/>
          <p:nvPr/>
        </p:nvSpPr>
        <p:spPr>
          <a:xfrm>
            <a:off x="987773" y="2378826"/>
            <a:ext cx="4529270"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 uta consectetur anime id estas laborum Lorem enimvas internase nostrud consectur anime id est in cillum ipsum dolor sthe mawna ero nikare toni</a:t>
            </a:r>
          </a:p>
        </p:txBody>
      </p:sp>
      <p:cxnSp>
        <p:nvCxnSpPr>
          <p:cNvPr id="5" name="Straight Connector 4">
            <a:extLst>
              <a:ext uri="{FF2B5EF4-FFF2-40B4-BE49-F238E27FC236}">
                <a16:creationId xmlns:a16="http://schemas.microsoft.com/office/drawing/2014/main" id="{60788006-72E8-4F52-A266-4152E16D3CF9}"/>
              </a:ext>
            </a:extLst>
          </p:cNvPr>
          <p:cNvCxnSpPr>
            <a:cxnSpLocks/>
          </p:cNvCxnSpPr>
          <p:nvPr/>
        </p:nvCxnSpPr>
        <p:spPr>
          <a:xfrm>
            <a:off x="1103897" y="2038230"/>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206B7CC-2EE3-40C8-A700-38BAC9FF290F}"/>
              </a:ext>
            </a:extLst>
          </p:cNvPr>
          <p:cNvSpPr txBox="1"/>
          <p:nvPr/>
        </p:nvSpPr>
        <p:spPr>
          <a:xfrm>
            <a:off x="987773" y="3289653"/>
            <a:ext cx="4529270" cy="566758"/>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 uta consectetur anime id estas laborum lorem enimvas internase nostrei wa</a:t>
            </a:r>
          </a:p>
        </p:txBody>
      </p:sp>
      <p:cxnSp>
        <p:nvCxnSpPr>
          <p:cNvPr id="7" name="Straight Connector 6">
            <a:extLst>
              <a:ext uri="{FF2B5EF4-FFF2-40B4-BE49-F238E27FC236}">
                <a16:creationId xmlns:a16="http://schemas.microsoft.com/office/drawing/2014/main" id="{286B46BF-F670-4A55-A4C5-756EEC61C983}"/>
              </a:ext>
            </a:extLst>
          </p:cNvPr>
          <p:cNvCxnSpPr>
            <a:cxnSpLocks/>
          </p:cNvCxnSpPr>
          <p:nvPr/>
        </p:nvCxnSpPr>
        <p:spPr>
          <a:xfrm>
            <a:off x="1101771" y="4234376"/>
            <a:ext cx="4286048" cy="0"/>
          </a:xfrm>
          <a:prstGeom prst="line">
            <a:avLst/>
          </a:prstGeom>
          <a:ln w="9525">
            <a:solidFill>
              <a:srgbClr val="BA181B"/>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D65EE21-EB13-4215-BCB2-8176D29876BC}"/>
              </a:ext>
            </a:extLst>
          </p:cNvPr>
          <p:cNvSpPr txBox="1"/>
          <p:nvPr/>
        </p:nvSpPr>
        <p:spPr>
          <a:xfrm>
            <a:off x="1114650" y="5470926"/>
            <a:ext cx="1517819" cy="261610"/>
          </a:xfrm>
          <a:prstGeom prst="rect">
            <a:avLst/>
          </a:prstGeom>
          <a:noFill/>
        </p:spPr>
        <p:txBody>
          <a:bodyPr wrap="square" rtlCol="0">
            <a:spAutoFit/>
          </a:bodyPr>
          <a:lstStyle/>
          <a:p>
            <a:pPr algn="ctr"/>
            <a:r>
              <a:rPr lang="en-US" sz="1100" b="1" spc="100">
                <a:latin typeface="Poppins" panose="00000500000000000000" pitchFamily="2" charset="0"/>
                <a:ea typeface="Open Sans" panose="020B0606030504020204" pitchFamily="34" charset="0"/>
                <a:cs typeface="Poppins" panose="00000500000000000000" pitchFamily="2" charset="0"/>
              </a:rPr>
              <a:t>YOUR TEXT HERE</a:t>
            </a:r>
          </a:p>
        </p:txBody>
      </p:sp>
      <p:sp>
        <p:nvSpPr>
          <p:cNvPr id="9" name="TextBox 8">
            <a:extLst>
              <a:ext uri="{FF2B5EF4-FFF2-40B4-BE49-F238E27FC236}">
                <a16:creationId xmlns:a16="http://schemas.microsoft.com/office/drawing/2014/main" id="{D6655A3E-E020-4EA4-8E86-9381C5445708}"/>
              </a:ext>
            </a:extLst>
          </p:cNvPr>
          <p:cNvSpPr txBox="1"/>
          <p:nvPr/>
        </p:nvSpPr>
        <p:spPr>
          <a:xfrm>
            <a:off x="3380168" y="5470926"/>
            <a:ext cx="1517819" cy="261610"/>
          </a:xfrm>
          <a:prstGeom prst="rect">
            <a:avLst/>
          </a:prstGeom>
          <a:noFill/>
        </p:spPr>
        <p:txBody>
          <a:bodyPr wrap="square" rtlCol="0">
            <a:spAutoFit/>
          </a:bodyPr>
          <a:lstStyle/>
          <a:p>
            <a:pPr algn="ctr"/>
            <a:r>
              <a:rPr lang="en-US" sz="1100" b="1" spc="100">
                <a:latin typeface="Poppins" panose="00000500000000000000" pitchFamily="2" charset="0"/>
                <a:ea typeface="Open Sans" panose="020B0606030504020204" pitchFamily="34" charset="0"/>
                <a:cs typeface="Poppins" panose="00000500000000000000" pitchFamily="2" charset="0"/>
              </a:rPr>
              <a:t>YOUR TEXT HERE</a:t>
            </a:r>
          </a:p>
        </p:txBody>
      </p:sp>
      <p:sp>
        <p:nvSpPr>
          <p:cNvPr id="10" name="TextBox 9">
            <a:extLst>
              <a:ext uri="{FF2B5EF4-FFF2-40B4-BE49-F238E27FC236}">
                <a16:creationId xmlns:a16="http://schemas.microsoft.com/office/drawing/2014/main" id="{85CA4EDD-AB75-4188-937B-BAE83973EED3}"/>
              </a:ext>
            </a:extLst>
          </p:cNvPr>
          <p:cNvSpPr txBox="1"/>
          <p:nvPr/>
        </p:nvSpPr>
        <p:spPr>
          <a:xfrm>
            <a:off x="1055326" y="5719657"/>
            <a:ext cx="2166421" cy="312843"/>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oratau ad don esse murik</a:t>
            </a:r>
          </a:p>
        </p:txBody>
      </p:sp>
      <p:sp>
        <p:nvSpPr>
          <p:cNvPr id="11" name="TextBox 10">
            <a:extLst>
              <a:ext uri="{FF2B5EF4-FFF2-40B4-BE49-F238E27FC236}">
                <a16:creationId xmlns:a16="http://schemas.microsoft.com/office/drawing/2014/main" id="{258A06EE-2565-4422-8C3D-70F20E72EB4D}"/>
              </a:ext>
            </a:extLst>
          </p:cNvPr>
          <p:cNvSpPr txBox="1"/>
          <p:nvPr/>
        </p:nvSpPr>
        <p:spPr>
          <a:xfrm>
            <a:off x="3344785" y="5719657"/>
            <a:ext cx="2166421" cy="312843"/>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latin typeface="Lato" panose="020F0502020204030203" pitchFamily="34" charset="0"/>
                <a:ea typeface="Open Sans" panose="020B0606030504020204" pitchFamily="34" charset="0"/>
                <a:cs typeface="Open Sans" panose="020B0606030504020204" pitchFamily="34" charset="0"/>
              </a:rPr>
              <a:t>oratau ad don esse murik</a:t>
            </a:r>
          </a:p>
        </p:txBody>
      </p:sp>
      <p:pic>
        <p:nvPicPr>
          <p:cNvPr id="18" name="Graphic 17" descr="Classroom">
            <a:extLst>
              <a:ext uri="{FF2B5EF4-FFF2-40B4-BE49-F238E27FC236}">
                <a16:creationId xmlns:a16="http://schemas.microsoft.com/office/drawing/2014/main" id="{162DA2EB-B622-4493-8281-3BC190D0B4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33229" y="4599962"/>
            <a:ext cx="680660" cy="680660"/>
          </a:xfrm>
          <a:prstGeom prst="rect">
            <a:avLst/>
          </a:prstGeom>
        </p:spPr>
      </p:pic>
      <p:pic>
        <p:nvPicPr>
          <p:cNvPr id="20" name="Graphic 19" descr="Books on shelf">
            <a:extLst>
              <a:ext uri="{FF2B5EF4-FFF2-40B4-BE49-F238E27FC236}">
                <a16:creationId xmlns:a16="http://schemas.microsoft.com/office/drawing/2014/main" id="{8871241A-EADC-46AB-9601-23F7B5EAEA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798747" y="4622822"/>
            <a:ext cx="680660" cy="680660"/>
          </a:xfrm>
          <a:prstGeom prst="rect">
            <a:avLst/>
          </a:prstGeom>
        </p:spPr>
      </p:pic>
      <p:sp>
        <p:nvSpPr>
          <p:cNvPr id="12" name="Picture Placeholder 11">
            <a:extLst>
              <a:ext uri="{FF2B5EF4-FFF2-40B4-BE49-F238E27FC236}">
                <a16:creationId xmlns:a16="http://schemas.microsoft.com/office/drawing/2014/main" id="{107449B1-53F7-42E1-A047-C791DB4D3B80}"/>
              </a:ext>
            </a:extLst>
          </p:cNvPr>
          <p:cNvSpPr>
            <a:spLocks noGrp="1"/>
          </p:cNvSpPr>
          <p:nvPr>
            <p:ph type="pic" sz="quarter" idx="10"/>
          </p:nvPr>
        </p:nvSpPr>
        <p:spPr/>
      </p:sp>
    </p:spTree>
    <p:extLst>
      <p:ext uri="{BB962C8B-B14F-4D97-AF65-F5344CB8AC3E}">
        <p14:creationId xmlns:p14="http://schemas.microsoft.com/office/powerpoint/2010/main" val="3295585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4B1BE8-BFA7-47AA-B604-885AB6FB7D67}"/>
              </a:ext>
            </a:extLst>
          </p:cNvPr>
          <p:cNvSpPr/>
          <p:nvPr/>
        </p:nvSpPr>
        <p:spPr>
          <a:xfrm>
            <a:off x="0" y="2330448"/>
            <a:ext cx="12192000" cy="3354735"/>
          </a:xfrm>
          <a:prstGeom prst="rect">
            <a:avLst/>
          </a:prstGeom>
          <a:gradFill flip="none" rotWithShape="1">
            <a:gsLst>
              <a:gs pos="93000">
                <a:srgbClr val="BA181B"/>
              </a:gs>
              <a:gs pos="0">
                <a:srgbClr val="660708"/>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8039E4BB-EC25-4951-9F1F-6D27B13B89E1}"/>
              </a:ext>
            </a:extLst>
          </p:cNvPr>
          <p:cNvSpPr txBox="1"/>
          <p:nvPr/>
        </p:nvSpPr>
        <p:spPr>
          <a:xfrm>
            <a:off x="3724123" y="420428"/>
            <a:ext cx="4743753" cy="954107"/>
          </a:xfrm>
          <a:prstGeom prst="rect">
            <a:avLst/>
          </a:prstGeom>
          <a:noFill/>
        </p:spPr>
        <p:txBody>
          <a:bodyPr wrap="square" rtlCol="0">
            <a:spAutoFit/>
          </a:bodyPr>
          <a:lstStyle/>
          <a:p>
            <a:pPr algn="ctr"/>
            <a:r>
              <a:rPr lang="en-US" sz="2800" b="1">
                <a:latin typeface="Poppins" panose="00000500000000000000" pitchFamily="2" charset="0"/>
                <a:cs typeface="Poppins" panose="00000500000000000000" pitchFamily="2" charset="0"/>
              </a:rPr>
              <a:t>EDUCATION TEACHER TEAM SLIDE</a:t>
            </a:r>
          </a:p>
        </p:txBody>
      </p:sp>
      <p:grpSp>
        <p:nvGrpSpPr>
          <p:cNvPr id="9" name="Group 8">
            <a:extLst>
              <a:ext uri="{FF2B5EF4-FFF2-40B4-BE49-F238E27FC236}">
                <a16:creationId xmlns:a16="http://schemas.microsoft.com/office/drawing/2014/main" id="{5849B6AA-E3F7-4B8B-AB24-457CA453D333}"/>
              </a:ext>
            </a:extLst>
          </p:cNvPr>
          <p:cNvGrpSpPr/>
          <p:nvPr/>
        </p:nvGrpSpPr>
        <p:grpSpPr>
          <a:xfrm>
            <a:off x="1815016" y="4244315"/>
            <a:ext cx="2349853" cy="816524"/>
            <a:chOff x="1804459" y="4285280"/>
            <a:chExt cx="2349853" cy="816524"/>
          </a:xfrm>
        </p:grpSpPr>
        <p:sp>
          <p:nvSpPr>
            <p:cNvPr id="7" name="TextBox 6">
              <a:extLst>
                <a:ext uri="{FF2B5EF4-FFF2-40B4-BE49-F238E27FC236}">
                  <a16:creationId xmlns:a16="http://schemas.microsoft.com/office/drawing/2014/main" id="{AB2EB9E6-84B7-41EE-B7F7-A3FD49EE58FA}"/>
                </a:ext>
              </a:extLst>
            </p:cNvPr>
            <p:cNvSpPr txBox="1"/>
            <p:nvPr/>
          </p:nvSpPr>
          <p:spPr>
            <a:xfrm>
              <a:off x="1804459" y="4535046"/>
              <a:ext cx="2349853" cy="566758"/>
            </a:xfrm>
            <a:prstGeom prst="rect">
              <a:avLst/>
            </a:prstGeom>
            <a:noFill/>
          </p:spPr>
          <p:txBody>
            <a:bodyPr wrap="square" rtlCol="0">
              <a:spAutoFit/>
            </a:bodyPr>
            <a:lstStyle/>
            <a:p>
              <a:pPr algn="ctr">
                <a:lnSpc>
                  <a:spcPct val="150000"/>
                </a:lnSpc>
              </a:pPr>
              <a:r>
                <a:rPr lang="en-US" sz="1100">
                  <a:solidFill>
                    <a:schemeClr val="bg1">
                      <a:lumMod val="9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a:t>
              </a:r>
            </a:p>
          </p:txBody>
        </p:sp>
        <p:sp>
          <p:nvSpPr>
            <p:cNvPr id="8" name="TextBox 7">
              <a:extLst>
                <a:ext uri="{FF2B5EF4-FFF2-40B4-BE49-F238E27FC236}">
                  <a16:creationId xmlns:a16="http://schemas.microsoft.com/office/drawing/2014/main" id="{262BCFDE-4F61-4C2E-9B14-92D9422908A8}"/>
                </a:ext>
              </a:extLst>
            </p:cNvPr>
            <p:cNvSpPr txBox="1"/>
            <p:nvPr/>
          </p:nvSpPr>
          <p:spPr>
            <a:xfrm>
              <a:off x="2351650" y="4285280"/>
              <a:ext cx="1255473" cy="261610"/>
            </a:xfrm>
            <a:prstGeom prst="rect">
              <a:avLst/>
            </a:prstGeom>
            <a:noFill/>
          </p:spPr>
          <p:txBody>
            <a:bodyPr wrap="none" rtlCol="0">
              <a:spAutoFit/>
            </a:bodyPr>
            <a:lstStyle/>
            <a:p>
              <a:pPr algn="ctr"/>
              <a:r>
                <a:rPr lang="en-US" sz="1100" b="1">
                  <a:solidFill>
                    <a:schemeClr val="bg1"/>
                  </a:solidFill>
                  <a:latin typeface="Poppins" panose="00000500000000000000" pitchFamily="2" charset="0"/>
                  <a:cs typeface="Poppins" panose="00000500000000000000" pitchFamily="2" charset="0"/>
                </a:rPr>
                <a:t>DENOVA LAYLA</a:t>
              </a:r>
              <a:endParaRPr lang="en-US" sz="1400">
                <a:solidFill>
                  <a:schemeClr val="bg1"/>
                </a:solidFill>
                <a:latin typeface="Poppins" panose="00000500000000000000" pitchFamily="2" charset="0"/>
                <a:cs typeface="Poppins" panose="00000500000000000000" pitchFamily="2" charset="0"/>
              </a:endParaRPr>
            </a:p>
          </p:txBody>
        </p:sp>
      </p:grpSp>
      <p:grpSp>
        <p:nvGrpSpPr>
          <p:cNvPr id="10" name="Group 9">
            <a:extLst>
              <a:ext uri="{FF2B5EF4-FFF2-40B4-BE49-F238E27FC236}">
                <a16:creationId xmlns:a16="http://schemas.microsoft.com/office/drawing/2014/main" id="{852009F4-698F-4317-92E8-95313DB7FC94}"/>
              </a:ext>
            </a:extLst>
          </p:cNvPr>
          <p:cNvGrpSpPr/>
          <p:nvPr/>
        </p:nvGrpSpPr>
        <p:grpSpPr>
          <a:xfrm>
            <a:off x="4996555" y="4495698"/>
            <a:ext cx="2349853" cy="816524"/>
            <a:chOff x="1804459" y="4285280"/>
            <a:chExt cx="2349853" cy="816524"/>
          </a:xfrm>
        </p:grpSpPr>
        <p:sp>
          <p:nvSpPr>
            <p:cNvPr id="11" name="TextBox 10">
              <a:extLst>
                <a:ext uri="{FF2B5EF4-FFF2-40B4-BE49-F238E27FC236}">
                  <a16:creationId xmlns:a16="http://schemas.microsoft.com/office/drawing/2014/main" id="{D43D403C-AD3F-444E-83BB-8A281DB8C128}"/>
                </a:ext>
              </a:extLst>
            </p:cNvPr>
            <p:cNvSpPr txBox="1"/>
            <p:nvPr/>
          </p:nvSpPr>
          <p:spPr>
            <a:xfrm>
              <a:off x="1804459" y="4535046"/>
              <a:ext cx="2349853" cy="566758"/>
            </a:xfrm>
            <a:prstGeom prst="rect">
              <a:avLst/>
            </a:prstGeom>
            <a:noFill/>
          </p:spPr>
          <p:txBody>
            <a:bodyPr wrap="square" rtlCol="0">
              <a:spAutoFit/>
            </a:bodyPr>
            <a:lstStyle/>
            <a:p>
              <a:pPr algn="ctr">
                <a:lnSpc>
                  <a:spcPct val="150000"/>
                </a:lnSpc>
              </a:pPr>
              <a:r>
                <a:rPr lang="en-US" sz="1100">
                  <a:solidFill>
                    <a:schemeClr val="bg1">
                      <a:lumMod val="9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a:t>
              </a:r>
            </a:p>
          </p:txBody>
        </p:sp>
        <p:sp>
          <p:nvSpPr>
            <p:cNvPr id="12" name="TextBox 11">
              <a:extLst>
                <a:ext uri="{FF2B5EF4-FFF2-40B4-BE49-F238E27FC236}">
                  <a16:creationId xmlns:a16="http://schemas.microsoft.com/office/drawing/2014/main" id="{E3132D47-C499-4164-B6AE-8D636EB15AAD}"/>
                </a:ext>
              </a:extLst>
            </p:cNvPr>
            <p:cNvSpPr txBox="1"/>
            <p:nvPr/>
          </p:nvSpPr>
          <p:spPr>
            <a:xfrm>
              <a:off x="2257072" y="4285280"/>
              <a:ext cx="1444626" cy="261610"/>
            </a:xfrm>
            <a:prstGeom prst="rect">
              <a:avLst/>
            </a:prstGeom>
            <a:noFill/>
          </p:spPr>
          <p:txBody>
            <a:bodyPr wrap="none" rtlCol="0">
              <a:spAutoFit/>
            </a:bodyPr>
            <a:lstStyle/>
            <a:p>
              <a:pPr algn="ctr"/>
              <a:r>
                <a:rPr lang="en-US" sz="1100" b="1">
                  <a:solidFill>
                    <a:schemeClr val="bg1"/>
                  </a:solidFill>
                  <a:latin typeface="Poppins" panose="00000500000000000000" pitchFamily="2" charset="0"/>
                  <a:cs typeface="Poppins" panose="00000500000000000000" pitchFamily="2" charset="0"/>
                </a:rPr>
                <a:t>CAESAR MALDIVO</a:t>
              </a:r>
              <a:endParaRPr lang="en-US" sz="1400">
                <a:solidFill>
                  <a:schemeClr val="bg1"/>
                </a:solidFill>
                <a:latin typeface="Poppins" panose="00000500000000000000" pitchFamily="2" charset="0"/>
                <a:cs typeface="Poppins" panose="00000500000000000000" pitchFamily="2" charset="0"/>
              </a:endParaRPr>
            </a:p>
          </p:txBody>
        </p:sp>
      </p:grpSp>
      <p:grpSp>
        <p:nvGrpSpPr>
          <p:cNvPr id="13" name="Group 12">
            <a:extLst>
              <a:ext uri="{FF2B5EF4-FFF2-40B4-BE49-F238E27FC236}">
                <a16:creationId xmlns:a16="http://schemas.microsoft.com/office/drawing/2014/main" id="{ACAADB41-DF58-4335-8F40-886FEB6553F4}"/>
              </a:ext>
            </a:extLst>
          </p:cNvPr>
          <p:cNvGrpSpPr/>
          <p:nvPr/>
        </p:nvGrpSpPr>
        <p:grpSpPr>
          <a:xfrm>
            <a:off x="8027131" y="4244315"/>
            <a:ext cx="2349853" cy="816524"/>
            <a:chOff x="1804459" y="4285280"/>
            <a:chExt cx="2349853" cy="816524"/>
          </a:xfrm>
        </p:grpSpPr>
        <p:sp>
          <p:nvSpPr>
            <p:cNvPr id="14" name="TextBox 13">
              <a:extLst>
                <a:ext uri="{FF2B5EF4-FFF2-40B4-BE49-F238E27FC236}">
                  <a16:creationId xmlns:a16="http://schemas.microsoft.com/office/drawing/2014/main" id="{02363AB2-CBFA-4B0C-839B-166F21F20829}"/>
                </a:ext>
              </a:extLst>
            </p:cNvPr>
            <p:cNvSpPr txBox="1"/>
            <p:nvPr/>
          </p:nvSpPr>
          <p:spPr>
            <a:xfrm>
              <a:off x="1804459" y="4535046"/>
              <a:ext cx="2349853" cy="566758"/>
            </a:xfrm>
            <a:prstGeom prst="rect">
              <a:avLst/>
            </a:prstGeom>
            <a:noFill/>
          </p:spPr>
          <p:txBody>
            <a:bodyPr wrap="square" rtlCol="0">
              <a:spAutoFit/>
            </a:bodyPr>
            <a:lstStyle/>
            <a:p>
              <a:pPr algn="ctr">
                <a:lnSpc>
                  <a:spcPct val="150000"/>
                </a:lnSpc>
              </a:pPr>
              <a:r>
                <a:rPr lang="en-US" sz="1100">
                  <a:solidFill>
                    <a:schemeClr val="bg1">
                      <a:lumMod val="9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a:t>
              </a:r>
            </a:p>
          </p:txBody>
        </p:sp>
        <p:sp>
          <p:nvSpPr>
            <p:cNvPr id="15" name="TextBox 14">
              <a:extLst>
                <a:ext uri="{FF2B5EF4-FFF2-40B4-BE49-F238E27FC236}">
                  <a16:creationId xmlns:a16="http://schemas.microsoft.com/office/drawing/2014/main" id="{5D34A594-E2B9-4B33-8794-285674811210}"/>
                </a:ext>
              </a:extLst>
            </p:cNvPr>
            <p:cNvSpPr txBox="1"/>
            <p:nvPr/>
          </p:nvSpPr>
          <p:spPr>
            <a:xfrm>
              <a:off x="2429396" y="4285280"/>
              <a:ext cx="1099981" cy="261610"/>
            </a:xfrm>
            <a:prstGeom prst="rect">
              <a:avLst/>
            </a:prstGeom>
            <a:noFill/>
          </p:spPr>
          <p:txBody>
            <a:bodyPr wrap="none" rtlCol="0">
              <a:spAutoFit/>
            </a:bodyPr>
            <a:lstStyle/>
            <a:p>
              <a:pPr algn="ctr"/>
              <a:r>
                <a:rPr lang="en-US" sz="1100" b="1">
                  <a:solidFill>
                    <a:schemeClr val="bg1"/>
                  </a:solidFill>
                  <a:latin typeface="Poppins" panose="00000500000000000000" pitchFamily="2" charset="0"/>
                  <a:cs typeface="Poppins" panose="00000500000000000000" pitchFamily="2" charset="0"/>
                </a:rPr>
                <a:t>LYLA MERIGA</a:t>
              </a:r>
              <a:endParaRPr lang="en-US" sz="1400">
                <a:solidFill>
                  <a:schemeClr val="bg1"/>
                </a:solidFill>
                <a:latin typeface="Poppins" panose="00000500000000000000" pitchFamily="2" charset="0"/>
                <a:cs typeface="Poppins" panose="00000500000000000000" pitchFamily="2" charset="0"/>
              </a:endParaRPr>
            </a:p>
          </p:txBody>
        </p:sp>
      </p:grpSp>
      <p:sp>
        <p:nvSpPr>
          <p:cNvPr id="3" name="Picture Placeholder 2">
            <a:extLst>
              <a:ext uri="{FF2B5EF4-FFF2-40B4-BE49-F238E27FC236}">
                <a16:creationId xmlns:a16="http://schemas.microsoft.com/office/drawing/2014/main" id="{2A5E281F-574D-453B-A52E-B4014EFCB982}"/>
              </a:ext>
            </a:extLst>
          </p:cNvPr>
          <p:cNvSpPr>
            <a:spLocks noGrp="1"/>
          </p:cNvSpPr>
          <p:nvPr>
            <p:ph type="pic" sz="quarter" idx="10"/>
          </p:nvPr>
        </p:nvSpPr>
        <p:spPr/>
      </p:sp>
      <p:sp>
        <p:nvSpPr>
          <p:cNvPr id="16" name="Picture Placeholder 15">
            <a:extLst>
              <a:ext uri="{FF2B5EF4-FFF2-40B4-BE49-F238E27FC236}">
                <a16:creationId xmlns:a16="http://schemas.microsoft.com/office/drawing/2014/main" id="{55718D2E-E3F6-41C9-B5C4-7EE7C3F39AC7}"/>
              </a:ext>
            </a:extLst>
          </p:cNvPr>
          <p:cNvSpPr>
            <a:spLocks noGrp="1"/>
          </p:cNvSpPr>
          <p:nvPr>
            <p:ph type="pic" sz="quarter" idx="11"/>
          </p:nvPr>
        </p:nvSpPr>
        <p:spPr/>
      </p:sp>
      <p:sp>
        <p:nvSpPr>
          <p:cNvPr id="18" name="Picture Placeholder 17">
            <a:extLst>
              <a:ext uri="{FF2B5EF4-FFF2-40B4-BE49-F238E27FC236}">
                <a16:creationId xmlns:a16="http://schemas.microsoft.com/office/drawing/2014/main" id="{405612AF-A135-447F-9357-1ED6D9153368}"/>
              </a:ext>
            </a:extLst>
          </p:cNvPr>
          <p:cNvSpPr>
            <a:spLocks noGrp="1"/>
          </p:cNvSpPr>
          <p:nvPr>
            <p:ph type="pic" sz="quarter" idx="13"/>
          </p:nvPr>
        </p:nvSpPr>
        <p:spPr/>
      </p:sp>
    </p:spTree>
    <p:extLst>
      <p:ext uri="{BB962C8B-B14F-4D97-AF65-F5344CB8AC3E}">
        <p14:creationId xmlns:p14="http://schemas.microsoft.com/office/powerpoint/2010/main" val="927922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66D6051D-02B4-44FC-AD8D-760D8E539213}"/>
              </a:ext>
            </a:extLst>
          </p:cNvPr>
          <p:cNvCxnSpPr>
            <a:cxnSpLocks/>
          </p:cNvCxnSpPr>
          <p:nvPr/>
        </p:nvCxnSpPr>
        <p:spPr>
          <a:xfrm>
            <a:off x="1496364" y="2018408"/>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12A6585-3B9F-4E2A-B3C6-DEDE7F22DD8B}"/>
              </a:ext>
            </a:extLst>
          </p:cNvPr>
          <p:cNvSpPr txBox="1"/>
          <p:nvPr/>
        </p:nvSpPr>
        <p:spPr>
          <a:xfrm>
            <a:off x="1410238" y="2336692"/>
            <a:ext cx="2654636" cy="261610"/>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EDUCATION LEARNING IN INA</a:t>
            </a:r>
          </a:p>
        </p:txBody>
      </p:sp>
      <p:sp>
        <p:nvSpPr>
          <p:cNvPr id="11" name="TextBox 10">
            <a:extLst>
              <a:ext uri="{FF2B5EF4-FFF2-40B4-BE49-F238E27FC236}">
                <a16:creationId xmlns:a16="http://schemas.microsoft.com/office/drawing/2014/main" id="{989FC302-5C5E-47D2-9A5D-64811EF091EE}"/>
              </a:ext>
            </a:extLst>
          </p:cNvPr>
          <p:cNvSpPr txBox="1"/>
          <p:nvPr/>
        </p:nvSpPr>
        <p:spPr>
          <a:xfrm>
            <a:off x="1423118" y="2691492"/>
            <a:ext cx="3885482"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ea typeface="Open Sans" panose="020B0606030504020204" pitchFamily="34" charset="0"/>
                <a:cs typeface="Open Sans" panose="020B0606030504020204" pitchFamily="34" charset="0"/>
              </a:rPr>
              <a:t>Duis aute irure dolor in reprehenderit in voluptate velit esse cillum dolore europes vui officia deserut mollit anim id est laborum lorem ipsum dolor vui officia deserut mollit anim id estir</a:t>
            </a:r>
          </a:p>
        </p:txBody>
      </p:sp>
      <p:sp>
        <p:nvSpPr>
          <p:cNvPr id="12" name="TextBox 11">
            <a:extLst>
              <a:ext uri="{FF2B5EF4-FFF2-40B4-BE49-F238E27FC236}">
                <a16:creationId xmlns:a16="http://schemas.microsoft.com/office/drawing/2014/main" id="{FECDE146-6685-4466-A17B-745978C0224F}"/>
              </a:ext>
            </a:extLst>
          </p:cNvPr>
          <p:cNvSpPr txBox="1"/>
          <p:nvPr/>
        </p:nvSpPr>
        <p:spPr>
          <a:xfrm>
            <a:off x="1384838" y="900738"/>
            <a:ext cx="4354466" cy="954107"/>
          </a:xfrm>
          <a:prstGeom prst="rect">
            <a:avLst/>
          </a:prstGeom>
          <a:noFill/>
        </p:spPr>
        <p:txBody>
          <a:bodyPr wrap="square" rtlCol="0">
            <a:spAutoFit/>
          </a:bodyPr>
          <a:lstStyle/>
          <a:p>
            <a:r>
              <a:rPr lang="en-US" sz="2800" b="1">
                <a:latin typeface="Poppins" panose="00000500000000000000" pitchFamily="2" charset="0"/>
                <a:cs typeface="Poppins" panose="00000500000000000000" pitchFamily="2" charset="0"/>
              </a:rPr>
              <a:t>EDUCATION TEACHER TEAM SLIDE</a:t>
            </a:r>
          </a:p>
        </p:txBody>
      </p:sp>
      <p:grpSp>
        <p:nvGrpSpPr>
          <p:cNvPr id="13" name="Group 12">
            <a:extLst>
              <a:ext uri="{FF2B5EF4-FFF2-40B4-BE49-F238E27FC236}">
                <a16:creationId xmlns:a16="http://schemas.microsoft.com/office/drawing/2014/main" id="{7D1A6EB0-EDD7-4213-9D4C-2EBAF447BD5A}"/>
              </a:ext>
            </a:extLst>
          </p:cNvPr>
          <p:cNvGrpSpPr/>
          <p:nvPr/>
        </p:nvGrpSpPr>
        <p:grpSpPr>
          <a:xfrm>
            <a:off x="3376751" y="4692603"/>
            <a:ext cx="2046149" cy="816524"/>
            <a:chOff x="1804459" y="4285280"/>
            <a:chExt cx="2349853" cy="816524"/>
          </a:xfrm>
        </p:grpSpPr>
        <p:sp>
          <p:nvSpPr>
            <p:cNvPr id="14" name="TextBox 13">
              <a:extLst>
                <a:ext uri="{FF2B5EF4-FFF2-40B4-BE49-F238E27FC236}">
                  <a16:creationId xmlns:a16="http://schemas.microsoft.com/office/drawing/2014/main" id="{C4B57087-641D-4234-B021-B878ADCCCB8C}"/>
                </a:ext>
              </a:extLst>
            </p:cNvPr>
            <p:cNvSpPr txBox="1"/>
            <p:nvPr/>
          </p:nvSpPr>
          <p:spPr>
            <a:xfrm>
              <a:off x="1804459" y="4535046"/>
              <a:ext cx="2349853" cy="566758"/>
            </a:xfrm>
            <a:prstGeom prst="rect">
              <a:avLst/>
            </a:prstGeom>
            <a:noFill/>
          </p:spPr>
          <p:txBody>
            <a:bodyPr wrap="square" rtlCol="0">
              <a:spAutoFit/>
            </a:bodyPr>
            <a:lstStyle/>
            <a:p>
              <a:pPr>
                <a:lnSpc>
                  <a:spcPct val="150000"/>
                </a:lnSpc>
              </a:pPr>
              <a:r>
                <a:rPr lang="en-US" sz="1100">
                  <a:solidFill>
                    <a:schemeClr val="bg1">
                      <a:lumMod val="9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a:t>
              </a:r>
            </a:p>
          </p:txBody>
        </p:sp>
        <p:sp>
          <p:nvSpPr>
            <p:cNvPr id="15" name="TextBox 14">
              <a:extLst>
                <a:ext uri="{FF2B5EF4-FFF2-40B4-BE49-F238E27FC236}">
                  <a16:creationId xmlns:a16="http://schemas.microsoft.com/office/drawing/2014/main" id="{120268A9-6936-45DD-8790-53ED1666807C}"/>
                </a:ext>
              </a:extLst>
            </p:cNvPr>
            <p:cNvSpPr txBox="1"/>
            <p:nvPr/>
          </p:nvSpPr>
          <p:spPr>
            <a:xfrm>
              <a:off x="1829130" y="4285280"/>
              <a:ext cx="1174883" cy="261610"/>
            </a:xfrm>
            <a:prstGeom prst="rect">
              <a:avLst/>
            </a:prstGeom>
            <a:noFill/>
          </p:spPr>
          <p:txBody>
            <a:bodyPr wrap="none" rtlCol="0">
              <a:spAutoFit/>
            </a:bodyPr>
            <a:lstStyle/>
            <a:p>
              <a:r>
                <a:rPr lang="en-US" sz="1100" b="1">
                  <a:solidFill>
                    <a:schemeClr val="bg1"/>
                  </a:solidFill>
                  <a:latin typeface="Poppins" panose="00000500000000000000" pitchFamily="2" charset="0"/>
                  <a:cs typeface="Poppins" panose="00000500000000000000" pitchFamily="2" charset="0"/>
                </a:rPr>
                <a:t>ALEXA LENA</a:t>
              </a:r>
              <a:endParaRPr lang="en-US" sz="1400">
                <a:solidFill>
                  <a:schemeClr val="bg1"/>
                </a:solidFill>
                <a:latin typeface="Poppins" panose="00000500000000000000" pitchFamily="2" charset="0"/>
                <a:cs typeface="Poppins" panose="00000500000000000000" pitchFamily="2" charset="0"/>
              </a:endParaRPr>
            </a:p>
          </p:txBody>
        </p:sp>
      </p:grpSp>
      <p:grpSp>
        <p:nvGrpSpPr>
          <p:cNvPr id="16" name="Group 15">
            <a:extLst>
              <a:ext uri="{FF2B5EF4-FFF2-40B4-BE49-F238E27FC236}">
                <a16:creationId xmlns:a16="http://schemas.microsoft.com/office/drawing/2014/main" id="{42F26EF7-F6BB-4E90-B776-FF3C65C20173}"/>
              </a:ext>
            </a:extLst>
          </p:cNvPr>
          <p:cNvGrpSpPr/>
          <p:nvPr/>
        </p:nvGrpSpPr>
        <p:grpSpPr>
          <a:xfrm>
            <a:off x="8799651" y="4692603"/>
            <a:ext cx="2046149" cy="816524"/>
            <a:chOff x="1804459" y="4285280"/>
            <a:chExt cx="2349853" cy="816524"/>
          </a:xfrm>
        </p:grpSpPr>
        <p:sp>
          <p:nvSpPr>
            <p:cNvPr id="17" name="TextBox 16">
              <a:extLst>
                <a:ext uri="{FF2B5EF4-FFF2-40B4-BE49-F238E27FC236}">
                  <a16:creationId xmlns:a16="http://schemas.microsoft.com/office/drawing/2014/main" id="{D3BD6DE9-65E9-4C00-944B-E66BA670AC8E}"/>
                </a:ext>
              </a:extLst>
            </p:cNvPr>
            <p:cNvSpPr txBox="1"/>
            <p:nvPr/>
          </p:nvSpPr>
          <p:spPr>
            <a:xfrm>
              <a:off x="1804459" y="4535046"/>
              <a:ext cx="2349853" cy="566758"/>
            </a:xfrm>
            <a:prstGeom prst="rect">
              <a:avLst/>
            </a:prstGeom>
            <a:noFill/>
          </p:spPr>
          <p:txBody>
            <a:bodyPr wrap="square" rtlCol="0">
              <a:spAutoFit/>
            </a:bodyPr>
            <a:lstStyle/>
            <a:p>
              <a:pPr>
                <a:lnSpc>
                  <a:spcPct val="150000"/>
                </a:lnSpc>
              </a:pPr>
              <a:r>
                <a:rPr lang="en-US" sz="1100">
                  <a:solidFill>
                    <a:schemeClr val="bg1">
                      <a:lumMod val="9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a:t>
              </a:r>
            </a:p>
          </p:txBody>
        </p:sp>
        <p:sp>
          <p:nvSpPr>
            <p:cNvPr id="18" name="TextBox 17">
              <a:extLst>
                <a:ext uri="{FF2B5EF4-FFF2-40B4-BE49-F238E27FC236}">
                  <a16:creationId xmlns:a16="http://schemas.microsoft.com/office/drawing/2014/main" id="{FB4C1E0D-B60F-49A8-BF13-2E4D70BBDCF1}"/>
                </a:ext>
              </a:extLst>
            </p:cNvPr>
            <p:cNvSpPr txBox="1"/>
            <p:nvPr/>
          </p:nvSpPr>
          <p:spPr>
            <a:xfrm>
              <a:off x="1829130" y="4285280"/>
              <a:ext cx="1473114" cy="261610"/>
            </a:xfrm>
            <a:prstGeom prst="rect">
              <a:avLst/>
            </a:prstGeom>
            <a:noFill/>
          </p:spPr>
          <p:txBody>
            <a:bodyPr wrap="none" rtlCol="0">
              <a:spAutoFit/>
            </a:bodyPr>
            <a:lstStyle/>
            <a:p>
              <a:r>
                <a:rPr lang="en-US" sz="1100" b="1">
                  <a:solidFill>
                    <a:schemeClr val="bg1"/>
                  </a:solidFill>
                  <a:latin typeface="Poppins" panose="00000500000000000000" pitchFamily="2" charset="0"/>
                  <a:cs typeface="Poppins" panose="00000500000000000000" pitchFamily="2" charset="0"/>
                </a:rPr>
                <a:t>MELANY ERONA</a:t>
              </a:r>
              <a:endParaRPr lang="en-US" sz="1400">
                <a:solidFill>
                  <a:schemeClr val="bg1"/>
                </a:solidFill>
                <a:latin typeface="Poppins" panose="00000500000000000000" pitchFamily="2" charset="0"/>
                <a:cs typeface="Poppins" panose="00000500000000000000" pitchFamily="2" charset="0"/>
              </a:endParaRPr>
            </a:p>
          </p:txBody>
        </p:sp>
      </p:grpSp>
      <p:grpSp>
        <p:nvGrpSpPr>
          <p:cNvPr id="19" name="Group 18">
            <a:extLst>
              <a:ext uri="{FF2B5EF4-FFF2-40B4-BE49-F238E27FC236}">
                <a16:creationId xmlns:a16="http://schemas.microsoft.com/office/drawing/2014/main" id="{41DE3C51-F5F0-4B1A-91AD-1A7BE34974AC}"/>
              </a:ext>
            </a:extLst>
          </p:cNvPr>
          <p:cNvGrpSpPr/>
          <p:nvPr/>
        </p:nvGrpSpPr>
        <p:grpSpPr>
          <a:xfrm>
            <a:off x="8821133" y="1610146"/>
            <a:ext cx="2046149" cy="816524"/>
            <a:chOff x="1804459" y="4285280"/>
            <a:chExt cx="2349853" cy="816524"/>
          </a:xfrm>
        </p:grpSpPr>
        <p:sp>
          <p:nvSpPr>
            <p:cNvPr id="20" name="TextBox 19">
              <a:extLst>
                <a:ext uri="{FF2B5EF4-FFF2-40B4-BE49-F238E27FC236}">
                  <a16:creationId xmlns:a16="http://schemas.microsoft.com/office/drawing/2014/main" id="{29CD923F-4388-463D-8DE5-6C6680AACABA}"/>
                </a:ext>
              </a:extLst>
            </p:cNvPr>
            <p:cNvSpPr txBox="1"/>
            <p:nvPr/>
          </p:nvSpPr>
          <p:spPr>
            <a:xfrm>
              <a:off x="1804459" y="4535046"/>
              <a:ext cx="2349853" cy="566758"/>
            </a:xfrm>
            <a:prstGeom prst="rect">
              <a:avLst/>
            </a:prstGeom>
            <a:noFill/>
          </p:spPr>
          <p:txBody>
            <a:bodyPr wrap="square" rtlCol="0">
              <a:spAutoFit/>
            </a:bodyPr>
            <a:lstStyle/>
            <a:p>
              <a:pPr>
                <a:lnSpc>
                  <a:spcPct val="150000"/>
                </a:lnSpc>
              </a:pPr>
              <a:r>
                <a:rPr lang="en-US" sz="1100">
                  <a:solidFill>
                    <a:schemeClr val="bg1">
                      <a:lumMod val="9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a:t>
              </a:r>
            </a:p>
          </p:txBody>
        </p:sp>
        <p:sp>
          <p:nvSpPr>
            <p:cNvPr id="21" name="TextBox 20">
              <a:extLst>
                <a:ext uri="{FF2B5EF4-FFF2-40B4-BE49-F238E27FC236}">
                  <a16:creationId xmlns:a16="http://schemas.microsoft.com/office/drawing/2014/main" id="{567219F2-0CDF-47C0-8472-6275C2D7C335}"/>
                </a:ext>
              </a:extLst>
            </p:cNvPr>
            <p:cNvSpPr txBox="1"/>
            <p:nvPr/>
          </p:nvSpPr>
          <p:spPr>
            <a:xfrm>
              <a:off x="1829130" y="4285280"/>
              <a:ext cx="1346090" cy="261610"/>
            </a:xfrm>
            <a:prstGeom prst="rect">
              <a:avLst/>
            </a:prstGeom>
            <a:noFill/>
          </p:spPr>
          <p:txBody>
            <a:bodyPr wrap="none" rtlCol="0">
              <a:spAutoFit/>
            </a:bodyPr>
            <a:lstStyle/>
            <a:p>
              <a:r>
                <a:rPr lang="en-US" sz="1100" b="1">
                  <a:solidFill>
                    <a:schemeClr val="bg1"/>
                  </a:solidFill>
                  <a:latin typeface="Poppins" panose="00000500000000000000" pitchFamily="2" charset="0"/>
                  <a:cs typeface="Poppins" panose="00000500000000000000" pitchFamily="2" charset="0"/>
                </a:rPr>
                <a:t>DENI SAJAWA</a:t>
              </a:r>
              <a:endParaRPr lang="en-US" sz="1400">
                <a:solidFill>
                  <a:schemeClr val="bg1"/>
                </a:solidFill>
                <a:latin typeface="Poppins" panose="00000500000000000000" pitchFamily="2" charset="0"/>
                <a:cs typeface="Poppins" panose="00000500000000000000" pitchFamily="2" charset="0"/>
              </a:endParaRPr>
            </a:p>
          </p:txBody>
        </p:sp>
      </p:grpSp>
      <p:sp>
        <p:nvSpPr>
          <p:cNvPr id="3" name="Picture Placeholder 2">
            <a:extLst>
              <a:ext uri="{FF2B5EF4-FFF2-40B4-BE49-F238E27FC236}">
                <a16:creationId xmlns:a16="http://schemas.microsoft.com/office/drawing/2014/main" id="{E2AD8DFA-F5B7-4EF2-8C1C-357D7DCEEE0D}"/>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C8D2C5C5-9E55-4859-BE05-FDD05262E2CF}"/>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C4428285-8AC5-4F68-89A3-9DA01826D008}"/>
              </a:ext>
            </a:extLst>
          </p:cNvPr>
          <p:cNvSpPr>
            <a:spLocks noGrp="1"/>
          </p:cNvSpPr>
          <p:nvPr>
            <p:ph type="pic" sz="quarter" idx="12"/>
          </p:nvPr>
        </p:nvSpPr>
        <p:spPr/>
      </p:sp>
    </p:spTree>
    <p:extLst>
      <p:ext uri="{BB962C8B-B14F-4D97-AF65-F5344CB8AC3E}">
        <p14:creationId xmlns:p14="http://schemas.microsoft.com/office/powerpoint/2010/main" val="1819934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0DCDD308-5D8A-48CE-9E0C-5B61A477D4A1}"/>
              </a:ext>
            </a:extLst>
          </p:cNvPr>
          <p:cNvSpPr>
            <a:spLocks noGrp="1"/>
          </p:cNvSpPr>
          <p:nvPr>
            <p:ph type="pic" sz="quarter" idx="24"/>
          </p:nvPr>
        </p:nvSpPr>
        <p:spPr/>
      </p:sp>
      <p:grpSp>
        <p:nvGrpSpPr>
          <p:cNvPr id="3" name="Group 2">
            <a:extLst>
              <a:ext uri="{FF2B5EF4-FFF2-40B4-BE49-F238E27FC236}">
                <a16:creationId xmlns:a16="http://schemas.microsoft.com/office/drawing/2014/main" id="{D5765F13-7592-4311-8D51-7C80DC56ECC2}"/>
              </a:ext>
            </a:extLst>
          </p:cNvPr>
          <p:cNvGrpSpPr/>
          <p:nvPr/>
        </p:nvGrpSpPr>
        <p:grpSpPr>
          <a:xfrm>
            <a:off x="773794" y="854524"/>
            <a:ext cx="4354466" cy="5148951"/>
            <a:chOff x="6985538" y="1092142"/>
            <a:chExt cx="4354466" cy="5148951"/>
          </a:xfrm>
        </p:grpSpPr>
        <p:cxnSp>
          <p:nvCxnSpPr>
            <p:cNvPr id="4" name="Straight Connector 3">
              <a:extLst>
                <a:ext uri="{FF2B5EF4-FFF2-40B4-BE49-F238E27FC236}">
                  <a16:creationId xmlns:a16="http://schemas.microsoft.com/office/drawing/2014/main" id="{DA5AE310-C6CD-4ADD-8D43-418F199D7B27}"/>
                </a:ext>
              </a:extLst>
            </p:cNvPr>
            <p:cNvCxnSpPr>
              <a:cxnSpLocks/>
            </p:cNvCxnSpPr>
            <p:nvPr/>
          </p:nvCxnSpPr>
          <p:spPr>
            <a:xfrm>
              <a:off x="7097064" y="2209812"/>
              <a:ext cx="1034640" cy="0"/>
            </a:xfrm>
            <a:prstGeom prst="line">
              <a:avLst/>
            </a:prstGeom>
            <a:ln w="28575">
              <a:solidFill>
                <a:srgbClr val="BA181B"/>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68EFDCC-9B1D-4556-AD65-49C92F5848FE}"/>
                </a:ext>
              </a:extLst>
            </p:cNvPr>
            <p:cNvSpPr txBox="1"/>
            <p:nvPr/>
          </p:nvSpPr>
          <p:spPr>
            <a:xfrm>
              <a:off x="7010938" y="2528096"/>
              <a:ext cx="2654636" cy="261610"/>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EDUCATION LEARNING IN INA</a:t>
              </a:r>
            </a:p>
          </p:txBody>
        </p:sp>
        <p:sp>
          <p:nvSpPr>
            <p:cNvPr id="6" name="TextBox 5">
              <a:extLst>
                <a:ext uri="{FF2B5EF4-FFF2-40B4-BE49-F238E27FC236}">
                  <a16:creationId xmlns:a16="http://schemas.microsoft.com/office/drawing/2014/main" id="{1D32D8E2-679B-457E-BEE8-707D0B266A69}"/>
                </a:ext>
              </a:extLst>
            </p:cNvPr>
            <p:cNvSpPr txBox="1"/>
            <p:nvPr/>
          </p:nvSpPr>
          <p:spPr>
            <a:xfrm>
              <a:off x="7023818" y="2882896"/>
              <a:ext cx="4142166"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ea typeface="Open Sans" panose="020B0606030504020204" pitchFamily="34" charset="0"/>
                  <a:cs typeface="Open Sans" panose="020B0606030504020204" pitchFamily="34" charset="0"/>
                </a:rPr>
                <a:t>Duis aute irure dolor in reprehenderit in voluptate velit esse cillum dolore europes vui officia deserut mollit anim id est laborum lorem ipsum dolor vui officia deserut mollit anim id estir</a:t>
              </a:r>
            </a:p>
          </p:txBody>
        </p:sp>
        <p:sp>
          <p:nvSpPr>
            <p:cNvPr id="7" name="TextBox 6">
              <a:extLst>
                <a:ext uri="{FF2B5EF4-FFF2-40B4-BE49-F238E27FC236}">
                  <a16:creationId xmlns:a16="http://schemas.microsoft.com/office/drawing/2014/main" id="{FBB35024-C87E-417D-B4F1-98902CF81CE1}"/>
                </a:ext>
              </a:extLst>
            </p:cNvPr>
            <p:cNvSpPr txBox="1"/>
            <p:nvPr/>
          </p:nvSpPr>
          <p:spPr>
            <a:xfrm>
              <a:off x="7023818" y="3807437"/>
              <a:ext cx="4142166" cy="820674"/>
            </a:xfrm>
            <a:prstGeom prst="rect">
              <a:avLst/>
            </a:prstGeom>
            <a:noFill/>
          </p:spPr>
          <p:txBody>
            <a:bodyPr wrap="square" rtlCol="0">
              <a:spAutoFit/>
            </a:bodyPr>
            <a:lstStyle/>
            <a:p>
              <a:pPr algn="just">
                <a:lnSpc>
                  <a:spcPct val="150000"/>
                </a:lnSpc>
              </a:pPr>
              <a:r>
                <a:rPr lang="en-US" sz="1100">
                  <a:solidFill>
                    <a:schemeClr val="tx1">
                      <a:lumMod val="75000"/>
                      <a:lumOff val="25000"/>
                    </a:schemeClr>
                  </a:solidFill>
                  <a:ea typeface="Open Sans" panose="020B0606030504020204" pitchFamily="34" charset="0"/>
                  <a:cs typeface="Open Sans" panose="020B0606030504020204" pitchFamily="34" charset="0"/>
                </a:rPr>
                <a:t>Duis aute irure dolor in reprehenderit in voluptate velit esse cillum dolore europes vui officia deserut mollit anim id est laborum lorem ipsum dolor vui officia deserut mollit anim id estir</a:t>
              </a:r>
            </a:p>
          </p:txBody>
        </p:sp>
        <p:sp>
          <p:nvSpPr>
            <p:cNvPr id="8" name="TextBox 7">
              <a:extLst>
                <a:ext uri="{FF2B5EF4-FFF2-40B4-BE49-F238E27FC236}">
                  <a16:creationId xmlns:a16="http://schemas.microsoft.com/office/drawing/2014/main" id="{3A36A3E8-BD09-4E39-B17A-BF12165FFE81}"/>
                </a:ext>
              </a:extLst>
            </p:cNvPr>
            <p:cNvSpPr txBox="1"/>
            <p:nvPr/>
          </p:nvSpPr>
          <p:spPr>
            <a:xfrm>
              <a:off x="7010938" y="4937587"/>
              <a:ext cx="1869260" cy="430887"/>
            </a:xfrm>
            <a:prstGeom prst="rect">
              <a:avLst/>
            </a:prstGeom>
            <a:noFill/>
          </p:spPr>
          <p:txBody>
            <a:bodyPr wrap="square" rtlCol="0">
              <a:spAutoFit/>
            </a:bodyPr>
            <a:lstStyle/>
            <a:p>
              <a:r>
                <a:rPr lang="en-US" sz="11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INTRODUCE YOUR TITTLE HERE</a:t>
              </a:r>
            </a:p>
          </p:txBody>
        </p:sp>
        <p:cxnSp>
          <p:nvCxnSpPr>
            <p:cNvPr id="9" name="Straight Connector 8">
              <a:extLst>
                <a:ext uri="{FF2B5EF4-FFF2-40B4-BE49-F238E27FC236}">
                  <a16:creationId xmlns:a16="http://schemas.microsoft.com/office/drawing/2014/main" id="{A0D3A2C5-956B-42DB-AEFB-571B64122544}"/>
                </a:ext>
              </a:extLst>
            </p:cNvPr>
            <p:cNvCxnSpPr>
              <a:cxnSpLocks/>
            </p:cNvCxnSpPr>
            <p:nvPr/>
          </p:nvCxnSpPr>
          <p:spPr>
            <a:xfrm>
              <a:off x="7097064" y="5528095"/>
              <a:ext cx="3916217" cy="0"/>
            </a:xfrm>
            <a:prstGeom prst="line">
              <a:avLst/>
            </a:prstGeom>
            <a:ln w="9525">
              <a:solidFill>
                <a:srgbClr val="BA181B"/>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220C0737-18D7-45DB-92BC-BC6F39F88D97}"/>
                </a:ext>
              </a:extLst>
            </p:cNvPr>
            <p:cNvSpPr/>
            <p:nvPr/>
          </p:nvSpPr>
          <p:spPr>
            <a:xfrm>
              <a:off x="7097064" y="5831518"/>
              <a:ext cx="1564515" cy="40957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TextBox 10">
              <a:extLst>
                <a:ext uri="{FF2B5EF4-FFF2-40B4-BE49-F238E27FC236}">
                  <a16:creationId xmlns:a16="http://schemas.microsoft.com/office/drawing/2014/main" id="{46E781AE-DFDD-4709-9B7B-C09A2C10FC3B}"/>
                </a:ext>
              </a:extLst>
            </p:cNvPr>
            <p:cNvSpPr txBox="1"/>
            <p:nvPr/>
          </p:nvSpPr>
          <p:spPr>
            <a:xfrm>
              <a:off x="7328839" y="5905500"/>
              <a:ext cx="1158115" cy="261610"/>
            </a:xfrm>
            <a:prstGeom prst="rect">
              <a:avLst/>
            </a:prstGeom>
            <a:noFill/>
          </p:spPr>
          <p:txBody>
            <a:bodyPr wrap="square" rtlCol="0">
              <a:spAutoFit/>
            </a:bodyPr>
            <a:lstStyle/>
            <a:p>
              <a:r>
                <a:rPr lang="en-US" sz="1100" b="1" spc="100">
                  <a:solidFill>
                    <a:schemeClr val="bg1"/>
                  </a:solidFill>
                  <a:latin typeface="Poppins" panose="00000500000000000000" pitchFamily="2" charset="0"/>
                  <a:ea typeface="Open Sans" panose="020B0606030504020204" pitchFamily="34" charset="0"/>
                  <a:cs typeface="Poppins" panose="00000500000000000000" pitchFamily="2" charset="0"/>
                </a:rPr>
                <a:t>NEXT SLIDE</a:t>
              </a:r>
            </a:p>
          </p:txBody>
        </p:sp>
        <p:sp>
          <p:nvSpPr>
            <p:cNvPr id="12" name="TextBox 11">
              <a:extLst>
                <a:ext uri="{FF2B5EF4-FFF2-40B4-BE49-F238E27FC236}">
                  <a16:creationId xmlns:a16="http://schemas.microsoft.com/office/drawing/2014/main" id="{54A16469-50C5-4BCE-9497-F94D4E7E7FAA}"/>
                </a:ext>
              </a:extLst>
            </p:cNvPr>
            <p:cNvSpPr txBox="1"/>
            <p:nvPr/>
          </p:nvSpPr>
          <p:spPr>
            <a:xfrm>
              <a:off x="10697810" y="5078519"/>
              <a:ext cx="523875" cy="338554"/>
            </a:xfrm>
            <a:prstGeom prst="rect">
              <a:avLst/>
            </a:prstGeom>
            <a:noFill/>
          </p:spPr>
          <p:txBody>
            <a:bodyPr wrap="square" rtlCol="0">
              <a:spAutoFit/>
            </a:bodyPr>
            <a:lstStyle/>
            <a:p>
              <a:r>
                <a:rPr lang="en-US" sz="1600" b="1" spc="100">
                  <a:solidFill>
                    <a:schemeClr val="tx1">
                      <a:lumMod val="95000"/>
                      <a:lumOff val="5000"/>
                    </a:schemeClr>
                  </a:solidFill>
                  <a:latin typeface="Poppins" panose="00000500000000000000" pitchFamily="2" charset="0"/>
                  <a:ea typeface="Open Sans" panose="020B0606030504020204" pitchFamily="34" charset="0"/>
                  <a:cs typeface="Poppins" panose="00000500000000000000" pitchFamily="2" charset="0"/>
                </a:rPr>
                <a:t>01</a:t>
              </a:r>
            </a:p>
          </p:txBody>
        </p:sp>
        <p:sp>
          <p:nvSpPr>
            <p:cNvPr id="13" name="TextBox 12">
              <a:extLst>
                <a:ext uri="{FF2B5EF4-FFF2-40B4-BE49-F238E27FC236}">
                  <a16:creationId xmlns:a16="http://schemas.microsoft.com/office/drawing/2014/main" id="{05FFDF5D-DC4A-4F3F-A895-E99D090A1E46}"/>
                </a:ext>
              </a:extLst>
            </p:cNvPr>
            <p:cNvSpPr txBox="1"/>
            <p:nvPr/>
          </p:nvSpPr>
          <p:spPr>
            <a:xfrm>
              <a:off x="6985538" y="1092142"/>
              <a:ext cx="4354466" cy="954107"/>
            </a:xfrm>
            <a:prstGeom prst="rect">
              <a:avLst/>
            </a:prstGeom>
            <a:noFill/>
          </p:spPr>
          <p:txBody>
            <a:bodyPr wrap="square" rtlCol="0">
              <a:spAutoFit/>
            </a:bodyPr>
            <a:lstStyle/>
            <a:p>
              <a:r>
                <a:rPr lang="en-US" sz="2800" b="1">
                  <a:latin typeface="Poppins" panose="00000500000000000000" pitchFamily="2" charset="0"/>
                  <a:cs typeface="Poppins" panose="00000500000000000000" pitchFamily="2" charset="0"/>
                </a:rPr>
                <a:t>OUR SERVICE EDUCATION LEARNING</a:t>
              </a:r>
            </a:p>
          </p:txBody>
        </p:sp>
      </p:grpSp>
      <p:sp>
        <p:nvSpPr>
          <p:cNvPr id="36" name="Rectangle 35">
            <a:extLst>
              <a:ext uri="{FF2B5EF4-FFF2-40B4-BE49-F238E27FC236}">
                <a16:creationId xmlns:a16="http://schemas.microsoft.com/office/drawing/2014/main" id="{030BDD92-6CB6-4953-8087-0762B6B6B95B}"/>
              </a:ext>
            </a:extLst>
          </p:cNvPr>
          <p:cNvSpPr/>
          <p:nvPr/>
        </p:nvSpPr>
        <p:spPr>
          <a:xfrm>
            <a:off x="7603759" y="2612199"/>
            <a:ext cx="1616978" cy="1633602"/>
          </a:xfrm>
          <a:prstGeom prst="rect">
            <a:avLst/>
          </a:prstGeom>
          <a:gradFill flip="none" rotWithShape="1">
            <a:gsLst>
              <a:gs pos="93000">
                <a:srgbClr val="BA181B"/>
              </a:gs>
              <a:gs pos="0">
                <a:srgbClr val="660708"/>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7" name="Graphic 36" descr="Classroom">
            <a:extLst>
              <a:ext uri="{FF2B5EF4-FFF2-40B4-BE49-F238E27FC236}">
                <a16:creationId xmlns:a16="http://schemas.microsoft.com/office/drawing/2014/main" id="{A41ED918-95B6-4ADD-9280-6BF40D8A36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16008" y="3069712"/>
            <a:ext cx="792480" cy="792480"/>
          </a:xfrm>
          <a:prstGeom prst="rect">
            <a:avLst/>
          </a:prstGeom>
        </p:spPr>
      </p:pic>
    </p:spTree>
    <p:extLst>
      <p:ext uri="{BB962C8B-B14F-4D97-AF65-F5344CB8AC3E}">
        <p14:creationId xmlns:p14="http://schemas.microsoft.com/office/powerpoint/2010/main" val="255579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832</Words>
  <PresentationFormat>Widescreen</PresentationFormat>
  <Paragraphs>119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Lato</vt:lpstr>
      <vt:lpstr>Poppins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2021-08-16T04:28:43Z</dcterms:created>
  <dcterms:modified xsi:type="dcterms:W3CDTF">2021-08-19T11:16:41Z</dcterms:modified>
</cp:coreProperties>
</file>