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wav"/>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audio2.wav" ContentType="audio/x-wav"/>
  <Override PartName="/ppt/media/audio3.wav" ContentType="audio/x-wav"/>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7"/>
  </p:notesMasterIdLst>
  <p:sldIdLst>
    <p:sldId id="256" r:id="rId3"/>
    <p:sldId id="349" r:id="rId4"/>
    <p:sldId id="430" r:id="rId5"/>
    <p:sldId id="260" r:id="rId6"/>
    <p:sldId id="414" r:id="rId7"/>
    <p:sldId id="416" r:id="rId8"/>
    <p:sldId id="424" r:id="rId9"/>
    <p:sldId id="419" r:id="rId10"/>
    <p:sldId id="420" r:id="rId11"/>
    <p:sldId id="421" r:id="rId12"/>
    <p:sldId id="422" r:id="rId13"/>
    <p:sldId id="423" r:id="rId14"/>
    <p:sldId id="417" r:id="rId15"/>
    <p:sldId id="432" r:id="rId16"/>
    <p:sldId id="425" r:id="rId17"/>
    <p:sldId id="426" r:id="rId18"/>
    <p:sldId id="319" r:id="rId19"/>
    <p:sldId id="258" r:id="rId20"/>
    <p:sldId id="263" r:id="rId21"/>
    <p:sldId id="413" r:id="rId22"/>
    <p:sldId id="427" r:id="rId23"/>
    <p:sldId id="428" r:id="rId24"/>
    <p:sldId id="429" r:id="rId25"/>
    <p:sldId id="43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A22A"/>
    <a:srgbClr val="2F528F"/>
    <a:srgbClr val="FEFFEA"/>
    <a:srgbClr val="7A65A1"/>
    <a:srgbClr val="85C060"/>
    <a:srgbClr val="E2F0D9"/>
    <a:srgbClr val="FFC82D"/>
    <a:srgbClr val="FFF2CC"/>
    <a:srgbClr val="C7E7A3"/>
    <a:srgbClr val="ABDB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05E593-5828-4C93-A35E-4992274F4F58}" v="12" dt="2023-06-26T14:27:42.0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ùng Văn Phát" userId="1d42a3cc-b155-4690-9a12-00f7eaaa9941" providerId="ADAL" clId="{FD05E593-5828-4C93-A35E-4992274F4F58}"/>
    <pc:docChg chg="undo custSel modSld">
      <pc:chgData name="Phùng Văn Phát" userId="1d42a3cc-b155-4690-9a12-00f7eaaa9941" providerId="ADAL" clId="{FD05E593-5828-4C93-A35E-4992274F4F58}" dt="2023-06-26T14:28:25.970" v="192" actId="1035"/>
      <pc:docMkLst>
        <pc:docMk/>
      </pc:docMkLst>
      <pc:sldChg chg="addSp delSp modSp mod modAnim">
        <pc:chgData name="Phùng Văn Phát" userId="1d42a3cc-b155-4690-9a12-00f7eaaa9941" providerId="ADAL" clId="{FD05E593-5828-4C93-A35E-4992274F4F58}" dt="2023-06-26T14:28:25.970" v="192" actId="1035"/>
        <pc:sldMkLst>
          <pc:docMk/>
          <pc:sldMk cId="0" sldId="319"/>
        </pc:sldMkLst>
        <pc:spChg chg="mod">
          <ac:chgData name="Phùng Văn Phát" userId="1d42a3cc-b155-4690-9a12-00f7eaaa9941" providerId="ADAL" clId="{FD05E593-5828-4C93-A35E-4992274F4F58}" dt="2023-06-26T14:26:14.479" v="145" actId="1076"/>
          <ac:spMkLst>
            <pc:docMk/>
            <pc:sldMk cId="0" sldId="319"/>
            <ac:spMk id="10" creationId="{1B0CC3B0-1C2C-5E80-B3F2-890D09919EA2}"/>
          </ac:spMkLst>
        </pc:spChg>
        <pc:spChg chg="mod">
          <ac:chgData name="Phùng Văn Phát" userId="1d42a3cc-b155-4690-9a12-00f7eaaa9941" providerId="ADAL" clId="{FD05E593-5828-4C93-A35E-4992274F4F58}" dt="2023-06-26T14:28:09.275" v="168" actId="1035"/>
          <ac:spMkLst>
            <pc:docMk/>
            <pc:sldMk cId="0" sldId="319"/>
            <ac:spMk id="15" creationId="{83565868-604E-FD7E-30FC-E380F19B2DE6}"/>
          </ac:spMkLst>
        </pc:spChg>
        <pc:spChg chg="mod ord">
          <ac:chgData name="Phùng Văn Phát" userId="1d42a3cc-b155-4690-9a12-00f7eaaa9941" providerId="ADAL" clId="{FD05E593-5828-4C93-A35E-4992274F4F58}" dt="2023-06-26T14:28:25.970" v="192" actId="1035"/>
          <ac:spMkLst>
            <pc:docMk/>
            <pc:sldMk cId="0" sldId="319"/>
            <ac:spMk id="17" creationId="{9A65D12B-E4AC-1F59-9744-92ACD513E5B3}"/>
          </ac:spMkLst>
        </pc:spChg>
        <pc:picChg chg="add mod ord">
          <ac:chgData name="Phùng Văn Phát" userId="1d42a3cc-b155-4690-9a12-00f7eaaa9941" providerId="ADAL" clId="{FD05E593-5828-4C93-A35E-4992274F4F58}" dt="2023-06-26T13:58:36.785" v="42" actId="1076"/>
          <ac:picMkLst>
            <pc:docMk/>
            <pc:sldMk cId="0" sldId="319"/>
            <ac:picMk id="3" creationId="{DA41C48D-5078-DE32-75BB-FDD1782B3987}"/>
          </ac:picMkLst>
        </pc:picChg>
        <pc:picChg chg="mod ord">
          <ac:chgData name="Phùng Văn Phát" userId="1d42a3cc-b155-4690-9a12-00f7eaaa9941" providerId="ADAL" clId="{FD05E593-5828-4C93-A35E-4992274F4F58}" dt="2023-06-26T14:01:30.347" v="69" actId="1076"/>
          <ac:picMkLst>
            <pc:docMk/>
            <pc:sldMk cId="0" sldId="319"/>
            <ac:picMk id="4" creationId="{6651BE2E-733E-7316-BC52-19F8868E90C2}"/>
          </ac:picMkLst>
        </pc:picChg>
        <pc:picChg chg="add mod ord">
          <ac:chgData name="Phùng Văn Phát" userId="1d42a3cc-b155-4690-9a12-00f7eaaa9941" providerId="ADAL" clId="{FD05E593-5828-4C93-A35E-4992274F4F58}" dt="2023-06-26T14:00:06.614" v="56" actId="167"/>
          <ac:picMkLst>
            <pc:docMk/>
            <pc:sldMk cId="0" sldId="319"/>
            <ac:picMk id="7" creationId="{7501FFAF-BA3B-F719-41EF-0230EFF7E925}"/>
          </ac:picMkLst>
        </pc:picChg>
        <pc:picChg chg="ord">
          <ac:chgData name="Phùng Văn Phát" userId="1d42a3cc-b155-4690-9a12-00f7eaaa9941" providerId="ADAL" clId="{FD05E593-5828-4C93-A35E-4992274F4F58}" dt="2023-06-26T14:00:12.189" v="57" actId="171"/>
          <ac:picMkLst>
            <pc:docMk/>
            <pc:sldMk cId="0" sldId="319"/>
            <ac:picMk id="8" creationId="{2F548786-7284-B7E8-AAAB-B1536A89F200}"/>
          </ac:picMkLst>
        </pc:picChg>
        <pc:picChg chg="del">
          <ac:chgData name="Phùng Văn Phát" userId="1d42a3cc-b155-4690-9a12-00f7eaaa9941" providerId="ADAL" clId="{FD05E593-5828-4C93-A35E-4992274F4F58}" dt="2023-06-26T13:54:16.434" v="0" actId="478"/>
          <ac:picMkLst>
            <pc:docMk/>
            <pc:sldMk cId="0" sldId="319"/>
            <ac:picMk id="13" creationId="{C43F6FBC-598A-463F-AA60-1F88E5B2ACF9}"/>
          </ac:picMkLst>
        </pc:picChg>
        <pc:picChg chg="del">
          <ac:chgData name="Phùng Văn Phát" userId="1d42a3cc-b155-4690-9a12-00f7eaaa9941" providerId="ADAL" clId="{FD05E593-5828-4C93-A35E-4992274F4F58}" dt="2023-06-26T13:54:18.705" v="1" actId="478"/>
          <ac:picMkLst>
            <pc:docMk/>
            <pc:sldMk cId="0" sldId="319"/>
            <ac:picMk id="14" creationId="{90B98035-A1D4-5B47-AF73-C9FCBC9C06E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EF33AE-33EF-4E2F-ADAA-4BE6217DED4E}" type="datetimeFigureOut">
              <a:rPr lang="en-US" smtClean="0"/>
              <a:t>8/17/2023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E1C870-FD8D-47EB-B693-94FFA5D06FCB}" type="slidenum">
              <a:rPr lang="en-US" smtClean="0"/>
              <a:t>‹#›</a:t>
            </a:fld>
            <a:endParaRPr lang="en-US"/>
          </a:p>
        </p:txBody>
      </p:sp>
    </p:spTree>
    <p:extLst>
      <p:ext uri="{BB962C8B-B14F-4D97-AF65-F5344CB8AC3E}">
        <p14:creationId xmlns:p14="http://schemas.microsoft.com/office/powerpoint/2010/main" val="2217392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eaLnBrk="0" hangingPunct="0">
              <a:defRPr sz="2400">
                <a:solidFill>
                  <a:schemeClr val="tx1"/>
                </a:solidFill>
                <a:latin typeface="Arial" pitchFamily="34" charset="0"/>
              </a:defRPr>
            </a:lvl1pPr>
            <a:lvl2pPr marL="742950" indent="-285750" algn="ctr" eaLnBrk="0" hangingPunct="0">
              <a:defRPr sz="2400">
                <a:solidFill>
                  <a:schemeClr val="tx1"/>
                </a:solidFill>
                <a:latin typeface="Arial" pitchFamily="34" charset="0"/>
              </a:defRPr>
            </a:lvl2pPr>
            <a:lvl3pPr marL="1143000" indent="-228600" algn="ctr" eaLnBrk="0" hangingPunct="0">
              <a:defRPr sz="2400">
                <a:solidFill>
                  <a:schemeClr val="tx1"/>
                </a:solidFill>
                <a:latin typeface="Arial" pitchFamily="34" charset="0"/>
              </a:defRPr>
            </a:lvl3pPr>
            <a:lvl4pPr marL="1600200" indent="-228600" algn="ctr" eaLnBrk="0" hangingPunct="0">
              <a:defRPr sz="2400">
                <a:solidFill>
                  <a:schemeClr val="tx1"/>
                </a:solidFill>
                <a:latin typeface="Arial" pitchFamily="34" charset="0"/>
              </a:defRPr>
            </a:lvl4pPr>
            <a:lvl5pPr marL="2057400" indent="-228600" algn="ctr"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1008EF-071C-40E3-8D47-A1C3FC8747D9}"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5363" name="Rectangle 2"/>
          <p:cNvSpPr>
            <a:spLocks noGrp="1" noRot="1" noChangeAspect="1" noChangeArrowheads="1" noTextEdit="1"/>
          </p:cNvSpPr>
          <p:nvPr>
            <p:ph type="sldImg"/>
          </p:nvPr>
        </p:nvSpPr>
        <p:spPr>
          <a:xfrm>
            <a:off x="685800" y="1143000"/>
            <a:ext cx="5486400" cy="3086100"/>
          </a:xfrm>
          <a:ln/>
        </p:spPr>
      </p:sp>
      <p:sp>
        <p:nvSpPr>
          <p:cNvPr id="15364" name="Rectangle 3"/>
          <p:cNvSpPr>
            <a:spLocks noGrp="1" noChangeArrowheads="1"/>
          </p:cNvSpPr>
          <p:nvPr>
            <p:ph type="body" idx="1"/>
          </p:nvPr>
        </p:nvSpPr>
        <p:spPr>
          <a:noFill/>
        </p:spPr>
        <p:txBody>
          <a:bodyPr/>
          <a:lstStyle/>
          <a:p>
            <a:pPr eaLnBrk="1" hangingPunct="1"/>
            <a:endParaRPr lang="ru-RU">
              <a:latin typeface="Arial" pitchFamily="34" charset="0"/>
            </a:endParaRPr>
          </a:p>
        </p:txBody>
      </p:sp>
    </p:spTree>
    <p:extLst>
      <p:ext uri="{BB962C8B-B14F-4D97-AF65-F5344CB8AC3E}">
        <p14:creationId xmlns:p14="http://schemas.microsoft.com/office/powerpoint/2010/main" val="1221179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eaLnBrk="0" hangingPunct="0">
              <a:defRPr sz="2400">
                <a:solidFill>
                  <a:schemeClr val="tx1"/>
                </a:solidFill>
                <a:latin typeface="Arial" pitchFamily="34" charset="0"/>
              </a:defRPr>
            </a:lvl1pPr>
            <a:lvl2pPr marL="742950" indent="-285750" algn="ctr" eaLnBrk="0" hangingPunct="0">
              <a:defRPr sz="2400">
                <a:solidFill>
                  <a:schemeClr val="tx1"/>
                </a:solidFill>
                <a:latin typeface="Arial" pitchFamily="34" charset="0"/>
              </a:defRPr>
            </a:lvl2pPr>
            <a:lvl3pPr marL="1143000" indent="-228600" algn="ctr" eaLnBrk="0" hangingPunct="0">
              <a:defRPr sz="2400">
                <a:solidFill>
                  <a:schemeClr val="tx1"/>
                </a:solidFill>
                <a:latin typeface="Arial" pitchFamily="34" charset="0"/>
              </a:defRPr>
            </a:lvl3pPr>
            <a:lvl4pPr marL="1600200" indent="-228600" algn="ctr" eaLnBrk="0" hangingPunct="0">
              <a:defRPr sz="2400">
                <a:solidFill>
                  <a:schemeClr val="tx1"/>
                </a:solidFill>
                <a:latin typeface="Arial" pitchFamily="34" charset="0"/>
              </a:defRPr>
            </a:lvl4pPr>
            <a:lvl5pPr marL="2057400" indent="-228600" algn="ctr"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1008EF-071C-40E3-8D47-A1C3FC8747D9}"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5363" name="Rectangle 2"/>
          <p:cNvSpPr>
            <a:spLocks noGrp="1" noRot="1" noChangeAspect="1" noChangeArrowheads="1" noTextEdit="1"/>
          </p:cNvSpPr>
          <p:nvPr>
            <p:ph type="sldImg"/>
          </p:nvPr>
        </p:nvSpPr>
        <p:spPr>
          <a:xfrm>
            <a:off x="685800" y="1143000"/>
            <a:ext cx="5486400" cy="3086100"/>
          </a:xfrm>
          <a:ln/>
        </p:spPr>
      </p:sp>
      <p:sp>
        <p:nvSpPr>
          <p:cNvPr id="15364" name="Rectangle 3"/>
          <p:cNvSpPr>
            <a:spLocks noGrp="1" noChangeArrowheads="1"/>
          </p:cNvSpPr>
          <p:nvPr>
            <p:ph type="body" idx="1"/>
          </p:nvPr>
        </p:nvSpPr>
        <p:spPr>
          <a:noFill/>
        </p:spPr>
        <p:txBody>
          <a:bodyPr/>
          <a:lstStyle/>
          <a:p>
            <a:pPr eaLnBrk="1" hangingPunct="1"/>
            <a:endParaRPr lang="ru-RU">
              <a:latin typeface="Arial" pitchFamily="34" charset="0"/>
            </a:endParaRPr>
          </a:p>
        </p:txBody>
      </p:sp>
    </p:spTree>
    <p:extLst>
      <p:ext uri="{BB962C8B-B14F-4D97-AF65-F5344CB8AC3E}">
        <p14:creationId xmlns:p14="http://schemas.microsoft.com/office/powerpoint/2010/main" val="4286574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eaLnBrk="0" hangingPunct="0">
              <a:defRPr sz="2400">
                <a:solidFill>
                  <a:schemeClr val="tx1"/>
                </a:solidFill>
                <a:latin typeface="Arial" pitchFamily="34" charset="0"/>
              </a:defRPr>
            </a:lvl1pPr>
            <a:lvl2pPr marL="742950" indent="-285750" algn="ctr" eaLnBrk="0" hangingPunct="0">
              <a:defRPr sz="2400">
                <a:solidFill>
                  <a:schemeClr val="tx1"/>
                </a:solidFill>
                <a:latin typeface="Arial" pitchFamily="34" charset="0"/>
              </a:defRPr>
            </a:lvl2pPr>
            <a:lvl3pPr marL="1143000" indent="-228600" algn="ctr" eaLnBrk="0" hangingPunct="0">
              <a:defRPr sz="2400">
                <a:solidFill>
                  <a:schemeClr val="tx1"/>
                </a:solidFill>
                <a:latin typeface="Arial" pitchFamily="34" charset="0"/>
              </a:defRPr>
            </a:lvl3pPr>
            <a:lvl4pPr marL="1600200" indent="-228600" algn="ctr" eaLnBrk="0" hangingPunct="0">
              <a:defRPr sz="2400">
                <a:solidFill>
                  <a:schemeClr val="tx1"/>
                </a:solidFill>
                <a:latin typeface="Arial" pitchFamily="34" charset="0"/>
              </a:defRPr>
            </a:lvl4pPr>
            <a:lvl5pPr marL="2057400" indent="-228600" algn="ctr"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1008EF-071C-40E3-8D47-A1C3FC8747D9}"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5363" name="Rectangle 2"/>
          <p:cNvSpPr>
            <a:spLocks noGrp="1" noRot="1" noChangeAspect="1" noChangeArrowheads="1" noTextEdit="1"/>
          </p:cNvSpPr>
          <p:nvPr>
            <p:ph type="sldImg"/>
          </p:nvPr>
        </p:nvSpPr>
        <p:spPr>
          <a:xfrm>
            <a:off x="685800" y="1143000"/>
            <a:ext cx="5486400" cy="3086100"/>
          </a:xfrm>
          <a:ln/>
        </p:spPr>
      </p:sp>
      <p:sp>
        <p:nvSpPr>
          <p:cNvPr id="15364" name="Rectangle 3"/>
          <p:cNvSpPr>
            <a:spLocks noGrp="1" noChangeArrowheads="1"/>
          </p:cNvSpPr>
          <p:nvPr>
            <p:ph type="body" idx="1"/>
          </p:nvPr>
        </p:nvSpPr>
        <p:spPr>
          <a:noFill/>
        </p:spPr>
        <p:txBody>
          <a:bodyPr/>
          <a:lstStyle/>
          <a:p>
            <a:pPr eaLnBrk="1" hangingPunct="1"/>
            <a:endParaRPr lang="ru-RU">
              <a:latin typeface="Arial" pitchFamily="34" charset="0"/>
            </a:endParaRPr>
          </a:p>
        </p:txBody>
      </p:sp>
    </p:spTree>
    <p:extLst>
      <p:ext uri="{BB962C8B-B14F-4D97-AF65-F5344CB8AC3E}">
        <p14:creationId xmlns:p14="http://schemas.microsoft.com/office/powerpoint/2010/main" val="1282523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eaLnBrk="0" hangingPunct="0">
              <a:defRPr sz="2400">
                <a:solidFill>
                  <a:schemeClr val="tx1"/>
                </a:solidFill>
                <a:latin typeface="Arial" pitchFamily="34" charset="0"/>
              </a:defRPr>
            </a:lvl1pPr>
            <a:lvl2pPr marL="742950" indent="-285750" algn="ctr" eaLnBrk="0" hangingPunct="0">
              <a:defRPr sz="2400">
                <a:solidFill>
                  <a:schemeClr val="tx1"/>
                </a:solidFill>
                <a:latin typeface="Arial" pitchFamily="34" charset="0"/>
              </a:defRPr>
            </a:lvl2pPr>
            <a:lvl3pPr marL="1143000" indent="-228600" algn="ctr" eaLnBrk="0" hangingPunct="0">
              <a:defRPr sz="2400">
                <a:solidFill>
                  <a:schemeClr val="tx1"/>
                </a:solidFill>
                <a:latin typeface="Arial" pitchFamily="34" charset="0"/>
              </a:defRPr>
            </a:lvl3pPr>
            <a:lvl4pPr marL="1600200" indent="-228600" algn="ctr" eaLnBrk="0" hangingPunct="0">
              <a:defRPr sz="2400">
                <a:solidFill>
                  <a:schemeClr val="tx1"/>
                </a:solidFill>
                <a:latin typeface="Arial" pitchFamily="34" charset="0"/>
              </a:defRPr>
            </a:lvl4pPr>
            <a:lvl5pPr marL="2057400" indent="-228600" algn="ctr"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1008EF-071C-40E3-8D47-A1C3FC8747D9}"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5363" name="Rectangle 2"/>
          <p:cNvSpPr>
            <a:spLocks noGrp="1" noRot="1" noChangeAspect="1" noChangeArrowheads="1" noTextEdit="1"/>
          </p:cNvSpPr>
          <p:nvPr>
            <p:ph type="sldImg"/>
          </p:nvPr>
        </p:nvSpPr>
        <p:spPr>
          <a:xfrm>
            <a:off x="685800" y="1143000"/>
            <a:ext cx="5486400" cy="3086100"/>
          </a:xfrm>
          <a:ln/>
        </p:spPr>
      </p:sp>
      <p:sp>
        <p:nvSpPr>
          <p:cNvPr id="15364" name="Rectangle 3"/>
          <p:cNvSpPr>
            <a:spLocks noGrp="1" noChangeArrowheads="1"/>
          </p:cNvSpPr>
          <p:nvPr>
            <p:ph type="body" idx="1"/>
          </p:nvPr>
        </p:nvSpPr>
        <p:spPr>
          <a:noFill/>
        </p:spPr>
        <p:txBody>
          <a:bodyPr/>
          <a:lstStyle/>
          <a:p>
            <a:pPr eaLnBrk="1" hangingPunct="1"/>
            <a:endParaRPr lang="ru-RU">
              <a:latin typeface="Arial" pitchFamily="34" charset="0"/>
            </a:endParaRPr>
          </a:p>
        </p:txBody>
      </p:sp>
    </p:spTree>
    <p:extLst>
      <p:ext uri="{BB962C8B-B14F-4D97-AF65-F5344CB8AC3E}">
        <p14:creationId xmlns:p14="http://schemas.microsoft.com/office/powerpoint/2010/main" val="3799791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eaLnBrk="0" hangingPunct="0">
              <a:defRPr sz="2400">
                <a:solidFill>
                  <a:schemeClr val="tx1"/>
                </a:solidFill>
                <a:latin typeface="Arial" pitchFamily="34" charset="0"/>
              </a:defRPr>
            </a:lvl1pPr>
            <a:lvl2pPr marL="742950" indent="-285750" algn="ctr" eaLnBrk="0" hangingPunct="0">
              <a:defRPr sz="2400">
                <a:solidFill>
                  <a:schemeClr val="tx1"/>
                </a:solidFill>
                <a:latin typeface="Arial" pitchFamily="34" charset="0"/>
              </a:defRPr>
            </a:lvl2pPr>
            <a:lvl3pPr marL="1143000" indent="-228600" algn="ctr" eaLnBrk="0" hangingPunct="0">
              <a:defRPr sz="2400">
                <a:solidFill>
                  <a:schemeClr val="tx1"/>
                </a:solidFill>
                <a:latin typeface="Arial" pitchFamily="34" charset="0"/>
              </a:defRPr>
            </a:lvl3pPr>
            <a:lvl4pPr marL="1600200" indent="-228600" algn="ctr" eaLnBrk="0" hangingPunct="0">
              <a:defRPr sz="2400">
                <a:solidFill>
                  <a:schemeClr val="tx1"/>
                </a:solidFill>
                <a:latin typeface="Arial" pitchFamily="34" charset="0"/>
              </a:defRPr>
            </a:lvl4pPr>
            <a:lvl5pPr marL="2057400" indent="-228600" algn="ctr"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1008EF-071C-40E3-8D47-A1C3FC8747D9}"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5363" name="Rectangle 2"/>
          <p:cNvSpPr>
            <a:spLocks noGrp="1" noRot="1" noChangeAspect="1" noChangeArrowheads="1" noTextEdit="1"/>
          </p:cNvSpPr>
          <p:nvPr>
            <p:ph type="sldImg"/>
          </p:nvPr>
        </p:nvSpPr>
        <p:spPr>
          <a:xfrm>
            <a:off x="685800" y="1143000"/>
            <a:ext cx="5486400" cy="3086100"/>
          </a:xfrm>
          <a:ln/>
        </p:spPr>
      </p:sp>
      <p:sp>
        <p:nvSpPr>
          <p:cNvPr id="15364" name="Rectangle 3"/>
          <p:cNvSpPr>
            <a:spLocks noGrp="1" noChangeArrowheads="1"/>
          </p:cNvSpPr>
          <p:nvPr>
            <p:ph type="body" idx="1"/>
          </p:nvPr>
        </p:nvSpPr>
        <p:spPr>
          <a:noFill/>
        </p:spPr>
        <p:txBody>
          <a:bodyPr/>
          <a:lstStyle/>
          <a:p>
            <a:pPr eaLnBrk="1" hangingPunct="1"/>
            <a:endParaRPr lang="ru-RU">
              <a:latin typeface="Arial" pitchFamily="34" charset="0"/>
            </a:endParaRPr>
          </a:p>
        </p:txBody>
      </p:sp>
    </p:spTree>
    <p:extLst>
      <p:ext uri="{BB962C8B-B14F-4D97-AF65-F5344CB8AC3E}">
        <p14:creationId xmlns:p14="http://schemas.microsoft.com/office/powerpoint/2010/main" val="1488268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0" name="Google Shape;18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5453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eaLnBrk="0" hangingPunct="0">
              <a:defRPr sz="2400">
                <a:solidFill>
                  <a:schemeClr val="tx1"/>
                </a:solidFill>
                <a:latin typeface="Arial" pitchFamily="34" charset="0"/>
              </a:defRPr>
            </a:lvl1pPr>
            <a:lvl2pPr marL="742950" indent="-285750" algn="ctr" eaLnBrk="0" hangingPunct="0">
              <a:defRPr sz="2400">
                <a:solidFill>
                  <a:schemeClr val="tx1"/>
                </a:solidFill>
                <a:latin typeface="Arial" pitchFamily="34" charset="0"/>
              </a:defRPr>
            </a:lvl2pPr>
            <a:lvl3pPr marL="1143000" indent="-228600" algn="ctr" eaLnBrk="0" hangingPunct="0">
              <a:defRPr sz="2400">
                <a:solidFill>
                  <a:schemeClr val="tx1"/>
                </a:solidFill>
                <a:latin typeface="Arial" pitchFamily="34" charset="0"/>
              </a:defRPr>
            </a:lvl3pPr>
            <a:lvl4pPr marL="1600200" indent="-228600" algn="ctr" eaLnBrk="0" hangingPunct="0">
              <a:defRPr sz="2400">
                <a:solidFill>
                  <a:schemeClr val="tx1"/>
                </a:solidFill>
                <a:latin typeface="Arial" pitchFamily="34" charset="0"/>
              </a:defRPr>
            </a:lvl4pPr>
            <a:lvl5pPr marL="2057400" indent="-228600" algn="ctr"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1008EF-071C-40E3-8D47-A1C3FC8747D9}"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5363" name="Rectangle 2"/>
          <p:cNvSpPr>
            <a:spLocks noGrp="1" noRot="1" noChangeAspect="1" noChangeArrowheads="1" noTextEdit="1"/>
          </p:cNvSpPr>
          <p:nvPr>
            <p:ph type="sldImg"/>
          </p:nvPr>
        </p:nvSpPr>
        <p:spPr>
          <a:xfrm>
            <a:off x="685800" y="1143000"/>
            <a:ext cx="5486400" cy="3086100"/>
          </a:xfrm>
          <a:ln/>
        </p:spPr>
      </p:sp>
      <p:sp>
        <p:nvSpPr>
          <p:cNvPr id="15364" name="Rectangle 3"/>
          <p:cNvSpPr>
            <a:spLocks noGrp="1" noChangeArrowheads="1"/>
          </p:cNvSpPr>
          <p:nvPr>
            <p:ph type="body" idx="1"/>
          </p:nvPr>
        </p:nvSpPr>
        <p:spPr>
          <a:noFill/>
        </p:spPr>
        <p:txBody>
          <a:bodyPr/>
          <a:lstStyle/>
          <a:p>
            <a:pPr eaLnBrk="1" hangingPunct="1"/>
            <a:endParaRPr lang="ru-RU">
              <a:latin typeface="Arial" pitchFamily="34" charset="0"/>
            </a:endParaRPr>
          </a:p>
        </p:txBody>
      </p:sp>
    </p:spTree>
    <p:extLst>
      <p:ext uri="{BB962C8B-B14F-4D97-AF65-F5344CB8AC3E}">
        <p14:creationId xmlns:p14="http://schemas.microsoft.com/office/powerpoint/2010/main" val="3954977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eaLnBrk="0" hangingPunct="0">
              <a:defRPr sz="2400">
                <a:solidFill>
                  <a:schemeClr val="tx1"/>
                </a:solidFill>
                <a:latin typeface="Arial" pitchFamily="34" charset="0"/>
              </a:defRPr>
            </a:lvl1pPr>
            <a:lvl2pPr marL="742950" indent="-285750" algn="ctr" eaLnBrk="0" hangingPunct="0">
              <a:defRPr sz="2400">
                <a:solidFill>
                  <a:schemeClr val="tx1"/>
                </a:solidFill>
                <a:latin typeface="Arial" pitchFamily="34" charset="0"/>
              </a:defRPr>
            </a:lvl2pPr>
            <a:lvl3pPr marL="1143000" indent="-228600" algn="ctr" eaLnBrk="0" hangingPunct="0">
              <a:defRPr sz="2400">
                <a:solidFill>
                  <a:schemeClr val="tx1"/>
                </a:solidFill>
                <a:latin typeface="Arial" pitchFamily="34" charset="0"/>
              </a:defRPr>
            </a:lvl3pPr>
            <a:lvl4pPr marL="1600200" indent="-228600" algn="ctr" eaLnBrk="0" hangingPunct="0">
              <a:defRPr sz="2400">
                <a:solidFill>
                  <a:schemeClr val="tx1"/>
                </a:solidFill>
                <a:latin typeface="Arial" pitchFamily="34" charset="0"/>
              </a:defRPr>
            </a:lvl4pPr>
            <a:lvl5pPr marL="2057400" indent="-228600" algn="ctr"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1008EF-071C-40E3-8D47-A1C3FC8747D9}"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5363" name="Rectangle 2"/>
          <p:cNvSpPr>
            <a:spLocks noGrp="1" noRot="1" noChangeAspect="1" noChangeArrowheads="1" noTextEdit="1"/>
          </p:cNvSpPr>
          <p:nvPr>
            <p:ph type="sldImg"/>
          </p:nvPr>
        </p:nvSpPr>
        <p:spPr>
          <a:xfrm>
            <a:off x="685800" y="1143000"/>
            <a:ext cx="5486400" cy="3086100"/>
          </a:xfrm>
          <a:ln/>
        </p:spPr>
      </p:sp>
      <p:sp>
        <p:nvSpPr>
          <p:cNvPr id="15364" name="Rectangle 3"/>
          <p:cNvSpPr>
            <a:spLocks noGrp="1" noChangeArrowheads="1"/>
          </p:cNvSpPr>
          <p:nvPr>
            <p:ph type="body" idx="1"/>
          </p:nvPr>
        </p:nvSpPr>
        <p:spPr>
          <a:noFill/>
        </p:spPr>
        <p:txBody>
          <a:bodyPr/>
          <a:lstStyle/>
          <a:p>
            <a:pPr eaLnBrk="1" hangingPunct="1"/>
            <a:endParaRPr lang="ru-RU">
              <a:latin typeface="Arial" pitchFamily="34" charset="0"/>
            </a:endParaRPr>
          </a:p>
        </p:txBody>
      </p:sp>
    </p:spTree>
    <p:extLst>
      <p:ext uri="{BB962C8B-B14F-4D97-AF65-F5344CB8AC3E}">
        <p14:creationId xmlns:p14="http://schemas.microsoft.com/office/powerpoint/2010/main" val="706970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eaLnBrk="0" hangingPunct="0">
              <a:defRPr sz="2400">
                <a:solidFill>
                  <a:schemeClr val="tx1"/>
                </a:solidFill>
                <a:latin typeface="Arial" pitchFamily="34" charset="0"/>
              </a:defRPr>
            </a:lvl1pPr>
            <a:lvl2pPr marL="742950" indent="-285750" algn="ctr" eaLnBrk="0" hangingPunct="0">
              <a:defRPr sz="2400">
                <a:solidFill>
                  <a:schemeClr val="tx1"/>
                </a:solidFill>
                <a:latin typeface="Arial" pitchFamily="34" charset="0"/>
              </a:defRPr>
            </a:lvl2pPr>
            <a:lvl3pPr marL="1143000" indent="-228600" algn="ctr" eaLnBrk="0" hangingPunct="0">
              <a:defRPr sz="2400">
                <a:solidFill>
                  <a:schemeClr val="tx1"/>
                </a:solidFill>
                <a:latin typeface="Arial" pitchFamily="34" charset="0"/>
              </a:defRPr>
            </a:lvl3pPr>
            <a:lvl4pPr marL="1600200" indent="-228600" algn="ctr" eaLnBrk="0" hangingPunct="0">
              <a:defRPr sz="2400">
                <a:solidFill>
                  <a:schemeClr val="tx1"/>
                </a:solidFill>
                <a:latin typeface="Arial" pitchFamily="34" charset="0"/>
              </a:defRPr>
            </a:lvl4pPr>
            <a:lvl5pPr marL="2057400" indent="-228600" algn="ctr"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1008EF-071C-40E3-8D47-A1C3FC8747D9}"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5363" name="Rectangle 2"/>
          <p:cNvSpPr>
            <a:spLocks noGrp="1" noRot="1" noChangeAspect="1" noChangeArrowheads="1" noTextEdit="1"/>
          </p:cNvSpPr>
          <p:nvPr>
            <p:ph type="sldImg"/>
          </p:nvPr>
        </p:nvSpPr>
        <p:spPr>
          <a:xfrm>
            <a:off x="685800" y="1143000"/>
            <a:ext cx="5486400" cy="3086100"/>
          </a:xfrm>
          <a:ln/>
        </p:spPr>
      </p:sp>
      <p:sp>
        <p:nvSpPr>
          <p:cNvPr id="15364" name="Rectangle 3"/>
          <p:cNvSpPr>
            <a:spLocks noGrp="1" noChangeArrowheads="1"/>
          </p:cNvSpPr>
          <p:nvPr>
            <p:ph type="body" idx="1"/>
          </p:nvPr>
        </p:nvSpPr>
        <p:spPr>
          <a:noFill/>
        </p:spPr>
        <p:txBody>
          <a:bodyPr/>
          <a:lstStyle/>
          <a:p>
            <a:pPr eaLnBrk="1" hangingPunct="1"/>
            <a:endParaRPr lang="ru-RU">
              <a:latin typeface="Arial" pitchFamily="34" charset="0"/>
            </a:endParaRPr>
          </a:p>
        </p:txBody>
      </p:sp>
    </p:spTree>
    <p:extLst>
      <p:ext uri="{BB962C8B-B14F-4D97-AF65-F5344CB8AC3E}">
        <p14:creationId xmlns:p14="http://schemas.microsoft.com/office/powerpoint/2010/main" val="3953337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C1C10B-35A3-44EE-80AC-A9B966AA1F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D938836-6DB1-4F05-AFC1-16709A2E8D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97D1DF5-36D7-4C8D-B2FA-D96ACFF1ED0E}"/>
              </a:ext>
            </a:extLst>
          </p:cNvPr>
          <p:cNvSpPr>
            <a:spLocks noGrp="1"/>
          </p:cNvSpPr>
          <p:nvPr>
            <p:ph type="dt" sz="half" idx="10"/>
          </p:nvPr>
        </p:nvSpPr>
        <p:spPr/>
        <p:txBody>
          <a:bodyPr/>
          <a:lstStyle/>
          <a:p>
            <a:fld id="{8BA182AB-C410-453C-9A36-D41DBB65E805}" type="datetimeFigureOut">
              <a:rPr lang="en-US" smtClean="0"/>
              <a:t>8/17/2023</a:t>
            </a:fld>
            <a:endParaRPr lang="en-US"/>
          </a:p>
        </p:txBody>
      </p:sp>
      <p:sp>
        <p:nvSpPr>
          <p:cNvPr id="5" name="Footer Placeholder 4">
            <a:extLst>
              <a:ext uri="{FF2B5EF4-FFF2-40B4-BE49-F238E27FC236}">
                <a16:creationId xmlns:a16="http://schemas.microsoft.com/office/drawing/2014/main" xmlns="" id="{C4D97A5F-BAA8-4C53-BD99-88B4B830D8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2513449-C612-421E-9E66-1821C58E063C}"/>
              </a:ext>
            </a:extLst>
          </p:cNvPr>
          <p:cNvSpPr>
            <a:spLocks noGrp="1"/>
          </p:cNvSpPr>
          <p:nvPr>
            <p:ph type="sldNum" sz="quarter" idx="12"/>
          </p:nvPr>
        </p:nvSpPr>
        <p:spPr/>
        <p:txBody>
          <a:bodyPr/>
          <a:lstStyle/>
          <a:p>
            <a:fld id="{410201AC-EF97-4B04-AF9D-E7BE682A7653}" type="slidenum">
              <a:rPr lang="en-US" smtClean="0"/>
              <a:t>‹#›</a:t>
            </a:fld>
            <a:endParaRPr lang="en-US"/>
          </a:p>
        </p:txBody>
      </p:sp>
    </p:spTree>
    <p:extLst>
      <p:ext uri="{BB962C8B-B14F-4D97-AF65-F5344CB8AC3E}">
        <p14:creationId xmlns:p14="http://schemas.microsoft.com/office/powerpoint/2010/main" val="4175752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B754A1-2BEE-402A-8E57-01B823FD23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5C3256B-5EDA-4124-9CBF-0EC2E64D2E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C26D70F-F3E4-43B0-9D4C-FA5A9882FBD1}"/>
              </a:ext>
            </a:extLst>
          </p:cNvPr>
          <p:cNvSpPr>
            <a:spLocks noGrp="1"/>
          </p:cNvSpPr>
          <p:nvPr>
            <p:ph type="dt" sz="half" idx="10"/>
          </p:nvPr>
        </p:nvSpPr>
        <p:spPr/>
        <p:txBody>
          <a:bodyPr/>
          <a:lstStyle/>
          <a:p>
            <a:fld id="{8BA182AB-C410-453C-9A36-D41DBB65E805}" type="datetimeFigureOut">
              <a:rPr lang="en-US" smtClean="0"/>
              <a:t>8/17/2023</a:t>
            </a:fld>
            <a:endParaRPr lang="en-US"/>
          </a:p>
        </p:txBody>
      </p:sp>
      <p:sp>
        <p:nvSpPr>
          <p:cNvPr id="5" name="Footer Placeholder 4">
            <a:extLst>
              <a:ext uri="{FF2B5EF4-FFF2-40B4-BE49-F238E27FC236}">
                <a16:creationId xmlns:a16="http://schemas.microsoft.com/office/drawing/2014/main" xmlns="" id="{5F01925A-C1E3-409F-A5A3-D19A04B2E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BF0911F-FB7F-4DB4-884A-C81985483326}"/>
              </a:ext>
            </a:extLst>
          </p:cNvPr>
          <p:cNvSpPr>
            <a:spLocks noGrp="1"/>
          </p:cNvSpPr>
          <p:nvPr>
            <p:ph type="sldNum" sz="quarter" idx="12"/>
          </p:nvPr>
        </p:nvSpPr>
        <p:spPr/>
        <p:txBody>
          <a:bodyPr/>
          <a:lstStyle/>
          <a:p>
            <a:fld id="{410201AC-EF97-4B04-AF9D-E7BE682A7653}" type="slidenum">
              <a:rPr lang="en-US" smtClean="0"/>
              <a:t>‹#›</a:t>
            </a:fld>
            <a:endParaRPr lang="en-US"/>
          </a:p>
        </p:txBody>
      </p:sp>
    </p:spTree>
    <p:extLst>
      <p:ext uri="{BB962C8B-B14F-4D97-AF65-F5344CB8AC3E}">
        <p14:creationId xmlns:p14="http://schemas.microsoft.com/office/powerpoint/2010/main" val="74434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6758D7C-EEDD-4D41-A800-40F899AAF3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90D5D4E-5E91-4016-94E1-590F5F9FE1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50F6F6E-5769-4E59-BA45-5BB2BBAA202E}"/>
              </a:ext>
            </a:extLst>
          </p:cNvPr>
          <p:cNvSpPr>
            <a:spLocks noGrp="1"/>
          </p:cNvSpPr>
          <p:nvPr>
            <p:ph type="dt" sz="half" idx="10"/>
          </p:nvPr>
        </p:nvSpPr>
        <p:spPr/>
        <p:txBody>
          <a:bodyPr/>
          <a:lstStyle/>
          <a:p>
            <a:fld id="{8BA182AB-C410-453C-9A36-D41DBB65E805}" type="datetimeFigureOut">
              <a:rPr lang="en-US" smtClean="0"/>
              <a:t>8/17/2023</a:t>
            </a:fld>
            <a:endParaRPr lang="en-US"/>
          </a:p>
        </p:txBody>
      </p:sp>
      <p:sp>
        <p:nvSpPr>
          <p:cNvPr id="5" name="Footer Placeholder 4">
            <a:extLst>
              <a:ext uri="{FF2B5EF4-FFF2-40B4-BE49-F238E27FC236}">
                <a16:creationId xmlns:a16="http://schemas.microsoft.com/office/drawing/2014/main" xmlns="" id="{28F84B1B-1616-4BE8-A772-7E1861EEFA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A49087A-9017-4352-9FDA-9637FEAFBB6F}"/>
              </a:ext>
            </a:extLst>
          </p:cNvPr>
          <p:cNvSpPr>
            <a:spLocks noGrp="1"/>
          </p:cNvSpPr>
          <p:nvPr>
            <p:ph type="sldNum" sz="quarter" idx="12"/>
          </p:nvPr>
        </p:nvSpPr>
        <p:spPr/>
        <p:txBody>
          <a:bodyPr/>
          <a:lstStyle/>
          <a:p>
            <a:fld id="{410201AC-EF97-4B04-AF9D-E7BE682A7653}" type="slidenum">
              <a:rPr lang="en-US" smtClean="0"/>
              <a:t>‹#›</a:t>
            </a:fld>
            <a:endParaRPr lang="en-US"/>
          </a:p>
        </p:txBody>
      </p:sp>
    </p:spTree>
    <p:extLst>
      <p:ext uri="{BB962C8B-B14F-4D97-AF65-F5344CB8AC3E}">
        <p14:creationId xmlns:p14="http://schemas.microsoft.com/office/powerpoint/2010/main" val="12986388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16000" y="762000"/>
            <a:ext cx="10566400" cy="1143000"/>
          </a:xfrm>
        </p:spPr>
        <p:txBody>
          <a:bodyPr/>
          <a:lstStyle/>
          <a:p>
            <a:r>
              <a:rPr lang="en-US"/>
              <a:t>Click to edit Master title style</a:t>
            </a:r>
          </a:p>
        </p:txBody>
      </p:sp>
      <p:sp>
        <p:nvSpPr>
          <p:cNvPr id="3" name="Table Placeholder 2"/>
          <p:cNvSpPr>
            <a:spLocks noGrp="1"/>
          </p:cNvSpPr>
          <p:nvPr>
            <p:ph type="tbl" idx="1"/>
          </p:nvPr>
        </p:nvSpPr>
        <p:spPr>
          <a:xfrm>
            <a:off x="1117601" y="2362201"/>
            <a:ext cx="10257367" cy="3724275"/>
          </a:xfrm>
        </p:spPr>
        <p:txBody>
          <a:bodyPr/>
          <a:lstStyle/>
          <a:p>
            <a:pPr lvl="0"/>
            <a:endParaRPr lang="en-US" noProof="0"/>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fld id="{BB45300F-D78F-4CE8-BA3F-DF4960DE22A8}" type="slidenum">
              <a:rPr lang="en-US" altLang="en-US"/>
              <a:pPr/>
              <a:t>‹#›</a:t>
            </a:fld>
            <a:endParaRPr lang="en-US" altLang="en-US"/>
          </a:p>
        </p:txBody>
      </p:sp>
    </p:spTree>
    <p:extLst>
      <p:ext uri="{BB962C8B-B14F-4D97-AF65-F5344CB8AC3E}">
        <p14:creationId xmlns:p14="http://schemas.microsoft.com/office/powerpoint/2010/main" val="2419151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E973B3-9DED-19CC-5BAB-7A514D7699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6A903E2-3963-0116-AAA9-2698D66194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1E1FFBC-E5EA-D866-41F3-8EBF7D7F091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xmlns="" id="{FF677EBC-A207-FFAC-0BC2-0BCC6CD80C8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xmlns="" id="{727C7D48-C4D9-2343-C1E5-FA276FFA52F7}"/>
              </a:ext>
            </a:extLst>
          </p:cNvPr>
          <p:cNvSpPr>
            <a:spLocks noGrp="1"/>
          </p:cNvSpPr>
          <p:nvPr>
            <p:ph type="sldNum" sz="quarter" idx="12"/>
          </p:nvPr>
        </p:nvSpPr>
        <p:spPr/>
        <p:txBody>
          <a:bodyPr/>
          <a:lstStyle>
            <a:lvl1pPr>
              <a:defRPr/>
            </a:lvl1pPr>
          </a:lstStyle>
          <a:p>
            <a:fld id="{B79B1CB9-2A31-4C59-AF35-9D63B907F037}" type="slidenum">
              <a:rPr lang="en-US" altLang="en-US"/>
              <a:pPr/>
              <a:t>‹#›</a:t>
            </a:fld>
            <a:endParaRPr lang="en-US" altLang="en-US"/>
          </a:p>
        </p:txBody>
      </p:sp>
    </p:spTree>
    <p:extLst>
      <p:ext uri="{BB962C8B-B14F-4D97-AF65-F5344CB8AC3E}">
        <p14:creationId xmlns:p14="http://schemas.microsoft.com/office/powerpoint/2010/main" val="27869190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A3BF98-0EB9-8D87-1D73-62D44F55C7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17DC5F3-488B-3993-AE20-E97A08E803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87C3ADC-A9F8-90B8-E928-339C40049C5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xmlns="" id="{8C67A5C6-26D6-49F4-F2C0-41565613397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xmlns="" id="{AEE95D80-63A2-1CA2-179F-408221EDE582}"/>
              </a:ext>
            </a:extLst>
          </p:cNvPr>
          <p:cNvSpPr>
            <a:spLocks noGrp="1"/>
          </p:cNvSpPr>
          <p:nvPr>
            <p:ph type="sldNum" sz="quarter" idx="12"/>
          </p:nvPr>
        </p:nvSpPr>
        <p:spPr/>
        <p:txBody>
          <a:bodyPr/>
          <a:lstStyle>
            <a:lvl1pPr>
              <a:defRPr/>
            </a:lvl1pPr>
          </a:lstStyle>
          <a:p>
            <a:fld id="{C3B4B014-9C67-46C2-8EB4-6D3068780A19}" type="slidenum">
              <a:rPr lang="en-US" altLang="en-US"/>
              <a:pPr/>
              <a:t>‹#›</a:t>
            </a:fld>
            <a:endParaRPr lang="en-US" altLang="en-US"/>
          </a:p>
        </p:txBody>
      </p:sp>
    </p:spTree>
    <p:extLst>
      <p:ext uri="{BB962C8B-B14F-4D97-AF65-F5344CB8AC3E}">
        <p14:creationId xmlns:p14="http://schemas.microsoft.com/office/powerpoint/2010/main" val="31178057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66819A-A002-949B-8487-8CD2178AFAB3}"/>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365B1BB-0F80-46FC-29F2-1AA3ECD12ACE}"/>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xmlns="" id="{275D5C4B-BBAD-C8E1-017E-C31D9F3AC86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xmlns="" id="{273E7565-4BCA-0B3D-5975-D07724F58FD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xmlns="" id="{AABACFD9-3EF2-8812-8E09-8AEB229FA20B}"/>
              </a:ext>
            </a:extLst>
          </p:cNvPr>
          <p:cNvSpPr>
            <a:spLocks noGrp="1"/>
          </p:cNvSpPr>
          <p:nvPr>
            <p:ph type="sldNum" sz="quarter" idx="12"/>
          </p:nvPr>
        </p:nvSpPr>
        <p:spPr/>
        <p:txBody>
          <a:bodyPr/>
          <a:lstStyle>
            <a:lvl1pPr>
              <a:defRPr/>
            </a:lvl1pPr>
          </a:lstStyle>
          <a:p>
            <a:fld id="{6C27DC15-B665-4598-924E-385234D23D32}" type="slidenum">
              <a:rPr lang="en-US" altLang="en-US"/>
              <a:pPr/>
              <a:t>‹#›</a:t>
            </a:fld>
            <a:endParaRPr lang="en-US" altLang="en-US"/>
          </a:p>
        </p:txBody>
      </p:sp>
    </p:spTree>
    <p:extLst>
      <p:ext uri="{BB962C8B-B14F-4D97-AF65-F5344CB8AC3E}">
        <p14:creationId xmlns:p14="http://schemas.microsoft.com/office/powerpoint/2010/main" val="799350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6C54A3-CF44-216E-03B9-193286A339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0843E71-5D71-E7FE-5612-4F8482D09A8D}"/>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69551E2-1CFF-D300-1D67-6B5353E4F89F}"/>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2B161FF-E6B4-D619-2C5A-35E6BBE303D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xmlns="" id="{27D71769-FF08-D98D-68EA-C7B0A3C42FA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xmlns="" id="{D8422403-3551-C19C-0EB8-D4E6120372A7}"/>
              </a:ext>
            </a:extLst>
          </p:cNvPr>
          <p:cNvSpPr>
            <a:spLocks noGrp="1"/>
          </p:cNvSpPr>
          <p:nvPr>
            <p:ph type="sldNum" sz="quarter" idx="12"/>
          </p:nvPr>
        </p:nvSpPr>
        <p:spPr/>
        <p:txBody>
          <a:bodyPr/>
          <a:lstStyle>
            <a:lvl1pPr>
              <a:defRPr/>
            </a:lvl1pPr>
          </a:lstStyle>
          <a:p>
            <a:fld id="{CB1430E6-81EC-4B0B-B24D-F9E0AACD244A}" type="slidenum">
              <a:rPr lang="en-US" altLang="en-US"/>
              <a:pPr/>
              <a:t>‹#›</a:t>
            </a:fld>
            <a:endParaRPr lang="en-US" altLang="en-US"/>
          </a:p>
        </p:txBody>
      </p:sp>
    </p:spTree>
    <p:extLst>
      <p:ext uri="{BB962C8B-B14F-4D97-AF65-F5344CB8AC3E}">
        <p14:creationId xmlns:p14="http://schemas.microsoft.com/office/powerpoint/2010/main" val="35862764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733129-A535-1A6C-F95C-5720872F3DB1}"/>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DBBEF44-4208-323B-C1A5-0B97354055DC}"/>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CB95E3B-8A1D-6D1A-8A08-8D01C70BA389}"/>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78CA610-CAAD-26CE-D5B7-AC71C6AD64D1}"/>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F0386C3-5BC8-441B-C500-BAEB90E904AD}"/>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01BB1C0-3447-BCBC-8B3D-56FCA07CA224}"/>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xmlns="" id="{69E68559-D5CE-F0B8-D705-76495E45EBF4}"/>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xmlns="" id="{153D202A-B730-B25C-0AF4-42BE2237AA3D}"/>
              </a:ext>
            </a:extLst>
          </p:cNvPr>
          <p:cNvSpPr>
            <a:spLocks noGrp="1"/>
          </p:cNvSpPr>
          <p:nvPr>
            <p:ph type="sldNum" sz="quarter" idx="12"/>
          </p:nvPr>
        </p:nvSpPr>
        <p:spPr/>
        <p:txBody>
          <a:bodyPr/>
          <a:lstStyle>
            <a:lvl1pPr>
              <a:defRPr/>
            </a:lvl1pPr>
          </a:lstStyle>
          <a:p>
            <a:fld id="{56CC2696-1F7B-4DCE-82C1-0CFBCDBF7543}" type="slidenum">
              <a:rPr lang="en-US" altLang="en-US"/>
              <a:pPr/>
              <a:t>‹#›</a:t>
            </a:fld>
            <a:endParaRPr lang="en-US" altLang="en-US"/>
          </a:p>
        </p:txBody>
      </p:sp>
    </p:spTree>
    <p:extLst>
      <p:ext uri="{BB962C8B-B14F-4D97-AF65-F5344CB8AC3E}">
        <p14:creationId xmlns:p14="http://schemas.microsoft.com/office/powerpoint/2010/main" val="747042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DB68F6-964F-924F-0440-2CD5C78755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040D083-6708-F035-D454-CD2E46248426}"/>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xmlns="" id="{CE22E3D4-9549-94FB-5A3B-F8DB280811FC}"/>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xmlns="" id="{7BF7D04E-8A24-C50B-BA75-9763B69C81CC}"/>
              </a:ext>
            </a:extLst>
          </p:cNvPr>
          <p:cNvSpPr>
            <a:spLocks noGrp="1"/>
          </p:cNvSpPr>
          <p:nvPr>
            <p:ph type="sldNum" sz="quarter" idx="12"/>
          </p:nvPr>
        </p:nvSpPr>
        <p:spPr/>
        <p:txBody>
          <a:bodyPr/>
          <a:lstStyle>
            <a:lvl1pPr>
              <a:defRPr/>
            </a:lvl1pPr>
          </a:lstStyle>
          <a:p>
            <a:fld id="{3B50C37E-9A0E-4279-AB67-C88E00E77047}" type="slidenum">
              <a:rPr lang="en-US" altLang="en-US"/>
              <a:pPr/>
              <a:t>‹#›</a:t>
            </a:fld>
            <a:endParaRPr lang="en-US" altLang="en-US"/>
          </a:p>
        </p:txBody>
      </p:sp>
    </p:spTree>
    <p:extLst>
      <p:ext uri="{BB962C8B-B14F-4D97-AF65-F5344CB8AC3E}">
        <p14:creationId xmlns:p14="http://schemas.microsoft.com/office/powerpoint/2010/main" val="3902227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8A904F3-1AA7-99DD-8E66-299073F87DF3}"/>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xmlns="" id="{59D739B0-0937-66DE-83D3-01CF00F1FD41}"/>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xmlns="" id="{544F499F-5A41-19B1-462D-556D95AC212C}"/>
              </a:ext>
            </a:extLst>
          </p:cNvPr>
          <p:cNvSpPr>
            <a:spLocks noGrp="1"/>
          </p:cNvSpPr>
          <p:nvPr>
            <p:ph type="sldNum" sz="quarter" idx="12"/>
          </p:nvPr>
        </p:nvSpPr>
        <p:spPr/>
        <p:txBody>
          <a:bodyPr/>
          <a:lstStyle>
            <a:lvl1pPr>
              <a:defRPr/>
            </a:lvl1pPr>
          </a:lstStyle>
          <a:p>
            <a:fld id="{0A8DB8E1-32B4-4694-8ADE-DB4FB05C2C9D}" type="slidenum">
              <a:rPr lang="en-US" altLang="en-US"/>
              <a:pPr/>
              <a:t>‹#›</a:t>
            </a:fld>
            <a:endParaRPr lang="en-US" altLang="en-US"/>
          </a:p>
        </p:txBody>
      </p:sp>
    </p:spTree>
    <p:extLst>
      <p:ext uri="{BB962C8B-B14F-4D97-AF65-F5344CB8AC3E}">
        <p14:creationId xmlns:p14="http://schemas.microsoft.com/office/powerpoint/2010/main" val="1411291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606BCE-DD51-464C-B45C-6B7CF71482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89635F0-3D50-4B94-894E-C5576D8518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33552F8-23A7-4BDB-BAA2-47861437D1F0}"/>
              </a:ext>
            </a:extLst>
          </p:cNvPr>
          <p:cNvSpPr>
            <a:spLocks noGrp="1"/>
          </p:cNvSpPr>
          <p:nvPr>
            <p:ph type="dt" sz="half" idx="10"/>
          </p:nvPr>
        </p:nvSpPr>
        <p:spPr/>
        <p:txBody>
          <a:bodyPr/>
          <a:lstStyle/>
          <a:p>
            <a:fld id="{8BA182AB-C410-453C-9A36-D41DBB65E805}" type="datetimeFigureOut">
              <a:rPr lang="en-US" smtClean="0"/>
              <a:t>8/17/2023</a:t>
            </a:fld>
            <a:endParaRPr lang="en-US"/>
          </a:p>
        </p:txBody>
      </p:sp>
      <p:sp>
        <p:nvSpPr>
          <p:cNvPr id="5" name="Footer Placeholder 4">
            <a:extLst>
              <a:ext uri="{FF2B5EF4-FFF2-40B4-BE49-F238E27FC236}">
                <a16:creationId xmlns:a16="http://schemas.microsoft.com/office/drawing/2014/main" xmlns="" id="{468CE391-9DC0-49CE-A41E-E302D6F706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01067E4-A142-4C49-8FE3-16FD71A0F5ED}"/>
              </a:ext>
            </a:extLst>
          </p:cNvPr>
          <p:cNvSpPr>
            <a:spLocks noGrp="1"/>
          </p:cNvSpPr>
          <p:nvPr>
            <p:ph type="sldNum" sz="quarter" idx="12"/>
          </p:nvPr>
        </p:nvSpPr>
        <p:spPr/>
        <p:txBody>
          <a:bodyPr/>
          <a:lstStyle/>
          <a:p>
            <a:fld id="{410201AC-EF97-4B04-AF9D-E7BE682A7653}" type="slidenum">
              <a:rPr lang="en-US" smtClean="0"/>
              <a:t>‹#›</a:t>
            </a:fld>
            <a:endParaRPr lang="en-US"/>
          </a:p>
        </p:txBody>
      </p:sp>
    </p:spTree>
    <p:extLst>
      <p:ext uri="{BB962C8B-B14F-4D97-AF65-F5344CB8AC3E}">
        <p14:creationId xmlns:p14="http://schemas.microsoft.com/office/powerpoint/2010/main" val="24076093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85923E-F71F-A6F7-2673-3170A3D2C2BA}"/>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AC8932A-8585-E231-2CBF-7DEEF6BE7948}"/>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77824D0-FE10-9922-8BD8-A74BB0981A23}"/>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79765AD-5665-8CAB-31EB-8FC914B1F90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xmlns="" id="{A28C88CE-52C9-F591-0481-C273054509A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xmlns="" id="{9653B1DF-E573-21BE-3101-B48CEFD49625}"/>
              </a:ext>
            </a:extLst>
          </p:cNvPr>
          <p:cNvSpPr>
            <a:spLocks noGrp="1"/>
          </p:cNvSpPr>
          <p:nvPr>
            <p:ph type="sldNum" sz="quarter" idx="12"/>
          </p:nvPr>
        </p:nvSpPr>
        <p:spPr/>
        <p:txBody>
          <a:bodyPr/>
          <a:lstStyle>
            <a:lvl1pPr>
              <a:defRPr/>
            </a:lvl1pPr>
          </a:lstStyle>
          <a:p>
            <a:fld id="{965F282D-E330-473B-96EF-9A38DCEB38D8}" type="slidenum">
              <a:rPr lang="en-US" altLang="en-US"/>
              <a:pPr/>
              <a:t>‹#›</a:t>
            </a:fld>
            <a:endParaRPr lang="en-US" altLang="en-US"/>
          </a:p>
        </p:txBody>
      </p:sp>
    </p:spTree>
    <p:extLst>
      <p:ext uri="{BB962C8B-B14F-4D97-AF65-F5344CB8AC3E}">
        <p14:creationId xmlns:p14="http://schemas.microsoft.com/office/powerpoint/2010/main" val="301874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17C100-7A13-6170-886B-B3C03ACAD138}"/>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E05A9DF-FDAB-FE56-4703-7E7E1EE95FB4}"/>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F4288B5-2206-AF5D-5CF4-C5977DBDB536}"/>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57FFC9A-56E8-0C0C-55BB-1F4B479036A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xmlns="" id="{96B32778-7764-9ED0-0826-46E7C5F78F8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xmlns="" id="{75B25C28-B41E-DCA5-A91D-08072C1A523B}"/>
              </a:ext>
            </a:extLst>
          </p:cNvPr>
          <p:cNvSpPr>
            <a:spLocks noGrp="1"/>
          </p:cNvSpPr>
          <p:nvPr>
            <p:ph type="sldNum" sz="quarter" idx="12"/>
          </p:nvPr>
        </p:nvSpPr>
        <p:spPr/>
        <p:txBody>
          <a:bodyPr/>
          <a:lstStyle>
            <a:lvl1pPr>
              <a:defRPr/>
            </a:lvl1pPr>
          </a:lstStyle>
          <a:p>
            <a:fld id="{9EE334F3-DFD2-41B5-89C3-6E83C42A9480}" type="slidenum">
              <a:rPr lang="en-US" altLang="en-US"/>
              <a:pPr/>
              <a:t>‹#›</a:t>
            </a:fld>
            <a:endParaRPr lang="en-US" altLang="en-US"/>
          </a:p>
        </p:txBody>
      </p:sp>
    </p:spTree>
    <p:extLst>
      <p:ext uri="{BB962C8B-B14F-4D97-AF65-F5344CB8AC3E}">
        <p14:creationId xmlns:p14="http://schemas.microsoft.com/office/powerpoint/2010/main" val="2643176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99017D-4473-0BDB-083A-9C67D41E3C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C0F4B59-7D78-7A19-B75C-6E0384A2B6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21DF80-904D-31CC-28EA-38BABE5D912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xmlns="" id="{FD51E7EB-3CF2-2C23-A7F6-BB9BFB93266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xmlns="" id="{D67D3BB0-84E3-E775-35B8-B027120ACC42}"/>
              </a:ext>
            </a:extLst>
          </p:cNvPr>
          <p:cNvSpPr>
            <a:spLocks noGrp="1"/>
          </p:cNvSpPr>
          <p:nvPr>
            <p:ph type="sldNum" sz="quarter" idx="12"/>
          </p:nvPr>
        </p:nvSpPr>
        <p:spPr/>
        <p:txBody>
          <a:bodyPr/>
          <a:lstStyle>
            <a:lvl1pPr>
              <a:defRPr/>
            </a:lvl1pPr>
          </a:lstStyle>
          <a:p>
            <a:fld id="{9851C530-8EF2-4510-9791-BB4821474CFC}" type="slidenum">
              <a:rPr lang="en-US" altLang="en-US"/>
              <a:pPr/>
              <a:t>‹#›</a:t>
            </a:fld>
            <a:endParaRPr lang="en-US" altLang="en-US"/>
          </a:p>
        </p:txBody>
      </p:sp>
    </p:spTree>
    <p:extLst>
      <p:ext uri="{BB962C8B-B14F-4D97-AF65-F5344CB8AC3E}">
        <p14:creationId xmlns:p14="http://schemas.microsoft.com/office/powerpoint/2010/main" val="29544640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9748BB7-194F-5865-4BEB-E90D4859FB08}"/>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9ACE884-32E7-5468-8159-2B56AB1340DA}"/>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E8ECBF5-0194-16FC-B960-E7E6F9319E7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xmlns="" id="{B1278A5C-0B1E-8BDA-F252-FB2C72CB550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xmlns="" id="{5FADDEFA-A989-6015-7BB0-7BE0D6559F1D}"/>
              </a:ext>
            </a:extLst>
          </p:cNvPr>
          <p:cNvSpPr>
            <a:spLocks noGrp="1"/>
          </p:cNvSpPr>
          <p:nvPr>
            <p:ph type="sldNum" sz="quarter" idx="12"/>
          </p:nvPr>
        </p:nvSpPr>
        <p:spPr/>
        <p:txBody>
          <a:bodyPr/>
          <a:lstStyle>
            <a:lvl1pPr>
              <a:defRPr/>
            </a:lvl1pPr>
          </a:lstStyle>
          <a:p>
            <a:fld id="{220E7C1E-7E64-4355-9911-0B800F3B15BD}" type="slidenum">
              <a:rPr lang="en-US" altLang="en-US"/>
              <a:pPr/>
              <a:t>‹#›</a:t>
            </a:fld>
            <a:endParaRPr lang="en-US" altLang="en-US"/>
          </a:p>
        </p:txBody>
      </p:sp>
    </p:spTree>
    <p:extLst>
      <p:ext uri="{BB962C8B-B14F-4D97-AF65-F5344CB8AC3E}">
        <p14:creationId xmlns:p14="http://schemas.microsoft.com/office/powerpoint/2010/main" val="1729338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299CF3-E73B-423D-B0DD-6D0CA4879A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4D8A99D-A5F0-4C39-B272-29D3BE88EC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D2BEB1E-4F4F-47F4-84A6-75BD99F2588D}"/>
              </a:ext>
            </a:extLst>
          </p:cNvPr>
          <p:cNvSpPr>
            <a:spLocks noGrp="1"/>
          </p:cNvSpPr>
          <p:nvPr>
            <p:ph type="dt" sz="half" idx="10"/>
          </p:nvPr>
        </p:nvSpPr>
        <p:spPr/>
        <p:txBody>
          <a:bodyPr/>
          <a:lstStyle/>
          <a:p>
            <a:fld id="{8BA182AB-C410-453C-9A36-D41DBB65E805}" type="datetimeFigureOut">
              <a:rPr lang="en-US" smtClean="0"/>
              <a:t>8/17/2023</a:t>
            </a:fld>
            <a:endParaRPr lang="en-US"/>
          </a:p>
        </p:txBody>
      </p:sp>
      <p:sp>
        <p:nvSpPr>
          <p:cNvPr id="5" name="Footer Placeholder 4">
            <a:extLst>
              <a:ext uri="{FF2B5EF4-FFF2-40B4-BE49-F238E27FC236}">
                <a16:creationId xmlns:a16="http://schemas.microsoft.com/office/drawing/2014/main" xmlns="" id="{F1EF4850-6629-4F57-A48F-FF4A2509EC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750AF9F-AC05-4AD8-A313-6165EF72FD5E}"/>
              </a:ext>
            </a:extLst>
          </p:cNvPr>
          <p:cNvSpPr>
            <a:spLocks noGrp="1"/>
          </p:cNvSpPr>
          <p:nvPr>
            <p:ph type="sldNum" sz="quarter" idx="12"/>
          </p:nvPr>
        </p:nvSpPr>
        <p:spPr/>
        <p:txBody>
          <a:bodyPr/>
          <a:lstStyle/>
          <a:p>
            <a:fld id="{410201AC-EF97-4B04-AF9D-E7BE682A7653}" type="slidenum">
              <a:rPr lang="en-US" smtClean="0"/>
              <a:t>‹#›</a:t>
            </a:fld>
            <a:endParaRPr lang="en-US"/>
          </a:p>
        </p:txBody>
      </p:sp>
    </p:spTree>
    <p:extLst>
      <p:ext uri="{BB962C8B-B14F-4D97-AF65-F5344CB8AC3E}">
        <p14:creationId xmlns:p14="http://schemas.microsoft.com/office/powerpoint/2010/main" val="985330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0C8173-D606-4B68-9D13-BBED891973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866BBD3-3217-4D26-9AC0-BF36E257C6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0210FE9-770F-4E36-9E5C-45273E8C08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F03A076-3C21-4BD2-A4AD-FEC258AB3A5D}"/>
              </a:ext>
            </a:extLst>
          </p:cNvPr>
          <p:cNvSpPr>
            <a:spLocks noGrp="1"/>
          </p:cNvSpPr>
          <p:nvPr>
            <p:ph type="dt" sz="half" idx="10"/>
          </p:nvPr>
        </p:nvSpPr>
        <p:spPr/>
        <p:txBody>
          <a:bodyPr/>
          <a:lstStyle/>
          <a:p>
            <a:fld id="{8BA182AB-C410-453C-9A36-D41DBB65E805}" type="datetimeFigureOut">
              <a:rPr lang="en-US" smtClean="0"/>
              <a:t>8/17/2023</a:t>
            </a:fld>
            <a:endParaRPr lang="en-US"/>
          </a:p>
        </p:txBody>
      </p:sp>
      <p:sp>
        <p:nvSpPr>
          <p:cNvPr id="6" name="Footer Placeholder 5">
            <a:extLst>
              <a:ext uri="{FF2B5EF4-FFF2-40B4-BE49-F238E27FC236}">
                <a16:creationId xmlns:a16="http://schemas.microsoft.com/office/drawing/2014/main" xmlns="" id="{CFEFFCE0-664D-40AA-8838-3293F0F286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662CB47-32A0-4127-B3E6-F5CA88DD65FB}"/>
              </a:ext>
            </a:extLst>
          </p:cNvPr>
          <p:cNvSpPr>
            <a:spLocks noGrp="1"/>
          </p:cNvSpPr>
          <p:nvPr>
            <p:ph type="sldNum" sz="quarter" idx="12"/>
          </p:nvPr>
        </p:nvSpPr>
        <p:spPr/>
        <p:txBody>
          <a:bodyPr/>
          <a:lstStyle/>
          <a:p>
            <a:fld id="{410201AC-EF97-4B04-AF9D-E7BE682A7653}" type="slidenum">
              <a:rPr lang="en-US" smtClean="0"/>
              <a:t>‹#›</a:t>
            </a:fld>
            <a:endParaRPr lang="en-US"/>
          </a:p>
        </p:txBody>
      </p:sp>
    </p:spTree>
    <p:extLst>
      <p:ext uri="{BB962C8B-B14F-4D97-AF65-F5344CB8AC3E}">
        <p14:creationId xmlns:p14="http://schemas.microsoft.com/office/powerpoint/2010/main" val="736907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49FA23-8BDE-4EFE-A2B3-2C73F67130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D4173D9-AD3C-4659-833B-E3830074BA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A7806C6-00AD-4D2C-8352-2BB99F81D3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0AD5903-2739-4743-AE38-F23D69C797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F95D62C-2722-44E0-AE4B-9571F28FD5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13E1BEA-62DB-4F7B-BEFF-B627AE3392F9}"/>
              </a:ext>
            </a:extLst>
          </p:cNvPr>
          <p:cNvSpPr>
            <a:spLocks noGrp="1"/>
          </p:cNvSpPr>
          <p:nvPr>
            <p:ph type="dt" sz="half" idx="10"/>
          </p:nvPr>
        </p:nvSpPr>
        <p:spPr/>
        <p:txBody>
          <a:bodyPr/>
          <a:lstStyle/>
          <a:p>
            <a:fld id="{8BA182AB-C410-453C-9A36-D41DBB65E805}" type="datetimeFigureOut">
              <a:rPr lang="en-US" smtClean="0"/>
              <a:t>8/17/2023</a:t>
            </a:fld>
            <a:endParaRPr lang="en-US"/>
          </a:p>
        </p:txBody>
      </p:sp>
      <p:sp>
        <p:nvSpPr>
          <p:cNvPr id="8" name="Footer Placeholder 7">
            <a:extLst>
              <a:ext uri="{FF2B5EF4-FFF2-40B4-BE49-F238E27FC236}">
                <a16:creationId xmlns:a16="http://schemas.microsoft.com/office/drawing/2014/main" xmlns="" id="{E0568769-FB37-4967-98B5-E0D710D558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D3BF3CE-0420-42BE-A4F8-7BC43CA8AE5C}"/>
              </a:ext>
            </a:extLst>
          </p:cNvPr>
          <p:cNvSpPr>
            <a:spLocks noGrp="1"/>
          </p:cNvSpPr>
          <p:nvPr>
            <p:ph type="sldNum" sz="quarter" idx="12"/>
          </p:nvPr>
        </p:nvSpPr>
        <p:spPr/>
        <p:txBody>
          <a:bodyPr/>
          <a:lstStyle/>
          <a:p>
            <a:fld id="{410201AC-EF97-4B04-AF9D-E7BE682A7653}" type="slidenum">
              <a:rPr lang="en-US" smtClean="0"/>
              <a:t>‹#›</a:t>
            </a:fld>
            <a:endParaRPr lang="en-US"/>
          </a:p>
        </p:txBody>
      </p:sp>
    </p:spTree>
    <p:extLst>
      <p:ext uri="{BB962C8B-B14F-4D97-AF65-F5344CB8AC3E}">
        <p14:creationId xmlns:p14="http://schemas.microsoft.com/office/powerpoint/2010/main" val="3199184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B751D9-FF47-48AD-B265-FC919F3879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227DB13-942A-4496-B1FE-FCEFC9E79C27}"/>
              </a:ext>
            </a:extLst>
          </p:cNvPr>
          <p:cNvSpPr>
            <a:spLocks noGrp="1"/>
          </p:cNvSpPr>
          <p:nvPr>
            <p:ph type="dt" sz="half" idx="10"/>
          </p:nvPr>
        </p:nvSpPr>
        <p:spPr/>
        <p:txBody>
          <a:bodyPr/>
          <a:lstStyle/>
          <a:p>
            <a:fld id="{8BA182AB-C410-453C-9A36-D41DBB65E805}" type="datetimeFigureOut">
              <a:rPr lang="en-US" smtClean="0"/>
              <a:t>8/17/2023</a:t>
            </a:fld>
            <a:endParaRPr lang="en-US"/>
          </a:p>
        </p:txBody>
      </p:sp>
      <p:sp>
        <p:nvSpPr>
          <p:cNvPr id="4" name="Footer Placeholder 3">
            <a:extLst>
              <a:ext uri="{FF2B5EF4-FFF2-40B4-BE49-F238E27FC236}">
                <a16:creationId xmlns:a16="http://schemas.microsoft.com/office/drawing/2014/main" xmlns="" id="{E2C9C927-4801-451C-8368-E8937EBF08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0E26AEA-B2A6-4099-818E-7BFF98EAF9D2}"/>
              </a:ext>
            </a:extLst>
          </p:cNvPr>
          <p:cNvSpPr>
            <a:spLocks noGrp="1"/>
          </p:cNvSpPr>
          <p:nvPr>
            <p:ph type="sldNum" sz="quarter" idx="12"/>
          </p:nvPr>
        </p:nvSpPr>
        <p:spPr/>
        <p:txBody>
          <a:bodyPr/>
          <a:lstStyle/>
          <a:p>
            <a:fld id="{410201AC-EF97-4B04-AF9D-E7BE682A7653}" type="slidenum">
              <a:rPr lang="en-US" smtClean="0"/>
              <a:t>‹#›</a:t>
            </a:fld>
            <a:endParaRPr lang="en-US"/>
          </a:p>
        </p:txBody>
      </p:sp>
    </p:spTree>
    <p:extLst>
      <p:ext uri="{BB962C8B-B14F-4D97-AF65-F5344CB8AC3E}">
        <p14:creationId xmlns:p14="http://schemas.microsoft.com/office/powerpoint/2010/main" val="3234462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A605BA9-F569-4299-A737-797D26FA8EAF}"/>
              </a:ext>
            </a:extLst>
          </p:cNvPr>
          <p:cNvSpPr>
            <a:spLocks noGrp="1"/>
          </p:cNvSpPr>
          <p:nvPr>
            <p:ph type="dt" sz="half" idx="10"/>
          </p:nvPr>
        </p:nvSpPr>
        <p:spPr/>
        <p:txBody>
          <a:bodyPr/>
          <a:lstStyle/>
          <a:p>
            <a:fld id="{8BA182AB-C410-453C-9A36-D41DBB65E805}" type="datetimeFigureOut">
              <a:rPr lang="en-US" smtClean="0"/>
              <a:t>8/17/2023</a:t>
            </a:fld>
            <a:endParaRPr lang="en-US"/>
          </a:p>
        </p:txBody>
      </p:sp>
      <p:sp>
        <p:nvSpPr>
          <p:cNvPr id="3" name="Footer Placeholder 2">
            <a:extLst>
              <a:ext uri="{FF2B5EF4-FFF2-40B4-BE49-F238E27FC236}">
                <a16:creationId xmlns:a16="http://schemas.microsoft.com/office/drawing/2014/main" xmlns="" id="{5B9FF729-C883-48D7-BC72-783DBD583A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8F82943-7029-4A73-9EC0-97D42AB62DC0}"/>
              </a:ext>
            </a:extLst>
          </p:cNvPr>
          <p:cNvSpPr>
            <a:spLocks noGrp="1"/>
          </p:cNvSpPr>
          <p:nvPr>
            <p:ph type="sldNum" sz="quarter" idx="12"/>
          </p:nvPr>
        </p:nvSpPr>
        <p:spPr/>
        <p:txBody>
          <a:bodyPr/>
          <a:lstStyle/>
          <a:p>
            <a:fld id="{410201AC-EF97-4B04-AF9D-E7BE682A7653}" type="slidenum">
              <a:rPr lang="en-US" smtClean="0"/>
              <a:t>‹#›</a:t>
            </a:fld>
            <a:endParaRPr lang="en-US"/>
          </a:p>
        </p:txBody>
      </p:sp>
    </p:spTree>
    <p:extLst>
      <p:ext uri="{BB962C8B-B14F-4D97-AF65-F5344CB8AC3E}">
        <p14:creationId xmlns:p14="http://schemas.microsoft.com/office/powerpoint/2010/main" val="2968137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4C8C6A-91AB-4A93-817F-1E46F512A9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12D11AD-6452-4CDD-9570-A40E2B977A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B17107B-A75D-49C3-8D3F-6DBCB7E79C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26D03FE-B12B-4C41-A8D2-B9B9149A75B2}"/>
              </a:ext>
            </a:extLst>
          </p:cNvPr>
          <p:cNvSpPr>
            <a:spLocks noGrp="1"/>
          </p:cNvSpPr>
          <p:nvPr>
            <p:ph type="dt" sz="half" idx="10"/>
          </p:nvPr>
        </p:nvSpPr>
        <p:spPr/>
        <p:txBody>
          <a:bodyPr/>
          <a:lstStyle/>
          <a:p>
            <a:fld id="{8BA182AB-C410-453C-9A36-D41DBB65E805}" type="datetimeFigureOut">
              <a:rPr lang="en-US" smtClean="0"/>
              <a:t>8/17/2023</a:t>
            </a:fld>
            <a:endParaRPr lang="en-US"/>
          </a:p>
        </p:txBody>
      </p:sp>
      <p:sp>
        <p:nvSpPr>
          <p:cNvPr id="6" name="Footer Placeholder 5">
            <a:extLst>
              <a:ext uri="{FF2B5EF4-FFF2-40B4-BE49-F238E27FC236}">
                <a16:creationId xmlns:a16="http://schemas.microsoft.com/office/drawing/2014/main" xmlns="" id="{379DC205-9AC0-44F2-85A6-859958D154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76A1848-4635-4E52-8CAA-FF2B86F24559}"/>
              </a:ext>
            </a:extLst>
          </p:cNvPr>
          <p:cNvSpPr>
            <a:spLocks noGrp="1"/>
          </p:cNvSpPr>
          <p:nvPr>
            <p:ph type="sldNum" sz="quarter" idx="12"/>
          </p:nvPr>
        </p:nvSpPr>
        <p:spPr/>
        <p:txBody>
          <a:bodyPr/>
          <a:lstStyle/>
          <a:p>
            <a:fld id="{410201AC-EF97-4B04-AF9D-E7BE682A7653}" type="slidenum">
              <a:rPr lang="en-US" smtClean="0"/>
              <a:t>‹#›</a:t>
            </a:fld>
            <a:endParaRPr lang="en-US"/>
          </a:p>
        </p:txBody>
      </p:sp>
    </p:spTree>
    <p:extLst>
      <p:ext uri="{BB962C8B-B14F-4D97-AF65-F5344CB8AC3E}">
        <p14:creationId xmlns:p14="http://schemas.microsoft.com/office/powerpoint/2010/main" val="700438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157081-7889-484A-852D-D740E69267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7C935B9-AC70-4F7D-885D-5C305594C2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C43D001-BE93-4C0F-9D26-2E75E99CFA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CDEDEDA-92D2-4080-BC77-9B90D5981238}"/>
              </a:ext>
            </a:extLst>
          </p:cNvPr>
          <p:cNvSpPr>
            <a:spLocks noGrp="1"/>
          </p:cNvSpPr>
          <p:nvPr>
            <p:ph type="dt" sz="half" idx="10"/>
          </p:nvPr>
        </p:nvSpPr>
        <p:spPr/>
        <p:txBody>
          <a:bodyPr/>
          <a:lstStyle/>
          <a:p>
            <a:fld id="{8BA182AB-C410-453C-9A36-D41DBB65E805}" type="datetimeFigureOut">
              <a:rPr lang="en-US" smtClean="0"/>
              <a:t>8/17/2023</a:t>
            </a:fld>
            <a:endParaRPr lang="en-US"/>
          </a:p>
        </p:txBody>
      </p:sp>
      <p:sp>
        <p:nvSpPr>
          <p:cNvPr id="6" name="Footer Placeholder 5">
            <a:extLst>
              <a:ext uri="{FF2B5EF4-FFF2-40B4-BE49-F238E27FC236}">
                <a16:creationId xmlns:a16="http://schemas.microsoft.com/office/drawing/2014/main" xmlns="" id="{F0F5931F-3589-4224-BDBB-D49A3B000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102DC47-5AF6-4C34-B9EA-7453D5314C1A}"/>
              </a:ext>
            </a:extLst>
          </p:cNvPr>
          <p:cNvSpPr>
            <a:spLocks noGrp="1"/>
          </p:cNvSpPr>
          <p:nvPr>
            <p:ph type="sldNum" sz="quarter" idx="12"/>
          </p:nvPr>
        </p:nvSpPr>
        <p:spPr/>
        <p:txBody>
          <a:bodyPr/>
          <a:lstStyle/>
          <a:p>
            <a:fld id="{410201AC-EF97-4B04-AF9D-E7BE682A7653}" type="slidenum">
              <a:rPr lang="en-US" smtClean="0"/>
              <a:t>‹#›</a:t>
            </a:fld>
            <a:endParaRPr lang="en-US"/>
          </a:p>
        </p:txBody>
      </p:sp>
    </p:spTree>
    <p:extLst>
      <p:ext uri="{BB962C8B-B14F-4D97-AF65-F5344CB8AC3E}">
        <p14:creationId xmlns:p14="http://schemas.microsoft.com/office/powerpoint/2010/main" val="1354765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B389BD3-E91B-43AD-8D7A-9E5C0BAE34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BC0A454-A12A-4F2F-8216-BEB35D854F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B307954-7F4B-4FDC-AF2C-DF62D86FCE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A182AB-C410-453C-9A36-D41DBB65E805}" type="datetimeFigureOut">
              <a:rPr lang="en-US" smtClean="0"/>
              <a:t>8/17/2023</a:t>
            </a:fld>
            <a:endParaRPr lang="en-US"/>
          </a:p>
        </p:txBody>
      </p:sp>
      <p:sp>
        <p:nvSpPr>
          <p:cNvPr id="5" name="Footer Placeholder 4">
            <a:extLst>
              <a:ext uri="{FF2B5EF4-FFF2-40B4-BE49-F238E27FC236}">
                <a16:creationId xmlns:a16="http://schemas.microsoft.com/office/drawing/2014/main" xmlns="" id="{12ED414E-299F-452E-BC78-51B6B29558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13F1C202-336F-4BBA-9307-B059756BBF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0201AC-EF97-4B04-AF9D-E7BE682A7653}" type="slidenum">
              <a:rPr lang="en-US" smtClean="0"/>
              <a:t>‹#›</a:t>
            </a:fld>
            <a:endParaRPr lang="en-US"/>
          </a:p>
        </p:txBody>
      </p:sp>
    </p:spTree>
    <p:extLst>
      <p:ext uri="{BB962C8B-B14F-4D97-AF65-F5344CB8AC3E}">
        <p14:creationId xmlns:p14="http://schemas.microsoft.com/office/powerpoint/2010/main" val="34381568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5AF287C4-44C9-6FA8-9785-53273FA9A05A}"/>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xmlns="" id="{2343C0F3-4C4D-E661-2979-6389F76326EC}"/>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xmlns="" id="{C7E6738C-D71F-55A1-A589-1871412469DE}"/>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xmlns="" id="{8D9A17DB-4279-2B69-2D0C-50B459630C8F}"/>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xmlns="" id="{F749361A-EB48-958F-B051-24DE182C9C37}"/>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0BD5216E-961E-4A66-9454-8EDD3E6ABF7E}" type="slidenum">
              <a:rPr lang="en-US" altLang="en-US"/>
              <a:pPr/>
              <a:t>‹#›</a:t>
            </a:fld>
            <a:endParaRPr lang="en-US" altLang="en-US"/>
          </a:p>
        </p:txBody>
      </p:sp>
    </p:spTree>
    <p:extLst>
      <p:ext uri="{BB962C8B-B14F-4D97-AF65-F5344CB8AC3E}">
        <p14:creationId xmlns:p14="http://schemas.microsoft.com/office/powerpoint/2010/main" val="185036804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slideLayout" Target="../slideLayouts/slideLayout2.xml"/><Relationship Id="rId7" Type="http://schemas.openxmlformats.org/officeDocument/2006/relationships/image" Target="../media/image13.jpg"/><Relationship Id="rId12" Type="http://schemas.openxmlformats.org/officeDocument/2006/relationships/slide" Target="slide2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2.png"/><Relationship Id="rId11" Type="http://schemas.openxmlformats.org/officeDocument/2006/relationships/slide" Target="slide23.xml"/><Relationship Id="rId5" Type="http://schemas.openxmlformats.org/officeDocument/2006/relationships/audio" Target="../media/audio3.wav"/><Relationship Id="rId10" Type="http://schemas.openxmlformats.org/officeDocument/2006/relationships/slide" Target="slide21.xml"/><Relationship Id="rId4" Type="http://schemas.openxmlformats.org/officeDocument/2006/relationships/audio" Target="../media/audio2.wav"/><Relationship Id="rId9"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jpe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19.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7.xml"/><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7.xml"/><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8.png"/><Relationship Id="rId5" Type="http://schemas.openxmlformats.org/officeDocument/2006/relationships/image" Target="../media/image180.png"/><Relationship Id="rId4"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hyperlink" Target="https://lh3.googleusercontent.com/-Bl6l35ScbOM/WsHEtWKJSFI/AAAAAAAABHY/chSx_IBBU2gWPNLxjJfBgRol9vgA4E9YACHMYCw/1-mau_slide_powerpoint_dep_ctu.vn_(6).gif" TargetMode="External"/><Relationship Id="rId2" Type="http://schemas.openxmlformats.org/officeDocument/2006/relationships/image" Target="../media/image2.jpe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8.gif"/></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https://lh3.googleusercontent.com/-uFJ0_soPX6Q/WsHE8fFrwwI/AAAAAAAABI4/U2wtNKuanXsSyMFi1181xvjTZEBo8qoNACHMYCw/1-mau_slide_powerpoint_dep_ctu.vn_(30).gif"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gif"/><Relationship Id="rId5" Type="http://schemas.openxmlformats.org/officeDocument/2006/relationships/hyperlink" Target="https://lh3.googleusercontent.com/-uFJ0_soPX6Q/WsHE8fFrwwI/AAAAAAAABI4/U2wtNKuanXsSyMFi1181xvjTZEBo8qoNACHMYCw/1-mau_slide_powerpoint_dep_ctu.vn_(30).gif" TargetMode="Externa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200"/>
          </a:p>
        </p:txBody>
      </p:sp>
      <p:pic>
        <p:nvPicPr>
          <p:cNvPr id="3" name="Picture 2">
            <a:extLst>
              <a:ext uri="{FF2B5EF4-FFF2-40B4-BE49-F238E27FC236}">
                <a16:creationId xmlns:a16="http://schemas.microsoft.com/office/drawing/2014/main" xmlns="" id="{BCB511F0-2105-4B3F-85B3-001C82EEB82B}"/>
              </a:ext>
            </a:extLst>
          </p:cNvPr>
          <p:cNvPicPr>
            <a:picLocks noChangeAspect="1" noChangeArrowheads="1"/>
          </p:cNvPicPr>
          <p:nvPr/>
        </p:nvPicPr>
        <p:blipFill>
          <a:blip r:embed="rId2"/>
          <a:srcRect/>
          <a:stretch>
            <a:fillRect/>
          </a:stretch>
        </p:blipFill>
        <p:spPr bwMode="auto">
          <a:xfrm>
            <a:off x="0" y="0"/>
            <a:ext cx="12395200" cy="7086600"/>
          </a:xfrm>
          <a:prstGeom prst="rect">
            <a:avLst/>
          </a:prstGeom>
          <a:noFill/>
          <a:ln w="9525">
            <a:solidFill>
              <a:srgbClr val="FF0000"/>
            </a:solidFill>
            <a:miter lim="800000"/>
            <a:headEnd/>
            <a:tailEnd/>
          </a:ln>
        </p:spPr>
      </p:pic>
      <p:sp>
        <p:nvSpPr>
          <p:cNvPr id="7" name="Rectangle 6">
            <a:extLst>
              <a:ext uri="{FF2B5EF4-FFF2-40B4-BE49-F238E27FC236}">
                <a16:creationId xmlns:a16="http://schemas.microsoft.com/office/drawing/2014/main" xmlns="" id="{D03F8257-DF49-4056-A095-B56AFDE88CA8}"/>
              </a:ext>
            </a:extLst>
          </p:cNvPr>
          <p:cNvSpPr/>
          <p:nvPr/>
        </p:nvSpPr>
        <p:spPr>
          <a:xfrm>
            <a:off x="3046662" y="3984753"/>
            <a:ext cx="6586354" cy="1077218"/>
          </a:xfrm>
          <a:prstGeom prst="rect">
            <a:avLst/>
          </a:prstGeom>
          <a:noFill/>
        </p:spPr>
        <p:txBody>
          <a:bodyPr wrap="none" lIns="91440" tIns="45720" rIns="91440" bIns="45720">
            <a:spAutoFit/>
          </a:bodyPr>
          <a:lstStyle/>
          <a:p>
            <a:pPr algn="ctr"/>
            <a:r>
              <a:rPr lang="en-US" sz="32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Times New Roman" panose="02020603050405020304" pitchFamily="18" charset="0"/>
                <a:cs typeface="Times New Roman" panose="02020603050405020304" pitchFamily="18" charset="0"/>
              </a:rPr>
              <a:t>BÀI </a:t>
            </a:r>
            <a:r>
              <a:rPr lang="vi-VN" sz="32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32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Times New Roman" panose="02020603050405020304" pitchFamily="18" charset="0"/>
                <a:cs typeface="Times New Roman" panose="02020603050405020304" pitchFamily="18" charset="0"/>
              </a:rPr>
              <a:t>8. </a:t>
            </a:r>
            <a:r>
              <a:rPr lang="vi-VN" sz="32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Times New Roman" panose="02020603050405020304" pitchFamily="18" charset="0"/>
                <a:cs typeface="Times New Roman" panose="02020603050405020304" pitchFamily="18" charset="0"/>
              </a:rPr>
              <a:t>THU THẬP VÀ PHÂN LOẠI</a:t>
            </a:r>
            <a:endParaRPr lang="en-US" sz="32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vi-VN" sz="32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ea typeface="Times New Roman" panose="02020603050405020304" pitchFamily="18" charset="0"/>
                <a:cs typeface="Times New Roman" panose="02020603050405020304" pitchFamily="18" charset="0"/>
              </a:rPr>
              <a:t> DỮ LIỆU</a:t>
            </a:r>
            <a:endParaRPr lang="en-US" sz="32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8" name="Rectangle 7">
            <a:extLst>
              <a:ext uri="{FF2B5EF4-FFF2-40B4-BE49-F238E27FC236}">
                <a16:creationId xmlns:a16="http://schemas.microsoft.com/office/drawing/2014/main" xmlns="" id="{081F780D-9377-4738-A8D7-6B114144AE0E}"/>
              </a:ext>
            </a:extLst>
          </p:cNvPr>
          <p:cNvSpPr/>
          <p:nvPr/>
        </p:nvSpPr>
        <p:spPr>
          <a:xfrm>
            <a:off x="2620937" y="2925156"/>
            <a:ext cx="1474058" cy="584775"/>
          </a:xfrm>
          <a:prstGeom prst="rect">
            <a:avLst/>
          </a:prstGeom>
          <a:noFill/>
        </p:spPr>
        <p:txBody>
          <a:bodyPr wrap="none" lIns="91440" tIns="45720" rIns="91440" bIns="45720">
            <a:spAutoFit/>
          </a:bodyPr>
          <a:lstStyle/>
          <a:p>
            <a:pPr algn="ctr"/>
            <a:r>
              <a:rPr lang="vi-VN" sz="32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Tiết 28</a:t>
            </a:r>
            <a:endParaRPr lang="en-US"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4" name="Text Box 37" descr="Water droplets">
            <a:extLst>
              <a:ext uri="{FF2B5EF4-FFF2-40B4-BE49-F238E27FC236}">
                <a16:creationId xmlns:a16="http://schemas.microsoft.com/office/drawing/2014/main" xmlns="" id="{0245D6C4-BDD7-45B1-91EA-F2898B4CA01E}"/>
              </a:ext>
            </a:extLst>
          </p:cNvPr>
          <p:cNvSpPr txBox="1">
            <a:spLocks noChangeArrowheads="1"/>
          </p:cNvSpPr>
          <p:nvPr/>
        </p:nvSpPr>
        <p:spPr bwMode="auto">
          <a:xfrm>
            <a:off x="565572" y="1549808"/>
            <a:ext cx="11548533" cy="584775"/>
          </a:xfrm>
          <a:prstGeom prst="rect">
            <a:avLst/>
          </a:prstGeom>
          <a:blipFill dpi="0" rotWithShape="1">
            <a:blip r:embed="rId3"/>
            <a:srcRect/>
            <a:tile tx="0" ty="0" sx="100000" sy="100000" flip="none" algn="tl"/>
          </a:blipFill>
          <a:ln w="9525">
            <a:solidFill>
              <a:schemeClr val="tx1"/>
            </a:solidFill>
            <a:miter lim="800000"/>
            <a:headEnd/>
            <a:tailEnd/>
          </a:ln>
          <a:effectLst>
            <a:outerShdw dist="107763" dir="2700000" algn="ctr" rotWithShape="0">
              <a:schemeClr val="bg2">
                <a:alpha val="50000"/>
              </a:schemeClr>
            </a:outerShdw>
          </a:effectLst>
        </p:spPr>
        <p:txBody>
          <a:bodyPr wrap="square">
            <a:spAutoFit/>
          </a:bodyPr>
          <a:lstStyle/>
          <a:p>
            <a:pPr algn="ctr">
              <a:spcBef>
                <a:spcPct val="50000"/>
              </a:spcBef>
              <a:defRPr/>
            </a:pPr>
            <a:r>
              <a:rPr lang="vi-VN" sz="3200" dirty="0">
                <a:latin typeface="Times New Roman" panose="02020603050405020304" pitchFamily="18" charset="0"/>
                <a:cs typeface="Times New Roman" panose="02020603050405020304" pitchFamily="18" charset="0"/>
              </a:rPr>
              <a:t>Chương </a:t>
            </a:r>
            <a:r>
              <a:rPr lang="vi-VN" sz="3200" dirty="0" smtClean="0">
                <a:latin typeface="Times New Roman" panose="02020603050405020304" pitchFamily="18" charset="0"/>
                <a:cs typeface="Times New Roman" panose="02020603050405020304" pitchFamily="18" charset="0"/>
              </a:rPr>
              <a:t>V - </a:t>
            </a:r>
            <a:r>
              <a:rPr lang="en-US" sz="3200" b="1" dirty="0" smtClean="0">
                <a:solidFill>
                  <a:srgbClr val="0066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THU </a:t>
            </a:r>
            <a:r>
              <a:rPr lang="en-US" sz="3200" b="1" dirty="0">
                <a:solidFill>
                  <a:srgbClr val="0066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THẬP VÀ BIỂU DIỄN DỮ LIỆU</a:t>
            </a:r>
          </a:p>
        </p:txBody>
      </p:sp>
    </p:spTree>
    <p:extLst>
      <p:ext uri="{BB962C8B-B14F-4D97-AF65-F5344CB8AC3E}">
        <p14:creationId xmlns:p14="http://schemas.microsoft.com/office/powerpoint/2010/main" val="1775899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A16360E-9E9F-783E-E13A-D237746E631F}"/>
              </a:ext>
            </a:extLst>
          </p:cNvPr>
          <p:cNvSpPr txBox="1"/>
          <p:nvPr/>
        </p:nvSpPr>
        <p:spPr>
          <a:xfrm>
            <a:off x="189400" y="291039"/>
            <a:ext cx="4927161" cy="548099"/>
          </a:xfrm>
          <a:prstGeom prst="rect">
            <a:avLst/>
          </a:prstGeom>
          <a:noFill/>
        </p:spPr>
        <p:txBody>
          <a:bodyPr wrap="square" rtlCol="0">
            <a:spAutoFit/>
          </a:bodyPr>
          <a:lstStyle/>
          <a:p>
            <a:pPr marL="457200" algn="just">
              <a:lnSpc>
                <a:spcPct val="115000"/>
              </a:lnSpc>
              <a:spcAft>
                <a:spcPts val="1000"/>
              </a:spcAft>
            </a:pPr>
            <a:r>
              <a:rPr lang="vi-VN" sz="2800" b="1" dirty="0">
                <a:latin typeface="Times New Roman" panose="02020603050405020304" pitchFamily="18" charset="0"/>
                <a:ea typeface="Calibri" panose="020F0502020204030204" pitchFamily="34" charset="0"/>
                <a:cs typeface="Times New Roman" panose="02020603050405020304" pitchFamily="18" charset="0"/>
              </a:rPr>
              <a:t>2</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PHÂN LOẠI </a:t>
            </a:r>
            <a:r>
              <a:rPr lang="x-none"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DỮ LIỆU </a:t>
            </a:r>
            <a:endParaRPr lang="en-US" sz="2800" dirty="0">
              <a:solidFill>
                <a:srgbClr val="FF0000"/>
              </a:solidFill>
              <a:effectLst/>
              <a:latin typeface="Times New Roman" panose="02020603050405020304" pitchFamily="18" charset="0"/>
              <a:ea typeface="Calibri" panose="020F0502020204030204" pitchFamily="34" charset="0"/>
            </a:endParaRPr>
          </a:p>
        </p:txBody>
      </p:sp>
      <p:sp>
        <p:nvSpPr>
          <p:cNvPr id="5" name="TextBox 4">
            <a:extLst>
              <a:ext uri="{FF2B5EF4-FFF2-40B4-BE49-F238E27FC236}">
                <a16:creationId xmlns:a16="http://schemas.microsoft.com/office/drawing/2014/main" xmlns="" id="{BB1B725A-F3F8-BFB3-B141-C39C9F060FA6}"/>
              </a:ext>
            </a:extLst>
          </p:cNvPr>
          <p:cNvSpPr txBox="1"/>
          <p:nvPr/>
        </p:nvSpPr>
        <p:spPr>
          <a:xfrm>
            <a:off x="528093" y="890313"/>
            <a:ext cx="10749533" cy="1384995"/>
          </a:xfrm>
          <a:prstGeom prst="rect">
            <a:avLst/>
          </a:prstGeom>
          <a:solidFill>
            <a:schemeClr val="accent4">
              <a:lumMod val="20000"/>
              <a:lumOff val="80000"/>
            </a:schemeClr>
          </a:solidFill>
          <a:ln>
            <a:solidFill>
              <a:schemeClr val="accent1"/>
            </a:solidFill>
          </a:ln>
        </p:spPr>
        <p:txBody>
          <a:bodyPr wrap="square">
            <a:spAutoFit/>
          </a:bodyPr>
          <a:lstStyle/>
          <a:p>
            <a:pPr algn="just"/>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Số liệu có thể nhận giá trị </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tùy</a:t>
            </a:r>
            <a:r>
              <a:rPr lang="de-DE"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ý trong một khoảng nào đó được gọi là số liệu liên tục</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FF0000"/>
              </a:solidFill>
              <a:effectLst/>
              <a:latin typeface="Times New Roman" panose="02020603050405020304" pitchFamily="18" charset="0"/>
              <a:ea typeface="Times New Roman" panose="02020603050405020304" pitchFamily="18" charset="0"/>
            </a:endParaRPr>
          </a:p>
          <a:p>
            <a:pPr algn="just"/>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Số liệu không phải là số liệu liên tục được gọi là số liệu rời rạc.</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xmlns="" id="{1F4A8EB5-6F58-776F-1C6B-37E8734ADA28}"/>
              </a:ext>
            </a:extLst>
          </p:cNvPr>
          <p:cNvSpPr txBox="1"/>
          <p:nvPr/>
        </p:nvSpPr>
        <p:spPr>
          <a:xfrm>
            <a:off x="439959" y="2326483"/>
            <a:ext cx="10749533" cy="2677656"/>
          </a:xfrm>
          <a:prstGeom prst="rect">
            <a:avLst/>
          </a:prstGeom>
          <a:noFill/>
        </p:spPr>
        <p:txBody>
          <a:bodyPr wrap="square">
            <a:spAutoFit/>
          </a:bodyPr>
          <a:lstStyle/>
          <a:p>
            <a:pPr algn="just"/>
            <a:r>
              <a:rPr lang="de-DE" sz="2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*Chú ý: </a:t>
            </a:r>
            <a:endParaRPr lang="en-US" sz="2800" dirty="0">
              <a:effectLst/>
              <a:highlight>
                <a:srgbClr val="FFFF00"/>
              </a:highlight>
              <a:latin typeface="Times New Roman" panose="02020603050405020304" pitchFamily="18" charset="0"/>
              <a:ea typeface="Times New Roman" panose="02020603050405020304" pitchFamily="18" charset="0"/>
            </a:endParaRPr>
          </a:p>
          <a:p>
            <a:pPr algn="just"/>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Dạng hay gặp của số liệu liên tục là số liệu thu được từ các phép đo như chiều cao, cân nặng, nhiệt độ, ...</a:t>
            </a:r>
            <a:endParaRPr lang="en-US" sz="2800" dirty="0">
              <a:effectLst/>
              <a:latin typeface="Times New Roman" panose="02020603050405020304" pitchFamily="18" charset="0"/>
              <a:ea typeface="Times New Roman" panose="02020603050405020304" pitchFamily="18" charset="0"/>
            </a:endParaRPr>
          </a:p>
          <a:p>
            <a:pPr algn="just"/>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Dạng hay gặp của số liệu rời rạc là số liệu đếm số phần tử của một tập nào đó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chẳng hạn số học sinh trong lớp học, số sản phẩm một công nhân làm được trong ngày, ...</a:t>
            </a:r>
            <a:endParaRPr lang="en-US" sz="2800" dirty="0">
              <a:effectLst/>
              <a:latin typeface="Times New Roman" panose="02020603050405020304" pitchFamily="18" charset="0"/>
              <a:ea typeface="Times New Roman" panose="02020603050405020304" pitchFamily="18" charset="0"/>
            </a:endParaRPr>
          </a:p>
        </p:txBody>
      </p:sp>
      <p:sp>
        <p:nvSpPr>
          <p:cNvPr id="11" name="Thought Bubble: Cloud 10">
            <a:extLst>
              <a:ext uri="{FF2B5EF4-FFF2-40B4-BE49-F238E27FC236}">
                <a16:creationId xmlns:a16="http://schemas.microsoft.com/office/drawing/2014/main" xmlns="" id="{5749B845-7350-64C5-59FB-48213CECADEC}"/>
              </a:ext>
            </a:extLst>
          </p:cNvPr>
          <p:cNvSpPr/>
          <p:nvPr/>
        </p:nvSpPr>
        <p:spPr>
          <a:xfrm>
            <a:off x="4418527" y="4995603"/>
            <a:ext cx="8015844" cy="1796022"/>
          </a:xfrm>
          <a:prstGeom prst="cloudCallout">
            <a:avLst>
              <a:gd name="adj1" fmla="val -38324"/>
              <a:gd name="adj2" fmla="val -57590"/>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HĐ nhóm đôi 2 phút lấy ví dụ về dữ liệu là số trong 2 trường hợp: Số liệu liên tục và số liệu rời rạc</a:t>
            </a:r>
            <a:endParaRPr lang="en-US" sz="2800" dirty="0">
              <a:solidFill>
                <a:srgbClr val="2F528F"/>
              </a:solidFill>
              <a:effectLst/>
              <a:latin typeface="Times New Roman" panose="02020603050405020304" pitchFamily="18" charset="0"/>
              <a:ea typeface="Times New Roman" panose="02020603050405020304" pitchFamily="18" charset="0"/>
            </a:endParaRPr>
          </a:p>
          <a:p>
            <a:pPr algn="ctr"/>
            <a:endParaRPr lang="en-US" dirty="0"/>
          </a:p>
        </p:txBody>
      </p:sp>
    </p:spTree>
    <p:extLst>
      <p:ext uri="{BB962C8B-B14F-4D97-AF65-F5344CB8AC3E}">
        <p14:creationId xmlns:p14="http://schemas.microsoft.com/office/powerpoint/2010/main" val="208230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A16360E-9E9F-783E-E13A-D237746E631F}"/>
              </a:ext>
            </a:extLst>
          </p:cNvPr>
          <p:cNvSpPr txBox="1"/>
          <p:nvPr/>
        </p:nvSpPr>
        <p:spPr>
          <a:xfrm>
            <a:off x="189400" y="291039"/>
            <a:ext cx="4927161" cy="548099"/>
          </a:xfrm>
          <a:prstGeom prst="rect">
            <a:avLst/>
          </a:prstGeom>
          <a:noFill/>
        </p:spPr>
        <p:txBody>
          <a:bodyPr wrap="square" rtlCol="0">
            <a:spAutoFit/>
          </a:bodyPr>
          <a:lstStyle/>
          <a:p>
            <a:pPr marL="457200" algn="just">
              <a:lnSpc>
                <a:spcPct val="115000"/>
              </a:lnSpc>
              <a:spcAft>
                <a:spcPts val="1000"/>
              </a:spcAft>
            </a:pPr>
            <a:r>
              <a:rPr lang="vi-VN" sz="2800" b="1" dirty="0">
                <a:latin typeface="Times New Roman" panose="02020603050405020304" pitchFamily="18" charset="0"/>
                <a:ea typeface="Calibri" panose="020F0502020204030204" pitchFamily="34" charset="0"/>
                <a:cs typeface="Times New Roman" panose="02020603050405020304" pitchFamily="18" charset="0"/>
              </a:rPr>
              <a:t>2</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PHÂN LOẠI </a:t>
            </a:r>
            <a:r>
              <a:rPr lang="x-none"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DỮ LIỆU </a:t>
            </a:r>
            <a:endParaRPr lang="en-US" sz="2800" dirty="0">
              <a:solidFill>
                <a:srgbClr val="FF0000"/>
              </a:solidFill>
              <a:effectLst/>
              <a:latin typeface="Times New Roman" panose="02020603050405020304" pitchFamily="18" charset="0"/>
              <a:ea typeface="Calibri" panose="020F0502020204030204" pitchFamily="34" charset="0"/>
            </a:endParaRPr>
          </a:p>
        </p:txBody>
      </p:sp>
      <p:sp>
        <p:nvSpPr>
          <p:cNvPr id="11" name="Thought Bubble: Cloud 10">
            <a:extLst>
              <a:ext uri="{FF2B5EF4-FFF2-40B4-BE49-F238E27FC236}">
                <a16:creationId xmlns:a16="http://schemas.microsoft.com/office/drawing/2014/main" xmlns="" id="{5749B845-7350-64C5-59FB-48213CECADEC}"/>
              </a:ext>
            </a:extLst>
          </p:cNvPr>
          <p:cNvSpPr/>
          <p:nvPr/>
        </p:nvSpPr>
        <p:spPr>
          <a:xfrm>
            <a:off x="1895188" y="1456561"/>
            <a:ext cx="8372532" cy="5110400"/>
          </a:xfrm>
          <a:prstGeom prst="cloudCallout">
            <a:avLst>
              <a:gd name="adj1" fmla="val -54614"/>
              <a:gd name="adj2" fmla="val -60375"/>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HĐ nhóm đôi 2 phút lấy ví dụ về dữ liệu không là số trong 2 trường hợp: </a:t>
            </a:r>
            <a:r>
              <a:rPr lang="vi-VN" sz="2800" dirty="0" smtClean="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Dữ </a:t>
            </a:r>
            <a:r>
              <a:rPr lang="vi-VN"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liệu không là </a:t>
            </a:r>
            <a:r>
              <a:rPr lang="vi-VN" sz="2800" dirty="0" smtClean="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số, có thể sắp thứ tự và </a:t>
            </a:r>
            <a:r>
              <a:rPr lang="vi-VN"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dữ liệu không là số không </a:t>
            </a:r>
            <a:r>
              <a:rPr lang="vi-VN" sz="2800" dirty="0" smtClean="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thể sắp thứ tự.</a:t>
            </a:r>
            <a:endParaRPr lang="en-US" sz="2800" dirty="0"/>
          </a:p>
        </p:txBody>
      </p:sp>
      <p:pic>
        <p:nvPicPr>
          <p:cNvPr id="2" name="y2meta.com-2 Minutes timer (Đồng hồ đếm ngược 2 phút)-(480p)">
            <a:hlinkClick r:id="" action="ppaction://media"/>
            <a:extLst>
              <a:ext uri="{FF2B5EF4-FFF2-40B4-BE49-F238E27FC236}">
                <a16:creationId xmlns:a16="http://schemas.microsoft.com/office/drawing/2014/main" xmlns="" id="{6BECFF42-1DE2-0A8B-CC29-F150B8E2A21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34660" t="36823" r="33617" b="35379"/>
          <a:stretch/>
        </p:blipFill>
        <p:spPr>
          <a:xfrm>
            <a:off x="10457213" y="5788440"/>
            <a:ext cx="1475547" cy="726763"/>
          </a:xfrm>
          <a:prstGeom prst="rect">
            <a:avLst/>
          </a:prstGeom>
        </p:spPr>
      </p:pic>
    </p:spTree>
    <p:extLst>
      <p:ext uri="{BB962C8B-B14F-4D97-AF65-F5344CB8AC3E}">
        <p14:creationId xmlns:p14="http://schemas.microsoft.com/office/powerpoint/2010/main" val="37726967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205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video>
              <p:cMediaNode vol="80000">
                <p:cTn id="20" fill="hold" display="0">
                  <p:stCondLst>
                    <p:cond delay="indefinite"/>
                  </p:stCondLst>
                </p:cTn>
                <p:tgtEl>
                  <p:spTgt spid="2"/>
                </p:tgtEl>
              </p:cMediaNode>
            </p:video>
          </p:childTnLst>
        </p:cTn>
      </p:par>
    </p:tnLst>
    <p:bldLst>
      <p:bldP spid="4" grpId="0"/>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A16360E-9E9F-783E-E13A-D237746E631F}"/>
              </a:ext>
            </a:extLst>
          </p:cNvPr>
          <p:cNvSpPr txBox="1"/>
          <p:nvPr/>
        </p:nvSpPr>
        <p:spPr>
          <a:xfrm>
            <a:off x="189400" y="291039"/>
            <a:ext cx="4927161" cy="548099"/>
          </a:xfrm>
          <a:prstGeom prst="rect">
            <a:avLst/>
          </a:prstGeom>
          <a:noFill/>
        </p:spPr>
        <p:txBody>
          <a:bodyPr wrap="square" rtlCol="0">
            <a:spAutoFit/>
          </a:bodyPr>
          <a:lstStyle/>
          <a:p>
            <a:pPr marL="457200" algn="just">
              <a:lnSpc>
                <a:spcPct val="115000"/>
              </a:lnSpc>
              <a:spcAft>
                <a:spcPts val="1000"/>
              </a:spcAft>
            </a:pPr>
            <a:r>
              <a:rPr lang="vi-VN" sz="2800" b="1" dirty="0">
                <a:latin typeface="Times New Roman" panose="02020603050405020304" pitchFamily="18" charset="0"/>
                <a:ea typeface="Calibri" panose="020F0502020204030204" pitchFamily="34" charset="0"/>
                <a:cs typeface="Times New Roman" panose="02020603050405020304" pitchFamily="18" charset="0"/>
              </a:rPr>
              <a:t>2</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PHÂN LOẠI </a:t>
            </a:r>
            <a:r>
              <a:rPr lang="x-none"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DỮ LIỆU </a:t>
            </a:r>
            <a:endParaRPr lang="en-US" sz="2800" dirty="0">
              <a:solidFill>
                <a:srgbClr val="FF0000"/>
              </a:solidFill>
              <a:effectLst/>
              <a:latin typeface="Times New Roman" panose="02020603050405020304" pitchFamily="18" charset="0"/>
              <a:ea typeface="Calibri" panose="020F0502020204030204" pitchFamily="34" charset="0"/>
            </a:endParaRPr>
          </a:p>
        </p:txBody>
      </p:sp>
      <p:sp>
        <p:nvSpPr>
          <p:cNvPr id="11" name="Text Box 2">
            <a:extLst>
              <a:ext uri="{FF2B5EF4-FFF2-40B4-BE49-F238E27FC236}">
                <a16:creationId xmlns:a16="http://schemas.microsoft.com/office/drawing/2014/main" xmlns="" id="{09E1CAD0-5E5B-7ED8-9A79-2EF98D51FB16}"/>
              </a:ext>
            </a:extLst>
          </p:cNvPr>
          <p:cNvSpPr txBox="1">
            <a:spLocks noChangeArrowheads="1"/>
          </p:cNvSpPr>
          <p:nvPr/>
        </p:nvSpPr>
        <p:spPr bwMode="auto">
          <a:xfrm>
            <a:off x="5567304" y="1108075"/>
            <a:ext cx="1362075" cy="548099"/>
          </a:xfrm>
          <a:prstGeom prst="rect">
            <a:avLst/>
          </a:prstGeom>
          <a:solidFill>
            <a:srgbClr val="FFFFFF"/>
          </a:solidFill>
          <a:ln w="9525">
            <a:solidFill>
              <a:srgbClr val="000000"/>
            </a:solidFill>
            <a:miter lim="800000"/>
          </a:ln>
        </p:spPr>
        <p:txBody>
          <a:bodyPr rot="0" vert="horz" wrap="square" lIns="91440" tIns="45720" rIns="91440" bIns="45720" anchor="t" anchorCtr="0">
            <a:spAutoFit/>
          </a:bodyPr>
          <a:lstStyle/>
          <a:p>
            <a:pPr algn="ctr">
              <a:lnSpc>
                <a:spcPct val="115000"/>
              </a:lnSpc>
            </a:pPr>
            <a:r>
              <a:rPr lang="id-ID" sz="2800">
                <a:effectLst/>
                <a:latin typeface="Times New Roman" panose="02020603050405020304" pitchFamily="18" charset="0"/>
                <a:ea typeface="Calibri" panose="020F0502020204030204" pitchFamily="34" charset="0"/>
                <a:cs typeface="Times New Roman" panose="02020603050405020304" pitchFamily="18" charset="0"/>
              </a:rPr>
              <a:t>Dữ liệu</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36" name="Straight Arrow Connector 35">
            <a:extLst>
              <a:ext uri="{FF2B5EF4-FFF2-40B4-BE49-F238E27FC236}">
                <a16:creationId xmlns:a16="http://schemas.microsoft.com/office/drawing/2014/main" xmlns="" id="{B4E78790-99A9-7A53-784E-21D307755D31}"/>
              </a:ext>
            </a:extLst>
          </p:cNvPr>
          <p:cNvCxnSpPr>
            <a:cxnSpLocks/>
          </p:cNvCxnSpPr>
          <p:nvPr/>
        </p:nvCxnSpPr>
        <p:spPr>
          <a:xfrm flipH="1">
            <a:off x="4098275" y="1762699"/>
            <a:ext cx="1806766" cy="806996"/>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40" name="Text Box 2">
            <a:extLst>
              <a:ext uri="{FF2B5EF4-FFF2-40B4-BE49-F238E27FC236}">
                <a16:creationId xmlns:a16="http://schemas.microsoft.com/office/drawing/2014/main" xmlns="" id="{A0557ED6-D1E5-F107-71EA-21902A73B96A}"/>
              </a:ext>
            </a:extLst>
          </p:cNvPr>
          <p:cNvSpPr txBox="1">
            <a:spLocks noChangeArrowheads="1"/>
          </p:cNvSpPr>
          <p:nvPr/>
        </p:nvSpPr>
        <p:spPr bwMode="auto">
          <a:xfrm>
            <a:off x="7105649" y="2569695"/>
            <a:ext cx="3102125" cy="605928"/>
          </a:xfrm>
          <a:prstGeom prst="rect">
            <a:avLst/>
          </a:prstGeom>
          <a:solidFill>
            <a:srgbClr val="FFFFFF"/>
          </a:solidFill>
          <a:ln w="9525">
            <a:solidFill>
              <a:srgbClr val="000000"/>
            </a:solidFill>
            <a:miter lim="800000"/>
          </a:ln>
        </p:spPr>
        <p:txBody>
          <a:bodyPr rot="0" vert="horz" wrap="square" lIns="91440" tIns="45720" rIns="91440" bIns="45720" anchor="t" anchorCtr="0">
            <a:noAutofit/>
          </a:bodyPr>
          <a:lstStyle/>
          <a:p>
            <a:pPr>
              <a:lnSpc>
                <a:spcPct val="115000"/>
              </a:lnSpc>
            </a:pPr>
            <a:r>
              <a:rPr lang="id-ID" sz="2800" dirty="0">
                <a:effectLst/>
                <a:latin typeface="Times New Roman" panose="02020603050405020304" pitchFamily="18" charset="0"/>
                <a:ea typeface="Calibri" panose="020F0502020204030204" pitchFamily="34" charset="0"/>
                <a:cs typeface="Times New Roman" panose="02020603050405020304" pitchFamily="18" charset="0"/>
              </a:rPr>
              <a:t>Dữ liệu không là số</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 name="Text Box 2">
            <a:extLst>
              <a:ext uri="{FF2B5EF4-FFF2-40B4-BE49-F238E27FC236}">
                <a16:creationId xmlns:a16="http://schemas.microsoft.com/office/drawing/2014/main" xmlns="" id="{59F8D264-6751-8ED3-5133-D34BAD12EB8A}"/>
              </a:ext>
            </a:extLst>
          </p:cNvPr>
          <p:cNvSpPr txBox="1">
            <a:spLocks noChangeArrowheads="1"/>
          </p:cNvSpPr>
          <p:nvPr/>
        </p:nvSpPr>
        <p:spPr bwMode="auto">
          <a:xfrm>
            <a:off x="857214" y="2627524"/>
            <a:ext cx="3695385" cy="548099"/>
          </a:xfrm>
          <a:prstGeom prst="rect">
            <a:avLst/>
          </a:prstGeom>
          <a:solidFill>
            <a:srgbClr val="FFFFFF"/>
          </a:solidFill>
          <a:ln w="9525">
            <a:solidFill>
              <a:srgbClr val="000000"/>
            </a:solidFill>
            <a:miter lim="800000"/>
          </a:ln>
        </p:spPr>
        <p:txBody>
          <a:bodyPr rot="0" vert="horz" wrap="square" lIns="91440" tIns="45720" rIns="91440" bIns="45720" anchor="t" anchorCtr="0">
            <a:spAutoFit/>
          </a:bodyPr>
          <a:lstStyle/>
          <a:p>
            <a:pPr>
              <a:lnSpc>
                <a:spcPct val="115000"/>
              </a:lnSpc>
            </a:pPr>
            <a:r>
              <a:rPr lang="fr-FR" sz="2800">
                <a:effectLst/>
                <a:latin typeface="Times New Roman" panose="02020603050405020304" pitchFamily="18" charset="0"/>
                <a:ea typeface="Calibri" panose="020F0502020204030204" pitchFamily="34" charset="0"/>
                <a:cs typeface="Times New Roman" panose="02020603050405020304" pitchFamily="18" charset="0"/>
              </a:rPr>
              <a:t>Dữ liệu là số ( số liệu)</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2" name="Text Box 2">
            <a:extLst>
              <a:ext uri="{FF2B5EF4-FFF2-40B4-BE49-F238E27FC236}">
                <a16:creationId xmlns:a16="http://schemas.microsoft.com/office/drawing/2014/main" xmlns="" id="{06FBB2EF-3F2E-FF14-0197-A3A74BB70D99}"/>
              </a:ext>
            </a:extLst>
          </p:cNvPr>
          <p:cNvSpPr txBox="1">
            <a:spLocks noChangeArrowheads="1"/>
          </p:cNvSpPr>
          <p:nvPr/>
        </p:nvSpPr>
        <p:spPr bwMode="auto">
          <a:xfrm>
            <a:off x="582595" y="3903601"/>
            <a:ext cx="1231776" cy="1043619"/>
          </a:xfrm>
          <a:prstGeom prst="rect">
            <a:avLst/>
          </a:prstGeom>
          <a:solidFill>
            <a:srgbClr val="FFFFFF"/>
          </a:solidFill>
          <a:ln w="9525">
            <a:solidFill>
              <a:srgbClr val="000000"/>
            </a:solidFill>
            <a:miter lim="800000"/>
          </a:ln>
        </p:spPr>
        <p:txBody>
          <a:bodyPr rot="0" vert="horz" wrap="square" lIns="91440" tIns="45720" rIns="91440" bIns="45720" anchor="t" anchorCtr="0">
            <a:spAutoFit/>
          </a:bodyPr>
          <a:lstStyle/>
          <a:p>
            <a:pPr algn="ctr">
              <a:lnSpc>
                <a:spcPct val="115000"/>
              </a:lnSpc>
            </a:pPr>
            <a:r>
              <a:rPr lang="id-ID" sz="2800" dirty="0">
                <a:effectLst/>
                <a:latin typeface="Times New Roman" panose="02020603050405020304" pitchFamily="18" charset="0"/>
                <a:ea typeface="Calibri" panose="020F0502020204030204" pitchFamily="34" charset="0"/>
                <a:cs typeface="Times New Roman" panose="02020603050405020304" pitchFamily="18" charset="0"/>
              </a:rPr>
              <a:t>Số liệu rời rạc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3" name="Text Box 2">
            <a:extLst>
              <a:ext uri="{FF2B5EF4-FFF2-40B4-BE49-F238E27FC236}">
                <a16:creationId xmlns:a16="http://schemas.microsoft.com/office/drawing/2014/main" xmlns="" id="{02F51AE4-5904-08E7-852C-1E8FCE368D96}"/>
              </a:ext>
            </a:extLst>
          </p:cNvPr>
          <p:cNvSpPr txBox="1">
            <a:spLocks noChangeArrowheads="1"/>
          </p:cNvSpPr>
          <p:nvPr/>
        </p:nvSpPr>
        <p:spPr bwMode="auto">
          <a:xfrm>
            <a:off x="2704907" y="3910763"/>
            <a:ext cx="1714500" cy="1043619"/>
          </a:xfrm>
          <a:prstGeom prst="rect">
            <a:avLst/>
          </a:prstGeom>
          <a:solidFill>
            <a:srgbClr val="FFFFFF"/>
          </a:solidFill>
          <a:ln w="9525">
            <a:solidFill>
              <a:srgbClr val="000000"/>
            </a:solidFill>
            <a:miter lim="800000"/>
          </a:ln>
        </p:spPr>
        <p:txBody>
          <a:bodyPr rot="0" vert="horz" wrap="square" lIns="91440" tIns="45720" rIns="91440" bIns="45720" anchor="t" anchorCtr="0">
            <a:spAutoFit/>
          </a:bodyPr>
          <a:lstStyle/>
          <a:p>
            <a:pPr algn="ctr">
              <a:lnSpc>
                <a:spcPct val="115000"/>
              </a:lnSpc>
            </a:pPr>
            <a:r>
              <a:rPr lang="id-ID" sz="2800" dirty="0">
                <a:effectLst/>
                <a:latin typeface="Times New Roman" panose="02020603050405020304" pitchFamily="18" charset="0"/>
                <a:ea typeface="Calibri" panose="020F0502020204030204" pitchFamily="34" charset="0"/>
                <a:cs typeface="Times New Roman" panose="02020603050405020304" pitchFamily="18" charset="0"/>
              </a:rPr>
              <a:t>Số liệu liên tục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4" name="Text Box 2">
            <a:extLst>
              <a:ext uri="{FF2B5EF4-FFF2-40B4-BE49-F238E27FC236}">
                <a16:creationId xmlns:a16="http://schemas.microsoft.com/office/drawing/2014/main" xmlns="" id="{C72E6D1B-E002-66D8-D1B2-5157022953AB}"/>
              </a:ext>
            </a:extLst>
          </p:cNvPr>
          <p:cNvSpPr txBox="1">
            <a:spLocks noChangeArrowheads="1"/>
          </p:cNvSpPr>
          <p:nvPr/>
        </p:nvSpPr>
        <p:spPr bwMode="auto">
          <a:xfrm>
            <a:off x="4968703" y="3910762"/>
            <a:ext cx="3486936" cy="1043619"/>
          </a:xfrm>
          <a:prstGeom prst="rect">
            <a:avLst/>
          </a:prstGeom>
          <a:solidFill>
            <a:srgbClr val="FFFFFF"/>
          </a:solidFill>
          <a:ln w="9525">
            <a:solidFill>
              <a:srgbClr val="000000"/>
            </a:solidFill>
            <a:miter lim="800000"/>
          </a:ln>
        </p:spPr>
        <p:txBody>
          <a:bodyPr rot="0" vert="horz" wrap="square" lIns="91440" tIns="45720" rIns="91440" bIns="45720" anchor="t" anchorCtr="0">
            <a:spAutoFit/>
          </a:bodyPr>
          <a:lstStyle/>
          <a:p>
            <a:pPr>
              <a:lnSpc>
                <a:spcPct val="115000"/>
              </a:lnSpc>
            </a:pP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Dữ</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là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pP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id-ID" sz="2800" dirty="0">
                <a:effectLst/>
                <a:latin typeface="Times New Roman" panose="02020603050405020304" pitchFamily="18" charset="0"/>
                <a:ea typeface="Calibri" panose="020F0502020204030204" pitchFamily="34" charset="0"/>
                <a:cs typeface="Times New Roman" panose="02020603050405020304" pitchFamily="18" charset="0"/>
              </a:rPr>
              <a:t>không thể sắp thứ tự</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5" name="Text Box 2">
            <a:extLst>
              <a:ext uri="{FF2B5EF4-FFF2-40B4-BE49-F238E27FC236}">
                <a16:creationId xmlns:a16="http://schemas.microsoft.com/office/drawing/2014/main" xmlns="" id="{73FECBD5-FF52-7006-6FCE-9CC8A8090DA9}"/>
              </a:ext>
            </a:extLst>
          </p:cNvPr>
          <p:cNvSpPr txBox="1">
            <a:spLocks noChangeArrowheads="1"/>
          </p:cNvSpPr>
          <p:nvPr/>
        </p:nvSpPr>
        <p:spPr bwMode="auto">
          <a:xfrm>
            <a:off x="8797162" y="3903601"/>
            <a:ext cx="3167350" cy="1162578"/>
          </a:xfrm>
          <a:prstGeom prst="rect">
            <a:avLst/>
          </a:prstGeom>
          <a:solidFill>
            <a:srgbClr val="FFFFFF"/>
          </a:solidFill>
          <a:ln w="9525">
            <a:solidFill>
              <a:srgbClr val="000000"/>
            </a:solidFill>
            <a:miter lim="800000"/>
          </a:ln>
        </p:spPr>
        <p:txBody>
          <a:bodyPr rot="0" vert="horz" wrap="square" lIns="91440" tIns="45720" rIns="91440" bIns="45720" anchor="t" anchorCtr="0">
            <a:noAutofit/>
          </a:bodyPr>
          <a:lstStyle/>
          <a:p>
            <a:pPr>
              <a:lnSpc>
                <a:spcPct val="115000"/>
              </a:lnSpc>
            </a:pP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Dữ</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là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pP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sắp</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thứ</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tự</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pP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pP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48" name="Straight Arrow Connector 47">
            <a:extLst>
              <a:ext uri="{FF2B5EF4-FFF2-40B4-BE49-F238E27FC236}">
                <a16:creationId xmlns:a16="http://schemas.microsoft.com/office/drawing/2014/main" xmlns="" id="{9B56D240-42D5-2E3B-F1A3-AB2325B9894C}"/>
              </a:ext>
            </a:extLst>
          </p:cNvPr>
          <p:cNvCxnSpPr>
            <a:cxnSpLocks/>
          </p:cNvCxnSpPr>
          <p:nvPr/>
        </p:nvCxnSpPr>
        <p:spPr>
          <a:xfrm>
            <a:off x="6555036" y="1790488"/>
            <a:ext cx="1531345" cy="670533"/>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54" name="Straight Arrow Connector 53">
            <a:extLst>
              <a:ext uri="{FF2B5EF4-FFF2-40B4-BE49-F238E27FC236}">
                <a16:creationId xmlns:a16="http://schemas.microsoft.com/office/drawing/2014/main" xmlns="" id="{0B91F7D1-3F5F-68D8-E3AC-E117432FDA72}"/>
              </a:ext>
            </a:extLst>
          </p:cNvPr>
          <p:cNvCxnSpPr>
            <a:cxnSpLocks/>
          </p:cNvCxnSpPr>
          <p:nvPr/>
        </p:nvCxnSpPr>
        <p:spPr>
          <a:xfrm flipH="1">
            <a:off x="1198483" y="3261437"/>
            <a:ext cx="1148110" cy="528365"/>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58" name="Straight Arrow Connector 57">
            <a:extLst>
              <a:ext uri="{FF2B5EF4-FFF2-40B4-BE49-F238E27FC236}">
                <a16:creationId xmlns:a16="http://schemas.microsoft.com/office/drawing/2014/main" xmlns="" id="{2F762C6B-F345-2869-2345-1D7933C7C7F2}"/>
              </a:ext>
            </a:extLst>
          </p:cNvPr>
          <p:cNvCxnSpPr>
            <a:cxnSpLocks/>
          </p:cNvCxnSpPr>
          <p:nvPr/>
        </p:nvCxnSpPr>
        <p:spPr>
          <a:xfrm>
            <a:off x="2930487" y="3261437"/>
            <a:ext cx="980501" cy="528365"/>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61" name="Straight Arrow Connector 60">
            <a:extLst>
              <a:ext uri="{FF2B5EF4-FFF2-40B4-BE49-F238E27FC236}">
                <a16:creationId xmlns:a16="http://schemas.microsoft.com/office/drawing/2014/main" xmlns="" id="{F4DE0AC3-A555-06C3-D626-3A6A52313864}"/>
              </a:ext>
            </a:extLst>
          </p:cNvPr>
          <p:cNvCxnSpPr>
            <a:cxnSpLocks/>
          </p:cNvCxnSpPr>
          <p:nvPr/>
        </p:nvCxnSpPr>
        <p:spPr>
          <a:xfrm flipH="1">
            <a:off x="7132904" y="3284297"/>
            <a:ext cx="1148110" cy="528365"/>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62" name="Straight Arrow Connector 61">
            <a:extLst>
              <a:ext uri="{FF2B5EF4-FFF2-40B4-BE49-F238E27FC236}">
                <a16:creationId xmlns:a16="http://schemas.microsoft.com/office/drawing/2014/main" xmlns="" id="{E1208B81-D82E-1294-133C-B35E5D545CCE}"/>
              </a:ext>
            </a:extLst>
          </p:cNvPr>
          <p:cNvCxnSpPr>
            <a:cxnSpLocks/>
          </p:cNvCxnSpPr>
          <p:nvPr/>
        </p:nvCxnSpPr>
        <p:spPr>
          <a:xfrm>
            <a:off x="8656711" y="3284297"/>
            <a:ext cx="980501" cy="528365"/>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6827950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P spid="40" grpId="0" animBg="1"/>
      <p:bldP spid="41" grpId="0" animBg="1"/>
      <p:bldP spid="42" grpId="0" animBg="1"/>
      <p:bldP spid="43" grpId="0" animBg="1"/>
      <p:bldP spid="44" grpId="0" animBg="1"/>
      <p:bldP spid="4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88826CF-25C2-46D3-B335-3D33592CB251}"/>
              </a:ext>
            </a:extLst>
          </p:cNvPr>
          <p:cNvSpPr txBox="1"/>
          <p:nvPr/>
        </p:nvSpPr>
        <p:spPr>
          <a:xfrm>
            <a:off x="2169490" y="16297"/>
            <a:ext cx="7473273"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Hoạt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nhân</a:t>
            </a:r>
            <a:r>
              <a:rPr lang="en-US" sz="2800" b="1" dirty="0">
                <a:solidFill>
                  <a:srgbClr val="FF0000"/>
                </a:solidFill>
                <a:latin typeface="Times New Roman" panose="02020603050405020304" pitchFamily="18" charset="0"/>
                <a:cs typeface="Times New Roman" panose="02020603050405020304" pitchFamily="18" charset="0"/>
              </a:rPr>
              <a:t> 2 </a:t>
            </a:r>
            <a:r>
              <a:rPr lang="en-US" sz="2800" b="1" dirty="0" err="1">
                <a:solidFill>
                  <a:srgbClr val="FF0000"/>
                </a:solidFill>
                <a:latin typeface="Times New Roman" panose="02020603050405020304" pitchFamily="18" charset="0"/>
                <a:cs typeface="Times New Roman" panose="02020603050405020304" pitchFamily="18" charset="0"/>
              </a:rPr>
              <a:t>phút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tìm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hiểu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dụ</a:t>
            </a:r>
            <a:r>
              <a:rPr lang="en-US" sz="2800" b="1" dirty="0">
                <a:solidFill>
                  <a:srgbClr val="FF0000"/>
                </a:solidFill>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rPr>
              <a:t>2</a:t>
            </a:r>
            <a:r>
              <a:rPr lang="en-US" sz="2800" b="1" dirty="0">
                <a:solidFill>
                  <a:srgbClr val="FF0000"/>
                </a:solidFill>
                <a:latin typeface="Times New Roman" panose="02020603050405020304" pitchFamily="18" charset="0"/>
                <a:cs typeface="Times New Roman" panose="02020603050405020304" pitchFamily="18" charset="0"/>
              </a:rPr>
              <a:t>. </a:t>
            </a:r>
          </a:p>
        </p:txBody>
      </p:sp>
      <p:sp>
        <p:nvSpPr>
          <p:cNvPr id="238" name="TextBox 237">
            <a:extLst>
              <a:ext uri="{FF2B5EF4-FFF2-40B4-BE49-F238E27FC236}">
                <a16:creationId xmlns:a16="http://schemas.microsoft.com/office/drawing/2014/main" xmlns="" id="{B0BC0837-488D-4C08-B037-1A2442ABC3CD}"/>
              </a:ext>
            </a:extLst>
          </p:cNvPr>
          <p:cNvSpPr txBox="1"/>
          <p:nvPr/>
        </p:nvSpPr>
        <p:spPr>
          <a:xfrm>
            <a:off x="778516" y="4574366"/>
            <a:ext cx="9235818" cy="954107"/>
          </a:xfrm>
          <a:prstGeom prst="rect">
            <a:avLst/>
          </a:prstGeom>
          <a:noFill/>
        </p:spPr>
        <p:txBody>
          <a:bodyPr wrap="square">
            <a:spAutoFit/>
          </a:bodyPr>
          <a:lstStyle/>
          <a:p>
            <a:pPr algn="just"/>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 Dữ liệu thu được là số liệu rời rạc. Giá trị 52 không hợp lý</a:t>
            </a:r>
            <a:endParaRPr lang="en-US" sz="2800" dirty="0">
              <a:solidFill>
                <a:srgbClr val="FF0000"/>
              </a:solidFill>
              <a:effectLst/>
              <a:latin typeface="Times New Roman" panose="02020603050405020304" pitchFamily="18" charset="0"/>
              <a:ea typeface="Times New Roman" panose="02020603050405020304" pitchFamily="18" charset="0"/>
            </a:endParaRPr>
          </a:p>
          <a:p>
            <a:r>
              <a:rPr lang="vi-VN" sz="2800" dirty="0">
                <a:solidFill>
                  <a:srgbClr val="FF0000"/>
                </a:solidFill>
                <a:effectLst/>
                <a:latin typeface="Times New Roman" panose="02020603050405020304" pitchFamily="18" charset="0"/>
                <a:ea typeface="Times New Roman" panose="02020603050405020304" pitchFamily="18" charset="0"/>
              </a:rPr>
              <a:t>b) Dữ liệu thu được là số liệu liên tục. </a:t>
            </a:r>
            <a:endParaRPr lang="en-US" sz="2800" dirty="0">
              <a:solidFill>
                <a:srgbClr val="FF0000"/>
              </a:solidFill>
              <a:latin typeface="Arial" panose="020B0604020202020204" pitchFamily="34" charset="0"/>
              <a:cs typeface="Arial" panose="020B0604020202020204" pitchFamily="34" charset="0"/>
            </a:endParaRPr>
          </a:p>
        </p:txBody>
      </p:sp>
      <p:sp>
        <p:nvSpPr>
          <p:cNvPr id="199" name="Rectangle: Diagonal Corners Rounded 2">
            <a:extLst>
              <a:ext uri="{FF2B5EF4-FFF2-40B4-BE49-F238E27FC236}">
                <a16:creationId xmlns:a16="http://schemas.microsoft.com/office/drawing/2014/main" xmlns="" id="{B0BA7A90-3A43-7E5B-18B1-B4508BEE66E4}"/>
              </a:ext>
            </a:extLst>
          </p:cNvPr>
          <p:cNvSpPr/>
          <p:nvPr/>
        </p:nvSpPr>
        <p:spPr>
          <a:xfrm>
            <a:off x="0" y="7726"/>
            <a:ext cx="1573929" cy="412751"/>
          </a:xfrm>
          <a:custGeom>
            <a:avLst/>
            <a:gdLst>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0 w 2310938"/>
              <a:gd name="connsiteY6" fmla="*/ 914400 h 914400"/>
              <a:gd name="connsiteX7" fmla="*/ 0 w 2310938"/>
              <a:gd name="connsiteY7" fmla="*/ 152403 h 914400"/>
              <a:gd name="connsiteX8" fmla="*/ 152403 w 2310938"/>
              <a:gd name="connsiteY8" fmla="*/ 0 h 914400"/>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0 w 2310938"/>
              <a:gd name="connsiteY7" fmla="*/ 152403 h 914400"/>
              <a:gd name="connsiteX8" fmla="*/ 152403 w 2310938"/>
              <a:gd name="connsiteY8" fmla="*/ 0 h 914400"/>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199506 w 2310938"/>
              <a:gd name="connsiteY7" fmla="*/ 185654 h 914400"/>
              <a:gd name="connsiteX8" fmla="*/ 152403 w 2310938"/>
              <a:gd name="connsiteY8" fmla="*/ 0 h 914400"/>
              <a:gd name="connsiteX0" fmla="*/ 218905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199506 w 2310938"/>
              <a:gd name="connsiteY7" fmla="*/ 185654 h 914400"/>
              <a:gd name="connsiteX8" fmla="*/ 218905 w 2310938"/>
              <a:gd name="connsiteY8" fmla="*/ 0 h 914400"/>
              <a:gd name="connsiteX0" fmla="*/ 43198 w 2135231"/>
              <a:gd name="connsiteY0" fmla="*/ 0 h 914400"/>
              <a:gd name="connsiteX1" fmla="*/ 2135231 w 2135231"/>
              <a:gd name="connsiteY1" fmla="*/ 0 h 914400"/>
              <a:gd name="connsiteX2" fmla="*/ 2135231 w 2135231"/>
              <a:gd name="connsiteY2" fmla="*/ 0 h 914400"/>
              <a:gd name="connsiteX3" fmla="*/ 2135231 w 2135231"/>
              <a:gd name="connsiteY3" fmla="*/ 761997 h 914400"/>
              <a:gd name="connsiteX4" fmla="*/ 1982828 w 2135231"/>
              <a:gd name="connsiteY4" fmla="*/ 914400 h 914400"/>
              <a:gd name="connsiteX5" fmla="*/ 57050 w 2135231"/>
              <a:gd name="connsiteY5" fmla="*/ 914400 h 914400"/>
              <a:gd name="connsiteX6" fmla="*/ 23798 w 2135231"/>
              <a:gd name="connsiteY6" fmla="*/ 914400 h 914400"/>
              <a:gd name="connsiteX7" fmla="*/ 23799 w 2135231"/>
              <a:gd name="connsiteY7" fmla="*/ 185654 h 914400"/>
              <a:gd name="connsiteX8" fmla="*/ 43198 w 2135231"/>
              <a:gd name="connsiteY8" fmla="*/ 0 h 914400"/>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785795 h 938198"/>
              <a:gd name="connsiteX4" fmla="*/ 1977772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785795 h 938198"/>
              <a:gd name="connsiteX4" fmla="*/ 1820265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538265 h 938198"/>
              <a:gd name="connsiteX4" fmla="*/ 1820265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0175" h="938198">
                <a:moveTo>
                  <a:pt x="38142" y="23798"/>
                </a:moveTo>
                <a:lnTo>
                  <a:pt x="2130175" y="23798"/>
                </a:lnTo>
                <a:lnTo>
                  <a:pt x="2130175" y="23798"/>
                </a:lnTo>
                <a:lnTo>
                  <a:pt x="2130175" y="538265"/>
                </a:lnTo>
                <a:cubicBezTo>
                  <a:pt x="2130175" y="622435"/>
                  <a:pt x="1904435" y="938198"/>
                  <a:pt x="1820265" y="938198"/>
                </a:cubicBezTo>
                <a:lnTo>
                  <a:pt x="51994" y="938198"/>
                </a:lnTo>
                <a:lnTo>
                  <a:pt x="18742" y="938198"/>
                </a:lnTo>
                <a:cubicBezTo>
                  <a:pt x="18742" y="684199"/>
                  <a:pt x="35369" y="297196"/>
                  <a:pt x="35369" y="43197"/>
                </a:cubicBezTo>
                <a:cubicBezTo>
                  <a:pt x="35369" y="-40973"/>
                  <a:pt x="-46028" y="23798"/>
                  <a:pt x="38142" y="23798"/>
                </a:cubicBezTo>
                <a:close/>
              </a:path>
            </a:pathLst>
          </a:custGeom>
          <a:solidFill>
            <a:srgbClr val="7A6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VÍ DỤ </a:t>
            </a:r>
            <a:r>
              <a:rPr lang="vi-VN" sz="2800" b="1" dirty="0">
                <a:latin typeface="Times New Roman" panose="02020603050405020304" pitchFamily="18" charset="0"/>
                <a:cs typeface="Times New Roman" panose="02020603050405020304" pitchFamily="18" charset="0"/>
              </a:rPr>
              <a:t>2</a:t>
            </a:r>
            <a:endParaRPr lang="en-US" sz="28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6C5E9A18-6FB7-2DCC-EE16-680DE42DFC0D}"/>
              </a:ext>
            </a:extLst>
          </p:cNvPr>
          <p:cNvSpPr txBox="1"/>
          <p:nvPr/>
        </p:nvSpPr>
        <p:spPr>
          <a:xfrm>
            <a:off x="903383" y="944806"/>
            <a:ext cx="9649293" cy="2677656"/>
          </a:xfrm>
          <a:prstGeom prst="rect">
            <a:avLst/>
          </a:prstGeom>
          <a:noFill/>
        </p:spPr>
        <p:txBody>
          <a:bodyPr wrap="square">
            <a:spAutoFit/>
          </a:bodyPr>
          <a:lstStyle/>
          <a:p>
            <a:r>
              <a:rPr lang="vi-VN"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Với mỗi câu hỏi </a:t>
            </a:r>
            <a:r>
              <a:rPr lang="vi-VN" sz="2800" dirty="0" smtClean="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sau, Quỳnh </a:t>
            </a:r>
            <a:r>
              <a:rPr lang="vi-VN"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đã hỏi 3 bạn và ghi lại câu trả lời </a:t>
            </a:r>
          </a:p>
          <a:p>
            <a:r>
              <a:rPr lang="vi-VN" sz="2800" dirty="0">
                <a:solidFill>
                  <a:srgbClr val="2F528F"/>
                </a:solidFill>
                <a:effectLst/>
                <a:latin typeface="Times New Roman" panose="02020603050405020304" pitchFamily="18" charset="0"/>
                <a:ea typeface="Times New Roman" panose="02020603050405020304" pitchFamily="18" charset="0"/>
                <a:cs typeface="Times New Roman" panose="02020603050405020304" pitchFamily="18" charset="0"/>
              </a:rPr>
              <a:t>a) Nhà bạn có bao nhiêu chiếc tivi? Kết quả: 3; 52; 2</a:t>
            </a:r>
          </a:p>
          <a:p>
            <a:r>
              <a:rPr lang="vi-VN"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b) Bạn mất bao nhiêu thời gian đơn vị giờ để hoàn thành bài tập về nhà. Kết quả 1,5; 2,3; 1,9.</a:t>
            </a:r>
          </a:p>
          <a:p>
            <a:r>
              <a:rPr lang="vi-VN"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Mỗi dãy dữ liệu trên thuộc loại nào? Chỉ ra giá trị không hợp lý nếu có.</a:t>
            </a:r>
          </a:p>
        </p:txBody>
      </p:sp>
      <p:sp>
        <p:nvSpPr>
          <p:cNvPr id="6" name="Rectangle: Diagonal Corners Rounded 2">
            <a:extLst>
              <a:ext uri="{FF2B5EF4-FFF2-40B4-BE49-F238E27FC236}">
                <a16:creationId xmlns:a16="http://schemas.microsoft.com/office/drawing/2014/main" xmlns="" id="{D53DCA5F-646E-D670-11F8-E536D110FE9C}"/>
              </a:ext>
            </a:extLst>
          </p:cNvPr>
          <p:cNvSpPr/>
          <p:nvPr/>
        </p:nvSpPr>
        <p:spPr>
          <a:xfrm>
            <a:off x="4332197" y="3990430"/>
            <a:ext cx="1573929" cy="412751"/>
          </a:xfrm>
          <a:custGeom>
            <a:avLst/>
            <a:gdLst>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0 w 2310938"/>
              <a:gd name="connsiteY6" fmla="*/ 914400 h 914400"/>
              <a:gd name="connsiteX7" fmla="*/ 0 w 2310938"/>
              <a:gd name="connsiteY7" fmla="*/ 152403 h 914400"/>
              <a:gd name="connsiteX8" fmla="*/ 152403 w 2310938"/>
              <a:gd name="connsiteY8" fmla="*/ 0 h 914400"/>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0 w 2310938"/>
              <a:gd name="connsiteY7" fmla="*/ 152403 h 914400"/>
              <a:gd name="connsiteX8" fmla="*/ 152403 w 2310938"/>
              <a:gd name="connsiteY8" fmla="*/ 0 h 914400"/>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199506 w 2310938"/>
              <a:gd name="connsiteY7" fmla="*/ 185654 h 914400"/>
              <a:gd name="connsiteX8" fmla="*/ 152403 w 2310938"/>
              <a:gd name="connsiteY8" fmla="*/ 0 h 914400"/>
              <a:gd name="connsiteX0" fmla="*/ 218905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199506 w 2310938"/>
              <a:gd name="connsiteY7" fmla="*/ 185654 h 914400"/>
              <a:gd name="connsiteX8" fmla="*/ 218905 w 2310938"/>
              <a:gd name="connsiteY8" fmla="*/ 0 h 914400"/>
              <a:gd name="connsiteX0" fmla="*/ 43198 w 2135231"/>
              <a:gd name="connsiteY0" fmla="*/ 0 h 914400"/>
              <a:gd name="connsiteX1" fmla="*/ 2135231 w 2135231"/>
              <a:gd name="connsiteY1" fmla="*/ 0 h 914400"/>
              <a:gd name="connsiteX2" fmla="*/ 2135231 w 2135231"/>
              <a:gd name="connsiteY2" fmla="*/ 0 h 914400"/>
              <a:gd name="connsiteX3" fmla="*/ 2135231 w 2135231"/>
              <a:gd name="connsiteY3" fmla="*/ 761997 h 914400"/>
              <a:gd name="connsiteX4" fmla="*/ 1982828 w 2135231"/>
              <a:gd name="connsiteY4" fmla="*/ 914400 h 914400"/>
              <a:gd name="connsiteX5" fmla="*/ 57050 w 2135231"/>
              <a:gd name="connsiteY5" fmla="*/ 914400 h 914400"/>
              <a:gd name="connsiteX6" fmla="*/ 23798 w 2135231"/>
              <a:gd name="connsiteY6" fmla="*/ 914400 h 914400"/>
              <a:gd name="connsiteX7" fmla="*/ 23799 w 2135231"/>
              <a:gd name="connsiteY7" fmla="*/ 185654 h 914400"/>
              <a:gd name="connsiteX8" fmla="*/ 43198 w 2135231"/>
              <a:gd name="connsiteY8" fmla="*/ 0 h 914400"/>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785795 h 938198"/>
              <a:gd name="connsiteX4" fmla="*/ 1977772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785795 h 938198"/>
              <a:gd name="connsiteX4" fmla="*/ 1820265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538265 h 938198"/>
              <a:gd name="connsiteX4" fmla="*/ 1820265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0175" h="938198">
                <a:moveTo>
                  <a:pt x="38142" y="23798"/>
                </a:moveTo>
                <a:lnTo>
                  <a:pt x="2130175" y="23798"/>
                </a:lnTo>
                <a:lnTo>
                  <a:pt x="2130175" y="23798"/>
                </a:lnTo>
                <a:lnTo>
                  <a:pt x="2130175" y="538265"/>
                </a:lnTo>
                <a:cubicBezTo>
                  <a:pt x="2130175" y="622435"/>
                  <a:pt x="1904435" y="938198"/>
                  <a:pt x="1820265" y="938198"/>
                </a:cubicBezTo>
                <a:lnTo>
                  <a:pt x="51994" y="938198"/>
                </a:lnTo>
                <a:lnTo>
                  <a:pt x="18742" y="938198"/>
                </a:lnTo>
                <a:cubicBezTo>
                  <a:pt x="18742" y="684199"/>
                  <a:pt x="35369" y="297196"/>
                  <a:pt x="35369" y="43197"/>
                </a:cubicBezTo>
                <a:cubicBezTo>
                  <a:pt x="35369" y="-40973"/>
                  <a:pt x="-46028" y="23798"/>
                  <a:pt x="38142" y="23798"/>
                </a:cubicBezTo>
                <a:close/>
              </a:path>
            </a:pathLst>
          </a:custGeom>
          <a:solidFill>
            <a:srgbClr val="7A6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mj-lt"/>
                <a:cs typeface="Arial" panose="020B0604020202020204" pitchFamily="34" charset="0"/>
              </a:rPr>
              <a:t>Trả</a:t>
            </a:r>
            <a:r>
              <a:rPr lang="vi-VN" sz="2800" b="1" dirty="0">
                <a:latin typeface="Arial" panose="020B0604020202020204" pitchFamily="34" charset="0"/>
                <a:cs typeface="Arial" panose="020B0604020202020204" pitchFamily="34" charset="0"/>
              </a:rPr>
              <a:t> lời</a:t>
            </a:r>
            <a:endParaRPr lang="en-US" sz="2800" b="1" dirty="0">
              <a:latin typeface="Arial" panose="020B0604020202020204" pitchFamily="34" charset="0"/>
              <a:cs typeface="Arial" panose="020B0604020202020204" pitchFamily="34" charset="0"/>
            </a:endParaRPr>
          </a:p>
        </p:txBody>
      </p:sp>
      <p:pic>
        <p:nvPicPr>
          <p:cNvPr id="3" name="y2meta.com-2 Minutes timer (Đồng hồ đếm ngược 2 phút)-(480p)">
            <a:hlinkClick r:id="" action="ppaction://media"/>
            <a:extLst>
              <a:ext uri="{FF2B5EF4-FFF2-40B4-BE49-F238E27FC236}">
                <a16:creationId xmlns:a16="http://schemas.microsoft.com/office/drawing/2014/main" xmlns="" id="{FE2C776E-270B-C527-1999-3D6E54634DC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4660" t="36823" r="33617" b="35379"/>
          <a:stretch/>
        </p:blipFill>
        <p:spPr>
          <a:xfrm>
            <a:off x="10326584" y="5783916"/>
            <a:ext cx="1475547" cy="726763"/>
          </a:xfrm>
          <a:prstGeom prst="rect">
            <a:avLst/>
          </a:prstGeom>
        </p:spPr>
      </p:pic>
    </p:spTree>
    <p:extLst>
      <p:ext uri="{BB962C8B-B14F-4D97-AF65-F5344CB8AC3E}">
        <p14:creationId xmlns:p14="http://schemas.microsoft.com/office/powerpoint/2010/main" val="2109258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205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3"/>
                                        </p:tgtEl>
                                      </p:cBhvr>
                                    </p:cmd>
                                  </p:childTnLst>
                                </p:cTn>
                              </p:par>
                            </p:childTnLst>
                          </p:cTn>
                        </p:par>
                      </p:childTnLst>
                    </p:cTn>
                  </p:par>
                </p:childTnLst>
              </p:cTn>
              <p:nextCondLst>
                <p:cond evt="onClick" delay="0">
                  <p:tgtEl>
                    <p:spTgt spid="3"/>
                  </p:tgtEl>
                </p:cond>
              </p:nextCondLst>
            </p:seq>
            <p:video>
              <p:cMediaNode vol="80000">
                <p:cTn id="28" fill="hold" display="0">
                  <p:stCondLst>
                    <p:cond delay="indefinite"/>
                  </p:stCondLst>
                </p:cTn>
                <p:tgtEl>
                  <p:spTgt spid="3"/>
                </p:tgtEl>
              </p:cMediaNode>
            </p:video>
          </p:childTnLst>
        </p:cTn>
      </p:par>
    </p:tnLst>
    <p:bldLst>
      <p:bldP spid="238" grpId="0"/>
      <p:bldP spid="199" grpId="0" animBg="1"/>
      <p:bldP spid="4"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88826CF-25C2-46D3-B335-3D33592CB251}"/>
              </a:ext>
            </a:extLst>
          </p:cNvPr>
          <p:cNvSpPr txBox="1"/>
          <p:nvPr/>
        </p:nvSpPr>
        <p:spPr>
          <a:xfrm>
            <a:off x="2874135" y="65746"/>
            <a:ext cx="7868437"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Hoạt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rPr>
              <a:t>nhóm </a:t>
            </a:r>
            <a:r>
              <a:rPr lang="vi-VN" sz="2800" b="1" dirty="0" smtClean="0">
                <a:solidFill>
                  <a:srgbClr val="FF0000"/>
                </a:solidFill>
                <a:latin typeface="Times New Roman" panose="02020603050405020304" pitchFamily="18" charset="0"/>
                <a:cs typeface="Times New Roman" panose="02020603050405020304" pitchFamily="18" charset="0"/>
              </a:rPr>
              <a:t>3</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phút</a:t>
            </a:r>
            <a:r>
              <a:rPr lang="en-US" sz="2800" b="1" dirty="0">
                <a:solidFill>
                  <a:srgbClr val="FF0000"/>
                </a:solidFill>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rPr>
              <a:t>làm Luyện tập </a:t>
            </a:r>
            <a:r>
              <a:rPr lang="en-US" sz="2800" b="1" dirty="0">
                <a:solidFill>
                  <a:srgbClr val="FF0000"/>
                </a:solidFill>
                <a:latin typeface="Times New Roman" panose="02020603050405020304" pitchFamily="18" charset="0"/>
                <a:cs typeface="Times New Roman" panose="02020603050405020304" pitchFamily="18" charset="0"/>
              </a:rPr>
              <a:t>1. </a:t>
            </a:r>
          </a:p>
        </p:txBody>
      </p:sp>
      <p:sp>
        <p:nvSpPr>
          <p:cNvPr id="238" name="TextBox 237">
            <a:extLst>
              <a:ext uri="{FF2B5EF4-FFF2-40B4-BE49-F238E27FC236}">
                <a16:creationId xmlns:a16="http://schemas.microsoft.com/office/drawing/2014/main" xmlns="" id="{B0BC0837-488D-4C08-B037-1A2442ABC3CD}"/>
              </a:ext>
            </a:extLst>
          </p:cNvPr>
          <p:cNvSpPr txBox="1"/>
          <p:nvPr/>
        </p:nvSpPr>
        <p:spPr>
          <a:xfrm>
            <a:off x="146796" y="4475607"/>
            <a:ext cx="10426535" cy="1815882"/>
          </a:xfrm>
          <a:prstGeom prst="rect">
            <a:avLst/>
          </a:prstGeom>
          <a:noFill/>
        </p:spPr>
        <p:txBody>
          <a:bodyPr wrap="square">
            <a:spAutoFit/>
          </a:bodyPr>
          <a:lstStyle/>
          <a:p>
            <a:pPr algn="just">
              <a:tabLst>
                <a:tab pos="1778000" algn="ctr"/>
                <a:tab pos="3556000" algn="r"/>
              </a:tabLst>
            </a:pP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am đã thu thập dữ liệu</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phương pháp thu thập gián tiếp phải từ website của Tổng cục Thống kê.</a:t>
            </a:r>
            <a:endParaRPr lang="en-US" sz="2800" dirty="0">
              <a:solidFill>
                <a:srgbClr val="FF0000"/>
              </a:solidFill>
              <a:effectLst/>
              <a:latin typeface="Times New Roman" panose="02020603050405020304" pitchFamily="18" charset="0"/>
              <a:ea typeface="Times New Roman" panose="02020603050405020304" pitchFamily="18" charset="0"/>
            </a:endParaRPr>
          </a:p>
          <a:p>
            <a:pPr algn="just">
              <a:tabLst>
                <a:tab pos="1778000" algn="ctr"/>
                <a:tab pos="3556000" algn="r"/>
              </a:tabLst>
            </a:pP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 Thầy giáo đã thực hiện thu thập dữ liệu theo phương pháp thu thập trực tiếp bằng cách làm thí nghiệm</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199" name="Rectangle: Diagonal Corners Rounded 2">
            <a:extLst>
              <a:ext uri="{FF2B5EF4-FFF2-40B4-BE49-F238E27FC236}">
                <a16:creationId xmlns:a16="http://schemas.microsoft.com/office/drawing/2014/main" xmlns="" id="{B0BA7A90-3A43-7E5B-18B1-B4508BEE66E4}"/>
              </a:ext>
            </a:extLst>
          </p:cNvPr>
          <p:cNvSpPr/>
          <p:nvPr/>
        </p:nvSpPr>
        <p:spPr>
          <a:xfrm>
            <a:off x="0" y="7726"/>
            <a:ext cx="2707574" cy="740419"/>
          </a:xfrm>
          <a:custGeom>
            <a:avLst/>
            <a:gdLst>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0 w 2310938"/>
              <a:gd name="connsiteY6" fmla="*/ 914400 h 914400"/>
              <a:gd name="connsiteX7" fmla="*/ 0 w 2310938"/>
              <a:gd name="connsiteY7" fmla="*/ 152403 h 914400"/>
              <a:gd name="connsiteX8" fmla="*/ 152403 w 2310938"/>
              <a:gd name="connsiteY8" fmla="*/ 0 h 914400"/>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0 w 2310938"/>
              <a:gd name="connsiteY7" fmla="*/ 152403 h 914400"/>
              <a:gd name="connsiteX8" fmla="*/ 152403 w 2310938"/>
              <a:gd name="connsiteY8" fmla="*/ 0 h 914400"/>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199506 w 2310938"/>
              <a:gd name="connsiteY7" fmla="*/ 185654 h 914400"/>
              <a:gd name="connsiteX8" fmla="*/ 152403 w 2310938"/>
              <a:gd name="connsiteY8" fmla="*/ 0 h 914400"/>
              <a:gd name="connsiteX0" fmla="*/ 218905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199506 w 2310938"/>
              <a:gd name="connsiteY7" fmla="*/ 185654 h 914400"/>
              <a:gd name="connsiteX8" fmla="*/ 218905 w 2310938"/>
              <a:gd name="connsiteY8" fmla="*/ 0 h 914400"/>
              <a:gd name="connsiteX0" fmla="*/ 43198 w 2135231"/>
              <a:gd name="connsiteY0" fmla="*/ 0 h 914400"/>
              <a:gd name="connsiteX1" fmla="*/ 2135231 w 2135231"/>
              <a:gd name="connsiteY1" fmla="*/ 0 h 914400"/>
              <a:gd name="connsiteX2" fmla="*/ 2135231 w 2135231"/>
              <a:gd name="connsiteY2" fmla="*/ 0 h 914400"/>
              <a:gd name="connsiteX3" fmla="*/ 2135231 w 2135231"/>
              <a:gd name="connsiteY3" fmla="*/ 761997 h 914400"/>
              <a:gd name="connsiteX4" fmla="*/ 1982828 w 2135231"/>
              <a:gd name="connsiteY4" fmla="*/ 914400 h 914400"/>
              <a:gd name="connsiteX5" fmla="*/ 57050 w 2135231"/>
              <a:gd name="connsiteY5" fmla="*/ 914400 h 914400"/>
              <a:gd name="connsiteX6" fmla="*/ 23798 w 2135231"/>
              <a:gd name="connsiteY6" fmla="*/ 914400 h 914400"/>
              <a:gd name="connsiteX7" fmla="*/ 23799 w 2135231"/>
              <a:gd name="connsiteY7" fmla="*/ 185654 h 914400"/>
              <a:gd name="connsiteX8" fmla="*/ 43198 w 2135231"/>
              <a:gd name="connsiteY8" fmla="*/ 0 h 914400"/>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785795 h 938198"/>
              <a:gd name="connsiteX4" fmla="*/ 1977772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785795 h 938198"/>
              <a:gd name="connsiteX4" fmla="*/ 1820265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538265 h 938198"/>
              <a:gd name="connsiteX4" fmla="*/ 1820265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0175" h="938198">
                <a:moveTo>
                  <a:pt x="38142" y="23798"/>
                </a:moveTo>
                <a:lnTo>
                  <a:pt x="2130175" y="23798"/>
                </a:lnTo>
                <a:lnTo>
                  <a:pt x="2130175" y="23798"/>
                </a:lnTo>
                <a:lnTo>
                  <a:pt x="2130175" y="538265"/>
                </a:lnTo>
                <a:cubicBezTo>
                  <a:pt x="2130175" y="622435"/>
                  <a:pt x="1904435" y="938198"/>
                  <a:pt x="1820265" y="938198"/>
                </a:cubicBezTo>
                <a:lnTo>
                  <a:pt x="51994" y="938198"/>
                </a:lnTo>
                <a:lnTo>
                  <a:pt x="18742" y="938198"/>
                </a:lnTo>
                <a:cubicBezTo>
                  <a:pt x="18742" y="684199"/>
                  <a:pt x="35369" y="297196"/>
                  <a:pt x="35369" y="43197"/>
                </a:cubicBezTo>
                <a:cubicBezTo>
                  <a:pt x="35369" y="-40973"/>
                  <a:pt x="-46028" y="23798"/>
                  <a:pt x="38142" y="23798"/>
                </a:cubicBezTo>
                <a:close/>
              </a:path>
            </a:pathLst>
          </a:custGeom>
          <a:solidFill>
            <a:srgbClr val="7A6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mj-lt"/>
                <a:cs typeface="Arial" panose="020B0604020202020204" pitchFamily="34" charset="0"/>
              </a:rPr>
              <a:t>LUYỆN TẬP</a:t>
            </a:r>
            <a:r>
              <a:rPr lang="en-US" sz="2800" b="1" dirty="0">
                <a:latin typeface="+mj-lt"/>
                <a:cs typeface="Arial" panose="020B0604020202020204" pitchFamily="34" charset="0"/>
              </a:rPr>
              <a:t> 1</a:t>
            </a:r>
          </a:p>
        </p:txBody>
      </p:sp>
      <p:sp>
        <p:nvSpPr>
          <p:cNvPr id="4" name="TextBox 3">
            <a:extLst>
              <a:ext uri="{FF2B5EF4-FFF2-40B4-BE49-F238E27FC236}">
                <a16:creationId xmlns:a16="http://schemas.microsoft.com/office/drawing/2014/main" xmlns="" id="{6C5E9A18-6FB7-2DCC-EE16-680DE42DFC0D}"/>
              </a:ext>
            </a:extLst>
          </p:cNvPr>
          <p:cNvSpPr txBox="1"/>
          <p:nvPr/>
        </p:nvSpPr>
        <p:spPr>
          <a:xfrm>
            <a:off x="380011" y="766145"/>
            <a:ext cx="9413984" cy="2677656"/>
          </a:xfrm>
          <a:prstGeom prst="rect">
            <a:avLst/>
          </a:prstGeom>
          <a:noFill/>
        </p:spPr>
        <p:txBody>
          <a:bodyPr wrap="square">
            <a:spAutoFit/>
          </a:bodyPr>
          <a:lstStyle/>
          <a:p>
            <a:r>
              <a:rPr lang="vi-VN"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Em hãy cho biết phương pháp thu thập dữ liệu trong mỗi trường hợp sau là trực tiếp hay gián tiếp </a:t>
            </a:r>
          </a:p>
          <a:p>
            <a:r>
              <a:rPr lang="vi-VN" sz="2800" dirty="0">
                <a:solidFill>
                  <a:srgbClr val="2F528F"/>
                </a:solidFill>
                <a:effectLst/>
                <a:latin typeface="Times New Roman" panose="02020603050405020304" pitchFamily="18" charset="0"/>
                <a:ea typeface="Times New Roman" panose="02020603050405020304" pitchFamily="18" charset="0"/>
                <a:cs typeface="Times New Roman" panose="02020603050405020304" pitchFamily="18" charset="0"/>
              </a:rPr>
              <a:t>a) Nam vào website của Tổng cục Thống kê và ghi lại số quận/huyện của các tỉnh/thành phố thuộc đồng bằng </a:t>
            </a:r>
            <a:r>
              <a:rPr lang="vi-VN"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B</a:t>
            </a:r>
            <a:r>
              <a:rPr lang="vi-VN" sz="2800" dirty="0">
                <a:solidFill>
                  <a:srgbClr val="2F528F"/>
                </a:solidFill>
                <a:effectLst/>
                <a:latin typeface="Times New Roman" panose="02020603050405020304" pitchFamily="18" charset="0"/>
                <a:ea typeface="Times New Roman" panose="02020603050405020304" pitchFamily="18" charset="0"/>
                <a:cs typeface="Times New Roman" panose="02020603050405020304" pitchFamily="18" charset="0"/>
              </a:rPr>
              <a:t>ắc Bộ </a:t>
            </a:r>
          </a:p>
          <a:p>
            <a:r>
              <a:rPr lang="vi-VN"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b) Thầy giáo dạy giáo dục thể chất đã đo và ghi lại thời gian chạy cự li 1000m của các bạn học sinh khối 8</a:t>
            </a:r>
          </a:p>
        </p:txBody>
      </p:sp>
      <p:sp>
        <p:nvSpPr>
          <p:cNvPr id="6" name="Rectangle: Diagonal Corners Rounded 2">
            <a:extLst>
              <a:ext uri="{FF2B5EF4-FFF2-40B4-BE49-F238E27FC236}">
                <a16:creationId xmlns:a16="http://schemas.microsoft.com/office/drawing/2014/main" xmlns="" id="{D53DCA5F-646E-D670-11F8-E536D110FE9C}"/>
              </a:ext>
            </a:extLst>
          </p:cNvPr>
          <p:cNvSpPr/>
          <p:nvPr/>
        </p:nvSpPr>
        <p:spPr>
          <a:xfrm>
            <a:off x="4300038" y="3902056"/>
            <a:ext cx="1573929" cy="412751"/>
          </a:xfrm>
          <a:custGeom>
            <a:avLst/>
            <a:gdLst>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0 w 2310938"/>
              <a:gd name="connsiteY6" fmla="*/ 914400 h 914400"/>
              <a:gd name="connsiteX7" fmla="*/ 0 w 2310938"/>
              <a:gd name="connsiteY7" fmla="*/ 152403 h 914400"/>
              <a:gd name="connsiteX8" fmla="*/ 152403 w 2310938"/>
              <a:gd name="connsiteY8" fmla="*/ 0 h 914400"/>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0 w 2310938"/>
              <a:gd name="connsiteY7" fmla="*/ 152403 h 914400"/>
              <a:gd name="connsiteX8" fmla="*/ 152403 w 2310938"/>
              <a:gd name="connsiteY8" fmla="*/ 0 h 914400"/>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199506 w 2310938"/>
              <a:gd name="connsiteY7" fmla="*/ 185654 h 914400"/>
              <a:gd name="connsiteX8" fmla="*/ 152403 w 2310938"/>
              <a:gd name="connsiteY8" fmla="*/ 0 h 914400"/>
              <a:gd name="connsiteX0" fmla="*/ 218905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199506 w 2310938"/>
              <a:gd name="connsiteY7" fmla="*/ 185654 h 914400"/>
              <a:gd name="connsiteX8" fmla="*/ 218905 w 2310938"/>
              <a:gd name="connsiteY8" fmla="*/ 0 h 914400"/>
              <a:gd name="connsiteX0" fmla="*/ 43198 w 2135231"/>
              <a:gd name="connsiteY0" fmla="*/ 0 h 914400"/>
              <a:gd name="connsiteX1" fmla="*/ 2135231 w 2135231"/>
              <a:gd name="connsiteY1" fmla="*/ 0 h 914400"/>
              <a:gd name="connsiteX2" fmla="*/ 2135231 w 2135231"/>
              <a:gd name="connsiteY2" fmla="*/ 0 h 914400"/>
              <a:gd name="connsiteX3" fmla="*/ 2135231 w 2135231"/>
              <a:gd name="connsiteY3" fmla="*/ 761997 h 914400"/>
              <a:gd name="connsiteX4" fmla="*/ 1982828 w 2135231"/>
              <a:gd name="connsiteY4" fmla="*/ 914400 h 914400"/>
              <a:gd name="connsiteX5" fmla="*/ 57050 w 2135231"/>
              <a:gd name="connsiteY5" fmla="*/ 914400 h 914400"/>
              <a:gd name="connsiteX6" fmla="*/ 23798 w 2135231"/>
              <a:gd name="connsiteY6" fmla="*/ 914400 h 914400"/>
              <a:gd name="connsiteX7" fmla="*/ 23799 w 2135231"/>
              <a:gd name="connsiteY7" fmla="*/ 185654 h 914400"/>
              <a:gd name="connsiteX8" fmla="*/ 43198 w 2135231"/>
              <a:gd name="connsiteY8" fmla="*/ 0 h 914400"/>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785795 h 938198"/>
              <a:gd name="connsiteX4" fmla="*/ 1977772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785795 h 938198"/>
              <a:gd name="connsiteX4" fmla="*/ 1820265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538265 h 938198"/>
              <a:gd name="connsiteX4" fmla="*/ 1820265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0175" h="938198">
                <a:moveTo>
                  <a:pt x="38142" y="23798"/>
                </a:moveTo>
                <a:lnTo>
                  <a:pt x="2130175" y="23798"/>
                </a:lnTo>
                <a:lnTo>
                  <a:pt x="2130175" y="23798"/>
                </a:lnTo>
                <a:lnTo>
                  <a:pt x="2130175" y="538265"/>
                </a:lnTo>
                <a:cubicBezTo>
                  <a:pt x="2130175" y="622435"/>
                  <a:pt x="1904435" y="938198"/>
                  <a:pt x="1820265" y="938198"/>
                </a:cubicBezTo>
                <a:lnTo>
                  <a:pt x="51994" y="938198"/>
                </a:lnTo>
                <a:lnTo>
                  <a:pt x="18742" y="938198"/>
                </a:lnTo>
                <a:cubicBezTo>
                  <a:pt x="18742" y="684199"/>
                  <a:pt x="35369" y="297196"/>
                  <a:pt x="35369" y="43197"/>
                </a:cubicBezTo>
                <a:cubicBezTo>
                  <a:pt x="35369" y="-40973"/>
                  <a:pt x="-46028" y="23798"/>
                  <a:pt x="38142" y="23798"/>
                </a:cubicBezTo>
                <a:close/>
              </a:path>
            </a:pathLst>
          </a:custGeom>
          <a:solidFill>
            <a:srgbClr val="7A6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mj-lt"/>
                <a:cs typeface="Arial" panose="020B0604020202020204" pitchFamily="34" charset="0"/>
              </a:rPr>
              <a:t>Trả lời</a:t>
            </a:r>
            <a:endParaRPr lang="en-US" sz="2800" b="1" dirty="0">
              <a:latin typeface="+mj-lt"/>
              <a:cs typeface="Arial" panose="020B0604020202020204" pitchFamily="34" charset="0"/>
            </a:endParaRPr>
          </a:p>
        </p:txBody>
      </p:sp>
      <p:pic>
        <p:nvPicPr>
          <p:cNvPr id="3" name="Picture 2">
            <a:extLst>
              <a:ext uri="{FF2B5EF4-FFF2-40B4-BE49-F238E27FC236}">
                <a16:creationId xmlns:a16="http://schemas.microsoft.com/office/drawing/2014/main" xmlns="" id="{17B78BE8-B949-9EB8-9870-CFD0E7B478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42572" y="1075149"/>
            <a:ext cx="1001862" cy="834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25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 grpId="0"/>
      <p:bldP spid="4" grpId="0"/>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Rounded Rectangle 556"/>
          <p:cNvSpPr/>
          <p:nvPr/>
        </p:nvSpPr>
        <p:spPr>
          <a:xfrm>
            <a:off x="9833366" y="1755715"/>
            <a:ext cx="1390293" cy="322701"/>
          </a:xfrm>
          <a:prstGeom prst="roundRect">
            <a:avLst>
              <a:gd name="adj" fmla="val 50000"/>
            </a:avLst>
          </a:prstGeom>
          <a:solidFill>
            <a:srgbClr val="FF0000"/>
          </a:solidFill>
          <a:ln w="57150" cap="flat" cmpd="sng" algn="ctr">
            <a:solidFill>
              <a:sysClr val="windowText" lastClr="000000"/>
            </a:solidFill>
            <a:prstDash val="solid"/>
          </a:ln>
          <a:effectLst/>
        </p:spPr>
        <p:txBody>
          <a:bodyPr rtlCol="0" anchor="ctr"/>
          <a:lstStyle/>
          <a:p>
            <a:pPr algn="ctr">
              <a:defRPr/>
            </a:pPr>
            <a:r>
              <a:rPr lang="en-US" sz="2800" kern="0" dirty="0">
                <a:solidFill>
                  <a:prstClr val="white"/>
                </a:solidFill>
                <a:latin typeface="Arial" panose="020B0604020202020204" pitchFamily="34" charset="0"/>
                <a:cs typeface="Arial" panose="020B0604020202020204" pitchFamily="34" charset="0"/>
              </a:rPr>
              <a:t>STOP</a:t>
            </a:r>
          </a:p>
        </p:txBody>
      </p:sp>
      <p:sp>
        <p:nvSpPr>
          <p:cNvPr id="558" name="Oval 557"/>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03:00</a:t>
            </a:r>
            <a:endParaRPr lang="en-US" sz="2800" kern="0" dirty="0">
              <a:solidFill>
                <a:srgbClr val="FF0000"/>
              </a:solidFill>
              <a:latin typeface="Arial" panose="020B0604020202020204" pitchFamily="34" charset="0"/>
              <a:cs typeface="Arial" panose="020B0604020202020204" pitchFamily="34" charset="0"/>
            </a:endParaRPr>
          </a:p>
        </p:txBody>
      </p:sp>
      <p:sp>
        <p:nvSpPr>
          <p:cNvPr id="559" name="Oval 558"/>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02:59</a:t>
            </a:r>
            <a:endParaRPr lang="en-US" sz="2800" kern="0" dirty="0">
              <a:solidFill>
                <a:srgbClr val="FF0000"/>
              </a:solidFill>
              <a:latin typeface="Arial" panose="020B0604020202020204" pitchFamily="34" charset="0"/>
              <a:cs typeface="Arial" panose="020B0604020202020204" pitchFamily="34" charset="0"/>
            </a:endParaRPr>
          </a:p>
        </p:txBody>
      </p:sp>
      <p:sp>
        <p:nvSpPr>
          <p:cNvPr id="560" name="Oval 559"/>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02:58</a:t>
            </a:r>
            <a:endParaRPr lang="en-US" sz="2800" kern="0" dirty="0">
              <a:solidFill>
                <a:srgbClr val="FF0000"/>
              </a:solidFill>
              <a:latin typeface="Arial" panose="020B0604020202020204" pitchFamily="34" charset="0"/>
              <a:cs typeface="Arial" panose="020B0604020202020204" pitchFamily="34" charset="0"/>
            </a:endParaRPr>
          </a:p>
        </p:txBody>
      </p:sp>
      <p:sp>
        <p:nvSpPr>
          <p:cNvPr id="561" name="Oval 560"/>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02:57</a:t>
            </a:r>
            <a:endParaRPr lang="en-US" sz="2800" kern="0" dirty="0">
              <a:solidFill>
                <a:srgbClr val="FF0000"/>
              </a:solidFill>
              <a:latin typeface="Arial" panose="020B0604020202020204" pitchFamily="34" charset="0"/>
              <a:cs typeface="Arial" panose="020B0604020202020204" pitchFamily="34" charset="0"/>
            </a:endParaRPr>
          </a:p>
        </p:txBody>
      </p:sp>
      <p:sp>
        <p:nvSpPr>
          <p:cNvPr id="562" name="Oval 561"/>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02:56</a:t>
            </a:r>
            <a:endParaRPr lang="en-US" sz="2800" kern="0" dirty="0">
              <a:solidFill>
                <a:srgbClr val="FF0000"/>
              </a:solidFill>
              <a:latin typeface="Arial" panose="020B0604020202020204" pitchFamily="34" charset="0"/>
              <a:cs typeface="Arial" panose="020B0604020202020204" pitchFamily="34" charset="0"/>
            </a:endParaRPr>
          </a:p>
        </p:txBody>
      </p:sp>
      <p:sp>
        <p:nvSpPr>
          <p:cNvPr id="563" name="Oval 562"/>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02:55</a:t>
            </a:r>
            <a:endParaRPr lang="en-US" sz="2800" kern="0" dirty="0">
              <a:solidFill>
                <a:srgbClr val="FF0000"/>
              </a:solidFill>
              <a:latin typeface="Arial" panose="020B0604020202020204" pitchFamily="34" charset="0"/>
              <a:cs typeface="Arial" panose="020B0604020202020204" pitchFamily="34" charset="0"/>
            </a:endParaRPr>
          </a:p>
        </p:txBody>
      </p:sp>
      <p:sp>
        <p:nvSpPr>
          <p:cNvPr id="564" name="Oval 563"/>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02:54</a:t>
            </a:r>
            <a:endParaRPr lang="en-US" sz="2800" kern="0" dirty="0">
              <a:solidFill>
                <a:srgbClr val="FF0000"/>
              </a:solidFill>
              <a:latin typeface="Arial" panose="020B0604020202020204" pitchFamily="34" charset="0"/>
              <a:cs typeface="Arial" panose="020B0604020202020204" pitchFamily="34" charset="0"/>
            </a:endParaRPr>
          </a:p>
        </p:txBody>
      </p:sp>
      <p:sp>
        <p:nvSpPr>
          <p:cNvPr id="565" name="Oval 564"/>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02:53</a:t>
            </a:r>
            <a:endParaRPr lang="en-US" sz="2800" kern="0" dirty="0">
              <a:solidFill>
                <a:srgbClr val="FF0000"/>
              </a:solidFill>
              <a:latin typeface="Arial" panose="020B0604020202020204" pitchFamily="34" charset="0"/>
              <a:cs typeface="Arial" panose="020B0604020202020204" pitchFamily="34" charset="0"/>
            </a:endParaRPr>
          </a:p>
        </p:txBody>
      </p:sp>
      <p:sp>
        <p:nvSpPr>
          <p:cNvPr id="566" name="Oval 565"/>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02:52</a:t>
            </a:r>
            <a:endParaRPr lang="en-US" sz="2800" kern="0" dirty="0">
              <a:solidFill>
                <a:srgbClr val="FF0000"/>
              </a:solidFill>
              <a:latin typeface="Arial" panose="020B0604020202020204" pitchFamily="34" charset="0"/>
              <a:cs typeface="Arial" panose="020B0604020202020204" pitchFamily="34" charset="0"/>
            </a:endParaRPr>
          </a:p>
        </p:txBody>
      </p:sp>
      <p:sp>
        <p:nvSpPr>
          <p:cNvPr id="567" name="Oval 566"/>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02:51</a:t>
            </a:r>
            <a:endParaRPr lang="en-US" sz="2800" kern="0" dirty="0">
              <a:solidFill>
                <a:srgbClr val="FF0000"/>
              </a:solidFill>
              <a:latin typeface="Arial" panose="020B0604020202020204" pitchFamily="34" charset="0"/>
              <a:cs typeface="Arial" panose="020B0604020202020204" pitchFamily="34" charset="0"/>
            </a:endParaRPr>
          </a:p>
        </p:txBody>
      </p:sp>
      <p:sp>
        <p:nvSpPr>
          <p:cNvPr id="568" name="Oval 567"/>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02:50</a:t>
            </a:r>
            <a:endParaRPr lang="en-US" sz="2800" kern="0" dirty="0">
              <a:solidFill>
                <a:srgbClr val="FF0000"/>
              </a:solidFill>
              <a:latin typeface="Arial" panose="020B0604020202020204" pitchFamily="34" charset="0"/>
              <a:cs typeface="Arial" panose="020B0604020202020204" pitchFamily="34" charset="0"/>
            </a:endParaRPr>
          </a:p>
        </p:txBody>
      </p:sp>
      <p:sp>
        <p:nvSpPr>
          <p:cNvPr id="569" name="Oval 568"/>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02:49</a:t>
            </a:r>
            <a:endParaRPr lang="en-US" sz="2800" kern="0" dirty="0">
              <a:solidFill>
                <a:srgbClr val="FF0000"/>
              </a:solidFill>
              <a:latin typeface="Arial" panose="020B0604020202020204" pitchFamily="34" charset="0"/>
              <a:cs typeface="Arial" panose="020B0604020202020204" pitchFamily="34" charset="0"/>
            </a:endParaRPr>
          </a:p>
        </p:txBody>
      </p:sp>
      <p:sp>
        <p:nvSpPr>
          <p:cNvPr id="570" name="Oval 569"/>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02:48</a:t>
            </a:r>
            <a:endParaRPr lang="en-US" sz="2800" kern="0" dirty="0">
              <a:solidFill>
                <a:srgbClr val="FF0000"/>
              </a:solidFill>
              <a:latin typeface="Arial" panose="020B0604020202020204" pitchFamily="34" charset="0"/>
              <a:cs typeface="Arial" panose="020B0604020202020204" pitchFamily="34" charset="0"/>
            </a:endParaRPr>
          </a:p>
        </p:txBody>
      </p:sp>
      <p:sp>
        <p:nvSpPr>
          <p:cNvPr id="571" name="Oval 570"/>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02:47</a:t>
            </a:r>
            <a:endParaRPr lang="en-US" sz="2800" kern="0" dirty="0">
              <a:solidFill>
                <a:srgbClr val="FF0000"/>
              </a:solidFill>
              <a:latin typeface="Arial" panose="020B0604020202020204" pitchFamily="34" charset="0"/>
              <a:cs typeface="Arial" panose="020B0604020202020204" pitchFamily="34" charset="0"/>
            </a:endParaRPr>
          </a:p>
        </p:txBody>
      </p:sp>
      <p:sp>
        <p:nvSpPr>
          <p:cNvPr id="572" name="Oval 571"/>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02:46</a:t>
            </a:r>
            <a:endParaRPr lang="en-US" sz="2800" kern="0" dirty="0">
              <a:solidFill>
                <a:srgbClr val="FF0000"/>
              </a:solidFill>
              <a:latin typeface="Arial" panose="020B0604020202020204" pitchFamily="34" charset="0"/>
              <a:cs typeface="Arial" panose="020B0604020202020204" pitchFamily="34" charset="0"/>
            </a:endParaRPr>
          </a:p>
        </p:txBody>
      </p:sp>
      <p:sp>
        <p:nvSpPr>
          <p:cNvPr id="573" name="Oval 572"/>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02:45</a:t>
            </a:r>
            <a:endParaRPr lang="en-US" sz="2800" kern="0" dirty="0">
              <a:solidFill>
                <a:srgbClr val="FF0000"/>
              </a:solidFill>
              <a:latin typeface="Arial" panose="020B0604020202020204" pitchFamily="34" charset="0"/>
              <a:cs typeface="Arial" panose="020B0604020202020204" pitchFamily="34" charset="0"/>
            </a:endParaRPr>
          </a:p>
        </p:txBody>
      </p:sp>
      <p:sp>
        <p:nvSpPr>
          <p:cNvPr id="574" name="Oval 573"/>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02:44</a:t>
            </a:r>
            <a:endParaRPr lang="en-US" sz="2800" kern="0" dirty="0">
              <a:solidFill>
                <a:srgbClr val="FF0000"/>
              </a:solidFill>
              <a:latin typeface="Arial" panose="020B0604020202020204" pitchFamily="34" charset="0"/>
              <a:cs typeface="Arial" panose="020B0604020202020204" pitchFamily="34" charset="0"/>
            </a:endParaRPr>
          </a:p>
        </p:txBody>
      </p:sp>
      <p:sp>
        <p:nvSpPr>
          <p:cNvPr id="575" name="Oval 574"/>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02:43</a:t>
            </a:r>
            <a:endParaRPr lang="en-US" sz="2800" kern="0" dirty="0">
              <a:solidFill>
                <a:srgbClr val="FF0000"/>
              </a:solidFill>
              <a:latin typeface="Arial" panose="020B0604020202020204" pitchFamily="34" charset="0"/>
              <a:cs typeface="Arial" panose="020B0604020202020204" pitchFamily="34" charset="0"/>
            </a:endParaRPr>
          </a:p>
        </p:txBody>
      </p:sp>
      <p:sp>
        <p:nvSpPr>
          <p:cNvPr id="576" name="Oval 575"/>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02:42</a:t>
            </a:r>
            <a:endParaRPr lang="en-US" sz="2800" kern="0" dirty="0">
              <a:solidFill>
                <a:srgbClr val="FF0000"/>
              </a:solidFill>
              <a:latin typeface="Arial" panose="020B0604020202020204" pitchFamily="34" charset="0"/>
              <a:cs typeface="Arial" panose="020B0604020202020204" pitchFamily="34" charset="0"/>
            </a:endParaRPr>
          </a:p>
        </p:txBody>
      </p:sp>
      <p:sp>
        <p:nvSpPr>
          <p:cNvPr id="577" name="Oval 576"/>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02:41</a:t>
            </a:r>
            <a:endParaRPr lang="en-US" sz="2800" kern="0" dirty="0">
              <a:solidFill>
                <a:srgbClr val="FF0000"/>
              </a:solidFill>
              <a:latin typeface="Arial" panose="020B0604020202020204" pitchFamily="34" charset="0"/>
              <a:cs typeface="Arial" panose="020B0604020202020204" pitchFamily="34" charset="0"/>
            </a:endParaRPr>
          </a:p>
        </p:txBody>
      </p:sp>
      <p:sp>
        <p:nvSpPr>
          <p:cNvPr id="578" name="Oval 577"/>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02:40</a:t>
            </a:r>
            <a:endParaRPr lang="en-US" sz="2800" kern="0" dirty="0">
              <a:solidFill>
                <a:srgbClr val="FF0000"/>
              </a:solidFill>
              <a:latin typeface="Arial" panose="020B0604020202020204" pitchFamily="34" charset="0"/>
              <a:cs typeface="Arial" panose="020B0604020202020204" pitchFamily="34" charset="0"/>
            </a:endParaRPr>
          </a:p>
        </p:txBody>
      </p:sp>
      <p:sp>
        <p:nvSpPr>
          <p:cNvPr id="579" name="Oval 578"/>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02:39</a:t>
            </a:r>
            <a:endParaRPr lang="en-US" sz="2800" kern="0" dirty="0">
              <a:solidFill>
                <a:srgbClr val="FF0000"/>
              </a:solidFill>
              <a:latin typeface="Arial" panose="020B0604020202020204" pitchFamily="34" charset="0"/>
              <a:cs typeface="Arial" panose="020B0604020202020204" pitchFamily="34" charset="0"/>
            </a:endParaRPr>
          </a:p>
        </p:txBody>
      </p:sp>
      <p:sp>
        <p:nvSpPr>
          <p:cNvPr id="580" name="Oval 579"/>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02:38</a:t>
            </a:r>
            <a:endParaRPr lang="en-US" sz="2800" kern="0" dirty="0">
              <a:solidFill>
                <a:srgbClr val="FF0000"/>
              </a:solidFill>
              <a:latin typeface="Arial" panose="020B0604020202020204" pitchFamily="34" charset="0"/>
              <a:cs typeface="Arial" panose="020B0604020202020204" pitchFamily="34" charset="0"/>
            </a:endParaRPr>
          </a:p>
        </p:txBody>
      </p:sp>
      <p:sp>
        <p:nvSpPr>
          <p:cNvPr id="581" name="Oval 580"/>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02:37</a:t>
            </a:r>
            <a:endParaRPr lang="en-US" sz="2800" kern="0" dirty="0">
              <a:solidFill>
                <a:srgbClr val="FF0000"/>
              </a:solidFill>
              <a:latin typeface="Arial" panose="020B0604020202020204" pitchFamily="34" charset="0"/>
              <a:cs typeface="Arial" panose="020B0604020202020204" pitchFamily="34" charset="0"/>
            </a:endParaRPr>
          </a:p>
        </p:txBody>
      </p:sp>
      <p:sp>
        <p:nvSpPr>
          <p:cNvPr id="582" name="Oval 581"/>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02:36</a:t>
            </a:r>
            <a:endParaRPr lang="en-US" sz="2800" kern="0" dirty="0">
              <a:solidFill>
                <a:srgbClr val="FF0000"/>
              </a:solidFill>
              <a:latin typeface="Arial" panose="020B0604020202020204" pitchFamily="34" charset="0"/>
              <a:cs typeface="Arial" panose="020B0604020202020204" pitchFamily="34" charset="0"/>
            </a:endParaRPr>
          </a:p>
        </p:txBody>
      </p:sp>
      <p:sp>
        <p:nvSpPr>
          <p:cNvPr id="583" name="Oval 582"/>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02:35</a:t>
            </a:r>
            <a:endParaRPr lang="en-US" sz="2800" kern="0" dirty="0">
              <a:solidFill>
                <a:srgbClr val="FF0000"/>
              </a:solidFill>
              <a:latin typeface="Arial" panose="020B0604020202020204" pitchFamily="34" charset="0"/>
              <a:cs typeface="Arial" panose="020B0604020202020204" pitchFamily="34" charset="0"/>
            </a:endParaRPr>
          </a:p>
        </p:txBody>
      </p:sp>
      <p:sp>
        <p:nvSpPr>
          <p:cNvPr id="584" name="Oval 583"/>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02:34</a:t>
            </a:r>
            <a:endParaRPr lang="en-US" sz="2800" kern="0" dirty="0">
              <a:solidFill>
                <a:srgbClr val="FF0000"/>
              </a:solidFill>
              <a:latin typeface="Arial" panose="020B0604020202020204" pitchFamily="34" charset="0"/>
              <a:cs typeface="Arial" panose="020B0604020202020204" pitchFamily="34" charset="0"/>
            </a:endParaRPr>
          </a:p>
        </p:txBody>
      </p:sp>
      <p:sp>
        <p:nvSpPr>
          <p:cNvPr id="585" name="Oval 584"/>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02:33</a:t>
            </a:r>
            <a:endParaRPr lang="en-US" sz="2800" kern="0" dirty="0">
              <a:solidFill>
                <a:srgbClr val="FF0000"/>
              </a:solidFill>
              <a:latin typeface="Arial" panose="020B0604020202020204" pitchFamily="34" charset="0"/>
              <a:cs typeface="Arial" panose="020B0604020202020204" pitchFamily="34" charset="0"/>
            </a:endParaRPr>
          </a:p>
        </p:txBody>
      </p:sp>
      <p:sp>
        <p:nvSpPr>
          <p:cNvPr id="586" name="Oval 585"/>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02:32</a:t>
            </a:r>
            <a:endParaRPr lang="en-US" sz="2800" kern="0" dirty="0">
              <a:solidFill>
                <a:srgbClr val="FF0000"/>
              </a:solidFill>
              <a:latin typeface="Arial" panose="020B0604020202020204" pitchFamily="34" charset="0"/>
              <a:cs typeface="Arial" panose="020B0604020202020204" pitchFamily="34" charset="0"/>
            </a:endParaRPr>
          </a:p>
        </p:txBody>
      </p:sp>
      <p:sp>
        <p:nvSpPr>
          <p:cNvPr id="587" name="Oval 586"/>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02:31</a:t>
            </a:r>
            <a:endParaRPr lang="en-US" sz="2800" kern="0" dirty="0">
              <a:solidFill>
                <a:srgbClr val="FF0000"/>
              </a:solidFill>
              <a:latin typeface="Arial" panose="020B0604020202020204" pitchFamily="34" charset="0"/>
              <a:cs typeface="Arial" panose="020B0604020202020204" pitchFamily="34" charset="0"/>
            </a:endParaRPr>
          </a:p>
        </p:txBody>
      </p:sp>
      <p:sp>
        <p:nvSpPr>
          <p:cNvPr id="588" name="Oval 587"/>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02:30</a:t>
            </a:r>
            <a:endParaRPr lang="en-US" sz="2800" kern="0" dirty="0">
              <a:solidFill>
                <a:srgbClr val="FF0000"/>
              </a:solidFill>
              <a:latin typeface="Arial" panose="020B0604020202020204" pitchFamily="34" charset="0"/>
              <a:cs typeface="Arial" panose="020B0604020202020204" pitchFamily="34" charset="0"/>
            </a:endParaRPr>
          </a:p>
        </p:txBody>
      </p:sp>
      <p:sp>
        <p:nvSpPr>
          <p:cNvPr id="589" name="Oval 588"/>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02:29</a:t>
            </a:r>
            <a:endParaRPr lang="en-US" sz="2800" kern="0" dirty="0">
              <a:solidFill>
                <a:srgbClr val="FF0000"/>
              </a:solidFill>
              <a:latin typeface="Arial" panose="020B0604020202020204" pitchFamily="34" charset="0"/>
              <a:cs typeface="Arial" panose="020B0604020202020204" pitchFamily="34" charset="0"/>
            </a:endParaRPr>
          </a:p>
        </p:txBody>
      </p:sp>
      <p:sp>
        <p:nvSpPr>
          <p:cNvPr id="590" name="Oval 589"/>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02:28</a:t>
            </a:r>
            <a:endParaRPr lang="en-US" sz="2800" kern="0" dirty="0">
              <a:solidFill>
                <a:srgbClr val="FF0000"/>
              </a:solidFill>
              <a:latin typeface="Arial" panose="020B0604020202020204" pitchFamily="34" charset="0"/>
              <a:cs typeface="Arial" panose="020B0604020202020204" pitchFamily="34" charset="0"/>
            </a:endParaRPr>
          </a:p>
        </p:txBody>
      </p:sp>
      <p:sp>
        <p:nvSpPr>
          <p:cNvPr id="591" name="Oval 590"/>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02:27</a:t>
            </a:r>
            <a:endParaRPr lang="en-US" sz="2800" kern="0" dirty="0">
              <a:solidFill>
                <a:srgbClr val="FF0000"/>
              </a:solidFill>
              <a:latin typeface="Arial" panose="020B0604020202020204" pitchFamily="34" charset="0"/>
              <a:cs typeface="Arial" panose="020B0604020202020204" pitchFamily="34" charset="0"/>
            </a:endParaRPr>
          </a:p>
        </p:txBody>
      </p:sp>
      <p:sp>
        <p:nvSpPr>
          <p:cNvPr id="592" name="Oval 591"/>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02:26</a:t>
            </a:r>
            <a:endParaRPr lang="en-US" sz="2800" kern="0" dirty="0">
              <a:solidFill>
                <a:srgbClr val="FF0000"/>
              </a:solidFill>
              <a:latin typeface="Arial" panose="020B0604020202020204" pitchFamily="34" charset="0"/>
              <a:cs typeface="Arial" panose="020B0604020202020204" pitchFamily="34" charset="0"/>
            </a:endParaRPr>
          </a:p>
        </p:txBody>
      </p:sp>
      <p:sp>
        <p:nvSpPr>
          <p:cNvPr id="593" name="Oval 592"/>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02:25</a:t>
            </a:r>
            <a:endParaRPr lang="en-US" sz="2800" kern="0" dirty="0">
              <a:solidFill>
                <a:srgbClr val="FF0000"/>
              </a:solidFill>
              <a:latin typeface="Arial" panose="020B0604020202020204" pitchFamily="34" charset="0"/>
              <a:cs typeface="Arial" panose="020B0604020202020204" pitchFamily="34" charset="0"/>
            </a:endParaRPr>
          </a:p>
        </p:txBody>
      </p:sp>
      <p:sp>
        <p:nvSpPr>
          <p:cNvPr id="594" name="Oval 593"/>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02:24</a:t>
            </a:r>
            <a:endParaRPr lang="en-US" sz="2800" kern="0" dirty="0">
              <a:solidFill>
                <a:srgbClr val="FF0000"/>
              </a:solidFill>
              <a:latin typeface="Arial" panose="020B0604020202020204" pitchFamily="34" charset="0"/>
              <a:cs typeface="Arial" panose="020B0604020202020204" pitchFamily="34" charset="0"/>
            </a:endParaRPr>
          </a:p>
        </p:txBody>
      </p:sp>
      <p:sp>
        <p:nvSpPr>
          <p:cNvPr id="595" name="Oval 594"/>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02:23</a:t>
            </a:r>
            <a:endParaRPr lang="en-US" sz="2800" kern="0" dirty="0">
              <a:solidFill>
                <a:srgbClr val="FF0000"/>
              </a:solidFill>
              <a:latin typeface="Arial" panose="020B0604020202020204" pitchFamily="34" charset="0"/>
              <a:cs typeface="Arial" panose="020B0604020202020204" pitchFamily="34" charset="0"/>
            </a:endParaRPr>
          </a:p>
        </p:txBody>
      </p:sp>
      <p:sp>
        <p:nvSpPr>
          <p:cNvPr id="596" name="Oval 595"/>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02:22</a:t>
            </a:r>
            <a:endParaRPr lang="en-US" sz="2800" kern="0" dirty="0">
              <a:solidFill>
                <a:srgbClr val="FF0000"/>
              </a:solidFill>
              <a:latin typeface="Arial" panose="020B0604020202020204" pitchFamily="34" charset="0"/>
              <a:cs typeface="Arial" panose="020B0604020202020204" pitchFamily="34" charset="0"/>
            </a:endParaRPr>
          </a:p>
        </p:txBody>
      </p:sp>
      <p:sp>
        <p:nvSpPr>
          <p:cNvPr id="597" name="Oval 596"/>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02:21</a:t>
            </a:r>
            <a:endParaRPr lang="en-US" sz="2800" kern="0" dirty="0">
              <a:solidFill>
                <a:srgbClr val="FF0000"/>
              </a:solidFill>
              <a:latin typeface="Arial" panose="020B0604020202020204" pitchFamily="34" charset="0"/>
              <a:cs typeface="Arial" panose="020B0604020202020204" pitchFamily="34" charset="0"/>
            </a:endParaRPr>
          </a:p>
        </p:txBody>
      </p:sp>
      <p:sp>
        <p:nvSpPr>
          <p:cNvPr id="598" name="Oval 597"/>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02:20</a:t>
            </a:r>
            <a:endParaRPr lang="en-US" sz="2800" kern="0" dirty="0">
              <a:solidFill>
                <a:srgbClr val="FF0000"/>
              </a:solidFill>
              <a:latin typeface="Arial" panose="020B0604020202020204" pitchFamily="34" charset="0"/>
              <a:cs typeface="Arial" panose="020B0604020202020204" pitchFamily="34" charset="0"/>
            </a:endParaRPr>
          </a:p>
        </p:txBody>
      </p:sp>
      <p:sp>
        <p:nvSpPr>
          <p:cNvPr id="599" name="Oval 598"/>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02:19</a:t>
            </a:r>
            <a:endParaRPr lang="en-US" sz="2800" kern="0" dirty="0">
              <a:solidFill>
                <a:srgbClr val="FF0000"/>
              </a:solidFill>
              <a:latin typeface="Arial" panose="020B0604020202020204" pitchFamily="34" charset="0"/>
              <a:cs typeface="Arial" panose="020B0604020202020204" pitchFamily="34" charset="0"/>
            </a:endParaRPr>
          </a:p>
        </p:txBody>
      </p:sp>
      <p:sp>
        <p:nvSpPr>
          <p:cNvPr id="600" name="Oval 599"/>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02:18</a:t>
            </a:r>
            <a:endParaRPr lang="en-US" sz="2800" kern="0" dirty="0">
              <a:solidFill>
                <a:srgbClr val="FF0000"/>
              </a:solidFill>
              <a:latin typeface="Arial" panose="020B0604020202020204" pitchFamily="34" charset="0"/>
              <a:cs typeface="Arial" panose="020B0604020202020204" pitchFamily="34" charset="0"/>
            </a:endParaRPr>
          </a:p>
        </p:txBody>
      </p:sp>
      <p:sp>
        <p:nvSpPr>
          <p:cNvPr id="601" name="Oval 600"/>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02:17</a:t>
            </a:r>
            <a:endParaRPr lang="en-US" sz="2800" kern="0" dirty="0">
              <a:solidFill>
                <a:srgbClr val="FF0000"/>
              </a:solidFill>
              <a:latin typeface="Arial" panose="020B0604020202020204" pitchFamily="34" charset="0"/>
              <a:cs typeface="Arial" panose="020B0604020202020204" pitchFamily="34" charset="0"/>
            </a:endParaRPr>
          </a:p>
        </p:txBody>
      </p:sp>
      <p:sp>
        <p:nvSpPr>
          <p:cNvPr id="602" name="Oval 601"/>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02:16</a:t>
            </a:r>
            <a:endParaRPr lang="en-US" sz="2800" kern="0" dirty="0">
              <a:solidFill>
                <a:srgbClr val="FF0000"/>
              </a:solidFill>
              <a:latin typeface="Arial" panose="020B0604020202020204" pitchFamily="34" charset="0"/>
              <a:cs typeface="Arial" panose="020B0604020202020204" pitchFamily="34" charset="0"/>
            </a:endParaRPr>
          </a:p>
        </p:txBody>
      </p:sp>
      <p:sp>
        <p:nvSpPr>
          <p:cNvPr id="603" name="Oval 602"/>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02:15</a:t>
            </a:r>
            <a:endParaRPr lang="en-US" sz="2800" kern="0" dirty="0">
              <a:solidFill>
                <a:srgbClr val="FF0000"/>
              </a:solidFill>
              <a:latin typeface="Arial" panose="020B0604020202020204" pitchFamily="34" charset="0"/>
              <a:cs typeface="Arial" panose="020B0604020202020204" pitchFamily="34" charset="0"/>
            </a:endParaRPr>
          </a:p>
        </p:txBody>
      </p:sp>
      <p:sp>
        <p:nvSpPr>
          <p:cNvPr id="604" name="Oval 603"/>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02:14</a:t>
            </a:r>
            <a:endParaRPr lang="en-US" sz="2800" kern="0" dirty="0">
              <a:solidFill>
                <a:srgbClr val="FF0000"/>
              </a:solidFill>
              <a:latin typeface="Arial" panose="020B0604020202020204" pitchFamily="34" charset="0"/>
              <a:cs typeface="Arial" panose="020B0604020202020204" pitchFamily="34" charset="0"/>
            </a:endParaRPr>
          </a:p>
        </p:txBody>
      </p:sp>
      <p:sp>
        <p:nvSpPr>
          <p:cNvPr id="605" name="Oval 604"/>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02:13</a:t>
            </a:r>
            <a:endParaRPr lang="en-US" sz="2800" kern="0" dirty="0">
              <a:solidFill>
                <a:srgbClr val="FF0000"/>
              </a:solidFill>
              <a:latin typeface="Arial" panose="020B0604020202020204" pitchFamily="34" charset="0"/>
              <a:cs typeface="Arial" panose="020B0604020202020204" pitchFamily="34" charset="0"/>
            </a:endParaRPr>
          </a:p>
        </p:txBody>
      </p:sp>
      <p:sp>
        <p:nvSpPr>
          <p:cNvPr id="606" name="Oval 605"/>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02:12</a:t>
            </a:r>
            <a:endParaRPr lang="en-US" sz="2800" kern="0" dirty="0">
              <a:solidFill>
                <a:srgbClr val="FF0000"/>
              </a:solidFill>
              <a:latin typeface="Arial" panose="020B0604020202020204" pitchFamily="34" charset="0"/>
              <a:cs typeface="Arial" panose="020B0604020202020204" pitchFamily="34" charset="0"/>
            </a:endParaRPr>
          </a:p>
        </p:txBody>
      </p:sp>
      <p:sp>
        <p:nvSpPr>
          <p:cNvPr id="607" name="Oval 606"/>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02:11</a:t>
            </a:r>
            <a:endParaRPr lang="en-US" sz="2800" kern="0" dirty="0">
              <a:solidFill>
                <a:srgbClr val="FF0000"/>
              </a:solidFill>
              <a:latin typeface="Arial" panose="020B0604020202020204" pitchFamily="34" charset="0"/>
              <a:cs typeface="Arial" panose="020B0604020202020204" pitchFamily="34" charset="0"/>
            </a:endParaRPr>
          </a:p>
        </p:txBody>
      </p:sp>
      <p:sp>
        <p:nvSpPr>
          <p:cNvPr id="608" name="Oval 607"/>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02:10</a:t>
            </a:r>
            <a:endParaRPr lang="en-US" sz="2800" kern="0" dirty="0">
              <a:solidFill>
                <a:srgbClr val="FF0000"/>
              </a:solidFill>
              <a:latin typeface="Arial" panose="020B0604020202020204" pitchFamily="34" charset="0"/>
              <a:cs typeface="Arial" panose="020B0604020202020204" pitchFamily="34" charset="0"/>
            </a:endParaRPr>
          </a:p>
        </p:txBody>
      </p:sp>
      <p:sp>
        <p:nvSpPr>
          <p:cNvPr id="609" name="Oval 608"/>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02:09</a:t>
            </a:r>
            <a:endParaRPr lang="en-US" sz="2800" kern="0" dirty="0">
              <a:solidFill>
                <a:srgbClr val="FF0000"/>
              </a:solidFill>
              <a:latin typeface="Arial" panose="020B0604020202020204" pitchFamily="34" charset="0"/>
              <a:cs typeface="Arial" panose="020B0604020202020204" pitchFamily="34" charset="0"/>
            </a:endParaRPr>
          </a:p>
        </p:txBody>
      </p:sp>
      <p:sp>
        <p:nvSpPr>
          <p:cNvPr id="610" name="Oval 609"/>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02:08</a:t>
            </a:r>
            <a:endParaRPr lang="en-US" sz="2800" kern="0" dirty="0">
              <a:solidFill>
                <a:srgbClr val="FF0000"/>
              </a:solidFill>
              <a:latin typeface="Arial" panose="020B0604020202020204" pitchFamily="34" charset="0"/>
              <a:cs typeface="Arial" panose="020B0604020202020204" pitchFamily="34" charset="0"/>
            </a:endParaRPr>
          </a:p>
        </p:txBody>
      </p:sp>
      <p:sp>
        <p:nvSpPr>
          <p:cNvPr id="611" name="Oval 610"/>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02:07</a:t>
            </a:r>
            <a:endParaRPr lang="en-US" sz="2800" kern="0" dirty="0">
              <a:solidFill>
                <a:srgbClr val="FF0000"/>
              </a:solidFill>
              <a:latin typeface="Arial" panose="020B0604020202020204" pitchFamily="34" charset="0"/>
              <a:cs typeface="Arial" panose="020B0604020202020204" pitchFamily="34" charset="0"/>
            </a:endParaRPr>
          </a:p>
        </p:txBody>
      </p:sp>
      <p:sp>
        <p:nvSpPr>
          <p:cNvPr id="612" name="Oval 611"/>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02:06</a:t>
            </a:r>
            <a:endParaRPr lang="en-US" sz="2800" kern="0" dirty="0">
              <a:solidFill>
                <a:srgbClr val="FF0000"/>
              </a:solidFill>
              <a:latin typeface="Arial" panose="020B0604020202020204" pitchFamily="34" charset="0"/>
              <a:cs typeface="Arial" panose="020B0604020202020204" pitchFamily="34" charset="0"/>
            </a:endParaRPr>
          </a:p>
        </p:txBody>
      </p:sp>
      <p:sp>
        <p:nvSpPr>
          <p:cNvPr id="613" name="Oval 612"/>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02:05</a:t>
            </a:r>
            <a:endParaRPr lang="en-US" sz="2800" kern="0" dirty="0">
              <a:solidFill>
                <a:srgbClr val="FF0000"/>
              </a:solidFill>
              <a:latin typeface="Arial" panose="020B0604020202020204" pitchFamily="34" charset="0"/>
              <a:cs typeface="Arial" panose="020B0604020202020204" pitchFamily="34" charset="0"/>
            </a:endParaRPr>
          </a:p>
        </p:txBody>
      </p:sp>
      <p:sp>
        <p:nvSpPr>
          <p:cNvPr id="614" name="Oval 613"/>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02:04</a:t>
            </a:r>
            <a:endParaRPr lang="en-US" sz="2800" kern="0" dirty="0">
              <a:solidFill>
                <a:srgbClr val="FF0000"/>
              </a:solidFill>
              <a:latin typeface="Arial" panose="020B0604020202020204" pitchFamily="34" charset="0"/>
              <a:cs typeface="Arial" panose="020B0604020202020204" pitchFamily="34" charset="0"/>
            </a:endParaRPr>
          </a:p>
        </p:txBody>
      </p:sp>
      <p:sp>
        <p:nvSpPr>
          <p:cNvPr id="615" name="Oval 614"/>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02:03</a:t>
            </a:r>
            <a:endParaRPr lang="en-US" sz="2800" kern="0" dirty="0">
              <a:solidFill>
                <a:srgbClr val="FF0000"/>
              </a:solidFill>
              <a:latin typeface="Arial" panose="020B0604020202020204" pitchFamily="34" charset="0"/>
              <a:cs typeface="Arial" panose="020B0604020202020204" pitchFamily="34" charset="0"/>
            </a:endParaRPr>
          </a:p>
        </p:txBody>
      </p:sp>
      <p:sp>
        <p:nvSpPr>
          <p:cNvPr id="616" name="Oval 615"/>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02:02</a:t>
            </a:r>
            <a:endParaRPr lang="en-US" sz="2800" kern="0" dirty="0">
              <a:solidFill>
                <a:srgbClr val="FF0000"/>
              </a:solidFill>
              <a:latin typeface="Arial" panose="020B0604020202020204" pitchFamily="34" charset="0"/>
              <a:cs typeface="Arial" panose="020B0604020202020204" pitchFamily="34" charset="0"/>
            </a:endParaRPr>
          </a:p>
        </p:txBody>
      </p:sp>
      <p:sp>
        <p:nvSpPr>
          <p:cNvPr id="617" name="Oval 616"/>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02:01</a:t>
            </a:r>
            <a:endParaRPr lang="en-US" sz="2800" kern="0" dirty="0">
              <a:solidFill>
                <a:srgbClr val="FF0000"/>
              </a:solidFill>
              <a:latin typeface="Arial" panose="020B0604020202020204" pitchFamily="34" charset="0"/>
              <a:cs typeface="Arial" panose="020B0604020202020204" pitchFamily="34" charset="0"/>
            </a:endParaRPr>
          </a:p>
        </p:txBody>
      </p:sp>
      <p:sp>
        <p:nvSpPr>
          <p:cNvPr id="618" name="Oval 617"/>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02:00</a:t>
            </a:r>
            <a:endParaRPr lang="en-US" sz="2800" kern="0" dirty="0">
              <a:solidFill>
                <a:srgbClr val="FF0000"/>
              </a:solidFill>
              <a:latin typeface="Arial" panose="020B0604020202020204" pitchFamily="34" charset="0"/>
              <a:cs typeface="Arial" panose="020B0604020202020204" pitchFamily="34" charset="0"/>
            </a:endParaRPr>
          </a:p>
        </p:txBody>
      </p:sp>
      <p:sp>
        <p:nvSpPr>
          <p:cNvPr id="619" name="Oval 618"/>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01:59</a:t>
            </a:r>
            <a:endParaRPr lang="en-US" sz="2800" kern="0" dirty="0">
              <a:solidFill>
                <a:srgbClr val="FF0000"/>
              </a:solidFill>
              <a:latin typeface="Arial" panose="020B0604020202020204" pitchFamily="34" charset="0"/>
              <a:cs typeface="Arial" panose="020B0604020202020204" pitchFamily="34" charset="0"/>
            </a:endParaRPr>
          </a:p>
        </p:txBody>
      </p:sp>
      <p:sp>
        <p:nvSpPr>
          <p:cNvPr id="620" name="Oval 619"/>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01:58</a:t>
            </a:r>
            <a:endParaRPr lang="en-US" sz="2800" kern="0" dirty="0">
              <a:solidFill>
                <a:srgbClr val="FF0000"/>
              </a:solidFill>
              <a:latin typeface="Arial" panose="020B0604020202020204" pitchFamily="34" charset="0"/>
              <a:cs typeface="Arial" panose="020B0604020202020204" pitchFamily="34" charset="0"/>
            </a:endParaRPr>
          </a:p>
        </p:txBody>
      </p:sp>
      <p:sp>
        <p:nvSpPr>
          <p:cNvPr id="621" name="Oval 620"/>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01:57</a:t>
            </a:r>
            <a:endParaRPr lang="en-US" sz="2800" kern="0" dirty="0">
              <a:solidFill>
                <a:srgbClr val="FF0000"/>
              </a:solidFill>
              <a:latin typeface="Arial" panose="020B0604020202020204" pitchFamily="34" charset="0"/>
              <a:cs typeface="Arial" panose="020B0604020202020204" pitchFamily="34" charset="0"/>
            </a:endParaRPr>
          </a:p>
        </p:txBody>
      </p:sp>
      <p:sp>
        <p:nvSpPr>
          <p:cNvPr id="622" name="Oval 621"/>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01:56</a:t>
            </a:r>
            <a:endParaRPr lang="en-US" sz="2800" kern="0" dirty="0">
              <a:solidFill>
                <a:srgbClr val="FF0000"/>
              </a:solidFill>
              <a:latin typeface="Arial" panose="020B0604020202020204" pitchFamily="34" charset="0"/>
              <a:cs typeface="Arial" panose="020B0604020202020204" pitchFamily="34" charset="0"/>
            </a:endParaRPr>
          </a:p>
        </p:txBody>
      </p:sp>
      <p:sp>
        <p:nvSpPr>
          <p:cNvPr id="623" name="Oval 622"/>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01:55</a:t>
            </a:r>
            <a:endParaRPr lang="en-US" sz="2800" kern="0" dirty="0">
              <a:solidFill>
                <a:srgbClr val="FF0000"/>
              </a:solidFill>
              <a:latin typeface="Arial" panose="020B0604020202020204" pitchFamily="34" charset="0"/>
              <a:cs typeface="Arial" panose="020B0604020202020204" pitchFamily="34" charset="0"/>
            </a:endParaRPr>
          </a:p>
        </p:txBody>
      </p:sp>
      <p:sp>
        <p:nvSpPr>
          <p:cNvPr id="624" name="Oval 623"/>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01:54</a:t>
            </a:r>
            <a:endParaRPr lang="en-US" sz="2800" kern="0" dirty="0">
              <a:solidFill>
                <a:srgbClr val="FF0000"/>
              </a:solidFill>
              <a:latin typeface="Arial" panose="020B0604020202020204" pitchFamily="34" charset="0"/>
              <a:cs typeface="Arial" panose="020B0604020202020204" pitchFamily="34" charset="0"/>
            </a:endParaRPr>
          </a:p>
        </p:txBody>
      </p:sp>
      <p:sp>
        <p:nvSpPr>
          <p:cNvPr id="625" name="Oval 624"/>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01:53</a:t>
            </a:r>
            <a:endParaRPr lang="en-US" sz="2800" kern="0" dirty="0">
              <a:solidFill>
                <a:srgbClr val="FF0000"/>
              </a:solidFill>
              <a:latin typeface="Arial" panose="020B0604020202020204" pitchFamily="34" charset="0"/>
              <a:cs typeface="Arial" panose="020B0604020202020204" pitchFamily="34" charset="0"/>
            </a:endParaRPr>
          </a:p>
        </p:txBody>
      </p:sp>
      <p:sp>
        <p:nvSpPr>
          <p:cNvPr id="626" name="Oval 625"/>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01:52</a:t>
            </a:r>
            <a:endParaRPr lang="en-US" sz="2800" kern="0" dirty="0">
              <a:solidFill>
                <a:srgbClr val="FF0000"/>
              </a:solidFill>
              <a:latin typeface="Arial" panose="020B0604020202020204" pitchFamily="34" charset="0"/>
              <a:cs typeface="Arial" panose="020B0604020202020204" pitchFamily="34" charset="0"/>
            </a:endParaRPr>
          </a:p>
        </p:txBody>
      </p:sp>
      <p:sp>
        <p:nvSpPr>
          <p:cNvPr id="627" name="Oval 626"/>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01:51</a:t>
            </a:r>
            <a:endParaRPr lang="en-US" sz="2800" kern="0" dirty="0">
              <a:solidFill>
                <a:srgbClr val="FF0000"/>
              </a:solidFill>
              <a:latin typeface="Arial" panose="020B0604020202020204" pitchFamily="34" charset="0"/>
              <a:cs typeface="Arial" panose="020B0604020202020204" pitchFamily="34" charset="0"/>
            </a:endParaRPr>
          </a:p>
        </p:txBody>
      </p:sp>
      <p:sp>
        <p:nvSpPr>
          <p:cNvPr id="628" name="Oval 627"/>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01:50</a:t>
            </a:r>
            <a:endParaRPr lang="en-US" sz="2800" kern="0" dirty="0">
              <a:solidFill>
                <a:srgbClr val="FF0000"/>
              </a:solidFill>
              <a:latin typeface="Arial" panose="020B0604020202020204" pitchFamily="34" charset="0"/>
              <a:cs typeface="Arial" panose="020B0604020202020204" pitchFamily="34" charset="0"/>
            </a:endParaRPr>
          </a:p>
        </p:txBody>
      </p:sp>
      <p:sp>
        <p:nvSpPr>
          <p:cNvPr id="629" name="Oval 628"/>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01:49</a:t>
            </a:r>
            <a:endParaRPr lang="en-US" sz="2800" kern="0" dirty="0">
              <a:solidFill>
                <a:srgbClr val="FF0000"/>
              </a:solidFill>
              <a:latin typeface="Arial" panose="020B0604020202020204" pitchFamily="34" charset="0"/>
              <a:cs typeface="Arial" panose="020B0604020202020204" pitchFamily="34" charset="0"/>
            </a:endParaRPr>
          </a:p>
        </p:txBody>
      </p:sp>
      <p:sp>
        <p:nvSpPr>
          <p:cNvPr id="630" name="Oval 629"/>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01:48</a:t>
            </a:r>
            <a:endParaRPr lang="en-US" sz="2800" kern="0" dirty="0">
              <a:solidFill>
                <a:srgbClr val="FF0000"/>
              </a:solidFill>
              <a:latin typeface="Arial" panose="020B0604020202020204" pitchFamily="34" charset="0"/>
              <a:cs typeface="Arial" panose="020B0604020202020204" pitchFamily="34" charset="0"/>
            </a:endParaRPr>
          </a:p>
        </p:txBody>
      </p:sp>
      <p:sp>
        <p:nvSpPr>
          <p:cNvPr id="631" name="Oval 630"/>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01:47</a:t>
            </a:r>
            <a:endParaRPr lang="en-US" sz="2800" kern="0" dirty="0">
              <a:solidFill>
                <a:srgbClr val="FF0000"/>
              </a:solidFill>
              <a:latin typeface="Arial" panose="020B0604020202020204" pitchFamily="34" charset="0"/>
              <a:cs typeface="Arial" panose="020B0604020202020204" pitchFamily="34" charset="0"/>
            </a:endParaRPr>
          </a:p>
        </p:txBody>
      </p:sp>
      <p:sp>
        <p:nvSpPr>
          <p:cNvPr id="632" name="Oval 631"/>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01:46</a:t>
            </a:r>
            <a:endParaRPr lang="en-US" sz="2800" kern="0" dirty="0">
              <a:solidFill>
                <a:srgbClr val="FF0000"/>
              </a:solidFill>
              <a:latin typeface="Arial" panose="020B0604020202020204" pitchFamily="34" charset="0"/>
              <a:cs typeface="Arial" panose="020B0604020202020204" pitchFamily="34" charset="0"/>
            </a:endParaRPr>
          </a:p>
        </p:txBody>
      </p:sp>
      <p:sp>
        <p:nvSpPr>
          <p:cNvPr id="633" name="Oval 632"/>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01:45</a:t>
            </a:r>
            <a:endParaRPr lang="en-US" sz="2800" kern="0" dirty="0">
              <a:solidFill>
                <a:srgbClr val="FF0000"/>
              </a:solidFill>
              <a:latin typeface="Arial" panose="020B0604020202020204" pitchFamily="34" charset="0"/>
              <a:cs typeface="Arial" panose="020B0604020202020204" pitchFamily="34" charset="0"/>
            </a:endParaRPr>
          </a:p>
        </p:txBody>
      </p:sp>
      <p:sp>
        <p:nvSpPr>
          <p:cNvPr id="634" name="Oval 633"/>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01:44</a:t>
            </a:r>
            <a:endParaRPr lang="en-US" sz="2800" kern="0" dirty="0">
              <a:solidFill>
                <a:srgbClr val="FF0000"/>
              </a:solidFill>
              <a:latin typeface="Arial" panose="020B0604020202020204" pitchFamily="34" charset="0"/>
              <a:cs typeface="Arial" panose="020B0604020202020204" pitchFamily="34" charset="0"/>
            </a:endParaRPr>
          </a:p>
        </p:txBody>
      </p:sp>
      <p:sp>
        <p:nvSpPr>
          <p:cNvPr id="635" name="Oval 634"/>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01:43</a:t>
            </a:r>
            <a:endParaRPr lang="en-US" sz="2800" kern="0" dirty="0">
              <a:solidFill>
                <a:srgbClr val="FF0000"/>
              </a:solidFill>
              <a:latin typeface="Arial" panose="020B0604020202020204" pitchFamily="34" charset="0"/>
              <a:cs typeface="Arial" panose="020B0604020202020204" pitchFamily="34" charset="0"/>
            </a:endParaRPr>
          </a:p>
        </p:txBody>
      </p:sp>
      <p:sp>
        <p:nvSpPr>
          <p:cNvPr id="636" name="Oval 635"/>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01:42</a:t>
            </a:r>
            <a:endParaRPr lang="en-US" sz="2800" kern="0" dirty="0">
              <a:solidFill>
                <a:srgbClr val="FF0000"/>
              </a:solidFill>
              <a:latin typeface="Arial" panose="020B0604020202020204" pitchFamily="34" charset="0"/>
              <a:cs typeface="Arial" panose="020B0604020202020204" pitchFamily="34" charset="0"/>
            </a:endParaRPr>
          </a:p>
        </p:txBody>
      </p:sp>
      <p:sp>
        <p:nvSpPr>
          <p:cNvPr id="637" name="Oval 636"/>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01:41</a:t>
            </a:r>
            <a:endParaRPr lang="en-US" sz="2800" kern="0" dirty="0">
              <a:solidFill>
                <a:srgbClr val="FF0000"/>
              </a:solidFill>
              <a:latin typeface="Arial" panose="020B0604020202020204" pitchFamily="34" charset="0"/>
              <a:cs typeface="Arial" panose="020B0604020202020204" pitchFamily="34" charset="0"/>
            </a:endParaRPr>
          </a:p>
        </p:txBody>
      </p:sp>
      <p:sp>
        <p:nvSpPr>
          <p:cNvPr id="638" name="Oval 637"/>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01:40</a:t>
            </a:r>
            <a:endParaRPr lang="en-US" sz="2800" kern="0" dirty="0">
              <a:solidFill>
                <a:srgbClr val="FF0000"/>
              </a:solidFill>
              <a:latin typeface="Arial" panose="020B0604020202020204" pitchFamily="34" charset="0"/>
              <a:cs typeface="Arial" panose="020B0604020202020204" pitchFamily="34" charset="0"/>
            </a:endParaRPr>
          </a:p>
        </p:txBody>
      </p:sp>
      <p:sp>
        <p:nvSpPr>
          <p:cNvPr id="639" name="Oval 638"/>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01:39</a:t>
            </a:r>
            <a:endParaRPr lang="en-US" sz="2800" kern="0" dirty="0">
              <a:solidFill>
                <a:srgbClr val="FF0000"/>
              </a:solidFill>
              <a:latin typeface="Arial" panose="020B0604020202020204" pitchFamily="34" charset="0"/>
              <a:cs typeface="Arial" panose="020B0604020202020204" pitchFamily="34" charset="0"/>
            </a:endParaRPr>
          </a:p>
        </p:txBody>
      </p:sp>
      <p:sp>
        <p:nvSpPr>
          <p:cNvPr id="640" name="Oval 639"/>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01:38</a:t>
            </a:r>
            <a:endParaRPr lang="en-US" sz="2800" kern="0" dirty="0">
              <a:solidFill>
                <a:srgbClr val="FF0000"/>
              </a:solidFill>
              <a:latin typeface="Arial" panose="020B0604020202020204" pitchFamily="34" charset="0"/>
              <a:cs typeface="Arial" panose="020B0604020202020204" pitchFamily="34" charset="0"/>
            </a:endParaRPr>
          </a:p>
        </p:txBody>
      </p:sp>
      <p:sp>
        <p:nvSpPr>
          <p:cNvPr id="641" name="Oval 640"/>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01:37</a:t>
            </a:r>
            <a:endParaRPr lang="en-US" sz="2800" kern="0" dirty="0">
              <a:solidFill>
                <a:srgbClr val="FF0000"/>
              </a:solidFill>
              <a:latin typeface="Arial" panose="020B0604020202020204" pitchFamily="34" charset="0"/>
              <a:cs typeface="Arial" panose="020B0604020202020204" pitchFamily="34" charset="0"/>
            </a:endParaRPr>
          </a:p>
        </p:txBody>
      </p:sp>
      <p:sp>
        <p:nvSpPr>
          <p:cNvPr id="642" name="Oval 641"/>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01:36</a:t>
            </a:r>
            <a:endParaRPr lang="en-US" sz="2800" kern="0" dirty="0">
              <a:solidFill>
                <a:srgbClr val="FF0000"/>
              </a:solidFill>
              <a:latin typeface="Arial" panose="020B0604020202020204" pitchFamily="34" charset="0"/>
              <a:cs typeface="Arial" panose="020B0604020202020204" pitchFamily="34" charset="0"/>
            </a:endParaRPr>
          </a:p>
        </p:txBody>
      </p:sp>
      <p:sp>
        <p:nvSpPr>
          <p:cNvPr id="643" name="Oval 642"/>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01:35</a:t>
            </a:r>
            <a:endParaRPr lang="en-US" sz="2800" kern="0" dirty="0">
              <a:solidFill>
                <a:srgbClr val="FF0000"/>
              </a:solidFill>
              <a:latin typeface="Arial" panose="020B0604020202020204" pitchFamily="34" charset="0"/>
              <a:cs typeface="Arial" panose="020B0604020202020204" pitchFamily="34" charset="0"/>
            </a:endParaRPr>
          </a:p>
        </p:txBody>
      </p:sp>
      <p:sp>
        <p:nvSpPr>
          <p:cNvPr id="644" name="Oval 643"/>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01:34</a:t>
            </a:r>
            <a:endParaRPr lang="en-US" sz="2800" kern="0" dirty="0">
              <a:solidFill>
                <a:srgbClr val="FF0000"/>
              </a:solidFill>
              <a:latin typeface="Arial" panose="020B0604020202020204" pitchFamily="34" charset="0"/>
              <a:cs typeface="Arial" panose="020B0604020202020204" pitchFamily="34" charset="0"/>
            </a:endParaRPr>
          </a:p>
        </p:txBody>
      </p:sp>
      <p:sp>
        <p:nvSpPr>
          <p:cNvPr id="645" name="Oval 644"/>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01:33</a:t>
            </a:r>
            <a:endParaRPr lang="en-US" sz="2800" kern="0" dirty="0">
              <a:solidFill>
                <a:srgbClr val="FF0000"/>
              </a:solidFill>
              <a:latin typeface="Arial" panose="020B0604020202020204" pitchFamily="34" charset="0"/>
              <a:cs typeface="Arial" panose="020B0604020202020204" pitchFamily="34" charset="0"/>
            </a:endParaRPr>
          </a:p>
        </p:txBody>
      </p:sp>
      <p:sp>
        <p:nvSpPr>
          <p:cNvPr id="646" name="Oval 645"/>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01:32</a:t>
            </a:r>
            <a:endParaRPr lang="en-US" sz="2800" kern="0" dirty="0">
              <a:solidFill>
                <a:srgbClr val="FF0000"/>
              </a:solidFill>
              <a:latin typeface="Arial" panose="020B0604020202020204" pitchFamily="34" charset="0"/>
              <a:cs typeface="Arial" panose="020B0604020202020204" pitchFamily="34" charset="0"/>
            </a:endParaRPr>
          </a:p>
        </p:txBody>
      </p:sp>
      <p:sp>
        <p:nvSpPr>
          <p:cNvPr id="647" name="Oval 646"/>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01:31</a:t>
            </a:r>
            <a:endParaRPr lang="en-US" sz="2800" kern="0" dirty="0">
              <a:solidFill>
                <a:srgbClr val="FF0000"/>
              </a:solidFill>
              <a:latin typeface="Arial" panose="020B0604020202020204" pitchFamily="34" charset="0"/>
              <a:cs typeface="Arial" panose="020B0604020202020204" pitchFamily="34" charset="0"/>
            </a:endParaRPr>
          </a:p>
        </p:txBody>
      </p:sp>
      <p:sp>
        <p:nvSpPr>
          <p:cNvPr id="648" name="Oval 647"/>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01:30</a:t>
            </a:r>
            <a:endParaRPr lang="en-US" sz="2800" kern="0" dirty="0">
              <a:solidFill>
                <a:srgbClr val="FF0000"/>
              </a:solidFill>
              <a:latin typeface="Arial" panose="020B0604020202020204" pitchFamily="34" charset="0"/>
              <a:cs typeface="Arial" panose="020B0604020202020204" pitchFamily="34" charset="0"/>
            </a:endParaRPr>
          </a:p>
        </p:txBody>
      </p:sp>
      <p:sp>
        <p:nvSpPr>
          <p:cNvPr id="649" name="Oval 648"/>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01:29</a:t>
            </a:r>
            <a:endParaRPr lang="en-US" sz="2800" kern="0" dirty="0">
              <a:solidFill>
                <a:srgbClr val="FF0000"/>
              </a:solidFill>
              <a:latin typeface="Arial" panose="020B0604020202020204" pitchFamily="34" charset="0"/>
              <a:cs typeface="Arial" panose="020B0604020202020204" pitchFamily="34" charset="0"/>
            </a:endParaRPr>
          </a:p>
        </p:txBody>
      </p:sp>
      <p:sp>
        <p:nvSpPr>
          <p:cNvPr id="650" name="Oval 649"/>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01:28</a:t>
            </a:r>
            <a:endParaRPr lang="en-US" sz="2800" kern="0" dirty="0">
              <a:solidFill>
                <a:srgbClr val="FF0000"/>
              </a:solidFill>
              <a:latin typeface="Arial" panose="020B0604020202020204" pitchFamily="34" charset="0"/>
              <a:cs typeface="Arial" panose="020B0604020202020204" pitchFamily="34" charset="0"/>
            </a:endParaRPr>
          </a:p>
        </p:txBody>
      </p:sp>
      <p:sp>
        <p:nvSpPr>
          <p:cNvPr id="651" name="Oval 650"/>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01:27</a:t>
            </a:r>
            <a:endParaRPr lang="en-US" sz="2800" kern="0" dirty="0">
              <a:solidFill>
                <a:srgbClr val="FF0000"/>
              </a:solidFill>
              <a:latin typeface="Arial" panose="020B0604020202020204" pitchFamily="34" charset="0"/>
              <a:cs typeface="Arial" panose="020B0604020202020204" pitchFamily="34" charset="0"/>
            </a:endParaRPr>
          </a:p>
        </p:txBody>
      </p:sp>
      <p:sp>
        <p:nvSpPr>
          <p:cNvPr id="652" name="Oval 651"/>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01:26</a:t>
            </a:r>
            <a:endParaRPr lang="en-US" sz="2800" kern="0" dirty="0">
              <a:solidFill>
                <a:srgbClr val="FF0000"/>
              </a:solidFill>
              <a:latin typeface="Arial" panose="020B0604020202020204" pitchFamily="34" charset="0"/>
              <a:cs typeface="Arial" panose="020B0604020202020204" pitchFamily="34" charset="0"/>
            </a:endParaRPr>
          </a:p>
        </p:txBody>
      </p:sp>
      <p:sp>
        <p:nvSpPr>
          <p:cNvPr id="653" name="Oval 652"/>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01:25</a:t>
            </a:r>
            <a:endParaRPr lang="en-US" sz="2800" kern="0" dirty="0">
              <a:solidFill>
                <a:srgbClr val="FF0000"/>
              </a:solidFill>
              <a:latin typeface="Arial" panose="020B0604020202020204" pitchFamily="34" charset="0"/>
              <a:cs typeface="Arial" panose="020B0604020202020204" pitchFamily="34" charset="0"/>
            </a:endParaRPr>
          </a:p>
        </p:txBody>
      </p:sp>
      <p:sp>
        <p:nvSpPr>
          <p:cNvPr id="654" name="Oval 653"/>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01:24</a:t>
            </a:r>
            <a:endParaRPr lang="en-US" sz="2800" kern="0" dirty="0">
              <a:solidFill>
                <a:srgbClr val="FF0000"/>
              </a:solidFill>
              <a:latin typeface="Arial" panose="020B0604020202020204" pitchFamily="34" charset="0"/>
              <a:cs typeface="Arial" panose="020B0604020202020204" pitchFamily="34" charset="0"/>
            </a:endParaRPr>
          </a:p>
        </p:txBody>
      </p:sp>
      <p:sp>
        <p:nvSpPr>
          <p:cNvPr id="655" name="Oval 654"/>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01:23</a:t>
            </a:r>
            <a:endParaRPr lang="en-US" sz="2800" kern="0" dirty="0">
              <a:solidFill>
                <a:srgbClr val="FF0000"/>
              </a:solidFill>
              <a:latin typeface="Arial" panose="020B0604020202020204" pitchFamily="34" charset="0"/>
              <a:cs typeface="Arial" panose="020B0604020202020204" pitchFamily="34" charset="0"/>
            </a:endParaRPr>
          </a:p>
        </p:txBody>
      </p:sp>
      <p:sp>
        <p:nvSpPr>
          <p:cNvPr id="656" name="Oval 655"/>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01:22</a:t>
            </a:r>
            <a:endParaRPr lang="en-US" sz="2800" kern="0" dirty="0">
              <a:solidFill>
                <a:srgbClr val="FF0000"/>
              </a:solidFill>
              <a:latin typeface="Arial" panose="020B0604020202020204" pitchFamily="34" charset="0"/>
              <a:cs typeface="Arial" panose="020B0604020202020204" pitchFamily="34" charset="0"/>
            </a:endParaRPr>
          </a:p>
        </p:txBody>
      </p:sp>
      <p:sp>
        <p:nvSpPr>
          <p:cNvPr id="657" name="Oval 656"/>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01:21</a:t>
            </a:r>
            <a:endParaRPr lang="en-US" sz="2800" kern="0" dirty="0">
              <a:solidFill>
                <a:srgbClr val="FF0000"/>
              </a:solidFill>
              <a:latin typeface="Arial" panose="020B0604020202020204" pitchFamily="34" charset="0"/>
              <a:cs typeface="Arial" panose="020B0604020202020204" pitchFamily="34" charset="0"/>
            </a:endParaRPr>
          </a:p>
        </p:txBody>
      </p:sp>
      <p:sp>
        <p:nvSpPr>
          <p:cNvPr id="658" name="Oval 657"/>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01:20</a:t>
            </a:r>
            <a:endParaRPr lang="en-US" sz="2800" kern="0" dirty="0">
              <a:solidFill>
                <a:srgbClr val="FF0000"/>
              </a:solidFill>
              <a:latin typeface="Arial" panose="020B0604020202020204" pitchFamily="34" charset="0"/>
              <a:cs typeface="Arial" panose="020B0604020202020204" pitchFamily="34" charset="0"/>
            </a:endParaRPr>
          </a:p>
        </p:txBody>
      </p:sp>
      <p:sp>
        <p:nvSpPr>
          <p:cNvPr id="659" name="Oval 658"/>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01:19</a:t>
            </a:r>
            <a:endParaRPr lang="en-US" sz="2800" kern="0" dirty="0">
              <a:solidFill>
                <a:srgbClr val="FF0000"/>
              </a:solidFill>
              <a:latin typeface="Arial" panose="020B0604020202020204" pitchFamily="34" charset="0"/>
              <a:cs typeface="Arial" panose="020B0604020202020204" pitchFamily="34" charset="0"/>
            </a:endParaRPr>
          </a:p>
        </p:txBody>
      </p:sp>
      <p:sp>
        <p:nvSpPr>
          <p:cNvPr id="660" name="Oval 659"/>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01:18</a:t>
            </a:r>
            <a:endParaRPr lang="en-US" sz="2800" kern="0" dirty="0">
              <a:solidFill>
                <a:srgbClr val="FF0000"/>
              </a:solidFill>
              <a:latin typeface="Arial" panose="020B0604020202020204" pitchFamily="34" charset="0"/>
              <a:cs typeface="Arial" panose="020B0604020202020204" pitchFamily="34" charset="0"/>
            </a:endParaRPr>
          </a:p>
        </p:txBody>
      </p:sp>
      <p:sp>
        <p:nvSpPr>
          <p:cNvPr id="661" name="Oval 660"/>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01:17</a:t>
            </a:r>
            <a:endParaRPr lang="en-US" sz="2800" kern="0" dirty="0">
              <a:solidFill>
                <a:srgbClr val="FF0000"/>
              </a:solidFill>
              <a:latin typeface="Arial" panose="020B0604020202020204" pitchFamily="34" charset="0"/>
              <a:cs typeface="Arial" panose="020B0604020202020204" pitchFamily="34" charset="0"/>
            </a:endParaRPr>
          </a:p>
        </p:txBody>
      </p:sp>
      <p:sp>
        <p:nvSpPr>
          <p:cNvPr id="662" name="Oval 661"/>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01:16</a:t>
            </a:r>
            <a:endParaRPr lang="en-US" sz="2800" kern="0" dirty="0">
              <a:solidFill>
                <a:srgbClr val="FF0000"/>
              </a:solidFill>
              <a:latin typeface="Arial" panose="020B0604020202020204" pitchFamily="34" charset="0"/>
              <a:cs typeface="Arial" panose="020B0604020202020204" pitchFamily="34" charset="0"/>
            </a:endParaRPr>
          </a:p>
        </p:txBody>
      </p:sp>
      <p:sp>
        <p:nvSpPr>
          <p:cNvPr id="663" name="Oval 662"/>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01:15</a:t>
            </a:r>
            <a:endParaRPr lang="en-US" sz="2800" kern="0" dirty="0">
              <a:solidFill>
                <a:srgbClr val="FF0000"/>
              </a:solidFill>
              <a:latin typeface="Arial" panose="020B0604020202020204" pitchFamily="34" charset="0"/>
              <a:cs typeface="Arial" panose="020B0604020202020204" pitchFamily="34" charset="0"/>
            </a:endParaRPr>
          </a:p>
        </p:txBody>
      </p:sp>
      <p:sp>
        <p:nvSpPr>
          <p:cNvPr id="664" name="Oval 663"/>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01:14</a:t>
            </a:r>
            <a:endParaRPr lang="en-US" sz="2800" kern="0" dirty="0">
              <a:solidFill>
                <a:srgbClr val="FF0000"/>
              </a:solidFill>
              <a:latin typeface="Arial" panose="020B0604020202020204" pitchFamily="34" charset="0"/>
              <a:cs typeface="Arial" panose="020B0604020202020204" pitchFamily="34" charset="0"/>
            </a:endParaRPr>
          </a:p>
        </p:txBody>
      </p:sp>
      <p:sp>
        <p:nvSpPr>
          <p:cNvPr id="665" name="Oval 664"/>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01:13</a:t>
            </a:r>
            <a:endParaRPr lang="en-US" sz="2800" kern="0" dirty="0">
              <a:solidFill>
                <a:srgbClr val="FF0000"/>
              </a:solidFill>
              <a:latin typeface="Arial" panose="020B0604020202020204" pitchFamily="34" charset="0"/>
              <a:cs typeface="Arial" panose="020B0604020202020204" pitchFamily="34" charset="0"/>
            </a:endParaRPr>
          </a:p>
        </p:txBody>
      </p:sp>
      <p:sp>
        <p:nvSpPr>
          <p:cNvPr id="666" name="Oval 665"/>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01:12</a:t>
            </a:r>
            <a:endParaRPr lang="en-US" sz="2800" kern="0" dirty="0">
              <a:solidFill>
                <a:srgbClr val="FF0000"/>
              </a:solidFill>
              <a:latin typeface="Arial" panose="020B0604020202020204" pitchFamily="34" charset="0"/>
              <a:cs typeface="Arial" panose="020B0604020202020204" pitchFamily="34" charset="0"/>
            </a:endParaRPr>
          </a:p>
        </p:txBody>
      </p:sp>
      <p:sp>
        <p:nvSpPr>
          <p:cNvPr id="667" name="Oval 666"/>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01:11</a:t>
            </a:r>
            <a:endParaRPr lang="en-US" sz="2800" kern="0" dirty="0">
              <a:solidFill>
                <a:srgbClr val="FF0000"/>
              </a:solidFill>
              <a:latin typeface="Arial" panose="020B0604020202020204" pitchFamily="34" charset="0"/>
              <a:cs typeface="Arial" panose="020B0604020202020204" pitchFamily="34" charset="0"/>
            </a:endParaRPr>
          </a:p>
        </p:txBody>
      </p:sp>
      <p:sp>
        <p:nvSpPr>
          <p:cNvPr id="668" name="Oval 667"/>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01:10</a:t>
            </a:r>
            <a:endParaRPr lang="en-US" sz="2800" kern="0" dirty="0">
              <a:solidFill>
                <a:srgbClr val="FF0000"/>
              </a:solidFill>
              <a:latin typeface="Arial" panose="020B0604020202020204" pitchFamily="34" charset="0"/>
              <a:cs typeface="Arial" panose="020B0604020202020204" pitchFamily="34" charset="0"/>
            </a:endParaRPr>
          </a:p>
        </p:txBody>
      </p:sp>
      <p:sp>
        <p:nvSpPr>
          <p:cNvPr id="669" name="Oval 668"/>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01:09</a:t>
            </a:r>
            <a:endParaRPr lang="en-US" sz="2800" kern="0" dirty="0">
              <a:solidFill>
                <a:srgbClr val="FF0000"/>
              </a:solidFill>
              <a:latin typeface="Arial" panose="020B0604020202020204" pitchFamily="34" charset="0"/>
              <a:cs typeface="Arial" panose="020B0604020202020204" pitchFamily="34" charset="0"/>
            </a:endParaRPr>
          </a:p>
        </p:txBody>
      </p:sp>
      <p:sp>
        <p:nvSpPr>
          <p:cNvPr id="670" name="Oval 669"/>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01:08</a:t>
            </a:r>
            <a:endParaRPr lang="en-US" sz="2800" kern="0" dirty="0">
              <a:solidFill>
                <a:srgbClr val="FF0000"/>
              </a:solidFill>
              <a:latin typeface="Arial" panose="020B0604020202020204" pitchFamily="34" charset="0"/>
              <a:cs typeface="Arial" panose="020B0604020202020204" pitchFamily="34" charset="0"/>
            </a:endParaRPr>
          </a:p>
        </p:txBody>
      </p:sp>
      <p:sp>
        <p:nvSpPr>
          <p:cNvPr id="671" name="Oval 670"/>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01:07</a:t>
            </a:r>
            <a:endParaRPr lang="en-US" sz="2800" kern="0" dirty="0">
              <a:solidFill>
                <a:srgbClr val="FF0000"/>
              </a:solidFill>
              <a:latin typeface="Arial" panose="020B0604020202020204" pitchFamily="34" charset="0"/>
              <a:cs typeface="Arial" panose="020B0604020202020204" pitchFamily="34" charset="0"/>
            </a:endParaRPr>
          </a:p>
        </p:txBody>
      </p:sp>
      <p:sp>
        <p:nvSpPr>
          <p:cNvPr id="672" name="Oval 671"/>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01:06</a:t>
            </a:r>
            <a:endParaRPr lang="en-US" sz="2800" kern="0" dirty="0">
              <a:solidFill>
                <a:srgbClr val="FF0000"/>
              </a:solidFill>
              <a:latin typeface="Arial" panose="020B0604020202020204" pitchFamily="34" charset="0"/>
              <a:cs typeface="Arial" panose="020B0604020202020204" pitchFamily="34" charset="0"/>
            </a:endParaRPr>
          </a:p>
        </p:txBody>
      </p:sp>
      <p:sp>
        <p:nvSpPr>
          <p:cNvPr id="673" name="Oval 672"/>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01:05</a:t>
            </a:r>
            <a:endParaRPr lang="en-US" sz="2800" kern="0" dirty="0">
              <a:solidFill>
                <a:srgbClr val="FF0000"/>
              </a:solidFill>
              <a:latin typeface="Arial" panose="020B0604020202020204" pitchFamily="34" charset="0"/>
              <a:cs typeface="Arial" panose="020B0604020202020204" pitchFamily="34" charset="0"/>
            </a:endParaRPr>
          </a:p>
        </p:txBody>
      </p:sp>
      <p:sp>
        <p:nvSpPr>
          <p:cNvPr id="674" name="Oval 673"/>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01:04</a:t>
            </a:r>
            <a:endParaRPr lang="en-US" sz="2800" kern="0" dirty="0">
              <a:solidFill>
                <a:srgbClr val="FF0000"/>
              </a:solidFill>
              <a:latin typeface="Arial" panose="020B0604020202020204" pitchFamily="34" charset="0"/>
              <a:cs typeface="Arial" panose="020B0604020202020204" pitchFamily="34" charset="0"/>
            </a:endParaRPr>
          </a:p>
        </p:txBody>
      </p:sp>
      <p:sp>
        <p:nvSpPr>
          <p:cNvPr id="675" name="Oval 674"/>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01:03</a:t>
            </a:r>
            <a:endParaRPr lang="en-US" sz="2800" kern="0" dirty="0">
              <a:solidFill>
                <a:srgbClr val="FF0000"/>
              </a:solidFill>
              <a:latin typeface="Arial" panose="020B0604020202020204" pitchFamily="34" charset="0"/>
              <a:cs typeface="Arial" panose="020B0604020202020204" pitchFamily="34" charset="0"/>
            </a:endParaRPr>
          </a:p>
        </p:txBody>
      </p:sp>
      <p:sp>
        <p:nvSpPr>
          <p:cNvPr id="676" name="Oval 675"/>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01:02</a:t>
            </a:r>
            <a:endParaRPr lang="en-US" sz="2800" kern="0" dirty="0">
              <a:solidFill>
                <a:srgbClr val="FF0000"/>
              </a:solidFill>
              <a:latin typeface="Arial" panose="020B0604020202020204" pitchFamily="34" charset="0"/>
              <a:cs typeface="Arial" panose="020B0604020202020204" pitchFamily="34" charset="0"/>
            </a:endParaRPr>
          </a:p>
        </p:txBody>
      </p:sp>
      <p:sp>
        <p:nvSpPr>
          <p:cNvPr id="677" name="Oval 676"/>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01:01</a:t>
            </a:r>
            <a:endParaRPr lang="en-US" sz="2800" kern="0" dirty="0">
              <a:solidFill>
                <a:srgbClr val="FF0000"/>
              </a:solidFill>
              <a:latin typeface="Arial" panose="020B0604020202020204" pitchFamily="34" charset="0"/>
              <a:cs typeface="Arial" panose="020B0604020202020204" pitchFamily="34" charset="0"/>
            </a:endParaRPr>
          </a:p>
        </p:txBody>
      </p:sp>
      <p:sp>
        <p:nvSpPr>
          <p:cNvPr id="678" name="Oval 677"/>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01:00</a:t>
            </a:r>
            <a:endParaRPr lang="en-US" sz="2800" kern="0" dirty="0">
              <a:solidFill>
                <a:srgbClr val="FF0000"/>
              </a:solidFill>
              <a:latin typeface="Arial" panose="020B0604020202020204" pitchFamily="34" charset="0"/>
              <a:cs typeface="Arial" panose="020B0604020202020204" pitchFamily="34" charset="0"/>
            </a:endParaRPr>
          </a:p>
        </p:txBody>
      </p:sp>
      <p:sp>
        <p:nvSpPr>
          <p:cNvPr id="679" name="Oval 678"/>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00:59</a:t>
            </a:r>
            <a:endParaRPr lang="en-US" sz="2800" kern="0" dirty="0">
              <a:solidFill>
                <a:srgbClr val="FF0000"/>
              </a:solidFill>
              <a:latin typeface="Arial" panose="020B0604020202020204" pitchFamily="34" charset="0"/>
              <a:cs typeface="Arial" panose="020B0604020202020204" pitchFamily="34" charset="0"/>
            </a:endParaRPr>
          </a:p>
        </p:txBody>
      </p:sp>
      <p:sp>
        <p:nvSpPr>
          <p:cNvPr id="680" name="Oval 679"/>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00:58</a:t>
            </a:r>
            <a:endParaRPr lang="en-US" sz="2800" kern="0" dirty="0">
              <a:solidFill>
                <a:srgbClr val="FF0000"/>
              </a:solidFill>
              <a:latin typeface="Arial" panose="020B0604020202020204" pitchFamily="34" charset="0"/>
              <a:cs typeface="Arial" panose="020B0604020202020204" pitchFamily="34" charset="0"/>
            </a:endParaRPr>
          </a:p>
        </p:txBody>
      </p:sp>
      <p:sp>
        <p:nvSpPr>
          <p:cNvPr id="681" name="Oval 680"/>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00:57</a:t>
            </a:r>
            <a:endParaRPr lang="en-US" sz="2800" kern="0" dirty="0">
              <a:solidFill>
                <a:srgbClr val="FF0000"/>
              </a:solidFill>
              <a:latin typeface="Arial" panose="020B0604020202020204" pitchFamily="34" charset="0"/>
              <a:cs typeface="Arial" panose="020B0604020202020204" pitchFamily="34" charset="0"/>
            </a:endParaRPr>
          </a:p>
        </p:txBody>
      </p:sp>
      <p:sp>
        <p:nvSpPr>
          <p:cNvPr id="682" name="Oval 681"/>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00:56</a:t>
            </a:r>
            <a:endParaRPr lang="en-US" sz="2800" kern="0" dirty="0">
              <a:solidFill>
                <a:srgbClr val="FF0000"/>
              </a:solidFill>
              <a:latin typeface="Arial" panose="020B0604020202020204" pitchFamily="34" charset="0"/>
              <a:cs typeface="Arial" panose="020B0604020202020204" pitchFamily="34" charset="0"/>
            </a:endParaRPr>
          </a:p>
        </p:txBody>
      </p:sp>
      <p:sp>
        <p:nvSpPr>
          <p:cNvPr id="683" name="Oval 682"/>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00:55</a:t>
            </a:r>
            <a:endParaRPr lang="en-US" sz="2800" kern="0" dirty="0">
              <a:solidFill>
                <a:srgbClr val="FF0000"/>
              </a:solidFill>
              <a:latin typeface="Arial" panose="020B0604020202020204" pitchFamily="34" charset="0"/>
              <a:cs typeface="Arial" panose="020B0604020202020204" pitchFamily="34" charset="0"/>
            </a:endParaRPr>
          </a:p>
        </p:txBody>
      </p:sp>
      <p:sp>
        <p:nvSpPr>
          <p:cNvPr id="684" name="Oval 683"/>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00:54</a:t>
            </a:r>
            <a:endParaRPr lang="en-US" sz="2800" kern="0" dirty="0">
              <a:solidFill>
                <a:srgbClr val="FF0000"/>
              </a:solidFill>
              <a:latin typeface="Arial" panose="020B0604020202020204" pitchFamily="34" charset="0"/>
              <a:cs typeface="Arial" panose="020B0604020202020204" pitchFamily="34" charset="0"/>
            </a:endParaRPr>
          </a:p>
        </p:txBody>
      </p:sp>
      <p:sp>
        <p:nvSpPr>
          <p:cNvPr id="685" name="Oval 684"/>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00:53</a:t>
            </a:r>
            <a:endParaRPr lang="en-US" sz="2800" kern="0" dirty="0">
              <a:solidFill>
                <a:srgbClr val="FF0000"/>
              </a:solidFill>
              <a:latin typeface="Arial" panose="020B0604020202020204" pitchFamily="34" charset="0"/>
              <a:cs typeface="Arial" panose="020B0604020202020204" pitchFamily="34" charset="0"/>
            </a:endParaRPr>
          </a:p>
        </p:txBody>
      </p:sp>
      <p:sp>
        <p:nvSpPr>
          <p:cNvPr id="686" name="Oval 685"/>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00:52</a:t>
            </a:r>
            <a:endParaRPr lang="en-US" sz="2800" kern="0" dirty="0">
              <a:solidFill>
                <a:srgbClr val="FF0000"/>
              </a:solidFill>
              <a:latin typeface="Arial" panose="020B0604020202020204" pitchFamily="34" charset="0"/>
              <a:cs typeface="Arial" panose="020B0604020202020204" pitchFamily="34" charset="0"/>
            </a:endParaRPr>
          </a:p>
        </p:txBody>
      </p:sp>
      <p:sp>
        <p:nvSpPr>
          <p:cNvPr id="687" name="Oval 686"/>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00:51</a:t>
            </a:r>
            <a:endParaRPr lang="en-US" sz="2800" kern="0" dirty="0">
              <a:solidFill>
                <a:srgbClr val="FF0000"/>
              </a:solidFill>
              <a:latin typeface="Arial" panose="020B0604020202020204" pitchFamily="34" charset="0"/>
              <a:cs typeface="Arial" panose="020B0604020202020204" pitchFamily="34" charset="0"/>
            </a:endParaRPr>
          </a:p>
        </p:txBody>
      </p:sp>
      <p:sp>
        <p:nvSpPr>
          <p:cNvPr id="688" name="Oval 687"/>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00:50</a:t>
            </a:r>
            <a:endParaRPr lang="en-US" sz="2800" kern="0" dirty="0">
              <a:solidFill>
                <a:srgbClr val="FF0000"/>
              </a:solidFill>
              <a:latin typeface="Arial" panose="020B0604020202020204" pitchFamily="34" charset="0"/>
              <a:cs typeface="Arial" panose="020B0604020202020204" pitchFamily="34" charset="0"/>
            </a:endParaRPr>
          </a:p>
        </p:txBody>
      </p:sp>
      <p:sp>
        <p:nvSpPr>
          <p:cNvPr id="689" name="Oval 688"/>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00:49</a:t>
            </a:r>
            <a:endParaRPr lang="en-US" sz="2800" kern="0" dirty="0">
              <a:solidFill>
                <a:srgbClr val="FF0000"/>
              </a:solidFill>
              <a:latin typeface="Arial" panose="020B0604020202020204" pitchFamily="34" charset="0"/>
              <a:cs typeface="Arial" panose="020B0604020202020204" pitchFamily="34" charset="0"/>
            </a:endParaRPr>
          </a:p>
        </p:txBody>
      </p:sp>
      <p:sp>
        <p:nvSpPr>
          <p:cNvPr id="690" name="Oval 689"/>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00:48</a:t>
            </a:r>
            <a:endParaRPr lang="en-US" sz="2800" kern="0" dirty="0">
              <a:solidFill>
                <a:srgbClr val="FF0000"/>
              </a:solidFill>
              <a:latin typeface="Arial" panose="020B0604020202020204" pitchFamily="34" charset="0"/>
              <a:cs typeface="Arial" panose="020B0604020202020204" pitchFamily="34" charset="0"/>
            </a:endParaRPr>
          </a:p>
        </p:txBody>
      </p:sp>
      <p:sp>
        <p:nvSpPr>
          <p:cNvPr id="691" name="Oval 690"/>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00:47</a:t>
            </a:r>
            <a:endParaRPr lang="en-US" sz="2800" kern="0" dirty="0">
              <a:solidFill>
                <a:srgbClr val="FF0000"/>
              </a:solidFill>
              <a:latin typeface="Arial" panose="020B0604020202020204" pitchFamily="34" charset="0"/>
              <a:cs typeface="Arial" panose="020B0604020202020204" pitchFamily="34" charset="0"/>
            </a:endParaRPr>
          </a:p>
        </p:txBody>
      </p:sp>
      <p:sp>
        <p:nvSpPr>
          <p:cNvPr id="692" name="Oval 691"/>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00:46</a:t>
            </a:r>
            <a:endParaRPr lang="en-US" sz="2800" kern="0" dirty="0">
              <a:solidFill>
                <a:srgbClr val="FF0000"/>
              </a:solidFill>
              <a:latin typeface="Arial" panose="020B0604020202020204" pitchFamily="34" charset="0"/>
              <a:cs typeface="Arial" panose="020B0604020202020204" pitchFamily="34" charset="0"/>
            </a:endParaRPr>
          </a:p>
        </p:txBody>
      </p:sp>
      <p:sp>
        <p:nvSpPr>
          <p:cNvPr id="693" name="Oval 692"/>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00:45</a:t>
            </a:r>
            <a:endParaRPr lang="en-US" sz="2800" kern="0" dirty="0">
              <a:solidFill>
                <a:srgbClr val="FF0000"/>
              </a:solidFill>
              <a:latin typeface="Arial" panose="020B0604020202020204" pitchFamily="34" charset="0"/>
              <a:cs typeface="Arial" panose="020B0604020202020204" pitchFamily="34" charset="0"/>
            </a:endParaRPr>
          </a:p>
        </p:txBody>
      </p:sp>
      <p:sp>
        <p:nvSpPr>
          <p:cNvPr id="694" name="Oval 693"/>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00:44</a:t>
            </a:r>
            <a:endParaRPr lang="en-US" sz="2800" kern="0" dirty="0">
              <a:solidFill>
                <a:srgbClr val="FF0000"/>
              </a:solidFill>
              <a:latin typeface="Arial" panose="020B0604020202020204" pitchFamily="34" charset="0"/>
              <a:cs typeface="Arial" panose="020B0604020202020204" pitchFamily="34" charset="0"/>
            </a:endParaRPr>
          </a:p>
        </p:txBody>
      </p:sp>
      <p:sp>
        <p:nvSpPr>
          <p:cNvPr id="695" name="Oval 694"/>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00:43</a:t>
            </a:r>
            <a:endParaRPr lang="en-US" sz="2800" kern="0" dirty="0">
              <a:solidFill>
                <a:srgbClr val="FF0000"/>
              </a:solidFill>
              <a:latin typeface="Arial" panose="020B0604020202020204" pitchFamily="34" charset="0"/>
              <a:cs typeface="Arial" panose="020B0604020202020204" pitchFamily="34" charset="0"/>
            </a:endParaRPr>
          </a:p>
        </p:txBody>
      </p:sp>
      <p:sp>
        <p:nvSpPr>
          <p:cNvPr id="696" name="Oval 695"/>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00:42</a:t>
            </a:r>
            <a:endParaRPr lang="en-US" sz="2800" kern="0" dirty="0">
              <a:solidFill>
                <a:srgbClr val="FF0000"/>
              </a:solidFill>
              <a:latin typeface="Arial" panose="020B0604020202020204" pitchFamily="34" charset="0"/>
              <a:cs typeface="Arial" panose="020B0604020202020204" pitchFamily="34" charset="0"/>
            </a:endParaRPr>
          </a:p>
        </p:txBody>
      </p:sp>
      <p:sp>
        <p:nvSpPr>
          <p:cNvPr id="697" name="Oval 696"/>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00:41</a:t>
            </a:r>
            <a:endParaRPr lang="en-US" sz="2800" kern="0" dirty="0">
              <a:solidFill>
                <a:srgbClr val="FF0000"/>
              </a:solidFill>
              <a:latin typeface="Arial" panose="020B0604020202020204" pitchFamily="34" charset="0"/>
              <a:cs typeface="Arial" panose="020B0604020202020204" pitchFamily="34" charset="0"/>
            </a:endParaRPr>
          </a:p>
        </p:txBody>
      </p:sp>
      <p:sp>
        <p:nvSpPr>
          <p:cNvPr id="698" name="Oval 697"/>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00:40</a:t>
            </a:r>
            <a:endParaRPr lang="en-US" sz="2800" kern="0" dirty="0">
              <a:solidFill>
                <a:srgbClr val="FF0000"/>
              </a:solidFill>
              <a:latin typeface="Arial" panose="020B0604020202020204" pitchFamily="34" charset="0"/>
              <a:cs typeface="Arial" panose="020B0604020202020204" pitchFamily="34" charset="0"/>
            </a:endParaRPr>
          </a:p>
        </p:txBody>
      </p:sp>
      <p:sp>
        <p:nvSpPr>
          <p:cNvPr id="699" name="Oval 698"/>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00:39</a:t>
            </a:r>
            <a:endParaRPr lang="en-US" sz="2800" kern="0" dirty="0">
              <a:solidFill>
                <a:srgbClr val="FF0000"/>
              </a:solidFill>
              <a:latin typeface="Arial" panose="020B0604020202020204" pitchFamily="34" charset="0"/>
              <a:cs typeface="Arial" panose="020B0604020202020204" pitchFamily="34" charset="0"/>
            </a:endParaRPr>
          </a:p>
        </p:txBody>
      </p:sp>
      <p:sp>
        <p:nvSpPr>
          <p:cNvPr id="700" name="Oval 699"/>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00:38</a:t>
            </a:r>
            <a:endParaRPr lang="en-US" sz="2800" kern="0" dirty="0">
              <a:solidFill>
                <a:srgbClr val="FF0000"/>
              </a:solidFill>
              <a:latin typeface="Arial" panose="020B0604020202020204" pitchFamily="34" charset="0"/>
              <a:cs typeface="Arial" panose="020B0604020202020204" pitchFamily="34" charset="0"/>
            </a:endParaRPr>
          </a:p>
        </p:txBody>
      </p:sp>
      <p:sp>
        <p:nvSpPr>
          <p:cNvPr id="701" name="Oval 700"/>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00:37</a:t>
            </a:r>
            <a:endParaRPr lang="en-US" sz="2800" kern="0" dirty="0">
              <a:solidFill>
                <a:srgbClr val="FF0000"/>
              </a:solidFill>
              <a:latin typeface="Arial" panose="020B0604020202020204" pitchFamily="34" charset="0"/>
              <a:cs typeface="Arial" panose="020B0604020202020204" pitchFamily="34" charset="0"/>
            </a:endParaRPr>
          </a:p>
        </p:txBody>
      </p:sp>
      <p:sp>
        <p:nvSpPr>
          <p:cNvPr id="702" name="Oval 701"/>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00:36</a:t>
            </a:r>
            <a:endParaRPr lang="en-US" sz="2800" kern="0" dirty="0">
              <a:solidFill>
                <a:srgbClr val="FF0000"/>
              </a:solidFill>
              <a:latin typeface="Arial" panose="020B0604020202020204" pitchFamily="34" charset="0"/>
              <a:cs typeface="Arial" panose="020B0604020202020204" pitchFamily="34" charset="0"/>
            </a:endParaRPr>
          </a:p>
        </p:txBody>
      </p:sp>
      <p:sp>
        <p:nvSpPr>
          <p:cNvPr id="703" name="Oval 702"/>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00:35</a:t>
            </a:r>
            <a:endParaRPr lang="en-US" sz="2800" kern="0" dirty="0">
              <a:solidFill>
                <a:srgbClr val="FF0000"/>
              </a:solidFill>
              <a:latin typeface="Arial" panose="020B0604020202020204" pitchFamily="34" charset="0"/>
              <a:cs typeface="Arial" panose="020B0604020202020204" pitchFamily="34" charset="0"/>
            </a:endParaRPr>
          </a:p>
        </p:txBody>
      </p:sp>
      <p:sp>
        <p:nvSpPr>
          <p:cNvPr id="704" name="Oval 703"/>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00:34</a:t>
            </a:r>
            <a:endParaRPr lang="en-US" sz="2800" kern="0" dirty="0">
              <a:solidFill>
                <a:srgbClr val="FF0000"/>
              </a:solidFill>
              <a:latin typeface="Arial" panose="020B0604020202020204" pitchFamily="34" charset="0"/>
              <a:cs typeface="Arial" panose="020B0604020202020204" pitchFamily="34" charset="0"/>
            </a:endParaRPr>
          </a:p>
        </p:txBody>
      </p:sp>
      <p:sp>
        <p:nvSpPr>
          <p:cNvPr id="705" name="Oval 704"/>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00:33</a:t>
            </a:r>
            <a:endParaRPr lang="en-US" sz="2800" kern="0" dirty="0">
              <a:solidFill>
                <a:srgbClr val="FF0000"/>
              </a:solidFill>
              <a:latin typeface="Arial" panose="020B0604020202020204" pitchFamily="34" charset="0"/>
              <a:cs typeface="Arial" panose="020B0604020202020204" pitchFamily="34" charset="0"/>
            </a:endParaRPr>
          </a:p>
        </p:txBody>
      </p:sp>
      <p:sp>
        <p:nvSpPr>
          <p:cNvPr id="706" name="Oval 705"/>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00:32</a:t>
            </a:r>
            <a:endParaRPr lang="en-US" sz="2800" kern="0" dirty="0">
              <a:solidFill>
                <a:srgbClr val="FF0000"/>
              </a:solidFill>
              <a:latin typeface="Arial" panose="020B0604020202020204" pitchFamily="34" charset="0"/>
              <a:cs typeface="Arial" panose="020B0604020202020204" pitchFamily="34" charset="0"/>
            </a:endParaRPr>
          </a:p>
        </p:txBody>
      </p:sp>
      <p:sp>
        <p:nvSpPr>
          <p:cNvPr id="707" name="Oval 706"/>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00:31</a:t>
            </a:r>
            <a:endParaRPr lang="en-US" sz="2800" kern="0" dirty="0">
              <a:solidFill>
                <a:srgbClr val="FF0000"/>
              </a:solidFill>
              <a:latin typeface="Arial" panose="020B0604020202020204" pitchFamily="34" charset="0"/>
              <a:cs typeface="Arial" panose="020B0604020202020204" pitchFamily="34" charset="0"/>
            </a:endParaRPr>
          </a:p>
        </p:txBody>
      </p:sp>
      <p:sp>
        <p:nvSpPr>
          <p:cNvPr id="708" name="Oval 707"/>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00:30</a:t>
            </a:r>
            <a:endParaRPr lang="en-US" sz="2800" kern="0" dirty="0">
              <a:solidFill>
                <a:srgbClr val="FF0000"/>
              </a:solidFill>
              <a:latin typeface="Arial" panose="020B0604020202020204" pitchFamily="34" charset="0"/>
              <a:cs typeface="Arial" panose="020B0604020202020204" pitchFamily="34" charset="0"/>
            </a:endParaRPr>
          </a:p>
        </p:txBody>
      </p:sp>
      <p:sp>
        <p:nvSpPr>
          <p:cNvPr id="709" name="Oval 708"/>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00:29</a:t>
            </a:r>
            <a:endParaRPr lang="en-US" sz="2800" kern="0" dirty="0">
              <a:solidFill>
                <a:srgbClr val="FF0000"/>
              </a:solidFill>
              <a:latin typeface="Arial" panose="020B0604020202020204" pitchFamily="34" charset="0"/>
              <a:cs typeface="Arial" panose="020B0604020202020204" pitchFamily="34" charset="0"/>
            </a:endParaRPr>
          </a:p>
        </p:txBody>
      </p:sp>
      <p:sp>
        <p:nvSpPr>
          <p:cNvPr id="710" name="Oval 709"/>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00:28</a:t>
            </a:r>
            <a:endParaRPr lang="en-US" sz="2800" kern="0" dirty="0">
              <a:solidFill>
                <a:srgbClr val="FF0000"/>
              </a:solidFill>
              <a:latin typeface="Arial" panose="020B0604020202020204" pitchFamily="34" charset="0"/>
              <a:cs typeface="Arial" panose="020B0604020202020204" pitchFamily="34" charset="0"/>
            </a:endParaRPr>
          </a:p>
        </p:txBody>
      </p:sp>
      <p:sp>
        <p:nvSpPr>
          <p:cNvPr id="711" name="Oval 710"/>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00:27</a:t>
            </a:r>
            <a:endParaRPr lang="en-US" sz="2800" kern="0" dirty="0">
              <a:solidFill>
                <a:srgbClr val="FF0000"/>
              </a:solidFill>
              <a:latin typeface="Arial" panose="020B0604020202020204" pitchFamily="34" charset="0"/>
              <a:cs typeface="Arial" panose="020B0604020202020204" pitchFamily="34" charset="0"/>
            </a:endParaRPr>
          </a:p>
        </p:txBody>
      </p:sp>
      <p:sp>
        <p:nvSpPr>
          <p:cNvPr id="712" name="Oval 711"/>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00:26</a:t>
            </a:r>
            <a:endParaRPr lang="en-US" sz="2800" kern="0" dirty="0">
              <a:solidFill>
                <a:srgbClr val="FF0000"/>
              </a:solidFill>
              <a:latin typeface="Arial" panose="020B0604020202020204" pitchFamily="34" charset="0"/>
              <a:cs typeface="Arial" panose="020B0604020202020204" pitchFamily="34" charset="0"/>
            </a:endParaRPr>
          </a:p>
        </p:txBody>
      </p:sp>
      <p:sp>
        <p:nvSpPr>
          <p:cNvPr id="713" name="Oval 712"/>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00:25</a:t>
            </a:r>
            <a:endParaRPr lang="en-US" sz="2800" kern="0" dirty="0">
              <a:solidFill>
                <a:srgbClr val="FF0000"/>
              </a:solidFill>
              <a:latin typeface="Arial" panose="020B0604020202020204" pitchFamily="34" charset="0"/>
              <a:cs typeface="Arial" panose="020B0604020202020204" pitchFamily="34" charset="0"/>
            </a:endParaRPr>
          </a:p>
        </p:txBody>
      </p:sp>
      <p:sp>
        <p:nvSpPr>
          <p:cNvPr id="714" name="Oval 713"/>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00:24</a:t>
            </a:r>
            <a:endParaRPr lang="en-US" sz="2800" kern="0" dirty="0">
              <a:solidFill>
                <a:srgbClr val="FF0000"/>
              </a:solidFill>
              <a:latin typeface="Arial" panose="020B0604020202020204" pitchFamily="34" charset="0"/>
              <a:cs typeface="Arial" panose="020B0604020202020204" pitchFamily="34" charset="0"/>
            </a:endParaRPr>
          </a:p>
        </p:txBody>
      </p:sp>
      <p:sp>
        <p:nvSpPr>
          <p:cNvPr id="715" name="Oval 714"/>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00:23</a:t>
            </a:r>
            <a:endParaRPr lang="en-US" sz="2800" kern="0" dirty="0">
              <a:solidFill>
                <a:srgbClr val="FF0000"/>
              </a:solidFill>
              <a:latin typeface="Arial" panose="020B0604020202020204" pitchFamily="34" charset="0"/>
              <a:cs typeface="Arial" panose="020B0604020202020204" pitchFamily="34" charset="0"/>
            </a:endParaRPr>
          </a:p>
        </p:txBody>
      </p:sp>
      <p:sp>
        <p:nvSpPr>
          <p:cNvPr id="716" name="Oval 715"/>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00:22</a:t>
            </a:r>
            <a:endParaRPr lang="en-US" sz="2800" kern="0" dirty="0">
              <a:solidFill>
                <a:srgbClr val="FF0000"/>
              </a:solidFill>
              <a:latin typeface="Arial" panose="020B0604020202020204" pitchFamily="34" charset="0"/>
              <a:cs typeface="Arial" panose="020B0604020202020204" pitchFamily="34" charset="0"/>
            </a:endParaRPr>
          </a:p>
        </p:txBody>
      </p:sp>
      <p:sp>
        <p:nvSpPr>
          <p:cNvPr id="717" name="Oval 716"/>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00:21</a:t>
            </a:r>
            <a:endParaRPr lang="en-US" sz="2800" kern="0" dirty="0">
              <a:solidFill>
                <a:srgbClr val="FF0000"/>
              </a:solidFill>
              <a:latin typeface="Arial" panose="020B0604020202020204" pitchFamily="34" charset="0"/>
              <a:cs typeface="Arial" panose="020B0604020202020204" pitchFamily="34" charset="0"/>
            </a:endParaRPr>
          </a:p>
        </p:txBody>
      </p:sp>
      <p:sp>
        <p:nvSpPr>
          <p:cNvPr id="718" name="Oval 717"/>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00:20</a:t>
            </a:r>
            <a:endParaRPr lang="en-US" sz="2800" kern="0" dirty="0">
              <a:solidFill>
                <a:srgbClr val="FF0000"/>
              </a:solidFill>
              <a:latin typeface="Arial" panose="020B0604020202020204" pitchFamily="34" charset="0"/>
              <a:cs typeface="Arial" panose="020B0604020202020204" pitchFamily="34" charset="0"/>
            </a:endParaRPr>
          </a:p>
        </p:txBody>
      </p:sp>
      <p:sp>
        <p:nvSpPr>
          <p:cNvPr id="719" name="Oval 718"/>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00:19</a:t>
            </a:r>
            <a:endParaRPr lang="en-US" sz="2800" kern="0" dirty="0">
              <a:solidFill>
                <a:srgbClr val="FF0000"/>
              </a:solidFill>
              <a:latin typeface="Arial" panose="020B0604020202020204" pitchFamily="34" charset="0"/>
              <a:cs typeface="Arial" panose="020B0604020202020204" pitchFamily="34" charset="0"/>
            </a:endParaRPr>
          </a:p>
        </p:txBody>
      </p:sp>
      <p:sp>
        <p:nvSpPr>
          <p:cNvPr id="720" name="Oval 719"/>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00:18</a:t>
            </a:r>
            <a:endParaRPr lang="en-US" sz="2800" kern="0" dirty="0">
              <a:solidFill>
                <a:srgbClr val="FF0000"/>
              </a:solidFill>
              <a:latin typeface="Arial" panose="020B0604020202020204" pitchFamily="34" charset="0"/>
              <a:cs typeface="Arial" panose="020B0604020202020204" pitchFamily="34" charset="0"/>
            </a:endParaRPr>
          </a:p>
        </p:txBody>
      </p:sp>
      <p:sp>
        <p:nvSpPr>
          <p:cNvPr id="721" name="Oval 720"/>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00:17</a:t>
            </a:r>
            <a:endParaRPr lang="en-US" sz="2800" kern="0" dirty="0">
              <a:solidFill>
                <a:srgbClr val="FF0000"/>
              </a:solidFill>
              <a:latin typeface="Arial" panose="020B0604020202020204" pitchFamily="34" charset="0"/>
              <a:cs typeface="Arial" panose="020B0604020202020204" pitchFamily="34" charset="0"/>
            </a:endParaRPr>
          </a:p>
        </p:txBody>
      </p:sp>
      <p:sp>
        <p:nvSpPr>
          <p:cNvPr id="722" name="Oval 721"/>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00:16</a:t>
            </a:r>
            <a:endParaRPr lang="en-US" sz="2800" kern="0" dirty="0">
              <a:solidFill>
                <a:srgbClr val="FF0000"/>
              </a:solidFill>
              <a:latin typeface="Arial" panose="020B0604020202020204" pitchFamily="34" charset="0"/>
              <a:cs typeface="Arial" panose="020B0604020202020204" pitchFamily="34" charset="0"/>
            </a:endParaRPr>
          </a:p>
        </p:txBody>
      </p:sp>
      <p:sp>
        <p:nvSpPr>
          <p:cNvPr id="723" name="Oval 722"/>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00:15</a:t>
            </a:r>
            <a:endParaRPr lang="en-US" sz="2800" kern="0" dirty="0">
              <a:solidFill>
                <a:srgbClr val="FF0000"/>
              </a:solidFill>
              <a:latin typeface="Arial" panose="020B0604020202020204" pitchFamily="34" charset="0"/>
              <a:cs typeface="Arial" panose="020B0604020202020204" pitchFamily="34" charset="0"/>
            </a:endParaRPr>
          </a:p>
        </p:txBody>
      </p:sp>
      <p:sp>
        <p:nvSpPr>
          <p:cNvPr id="724" name="Oval 723"/>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00:14</a:t>
            </a:r>
            <a:endParaRPr lang="en-US" sz="2800" kern="0" dirty="0">
              <a:solidFill>
                <a:srgbClr val="FF0000"/>
              </a:solidFill>
              <a:latin typeface="Arial" panose="020B0604020202020204" pitchFamily="34" charset="0"/>
              <a:cs typeface="Arial" panose="020B0604020202020204" pitchFamily="34" charset="0"/>
            </a:endParaRPr>
          </a:p>
        </p:txBody>
      </p:sp>
      <p:sp>
        <p:nvSpPr>
          <p:cNvPr id="725" name="Oval 724"/>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00:13</a:t>
            </a:r>
            <a:endParaRPr lang="en-US" sz="2800" kern="0" dirty="0">
              <a:solidFill>
                <a:srgbClr val="FF0000"/>
              </a:solidFill>
              <a:latin typeface="Arial" panose="020B0604020202020204" pitchFamily="34" charset="0"/>
              <a:cs typeface="Arial" panose="020B0604020202020204" pitchFamily="34" charset="0"/>
            </a:endParaRPr>
          </a:p>
        </p:txBody>
      </p:sp>
      <p:sp>
        <p:nvSpPr>
          <p:cNvPr id="726" name="Oval 725"/>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00:12</a:t>
            </a:r>
            <a:endParaRPr lang="en-US" sz="2800" kern="0" dirty="0">
              <a:solidFill>
                <a:srgbClr val="FF0000"/>
              </a:solidFill>
              <a:latin typeface="Arial" panose="020B0604020202020204" pitchFamily="34" charset="0"/>
              <a:cs typeface="Arial" panose="020B0604020202020204" pitchFamily="34" charset="0"/>
            </a:endParaRPr>
          </a:p>
        </p:txBody>
      </p:sp>
      <p:sp>
        <p:nvSpPr>
          <p:cNvPr id="727" name="Oval 726"/>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00:11</a:t>
            </a:r>
            <a:endParaRPr lang="en-US" sz="2800" kern="0" dirty="0">
              <a:solidFill>
                <a:srgbClr val="FF0000"/>
              </a:solidFill>
              <a:latin typeface="Arial" panose="020B0604020202020204" pitchFamily="34" charset="0"/>
              <a:cs typeface="Arial" panose="020B0604020202020204" pitchFamily="34" charset="0"/>
            </a:endParaRPr>
          </a:p>
        </p:txBody>
      </p:sp>
      <p:sp>
        <p:nvSpPr>
          <p:cNvPr id="728" name="Oval 727"/>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00:10</a:t>
            </a:r>
            <a:endParaRPr lang="en-US" sz="2800" kern="0" dirty="0">
              <a:solidFill>
                <a:srgbClr val="FF0000"/>
              </a:solidFill>
              <a:latin typeface="Arial" panose="020B0604020202020204" pitchFamily="34" charset="0"/>
              <a:cs typeface="Arial" panose="020B0604020202020204" pitchFamily="34" charset="0"/>
            </a:endParaRPr>
          </a:p>
        </p:txBody>
      </p:sp>
      <p:sp>
        <p:nvSpPr>
          <p:cNvPr id="729" name="Oval 728"/>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00:09</a:t>
            </a:r>
            <a:endParaRPr lang="en-US" sz="2800" kern="0" dirty="0">
              <a:solidFill>
                <a:srgbClr val="FF0000"/>
              </a:solidFill>
              <a:latin typeface="Arial" panose="020B0604020202020204" pitchFamily="34" charset="0"/>
              <a:cs typeface="Arial" panose="020B0604020202020204" pitchFamily="34" charset="0"/>
            </a:endParaRPr>
          </a:p>
        </p:txBody>
      </p:sp>
      <p:sp>
        <p:nvSpPr>
          <p:cNvPr id="730" name="Oval 729"/>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00:08</a:t>
            </a:r>
            <a:endParaRPr lang="en-US" sz="2800" kern="0" dirty="0">
              <a:solidFill>
                <a:srgbClr val="FF0000"/>
              </a:solidFill>
              <a:latin typeface="Arial" panose="020B0604020202020204" pitchFamily="34" charset="0"/>
              <a:cs typeface="Arial" panose="020B0604020202020204" pitchFamily="34" charset="0"/>
            </a:endParaRPr>
          </a:p>
        </p:txBody>
      </p:sp>
      <p:sp>
        <p:nvSpPr>
          <p:cNvPr id="731" name="Oval 730"/>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00:07</a:t>
            </a:r>
            <a:endParaRPr lang="en-US" sz="2800" kern="0" dirty="0">
              <a:solidFill>
                <a:srgbClr val="FF0000"/>
              </a:solidFill>
              <a:latin typeface="Arial" panose="020B0604020202020204" pitchFamily="34" charset="0"/>
              <a:cs typeface="Arial" panose="020B0604020202020204" pitchFamily="34" charset="0"/>
            </a:endParaRPr>
          </a:p>
        </p:txBody>
      </p:sp>
      <p:sp>
        <p:nvSpPr>
          <p:cNvPr id="732" name="Oval 731"/>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00:06</a:t>
            </a:r>
            <a:endParaRPr lang="en-US" sz="2800" kern="0" dirty="0">
              <a:solidFill>
                <a:srgbClr val="FF0000"/>
              </a:solidFill>
              <a:latin typeface="Arial" panose="020B0604020202020204" pitchFamily="34" charset="0"/>
              <a:cs typeface="Arial" panose="020B0604020202020204" pitchFamily="34" charset="0"/>
            </a:endParaRPr>
          </a:p>
        </p:txBody>
      </p:sp>
      <p:sp>
        <p:nvSpPr>
          <p:cNvPr id="733" name="Oval 732"/>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00:05</a:t>
            </a:r>
            <a:endParaRPr lang="en-US" sz="2800" kern="0" dirty="0">
              <a:solidFill>
                <a:srgbClr val="FF0000"/>
              </a:solidFill>
              <a:latin typeface="Arial" panose="020B0604020202020204" pitchFamily="34" charset="0"/>
              <a:cs typeface="Arial" panose="020B0604020202020204" pitchFamily="34" charset="0"/>
            </a:endParaRPr>
          </a:p>
        </p:txBody>
      </p:sp>
      <p:sp>
        <p:nvSpPr>
          <p:cNvPr id="734" name="Oval 733"/>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a:solidFill>
                  <a:srgbClr val="FF0000"/>
                </a:solidFill>
                <a:latin typeface="Arial" panose="020B0604020202020204" pitchFamily="34" charset="0"/>
                <a:cs typeface="Arial" panose="020B0604020202020204" pitchFamily="34" charset="0"/>
              </a:rPr>
              <a:t>00:04</a:t>
            </a:r>
            <a:endParaRPr lang="en-US" sz="2800" kern="0" dirty="0">
              <a:solidFill>
                <a:srgbClr val="FF0000"/>
              </a:solidFill>
              <a:latin typeface="Arial" panose="020B0604020202020204" pitchFamily="34" charset="0"/>
              <a:cs typeface="Arial" panose="020B0604020202020204" pitchFamily="34" charset="0"/>
            </a:endParaRPr>
          </a:p>
        </p:txBody>
      </p:sp>
      <p:sp>
        <p:nvSpPr>
          <p:cNvPr id="735" name="Oval 734"/>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dirty="0">
                <a:solidFill>
                  <a:srgbClr val="FF0000"/>
                </a:solidFill>
                <a:latin typeface="Arial" panose="020B0604020202020204" pitchFamily="34" charset="0"/>
                <a:cs typeface="Arial" panose="020B0604020202020204" pitchFamily="34" charset="0"/>
              </a:rPr>
              <a:t>00:03</a:t>
            </a:r>
          </a:p>
        </p:txBody>
      </p:sp>
      <p:sp>
        <p:nvSpPr>
          <p:cNvPr id="736" name="Oval 735"/>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dirty="0">
                <a:solidFill>
                  <a:srgbClr val="FF0000"/>
                </a:solidFill>
                <a:latin typeface="Arial" panose="020B0604020202020204" pitchFamily="34" charset="0"/>
                <a:cs typeface="Arial" panose="020B0604020202020204" pitchFamily="34" charset="0"/>
              </a:rPr>
              <a:t>00:02</a:t>
            </a:r>
          </a:p>
        </p:txBody>
      </p:sp>
      <p:sp>
        <p:nvSpPr>
          <p:cNvPr id="737" name="Oval 736"/>
          <p:cNvSpPr/>
          <p:nvPr/>
        </p:nvSpPr>
        <p:spPr>
          <a:xfrm rot="21296309">
            <a:off x="9858075" y="373112"/>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dirty="0">
                <a:solidFill>
                  <a:srgbClr val="FF0000"/>
                </a:solidFill>
                <a:latin typeface="Arial" panose="020B0604020202020204" pitchFamily="34" charset="0"/>
                <a:cs typeface="Arial" panose="020B0604020202020204" pitchFamily="34" charset="0"/>
              </a:rPr>
              <a:t>00:01</a:t>
            </a:r>
          </a:p>
        </p:txBody>
      </p:sp>
      <p:sp>
        <p:nvSpPr>
          <p:cNvPr id="738" name="Oval 737"/>
          <p:cNvSpPr/>
          <p:nvPr/>
        </p:nvSpPr>
        <p:spPr>
          <a:xfrm>
            <a:off x="9880779" y="373258"/>
            <a:ext cx="1305381" cy="1162836"/>
          </a:xfrm>
          <a:prstGeom prst="ellipse">
            <a:avLst/>
          </a:prstGeom>
          <a:solidFill>
            <a:sysClr val="window" lastClr="FFFFFF"/>
          </a:solidFill>
          <a:ln w="76200" cap="flat" cmpd="sng" algn="ctr">
            <a:solidFill>
              <a:srgbClr val="0070C0"/>
            </a:solidFill>
            <a:prstDash val="sysDot"/>
          </a:ln>
          <a:effectLst/>
        </p:spPr>
        <p:txBody>
          <a:bodyPr rtlCol="0" anchor="ctr"/>
          <a:lstStyle/>
          <a:p>
            <a:pPr algn="ctr">
              <a:defRPr/>
            </a:pPr>
            <a:r>
              <a:rPr lang="en-US" sz="2800" kern="0" dirty="0">
                <a:solidFill>
                  <a:srgbClr val="FF0000"/>
                </a:solidFill>
                <a:latin typeface="Arial" panose="020B0604020202020204" pitchFamily="34" charset="0"/>
                <a:cs typeface="Arial" panose="020B0604020202020204" pitchFamily="34" charset="0"/>
              </a:rPr>
              <a:t>00:00</a:t>
            </a:r>
          </a:p>
        </p:txBody>
      </p:sp>
      <p:sp>
        <p:nvSpPr>
          <p:cNvPr id="2" name="TextBox 1">
            <a:extLst>
              <a:ext uri="{FF2B5EF4-FFF2-40B4-BE49-F238E27FC236}">
                <a16:creationId xmlns:a16="http://schemas.microsoft.com/office/drawing/2014/main" xmlns="" id="{588826CF-25C2-46D3-B335-3D33592CB251}"/>
              </a:ext>
            </a:extLst>
          </p:cNvPr>
          <p:cNvSpPr txBox="1"/>
          <p:nvPr/>
        </p:nvSpPr>
        <p:spPr>
          <a:xfrm>
            <a:off x="2874135" y="65746"/>
            <a:ext cx="7868437"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Hoạt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rPr>
              <a:t>nhóm </a:t>
            </a:r>
            <a:r>
              <a:rPr lang="vi-VN" sz="2800" b="1" dirty="0" smtClean="0">
                <a:solidFill>
                  <a:srgbClr val="FF0000"/>
                </a:solidFill>
                <a:latin typeface="Times New Roman" panose="02020603050405020304" pitchFamily="18" charset="0"/>
                <a:cs typeface="Times New Roman" panose="02020603050405020304" pitchFamily="18" charset="0"/>
              </a:rPr>
              <a:t>3</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phút</a:t>
            </a:r>
            <a:r>
              <a:rPr lang="en-US" sz="2800" b="1" dirty="0">
                <a:solidFill>
                  <a:srgbClr val="FF0000"/>
                </a:solidFill>
                <a:latin typeface="Times New Roman" panose="02020603050405020304" pitchFamily="18" charset="0"/>
                <a:cs typeface="Times New Roman" panose="02020603050405020304" pitchFamily="18" charset="0"/>
              </a:rPr>
              <a:t> </a:t>
            </a:r>
          </a:p>
        </p:txBody>
      </p:sp>
      <p:sp>
        <p:nvSpPr>
          <p:cNvPr id="238" name="TextBox 237">
            <a:extLst>
              <a:ext uri="{FF2B5EF4-FFF2-40B4-BE49-F238E27FC236}">
                <a16:creationId xmlns:a16="http://schemas.microsoft.com/office/drawing/2014/main" xmlns="" id="{B0BC0837-488D-4C08-B037-1A2442ABC3CD}"/>
              </a:ext>
            </a:extLst>
          </p:cNvPr>
          <p:cNvSpPr txBox="1"/>
          <p:nvPr/>
        </p:nvSpPr>
        <p:spPr>
          <a:xfrm>
            <a:off x="763742" y="4136049"/>
            <a:ext cx="7730264" cy="1384995"/>
          </a:xfrm>
          <a:prstGeom prst="rect">
            <a:avLst/>
          </a:prstGeom>
          <a:noFill/>
        </p:spPr>
        <p:txBody>
          <a:bodyPr wrap="square">
            <a:spAutoFit/>
          </a:bodyPr>
          <a:lstStyle/>
          <a:p>
            <a:pPr algn="just"/>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Dãy a) </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ố liệu liên tục</a:t>
            </a:r>
            <a:endParaRPr lang="en-US" sz="2800" dirty="0">
              <a:solidFill>
                <a:srgbClr val="FF0000"/>
              </a:solidFill>
              <a:effectLst/>
              <a:latin typeface="Times New Roman" panose="02020603050405020304" pitchFamily="18" charset="0"/>
              <a:ea typeface="Times New Roman" panose="02020603050405020304" pitchFamily="18" charset="0"/>
            </a:endParaRPr>
          </a:p>
          <a:p>
            <a:pPr algn="just"/>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Dãy b) </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ố liệu rời rạc; </a:t>
            </a:r>
          </a:p>
          <a:p>
            <a:pPr algn="just"/>
            <a:r>
              <a:rPr lang="vi-VN"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a:t>
            </a:r>
            <a:r>
              <a:rPr lang="vi-VN" sz="2800" dirty="0">
                <a:solidFill>
                  <a:srgbClr val="FF0000"/>
                </a:solidFill>
                <a:effectLst/>
                <a:latin typeface="Times New Roman" panose="02020603050405020304" pitchFamily="18" charset="0"/>
                <a:ea typeface="Times New Roman" panose="02020603050405020304" pitchFamily="18" charset="0"/>
              </a:rPr>
              <a:t>iá trị không hợp lý trong dãy số liệu a) là 145</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199" name="Rectangle: Diagonal Corners Rounded 2">
            <a:extLst>
              <a:ext uri="{FF2B5EF4-FFF2-40B4-BE49-F238E27FC236}">
                <a16:creationId xmlns:a16="http://schemas.microsoft.com/office/drawing/2014/main" xmlns="" id="{B0BA7A90-3A43-7E5B-18B1-B4508BEE66E4}"/>
              </a:ext>
            </a:extLst>
          </p:cNvPr>
          <p:cNvSpPr/>
          <p:nvPr/>
        </p:nvSpPr>
        <p:spPr>
          <a:xfrm>
            <a:off x="0" y="7726"/>
            <a:ext cx="2707574" cy="740419"/>
          </a:xfrm>
          <a:custGeom>
            <a:avLst/>
            <a:gdLst>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0 w 2310938"/>
              <a:gd name="connsiteY6" fmla="*/ 914400 h 914400"/>
              <a:gd name="connsiteX7" fmla="*/ 0 w 2310938"/>
              <a:gd name="connsiteY7" fmla="*/ 152403 h 914400"/>
              <a:gd name="connsiteX8" fmla="*/ 152403 w 2310938"/>
              <a:gd name="connsiteY8" fmla="*/ 0 h 914400"/>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0 w 2310938"/>
              <a:gd name="connsiteY7" fmla="*/ 152403 h 914400"/>
              <a:gd name="connsiteX8" fmla="*/ 152403 w 2310938"/>
              <a:gd name="connsiteY8" fmla="*/ 0 h 914400"/>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199506 w 2310938"/>
              <a:gd name="connsiteY7" fmla="*/ 185654 h 914400"/>
              <a:gd name="connsiteX8" fmla="*/ 152403 w 2310938"/>
              <a:gd name="connsiteY8" fmla="*/ 0 h 914400"/>
              <a:gd name="connsiteX0" fmla="*/ 218905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199506 w 2310938"/>
              <a:gd name="connsiteY7" fmla="*/ 185654 h 914400"/>
              <a:gd name="connsiteX8" fmla="*/ 218905 w 2310938"/>
              <a:gd name="connsiteY8" fmla="*/ 0 h 914400"/>
              <a:gd name="connsiteX0" fmla="*/ 43198 w 2135231"/>
              <a:gd name="connsiteY0" fmla="*/ 0 h 914400"/>
              <a:gd name="connsiteX1" fmla="*/ 2135231 w 2135231"/>
              <a:gd name="connsiteY1" fmla="*/ 0 h 914400"/>
              <a:gd name="connsiteX2" fmla="*/ 2135231 w 2135231"/>
              <a:gd name="connsiteY2" fmla="*/ 0 h 914400"/>
              <a:gd name="connsiteX3" fmla="*/ 2135231 w 2135231"/>
              <a:gd name="connsiteY3" fmla="*/ 761997 h 914400"/>
              <a:gd name="connsiteX4" fmla="*/ 1982828 w 2135231"/>
              <a:gd name="connsiteY4" fmla="*/ 914400 h 914400"/>
              <a:gd name="connsiteX5" fmla="*/ 57050 w 2135231"/>
              <a:gd name="connsiteY5" fmla="*/ 914400 h 914400"/>
              <a:gd name="connsiteX6" fmla="*/ 23798 w 2135231"/>
              <a:gd name="connsiteY6" fmla="*/ 914400 h 914400"/>
              <a:gd name="connsiteX7" fmla="*/ 23799 w 2135231"/>
              <a:gd name="connsiteY7" fmla="*/ 185654 h 914400"/>
              <a:gd name="connsiteX8" fmla="*/ 43198 w 2135231"/>
              <a:gd name="connsiteY8" fmla="*/ 0 h 914400"/>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785795 h 938198"/>
              <a:gd name="connsiteX4" fmla="*/ 1977772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785795 h 938198"/>
              <a:gd name="connsiteX4" fmla="*/ 1820265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538265 h 938198"/>
              <a:gd name="connsiteX4" fmla="*/ 1820265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0175" h="938198">
                <a:moveTo>
                  <a:pt x="38142" y="23798"/>
                </a:moveTo>
                <a:lnTo>
                  <a:pt x="2130175" y="23798"/>
                </a:lnTo>
                <a:lnTo>
                  <a:pt x="2130175" y="23798"/>
                </a:lnTo>
                <a:lnTo>
                  <a:pt x="2130175" y="538265"/>
                </a:lnTo>
                <a:cubicBezTo>
                  <a:pt x="2130175" y="622435"/>
                  <a:pt x="1904435" y="938198"/>
                  <a:pt x="1820265" y="938198"/>
                </a:cubicBezTo>
                <a:lnTo>
                  <a:pt x="51994" y="938198"/>
                </a:lnTo>
                <a:lnTo>
                  <a:pt x="18742" y="938198"/>
                </a:lnTo>
                <a:cubicBezTo>
                  <a:pt x="18742" y="684199"/>
                  <a:pt x="35369" y="297196"/>
                  <a:pt x="35369" y="43197"/>
                </a:cubicBezTo>
                <a:cubicBezTo>
                  <a:pt x="35369" y="-40973"/>
                  <a:pt x="-46028" y="23798"/>
                  <a:pt x="38142" y="23798"/>
                </a:cubicBezTo>
                <a:close/>
              </a:path>
            </a:pathLst>
          </a:custGeom>
          <a:solidFill>
            <a:srgbClr val="7A6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mj-lt"/>
                <a:cs typeface="Arial" panose="020B0604020202020204" pitchFamily="34" charset="0"/>
              </a:rPr>
              <a:t>LUYỆN TẬP</a:t>
            </a:r>
            <a:r>
              <a:rPr lang="en-US" sz="2800" b="1" dirty="0">
                <a:latin typeface="+mj-lt"/>
                <a:cs typeface="Arial" panose="020B0604020202020204" pitchFamily="34" charset="0"/>
              </a:rPr>
              <a:t> </a:t>
            </a:r>
            <a:r>
              <a:rPr lang="vi-VN" sz="2800" b="1" dirty="0">
                <a:latin typeface="+mj-lt"/>
                <a:cs typeface="Arial" panose="020B0604020202020204" pitchFamily="34" charset="0"/>
              </a:rPr>
              <a:t>2</a:t>
            </a:r>
            <a:endParaRPr lang="en-US" sz="2800" b="1" dirty="0">
              <a:latin typeface="+mj-lt"/>
              <a:cs typeface="Arial" panose="020B0604020202020204" pitchFamily="34" charset="0"/>
            </a:endParaRPr>
          </a:p>
        </p:txBody>
      </p:sp>
      <p:sp>
        <p:nvSpPr>
          <p:cNvPr id="4" name="TextBox 3">
            <a:extLst>
              <a:ext uri="{FF2B5EF4-FFF2-40B4-BE49-F238E27FC236}">
                <a16:creationId xmlns:a16="http://schemas.microsoft.com/office/drawing/2014/main" xmlns="" id="{6C5E9A18-6FB7-2DCC-EE16-680DE42DFC0D}"/>
              </a:ext>
            </a:extLst>
          </p:cNvPr>
          <p:cNvSpPr txBox="1"/>
          <p:nvPr/>
        </p:nvSpPr>
        <p:spPr>
          <a:xfrm>
            <a:off x="380011" y="766145"/>
            <a:ext cx="8763989" cy="2246769"/>
          </a:xfrm>
          <a:prstGeom prst="rect">
            <a:avLst/>
          </a:prstGeom>
          <a:noFill/>
        </p:spPr>
        <p:txBody>
          <a:bodyPr wrap="square">
            <a:spAutoFit/>
          </a:bodyPr>
          <a:lstStyle/>
          <a:p>
            <a:r>
              <a:rPr lang="vi-VN"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Với mỗi câu hỏi sau, An đã hỏi 3 bạn và ghi lại câu trả lời </a:t>
            </a:r>
          </a:p>
          <a:p>
            <a:r>
              <a:rPr lang="vi-VN" sz="2800" dirty="0">
                <a:solidFill>
                  <a:srgbClr val="2F528F"/>
                </a:solidFill>
                <a:effectLst/>
                <a:latin typeface="Times New Roman" panose="02020603050405020304" pitchFamily="18" charset="0"/>
                <a:ea typeface="Times New Roman" panose="02020603050405020304" pitchFamily="18" charset="0"/>
                <a:cs typeface="Times New Roman" panose="02020603050405020304" pitchFamily="18" charset="0"/>
              </a:rPr>
              <a:t>a) bạn nặng bao nhiêu kg? Kết quả: 48; 51; 46; 145; 48.</a:t>
            </a:r>
          </a:p>
          <a:p>
            <a:r>
              <a:rPr lang="vi-VN"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b) Tên bạn có bao nhiêu chữ cái? Kết quả: 4; 5; 6; 3; 5.</a:t>
            </a:r>
          </a:p>
          <a:p>
            <a:r>
              <a:rPr lang="vi-VN"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Mỗi dãy dữ liệu trên thuộc loại nào? Chỉ ra giá trị không hợp lí nếu có.</a:t>
            </a:r>
          </a:p>
        </p:txBody>
      </p:sp>
      <p:sp>
        <p:nvSpPr>
          <p:cNvPr id="6" name="Rectangle: Diagonal Corners Rounded 2">
            <a:extLst>
              <a:ext uri="{FF2B5EF4-FFF2-40B4-BE49-F238E27FC236}">
                <a16:creationId xmlns:a16="http://schemas.microsoft.com/office/drawing/2014/main" xmlns="" id="{D53DCA5F-646E-D670-11F8-E536D110FE9C}"/>
              </a:ext>
            </a:extLst>
          </p:cNvPr>
          <p:cNvSpPr/>
          <p:nvPr/>
        </p:nvSpPr>
        <p:spPr>
          <a:xfrm>
            <a:off x="4381414" y="3222624"/>
            <a:ext cx="1573929" cy="412751"/>
          </a:xfrm>
          <a:custGeom>
            <a:avLst/>
            <a:gdLst>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0 w 2310938"/>
              <a:gd name="connsiteY6" fmla="*/ 914400 h 914400"/>
              <a:gd name="connsiteX7" fmla="*/ 0 w 2310938"/>
              <a:gd name="connsiteY7" fmla="*/ 152403 h 914400"/>
              <a:gd name="connsiteX8" fmla="*/ 152403 w 2310938"/>
              <a:gd name="connsiteY8" fmla="*/ 0 h 914400"/>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0 w 2310938"/>
              <a:gd name="connsiteY7" fmla="*/ 152403 h 914400"/>
              <a:gd name="connsiteX8" fmla="*/ 152403 w 2310938"/>
              <a:gd name="connsiteY8" fmla="*/ 0 h 914400"/>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199506 w 2310938"/>
              <a:gd name="connsiteY7" fmla="*/ 185654 h 914400"/>
              <a:gd name="connsiteX8" fmla="*/ 152403 w 2310938"/>
              <a:gd name="connsiteY8" fmla="*/ 0 h 914400"/>
              <a:gd name="connsiteX0" fmla="*/ 218905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199506 w 2310938"/>
              <a:gd name="connsiteY7" fmla="*/ 185654 h 914400"/>
              <a:gd name="connsiteX8" fmla="*/ 218905 w 2310938"/>
              <a:gd name="connsiteY8" fmla="*/ 0 h 914400"/>
              <a:gd name="connsiteX0" fmla="*/ 43198 w 2135231"/>
              <a:gd name="connsiteY0" fmla="*/ 0 h 914400"/>
              <a:gd name="connsiteX1" fmla="*/ 2135231 w 2135231"/>
              <a:gd name="connsiteY1" fmla="*/ 0 h 914400"/>
              <a:gd name="connsiteX2" fmla="*/ 2135231 w 2135231"/>
              <a:gd name="connsiteY2" fmla="*/ 0 h 914400"/>
              <a:gd name="connsiteX3" fmla="*/ 2135231 w 2135231"/>
              <a:gd name="connsiteY3" fmla="*/ 761997 h 914400"/>
              <a:gd name="connsiteX4" fmla="*/ 1982828 w 2135231"/>
              <a:gd name="connsiteY4" fmla="*/ 914400 h 914400"/>
              <a:gd name="connsiteX5" fmla="*/ 57050 w 2135231"/>
              <a:gd name="connsiteY5" fmla="*/ 914400 h 914400"/>
              <a:gd name="connsiteX6" fmla="*/ 23798 w 2135231"/>
              <a:gd name="connsiteY6" fmla="*/ 914400 h 914400"/>
              <a:gd name="connsiteX7" fmla="*/ 23799 w 2135231"/>
              <a:gd name="connsiteY7" fmla="*/ 185654 h 914400"/>
              <a:gd name="connsiteX8" fmla="*/ 43198 w 2135231"/>
              <a:gd name="connsiteY8" fmla="*/ 0 h 914400"/>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785795 h 938198"/>
              <a:gd name="connsiteX4" fmla="*/ 1977772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785795 h 938198"/>
              <a:gd name="connsiteX4" fmla="*/ 1820265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538265 h 938198"/>
              <a:gd name="connsiteX4" fmla="*/ 1820265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0175" h="938198">
                <a:moveTo>
                  <a:pt x="38142" y="23798"/>
                </a:moveTo>
                <a:lnTo>
                  <a:pt x="2130175" y="23798"/>
                </a:lnTo>
                <a:lnTo>
                  <a:pt x="2130175" y="23798"/>
                </a:lnTo>
                <a:lnTo>
                  <a:pt x="2130175" y="538265"/>
                </a:lnTo>
                <a:cubicBezTo>
                  <a:pt x="2130175" y="622435"/>
                  <a:pt x="1904435" y="938198"/>
                  <a:pt x="1820265" y="938198"/>
                </a:cubicBezTo>
                <a:lnTo>
                  <a:pt x="51994" y="938198"/>
                </a:lnTo>
                <a:lnTo>
                  <a:pt x="18742" y="938198"/>
                </a:lnTo>
                <a:cubicBezTo>
                  <a:pt x="18742" y="684199"/>
                  <a:pt x="35369" y="297196"/>
                  <a:pt x="35369" y="43197"/>
                </a:cubicBezTo>
                <a:cubicBezTo>
                  <a:pt x="35369" y="-40973"/>
                  <a:pt x="-46028" y="23798"/>
                  <a:pt x="38142" y="23798"/>
                </a:cubicBezTo>
                <a:close/>
              </a:path>
            </a:pathLst>
          </a:custGeom>
          <a:solidFill>
            <a:srgbClr val="7A6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mj-lt"/>
                <a:cs typeface="Arial" panose="020B0604020202020204" pitchFamily="34" charset="0"/>
              </a:rPr>
              <a:t>Trả lời</a:t>
            </a:r>
            <a:endParaRPr lang="en-US" sz="2800" b="1" dirty="0">
              <a:latin typeface="+mj-lt"/>
              <a:cs typeface="Arial" panose="020B0604020202020204" pitchFamily="34" charset="0"/>
            </a:endParaRPr>
          </a:p>
        </p:txBody>
      </p:sp>
      <p:pic>
        <p:nvPicPr>
          <p:cNvPr id="3" name="Picture 2">
            <a:extLst>
              <a:ext uri="{FF2B5EF4-FFF2-40B4-BE49-F238E27FC236}">
                <a16:creationId xmlns:a16="http://schemas.microsoft.com/office/drawing/2014/main" xmlns="" id="{17B78BE8-B949-9EB8-9870-CFD0E7B478C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38321" y="2507756"/>
            <a:ext cx="1001862" cy="834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87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1" presetClass="entr" presetSubtype="0" fill="hold" grpId="0" nodeType="afterEffect">
                                  <p:stCondLst>
                                    <p:cond delay="0"/>
                                  </p:stCondLst>
                                  <p:childTnLst>
                                    <p:set>
                                      <p:cBhvr>
                                        <p:cTn id="6" dur="1000">
                                          <p:stCondLst>
                                            <p:cond delay="0"/>
                                          </p:stCondLst>
                                        </p:cTn>
                                        <p:tgtEl>
                                          <p:spTgt spid="558"/>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559"/>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560"/>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561"/>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562"/>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563"/>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564"/>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565"/>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566"/>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567"/>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568"/>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569"/>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570"/>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571"/>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572"/>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573"/>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574"/>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575"/>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576"/>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577"/>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578"/>
                                        </p:tgtEl>
                                        <p:attrNameLst>
                                          <p:attrName>style.visibility</p:attrName>
                                        </p:attrNameLst>
                                      </p:cBhvr>
                                      <p:to>
                                        <p:strVal val="visible"/>
                                      </p:to>
                                    </p:set>
                                  </p:childTnLst>
                                </p:cTn>
                              </p:par>
                            </p:childTnLst>
                          </p:cTn>
                        </p:par>
                        <p:par>
                          <p:cTn id="67" fill="hold">
                            <p:stCondLst>
                              <p:cond delay="21000"/>
                            </p:stCondLst>
                            <p:childTnLst>
                              <p:par>
                                <p:cTn id="68" presetID="11" presetClass="entr" presetSubtype="0" fill="hold" grpId="0" nodeType="afterEffect">
                                  <p:stCondLst>
                                    <p:cond delay="0"/>
                                  </p:stCondLst>
                                  <p:childTnLst>
                                    <p:set>
                                      <p:cBhvr>
                                        <p:cTn id="69" dur="1000">
                                          <p:stCondLst>
                                            <p:cond delay="0"/>
                                          </p:stCondLst>
                                        </p:cTn>
                                        <p:tgtEl>
                                          <p:spTgt spid="579"/>
                                        </p:tgtEl>
                                        <p:attrNameLst>
                                          <p:attrName>style.visibility</p:attrName>
                                        </p:attrNameLst>
                                      </p:cBhvr>
                                      <p:to>
                                        <p:strVal val="visible"/>
                                      </p:to>
                                    </p:set>
                                  </p:childTnLst>
                                </p:cTn>
                              </p:par>
                            </p:childTnLst>
                          </p:cTn>
                        </p:par>
                        <p:par>
                          <p:cTn id="70" fill="hold">
                            <p:stCondLst>
                              <p:cond delay="22000"/>
                            </p:stCondLst>
                            <p:childTnLst>
                              <p:par>
                                <p:cTn id="71" presetID="11" presetClass="entr" presetSubtype="0" fill="hold" grpId="0" nodeType="afterEffect">
                                  <p:stCondLst>
                                    <p:cond delay="0"/>
                                  </p:stCondLst>
                                  <p:childTnLst>
                                    <p:set>
                                      <p:cBhvr>
                                        <p:cTn id="72" dur="1000">
                                          <p:stCondLst>
                                            <p:cond delay="0"/>
                                          </p:stCondLst>
                                        </p:cTn>
                                        <p:tgtEl>
                                          <p:spTgt spid="580"/>
                                        </p:tgtEl>
                                        <p:attrNameLst>
                                          <p:attrName>style.visibility</p:attrName>
                                        </p:attrNameLst>
                                      </p:cBhvr>
                                      <p:to>
                                        <p:strVal val="visible"/>
                                      </p:to>
                                    </p:set>
                                  </p:childTnLst>
                                </p:cTn>
                              </p:par>
                            </p:childTnLst>
                          </p:cTn>
                        </p:par>
                        <p:par>
                          <p:cTn id="73" fill="hold">
                            <p:stCondLst>
                              <p:cond delay="23000"/>
                            </p:stCondLst>
                            <p:childTnLst>
                              <p:par>
                                <p:cTn id="74" presetID="11" presetClass="entr" presetSubtype="0" fill="hold" grpId="0" nodeType="afterEffect">
                                  <p:stCondLst>
                                    <p:cond delay="0"/>
                                  </p:stCondLst>
                                  <p:childTnLst>
                                    <p:set>
                                      <p:cBhvr>
                                        <p:cTn id="75" dur="1000">
                                          <p:stCondLst>
                                            <p:cond delay="0"/>
                                          </p:stCondLst>
                                        </p:cTn>
                                        <p:tgtEl>
                                          <p:spTgt spid="581"/>
                                        </p:tgtEl>
                                        <p:attrNameLst>
                                          <p:attrName>style.visibility</p:attrName>
                                        </p:attrNameLst>
                                      </p:cBhvr>
                                      <p:to>
                                        <p:strVal val="visible"/>
                                      </p:to>
                                    </p:set>
                                  </p:childTnLst>
                                </p:cTn>
                              </p:par>
                            </p:childTnLst>
                          </p:cTn>
                        </p:par>
                        <p:par>
                          <p:cTn id="76" fill="hold">
                            <p:stCondLst>
                              <p:cond delay="24000"/>
                            </p:stCondLst>
                            <p:childTnLst>
                              <p:par>
                                <p:cTn id="77" presetID="11" presetClass="entr" presetSubtype="0" fill="hold" grpId="0" nodeType="afterEffect">
                                  <p:stCondLst>
                                    <p:cond delay="0"/>
                                  </p:stCondLst>
                                  <p:childTnLst>
                                    <p:set>
                                      <p:cBhvr>
                                        <p:cTn id="78" dur="1000">
                                          <p:stCondLst>
                                            <p:cond delay="0"/>
                                          </p:stCondLst>
                                        </p:cTn>
                                        <p:tgtEl>
                                          <p:spTgt spid="582"/>
                                        </p:tgtEl>
                                        <p:attrNameLst>
                                          <p:attrName>style.visibility</p:attrName>
                                        </p:attrNameLst>
                                      </p:cBhvr>
                                      <p:to>
                                        <p:strVal val="visible"/>
                                      </p:to>
                                    </p:set>
                                  </p:childTnLst>
                                </p:cTn>
                              </p:par>
                            </p:childTnLst>
                          </p:cTn>
                        </p:par>
                        <p:par>
                          <p:cTn id="79" fill="hold">
                            <p:stCondLst>
                              <p:cond delay="25000"/>
                            </p:stCondLst>
                            <p:childTnLst>
                              <p:par>
                                <p:cTn id="80" presetID="11" presetClass="entr" presetSubtype="0" fill="hold" grpId="0" nodeType="afterEffect">
                                  <p:stCondLst>
                                    <p:cond delay="0"/>
                                  </p:stCondLst>
                                  <p:childTnLst>
                                    <p:set>
                                      <p:cBhvr>
                                        <p:cTn id="81" dur="1000">
                                          <p:stCondLst>
                                            <p:cond delay="0"/>
                                          </p:stCondLst>
                                        </p:cTn>
                                        <p:tgtEl>
                                          <p:spTgt spid="583"/>
                                        </p:tgtEl>
                                        <p:attrNameLst>
                                          <p:attrName>style.visibility</p:attrName>
                                        </p:attrNameLst>
                                      </p:cBhvr>
                                      <p:to>
                                        <p:strVal val="visible"/>
                                      </p:to>
                                    </p:set>
                                  </p:childTnLst>
                                </p:cTn>
                              </p:par>
                            </p:childTnLst>
                          </p:cTn>
                        </p:par>
                        <p:par>
                          <p:cTn id="82" fill="hold">
                            <p:stCondLst>
                              <p:cond delay="26000"/>
                            </p:stCondLst>
                            <p:childTnLst>
                              <p:par>
                                <p:cTn id="83" presetID="11" presetClass="entr" presetSubtype="0" fill="hold" grpId="0" nodeType="afterEffect">
                                  <p:stCondLst>
                                    <p:cond delay="0"/>
                                  </p:stCondLst>
                                  <p:childTnLst>
                                    <p:set>
                                      <p:cBhvr>
                                        <p:cTn id="84" dur="1000">
                                          <p:stCondLst>
                                            <p:cond delay="0"/>
                                          </p:stCondLst>
                                        </p:cTn>
                                        <p:tgtEl>
                                          <p:spTgt spid="584"/>
                                        </p:tgtEl>
                                        <p:attrNameLst>
                                          <p:attrName>style.visibility</p:attrName>
                                        </p:attrNameLst>
                                      </p:cBhvr>
                                      <p:to>
                                        <p:strVal val="visible"/>
                                      </p:to>
                                    </p:set>
                                  </p:childTnLst>
                                </p:cTn>
                              </p:par>
                            </p:childTnLst>
                          </p:cTn>
                        </p:par>
                        <p:par>
                          <p:cTn id="85" fill="hold">
                            <p:stCondLst>
                              <p:cond delay="27000"/>
                            </p:stCondLst>
                            <p:childTnLst>
                              <p:par>
                                <p:cTn id="86" presetID="11" presetClass="entr" presetSubtype="0" fill="hold" grpId="0" nodeType="afterEffect">
                                  <p:stCondLst>
                                    <p:cond delay="0"/>
                                  </p:stCondLst>
                                  <p:childTnLst>
                                    <p:set>
                                      <p:cBhvr>
                                        <p:cTn id="87" dur="1000">
                                          <p:stCondLst>
                                            <p:cond delay="0"/>
                                          </p:stCondLst>
                                        </p:cTn>
                                        <p:tgtEl>
                                          <p:spTgt spid="585"/>
                                        </p:tgtEl>
                                        <p:attrNameLst>
                                          <p:attrName>style.visibility</p:attrName>
                                        </p:attrNameLst>
                                      </p:cBhvr>
                                      <p:to>
                                        <p:strVal val="visible"/>
                                      </p:to>
                                    </p:set>
                                  </p:childTnLst>
                                </p:cTn>
                              </p:par>
                            </p:childTnLst>
                          </p:cTn>
                        </p:par>
                        <p:par>
                          <p:cTn id="88" fill="hold">
                            <p:stCondLst>
                              <p:cond delay="28000"/>
                            </p:stCondLst>
                            <p:childTnLst>
                              <p:par>
                                <p:cTn id="89" presetID="11" presetClass="entr" presetSubtype="0" fill="hold" grpId="0" nodeType="afterEffect">
                                  <p:stCondLst>
                                    <p:cond delay="0"/>
                                  </p:stCondLst>
                                  <p:childTnLst>
                                    <p:set>
                                      <p:cBhvr>
                                        <p:cTn id="90" dur="1000">
                                          <p:stCondLst>
                                            <p:cond delay="0"/>
                                          </p:stCondLst>
                                        </p:cTn>
                                        <p:tgtEl>
                                          <p:spTgt spid="586"/>
                                        </p:tgtEl>
                                        <p:attrNameLst>
                                          <p:attrName>style.visibility</p:attrName>
                                        </p:attrNameLst>
                                      </p:cBhvr>
                                      <p:to>
                                        <p:strVal val="visible"/>
                                      </p:to>
                                    </p:set>
                                  </p:childTnLst>
                                </p:cTn>
                              </p:par>
                            </p:childTnLst>
                          </p:cTn>
                        </p:par>
                        <p:par>
                          <p:cTn id="91" fill="hold">
                            <p:stCondLst>
                              <p:cond delay="29000"/>
                            </p:stCondLst>
                            <p:childTnLst>
                              <p:par>
                                <p:cTn id="92" presetID="11" presetClass="entr" presetSubtype="0" fill="hold" grpId="0" nodeType="afterEffect">
                                  <p:stCondLst>
                                    <p:cond delay="0"/>
                                  </p:stCondLst>
                                  <p:childTnLst>
                                    <p:set>
                                      <p:cBhvr>
                                        <p:cTn id="93" dur="1000">
                                          <p:stCondLst>
                                            <p:cond delay="0"/>
                                          </p:stCondLst>
                                        </p:cTn>
                                        <p:tgtEl>
                                          <p:spTgt spid="587"/>
                                        </p:tgtEl>
                                        <p:attrNameLst>
                                          <p:attrName>style.visibility</p:attrName>
                                        </p:attrNameLst>
                                      </p:cBhvr>
                                      <p:to>
                                        <p:strVal val="visible"/>
                                      </p:to>
                                    </p:set>
                                  </p:childTnLst>
                                </p:cTn>
                              </p:par>
                            </p:childTnLst>
                          </p:cTn>
                        </p:par>
                        <p:par>
                          <p:cTn id="94" fill="hold">
                            <p:stCondLst>
                              <p:cond delay="30000"/>
                            </p:stCondLst>
                            <p:childTnLst>
                              <p:par>
                                <p:cTn id="95" presetID="11" presetClass="entr" presetSubtype="0" fill="hold" grpId="0" nodeType="afterEffect">
                                  <p:stCondLst>
                                    <p:cond delay="0"/>
                                  </p:stCondLst>
                                  <p:childTnLst>
                                    <p:set>
                                      <p:cBhvr>
                                        <p:cTn id="96" dur="1000">
                                          <p:stCondLst>
                                            <p:cond delay="0"/>
                                          </p:stCondLst>
                                        </p:cTn>
                                        <p:tgtEl>
                                          <p:spTgt spid="588"/>
                                        </p:tgtEl>
                                        <p:attrNameLst>
                                          <p:attrName>style.visibility</p:attrName>
                                        </p:attrNameLst>
                                      </p:cBhvr>
                                      <p:to>
                                        <p:strVal val="visible"/>
                                      </p:to>
                                    </p:set>
                                  </p:childTnLst>
                                </p:cTn>
                              </p:par>
                            </p:childTnLst>
                          </p:cTn>
                        </p:par>
                        <p:par>
                          <p:cTn id="97" fill="hold">
                            <p:stCondLst>
                              <p:cond delay="31000"/>
                            </p:stCondLst>
                            <p:childTnLst>
                              <p:par>
                                <p:cTn id="98" presetID="11" presetClass="entr" presetSubtype="0" fill="hold" grpId="0" nodeType="afterEffect">
                                  <p:stCondLst>
                                    <p:cond delay="0"/>
                                  </p:stCondLst>
                                  <p:childTnLst>
                                    <p:set>
                                      <p:cBhvr>
                                        <p:cTn id="99" dur="1000">
                                          <p:stCondLst>
                                            <p:cond delay="0"/>
                                          </p:stCondLst>
                                        </p:cTn>
                                        <p:tgtEl>
                                          <p:spTgt spid="589"/>
                                        </p:tgtEl>
                                        <p:attrNameLst>
                                          <p:attrName>style.visibility</p:attrName>
                                        </p:attrNameLst>
                                      </p:cBhvr>
                                      <p:to>
                                        <p:strVal val="visible"/>
                                      </p:to>
                                    </p:set>
                                  </p:childTnLst>
                                </p:cTn>
                              </p:par>
                            </p:childTnLst>
                          </p:cTn>
                        </p:par>
                        <p:par>
                          <p:cTn id="100" fill="hold">
                            <p:stCondLst>
                              <p:cond delay="32000"/>
                            </p:stCondLst>
                            <p:childTnLst>
                              <p:par>
                                <p:cTn id="101" presetID="11" presetClass="entr" presetSubtype="0" fill="hold" grpId="0" nodeType="afterEffect">
                                  <p:stCondLst>
                                    <p:cond delay="0"/>
                                  </p:stCondLst>
                                  <p:childTnLst>
                                    <p:set>
                                      <p:cBhvr>
                                        <p:cTn id="102" dur="1000">
                                          <p:stCondLst>
                                            <p:cond delay="0"/>
                                          </p:stCondLst>
                                        </p:cTn>
                                        <p:tgtEl>
                                          <p:spTgt spid="590"/>
                                        </p:tgtEl>
                                        <p:attrNameLst>
                                          <p:attrName>style.visibility</p:attrName>
                                        </p:attrNameLst>
                                      </p:cBhvr>
                                      <p:to>
                                        <p:strVal val="visible"/>
                                      </p:to>
                                    </p:set>
                                  </p:childTnLst>
                                </p:cTn>
                              </p:par>
                            </p:childTnLst>
                          </p:cTn>
                        </p:par>
                        <p:par>
                          <p:cTn id="103" fill="hold">
                            <p:stCondLst>
                              <p:cond delay="33000"/>
                            </p:stCondLst>
                            <p:childTnLst>
                              <p:par>
                                <p:cTn id="104" presetID="11" presetClass="entr" presetSubtype="0" fill="hold" grpId="0" nodeType="afterEffect">
                                  <p:stCondLst>
                                    <p:cond delay="0"/>
                                  </p:stCondLst>
                                  <p:childTnLst>
                                    <p:set>
                                      <p:cBhvr>
                                        <p:cTn id="105" dur="1000">
                                          <p:stCondLst>
                                            <p:cond delay="0"/>
                                          </p:stCondLst>
                                        </p:cTn>
                                        <p:tgtEl>
                                          <p:spTgt spid="591"/>
                                        </p:tgtEl>
                                        <p:attrNameLst>
                                          <p:attrName>style.visibility</p:attrName>
                                        </p:attrNameLst>
                                      </p:cBhvr>
                                      <p:to>
                                        <p:strVal val="visible"/>
                                      </p:to>
                                    </p:set>
                                  </p:childTnLst>
                                </p:cTn>
                              </p:par>
                            </p:childTnLst>
                          </p:cTn>
                        </p:par>
                        <p:par>
                          <p:cTn id="106" fill="hold">
                            <p:stCondLst>
                              <p:cond delay="34000"/>
                            </p:stCondLst>
                            <p:childTnLst>
                              <p:par>
                                <p:cTn id="107" presetID="11" presetClass="entr" presetSubtype="0" fill="hold" grpId="0" nodeType="afterEffect">
                                  <p:stCondLst>
                                    <p:cond delay="0"/>
                                  </p:stCondLst>
                                  <p:childTnLst>
                                    <p:set>
                                      <p:cBhvr>
                                        <p:cTn id="108" dur="1000">
                                          <p:stCondLst>
                                            <p:cond delay="0"/>
                                          </p:stCondLst>
                                        </p:cTn>
                                        <p:tgtEl>
                                          <p:spTgt spid="592"/>
                                        </p:tgtEl>
                                        <p:attrNameLst>
                                          <p:attrName>style.visibility</p:attrName>
                                        </p:attrNameLst>
                                      </p:cBhvr>
                                      <p:to>
                                        <p:strVal val="visible"/>
                                      </p:to>
                                    </p:set>
                                  </p:childTnLst>
                                </p:cTn>
                              </p:par>
                            </p:childTnLst>
                          </p:cTn>
                        </p:par>
                        <p:par>
                          <p:cTn id="109" fill="hold">
                            <p:stCondLst>
                              <p:cond delay="35000"/>
                            </p:stCondLst>
                            <p:childTnLst>
                              <p:par>
                                <p:cTn id="110" presetID="11" presetClass="entr" presetSubtype="0" fill="hold" grpId="0" nodeType="afterEffect">
                                  <p:stCondLst>
                                    <p:cond delay="0"/>
                                  </p:stCondLst>
                                  <p:childTnLst>
                                    <p:set>
                                      <p:cBhvr>
                                        <p:cTn id="111" dur="1000">
                                          <p:stCondLst>
                                            <p:cond delay="0"/>
                                          </p:stCondLst>
                                        </p:cTn>
                                        <p:tgtEl>
                                          <p:spTgt spid="593"/>
                                        </p:tgtEl>
                                        <p:attrNameLst>
                                          <p:attrName>style.visibility</p:attrName>
                                        </p:attrNameLst>
                                      </p:cBhvr>
                                      <p:to>
                                        <p:strVal val="visible"/>
                                      </p:to>
                                    </p:set>
                                  </p:childTnLst>
                                </p:cTn>
                              </p:par>
                            </p:childTnLst>
                          </p:cTn>
                        </p:par>
                        <p:par>
                          <p:cTn id="112" fill="hold">
                            <p:stCondLst>
                              <p:cond delay="36000"/>
                            </p:stCondLst>
                            <p:childTnLst>
                              <p:par>
                                <p:cTn id="113" presetID="11" presetClass="entr" presetSubtype="0" fill="hold" grpId="0" nodeType="afterEffect">
                                  <p:stCondLst>
                                    <p:cond delay="0"/>
                                  </p:stCondLst>
                                  <p:childTnLst>
                                    <p:set>
                                      <p:cBhvr>
                                        <p:cTn id="114" dur="1000">
                                          <p:stCondLst>
                                            <p:cond delay="0"/>
                                          </p:stCondLst>
                                        </p:cTn>
                                        <p:tgtEl>
                                          <p:spTgt spid="594"/>
                                        </p:tgtEl>
                                        <p:attrNameLst>
                                          <p:attrName>style.visibility</p:attrName>
                                        </p:attrNameLst>
                                      </p:cBhvr>
                                      <p:to>
                                        <p:strVal val="visible"/>
                                      </p:to>
                                    </p:set>
                                  </p:childTnLst>
                                </p:cTn>
                              </p:par>
                            </p:childTnLst>
                          </p:cTn>
                        </p:par>
                        <p:par>
                          <p:cTn id="115" fill="hold">
                            <p:stCondLst>
                              <p:cond delay="37000"/>
                            </p:stCondLst>
                            <p:childTnLst>
                              <p:par>
                                <p:cTn id="116" presetID="11" presetClass="entr" presetSubtype="0" fill="hold" grpId="0" nodeType="afterEffect">
                                  <p:stCondLst>
                                    <p:cond delay="0"/>
                                  </p:stCondLst>
                                  <p:childTnLst>
                                    <p:set>
                                      <p:cBhvr>
                                        <p:cTn id="117" dur="1000">
                                          <p:stCondLst>
                                            <p:cond delay="0"/>
                                          </p:stCondLst>
                                        </p:cTn>
                                        <p:tgtEl>
                                          <p:spTgt spid="595"/>
                                        </p:tgtEl>
                                        <p:attrNameLst>
                                          <p:attrName>style.visibility</p:attrName>
                                        </p:attrNameLst>
                                      </p:cBhvr>
                                      <p:to>
                                        <p:strVal val="visible"/>
                                      </p:to>
                                    </p:set>
                                  </p:childTnLst>
                                </p:cTn>
                              </p:par>
                            </p:childTnLst>
                          </p:cTn>
                        </p:par>
                        <p:par>
                          <p:cTn id="118" fill="hold">
                            <p:stCondLst>
                              <p:cond delay="38000"/>
                            </p:stCondLst>
                            <p:childTnLst>
                              <p:par>
                                <p:cTn id="119" presetID="11" presetClass="entr" presetSubtype="0" fill="hold" grpId="0" nodeType="afterEffect">
                                  <p:stCondLst>
                                    <p:cond delay="0"/>
                                  </p:stCondLst>
                                  <p:childTnLst>
                                    <p:set>
                                      <p:cBhvr>
                                        <p:cTn id="120" dur="1000">
                                          <p:stCondLst>
                                            <p:cond delay="0"/>
                                          </p:stCondLst>
                                        </p:cTn>
                                        <p:tgtEl>
                                          <p:spTgt spid="596"/>
                                        </p:tgtEl>
                                        <p:attrNameLst>
                                          <p:attrName>style.visibility</p:attrName>
                                        </p:attrNameLst>
                                      </p:cBhvr>
                                      <p:to>
                                        <p:strVal val="visible"/>
                                      </p:to>
                                    </p:set>
                                  </p:childTnLst>
                                </p:cTn>
                              </p:par>
                            </p:childTnLst>
                          </p:cTn>
                        </p:par>
                        <p:par>
                          <p:cTn id="121" fill="hold">
                            <p:stCondLst>
                              <p:cond delay="39000"/>
                            </p:stCondLst>
                            <p:childTnLst>
                              <p:par>
                                <p:cTn id="122" presetID="11" presetClass="entr" presetSubtype="0" fill="hold" grpId="0" nodeType="afterEffect">
                                  <p:stCondLst>
                                    <p:cond delay="0"/>
                                  </p:stCondLst>
                                  <p:childTnLst>
                                    <p:set>
                                      <p:cBhvr>
                                        <p:cTn id="123" dur="1000">
                                          <p:stCondLst>
                                            <p:cond delay="0"/>
                                          </p:stCondLst>
                                        </p:cTn>
                                        <p:tgtEl>
                                          <p:spTgt spid="597"/>
                                        </p:tgtEl>
                                        <p:attrNameLst>
                                          <p:attrName>style.visibility</p:attrName>
                                        </p:attrNameLst>
                                      </p:cBhvr>
                                      <p:to>
                                        <p:strVal val="visible"/>
                                      </p:to>
                                    </p:set>
                                  </p:childTnLst>
                                </p:cTn>
                              </p:par>
                            </p:childTnLst>
                          </p:cTn>
                        </p:par>
                        <p:par>
                          <p:cTn id="124" fill="hold">
                            <p:stCondLst>
                              <p:cond delay="40000"/>
                            </p:stCondLst>
                            <p:childTnLst>
                              <p:par>
                                <p:cTn id="125" presetID="11" presetClass="entr" presetSubtype="0" fill="hold" grpId="0" nodeType="afterEffect">
                                  <p:stCondLst>
                                    <p:cond delay="0"/>
                                  </p:stCondLst>
                                  <p:childTnLst>
                                    <p:set>
                                      <p:cBhvr>
                                        <p:cTn id="126" dur="1000">
                                          <p:stCondLst>
                                            <p:cond delay="0"/>
                                          </p:stCondLst>
                                        </p:cTn>
                                        <p:tgtEl>
                                          <p:spTgt spid="598"/>
                                        </p:tgtEl>
                                        <p:attrNameLst>
                                          <p:attrName>style.visibility</p:attrName>
                                        </p:attrNameLst>
                                      </p:cBhvr>
                                      <p:to>
                                        <p:strVal val="visible"/>
                                      </p:to>
                                    </p:set>
                                  </p:childTnLst>
                                </p:cTn>
                              </p:par>
                            </p:childTnLst>
                          </p:cTn>
                        </p:par>
                        <p:par>
                          <p:cTn id="127" fill="hold">
                            <p:stCondLst>
                              <p:cond delay="41000"/>
                            </p:stCondLst>
                            <p:childTnLst>
                              <p:par>
                                <p:cTn id="128" presetID="11" presetClass="entr" presetSubtype="0" fill="hold" grpId="0" nodeType="afterEffect">
                                  <p:stCondLst>
                                    <p:cond delay="0"/>
                                  </p:stCondLst>
                                  <p:childTnLst>
                                    <p:set>
                                      <p:cBhvr>
                                        <p:cTn id="129" dur="1000">
                                          <p:stCondLst>
                                            <p:cond delay="0"/>
                                          </p:stCondLst>
                                        </p:cTn>
                                        <p:tgtEl>
                                          <p:spTgt spid="599"/>
                                        </p:tgtEl>
                                        <p:attrNameLst>
                                          <p:attrName>style.visibility</p:attrName>
                                        </p:attrNameLst>
                                      </p:cBhvr>
                                      <p:to>
                                        <p:strVal val="visible"/>
                                      </p:to>
                                    </p:set>
                                  </p:childTnLst>
                                </p:cTn>
                              </p:par>
                            </p:childTnLst>
                          </p:cTn>
                        </p:par>
                        <p:par>
                          <p:cTn id="130" fill="hold">
                            <p:stCondLst>
                              <p:cond delay="42000"/>
                            </p:stCondLst>
                            <p:childTnLst>
                              <p:par>
                                <p:cTn id="131" presetID="11" presetClass="entr" presetSubtype="0" fill="hold" grpId="0" nodeType="afterEffect">
                                  <p:stCondLst>
                                    <p:cond delay="0"/>
                                  </p:stCondLst>
                                  <p:childTnLst>
                                    <p:set>
                                      <p:cBhvr>
                                        <p:cTn id="132" dur="1000">
                                          <p:stCondLst>
                                            <p:cond delay="0"/>
                                          </p:stCondLst>
                                        </p:cTn>
                                        <p:tgtEl>
                                          <p:spTgt spid="600"/>
                                        </p:tgtEl>
                                        <p:attrNameLst>
                                          <p:attrName>style.visibility</p:attrName>
                                        </p:attrNameLst>
                                      </p:cBhvr>
                                      <p:to>
                                        <p:strVal val="visible"/>
                                      </p:to>
                                    </p:set>
                                  </p:childTnLst>
                                </p:cTn>
                              </p:par>
                            </p:childTnLst>
                          </p:cTn>
                        </p:par>
                        <p:par>
                          <p:cTn id="133" fill="hold">
                            <p:stCondLst>
                              <p:cond delay="43000"/>
                            </p:stCondLst>
                            <p:childTnLst>
                              <p:par>
                                <p:cTn id="134" presetID="11" presetClass="entr" presetSubtype="0" fill="hold" grpId="0" nodeType="afterEffect">
                                  <p:stCondLst>
                                    <p:cond delay="0"/>
                                  </p:stCondLst>
                                  <p:childTnLst>
                                    <p:set>
                                      <p:cBhvr>
                                        <p:cTn id="135" dur="1000">
                                          <p:stCondLst>
                                            <p:cond delay="0"/>
                                          </p:stCondLst>
                                        </p:cTn>
                                        <p:tgtEl>
                                          <p:spTgt spid="601"/>
                                        </p:tgtEl>
                                        <p:attrNameLst>
                                          <p:attrName>style.visibility</p:attrName>
                                        </p:attrNameLst>
                                      </p:cBhvr>
                                      <p:to>
                                        <p:strVal val="visible"/>
                                      </p:to>
                                    </p:set>
                                  </p:childTnLst>
                                </p:cTn>
                              </p:par>
                            </p:childTnLst>
                          </p:cTn>
                        </p:par>
                        <p:par>
                          <p:cTn id="136" fill="hold">
                            <p:stCondLst>
                              <p:cond delay="44000"/>
                            </p:stCondLst>
                            <p:childTnLst>
                              <p:par>
                                <p:cTn id="137" presetID="11" presetClass="entr" presetSubtype="0" fill="hold" grpId="0" nodeType="afterEffect">
                                  <p:stCondLst>
                                    <p:cond delay="0"/>
                                  </p:stCondLst>
                                  <p:childTnLst>
                                    <p:set>
                                      <p:cBhvr>
                                        <p:cTn id="138" dur="1000">
                                          <p:stCondLst>
                                            <p:cond delay="0"/>
                                          </p:stCondLst>
                                        </p:cTn>
                                        <p:tgtEl>
                                          <p:spTgt spid="602"/>
                                        </p:tgtEl>
                                        <p:attrNameLst>
                                          <p:attrName>style.visibility</p:attrName>
                                        </p:attrNameLst>
                                      </p:cBhvr>
                                      <p:to>
                                        <p:strVal val="visible"/>
                                      </p:to>
                                    </p:set>
                                  </p:childTnLst>
                                </p:cTn>
                              </p:par>
                            </p:childTnLst>
                          </p:cTn>
                        </p:par>
                        <p:par>
                          <p:cTn id="139" fill="hold">
                            <p:stCondLst>
                              <p:cond delay="45000"/>
                            </p:stCondLst>
                            <p:childTnLst>
                              <p:par>
                                <p:cTn id="140" presetID="11" presetClass="entr" presetSubtype="0" fill="hold" grpId="0" nodeType="afterEffect">
                                  <p:stCondLst>
                                    <p:cond delay="0"/>
                                  </p:stCondLst>
                                  <p:childTnLst>
                                    <p:set>
                                      <p:cBhvr>
                                        <p:cTn id="141" dur="1000">
                                          <p:stCondLst>
                                            <p:cond delay="0"/>
                                          </p:stCondLst>
                                        </p:cTn>
                                        <p:tgtEl>
                                          <p:spTgt spid="603"/>
                                        </p:tgtEl>
                                        <p:attrNameLst>
                                          <p:attrName>style.visibility</p:attrName>
                                        </p:attrNameLst>
                                      </p:cBhvr>
                                      <p:to>
                                        <p:strVal val="visible"/>
                                      </p:to>
                                    </p:set>
                                  </p:childTnLst>
                                </p:cTn>
                              </p:par>
                            </p:childTnLst>
                          </p:cTn>
                        </p:par>
                        <p:par>
                          <p:cTn id="142" fill="hold">
                            <p:stCondLst>
                              <p:cond delay="46000"/>
                            </p:stCondLst>
                            <p:childTnLst>
                              <p:par>
                                <p:cTn id="143" presetID="11" presetClass="entr" presetSubtype="0" fill="hold" grpId="0" nodeType="afterEffect">
                                  <p:stCondLst>
                                    <p:cond delay="0"/>
                                  </p:stCondLst>
                                  <p:childTnLst>
                                    <p:set>
                                      <p:cBhvr>
                                        <p:cTn id="144" dur="1000">
                                          <p:stCondLst>
                                            <p:cond delay="0"/>
                                          </p:stCondLst>
                                        </p:cTn>
                                        <p:tgtEl>
                                          <p:spTgt spid="604"/>
                                        </p:tgtEl>
                                        <p:attrNameLst>
                                          <p:attrName>style.visibility</p:attrName>
                                        </p:attrNameLst>
                                      </p:cBhvr>
                                      <p:to>
                                        <p:strVal val="visible"/>
                                      </p:to>
                                    </p:set>
                                  </p:childTnLst>
                                </p:cTn>
                              </p:par>
                            </p:childTnLst>
                          </p:cTn>
                        </p:par>
                        <p:par>
                          <p:cTn id="145" fill="hold">
                            <p:stCondLst>
                              <p:cond delay="47000"/>
                            </p:stCondLst>
                            <p:childTnLst>
                              <p:par>
                                <p:cTn id="146" presetID="11" presetClass="entr" presetSubtype="0" fill="hold" grpId="0" nodeType="afterEffect">
                                  <p:stCondLst>
                                    <p:cond delay="0"/>
                                  </p:stCondLst>
                                  <p:childTnLst>
                                    <p:set>
                                      <p:cBhvr>
                                        <p:cTn id="147" dur="1000">
                                          <p:stCondLst>
                                            <p:cond delay="0"/>
                                          </p:stCondLst>
                                        </p:cTn>
                                        <p:tgtEl>
                                          <p:spTgt spid="605"/>
                                        </p:tgtEl>
                                        <p:attrNameLst>
                                          <p:attrName>style.visibility</p:attrName>
                                        </p:attrNameLst>
                                      </p:cBhvr>
                                      <p:to>
                                        <p:strVal val="visible"/>
                                      </p:to>
                                    </p:set>
                                  </p:childTnLst>
                                </p:cTn>
                              </p:par>
                            </p:childTnLst>
                          </p:cTn>
                        </p:par>
                        <p:par>
                          <p:cTn id="148" fill="hold">
                            <p:stCondLst>
                              <p:cond delay="48000"/>
                            </p:stCondLst>
                            <p:childTnLst>
                              <p:par>
                                <p:cTn id="149" presetID="11" presetClass="entr" presetSubtype="0" fill="hold" grpId="0" nodeType="afterEffect">
                                  <p:stCondLst>
                                    <p:cond delay="0"/>
                                  </p:stCondLst>
                                  <p:childTnLst>
                                    <p:set>
                                      <p:cBhvr>
                                        <p:cTn id="150" dur="1000">
                                          <p:stCondLst>
                                            <p:cond delay="0"/>
                                          </p:stCondLst>
                                        </p:cTn>
                                        <p:tgtEl>
                                          <p:spTgt spid="606"/>
                                        </p:tgtEl>
                                        <p:attrNameLst>
                                          <p:attrName>style.visibility</p:attrName>
                                        </p:attrNameLst>
                                      </p:cBhvr>
                                      <p:to>
                                        <p:strVal val="visible"/>
                                      </p:to>
                                    </p:set>
                                  </p:childTnLst>
                                </p:cTn>
                              </p:par>
                            </p:childTnLst>
                          </p:cTn>
                        </p:par>
                        <p:par>
                          <p:cTn id="151" fill="hold">
                            <p:stCondLst>
                              <p:cond delay="49000"/>
                            </p:stCondLst>
                            <p:childTnLst>
                              <p:par>
                                <p:cTn id="152" presetID="11" presetClass="entr" presetSubtype="0" fill="hold" grpId="0" nodeType="afterEffect">
                                  <p:stCondLst>
                                    <p:cond delay="0"/>
                                  </p:stCondLst>
                                  <p:childTnLst>
                                    <p:set>
                                      <p:cBhvr>
                                        <p:cTn id="153" dur="1000">
                                          <p:stCondLst>
                                            <p:cond delay="0"/>
                                          </p:stCondLst>
                                        </p:cTn>
                                        <p:tgtEl>
                                          <p:spTgt spid="607"/>
                                        </p:tgtEl>
                                        <p:attrNameLst>
                                          <p:attrName>style.visibility</p:attrName>
                                        </p:attrNameLst>
                                      </p:cBhvr>
                                      <p:to>
                                        <p:strVal val="visible"/>
                                      </p:to>
                                    </p:set>
                                  </p:childTnLst>
                                </p:cTn>
                              </p:par>
                            </p:childTnLst>
                          </p:cTn>
                        </p:par>
                        <p:par>
                          <p:cTn id="154" fill="hold">
                            <p:stCondLst>
                              <p:cond delay="50000"/>
                            </p:stCondLst>
                            <p:childTnLst>
                              <p:par>
                                <p:cTn id="155" presetID="11" presetClass="entr" presetSubtype="0" fill="hold" grpId="0" nodeType="afterEffect">
                                  <p:stCondLst>
                                    <p:cond delay="0"/>
                                  </p:stCondLst>
                                  <p:childTnLst>
                                    <p:set>
                                      <p:cBhvr>
                                        <p:cTn id="156" dur="1000">
                                          <p:stCondLst>
                                            <p:cond delay="0"/>
                                          </p:stCondLst>
                                        </p:cTn>
                                        <p:tgtEl>
                                          <p:spTgt spid="608"/>
                                        </p:tgtEl>
                                        <p:attrNameLst>
                                          <p:attrName>style.visibility</p:attrName>
                                        </p:attrNameLst>
                                      </p:cBhvr>
                                      <p:to>
                                        <p:strVal val="visible"/>
                                      </p:to>
                                    </p:set>
                                  </p:childTnLst>
                                </p:cTn>
                              </p:par>
                            </p:childTnLst>
                          </p:cTn>
                        </p:par>
                        <p:par>
                          <p:cTn id="157" fill="hold">
                            <p:stCondLst>
                              <p:cond delay="51000"/>
                            </p:stCondLst>
                            <p:childTnLst>
                              <p:par>
                                <p:cTn id="158" presetID="11" presetClass="entr" presetSubtype="0" fill="hold" grpId="0" nodeType="afterEffect">
                                  <p:stCondLst>
                                    <p:cond delay="0"/>
                                  </p:stCondLst>
                                  <p:childTnLst>
                                    <p:set>
                                      <p:cBhvr>
                                        <p:cTn id="159" dur="1000">
                                          <p:stCondLst>
                                            <p:cond delay="0"/>
                                          </p:stCondLst>
                                        </p:cTn>
                                        <p:tgtEl>
                                          <p:spTgt spid="609"/>
                                        </p:tgtEl>
                                        <p:attrNameLst>
                                          <p:attrName>style.visibility</p:attrName>
                                        </p:attrNameLst>
                                      </p:cBhvr>
                                      <p:to>
                                        <p:strVal val="visible"/>
                                      </p:to>
                                    </p:set>
                                  </p:childTnLst>
                                </p:cTn>
                              </p:par>
                            </p:childTnLst>
                          </p:cTn>
                        </p:par>
                        <p:par>
                          <p:cTn id="160" fill="hold">
                            <p:stCondLst>
                              <p:cond delay="52000"/>
                            </p:stCondLst>
                            <p:childTnLst>
                              <p:par>
                                <p:cTn id="161" presetID="11" presetClass="entr" presetSubtype="0" fill="hold" grpId="0" nodeType="afterEffect">
                                  <p:stCondLst>
                                    <p:cond delay="0"/>
                                  </p:stCondLst>
                                  <p:childTnLst>
                                    <p:set>
                                      <p:cBhvr>
                                        <p:cTn id="162" dur="1000">
                                          <p:stCondLst>
                                            <p:cond delay="0"/>
                                          </p:stCondLst>
                                        </p:cTn>
                                        <p:tgtEl>
                                          <p:spTgt spid="610"/>
                                        </p:tgtEl>
                                        <p:attrNameLst>
                                          <p:attrName>style.visibility</p:attrName>
                                        </p:attrNameLst>
                                      </p:cBhvr>
                                      <p:to>
                                        <p:strVal val="visible"/>
                                      </p:to>
                                    </p:set>
                                  </p:childTnLst>
                                </p:cTn>
                              </p:par>
                            </p:childTnLst>
                          </p:cTn>
                        </p:par>
                        <p:par>
                          <p:cTn id="163" fill="hold">
                            <p:stCondLst>
                              <p:cond delay="53000"/>
                            </p:stCondLst>
                            <p:childTnLst>
                              <p:par>
                                <p:cTn id="164" presetID="11" presetClass="entr" presetSubtype="0" fill="hold" grpId="0" nodeType="afterEffect">
                                  <p:stCondLst>
                                    <p:cond delay="0"/>
                                  </p:stCondLst>
                                  <p:childTnLst>
                                    <p:set>
                                      <p:cBhvr>
                                        <p:cTn id="165" dur="1000">
                                          <p:stCondLst>
                                            <p:cond delay="0"/>
                                          </p:stCondLst>
                                        </p:cTn>
                                        <p:tgtEl>
                                          <p:spTgt spid="611"/>
                                        </p:tgtEl>
                                        <p:attrNameLst>
                                          <p:attrName>style.visibility</p:attrName>
                                        </p:attrNameLst>
                                      </p:cBhvr>
                                      <p:to>
                                        <p:strVal val="visible"/>
                                      </p:to>
                                    </p:set>
                                  </p:childTnLst>
                                </p:cTn>
                              </p:par>
                            </p:childTnLst>
                          </p:cTn>
                        </p:par>
                        <p:par>
                          <p:cTn id="166" fill="hold">
                            <p:stCondLst>
                              <p:cond delay="54000"/>
                            </p:stCondLst>
                            <p:childTnLst>
                              <p:par>
                                <p:cTn id="167" presetID="11" presetClass="entr" presetSubtype="0" fill="hold" grpId="0" nodeType="afterEffect">
                                  <p:stCondLst>
                                    <p:cond delay="0"/>
                                  </p:stCondLst>
                                  <p:childTnLst>
                                    <p:set>
                                      <p:cBhvr>
                                        <p:cTn id="168" dur="1000">
                                          <p:stCondLst>
                                            <p:cond delay="0"/>
                                          </p:stCondLst>
                                        </p:cTn>
                                        <p:tgtEl>
                                          <p:spTgt spid="612"/>
                                        </p:tgtEl>
                                        <p:attrNameLst>
                                          <p:attrName>style.visibility</p:attrName>
                                        </p:attrNameLst>
                                      </p:cBhvr>
                                      <p:to>
                                        <p:strVal val="visible"/>
                                      </p:to>
                                    </p:set>
                                  </p:childTnLst>
                                </p:cTn>
                              </p:par>
                            </p:childTnLst>
                          </p:cTn>
                        </p:par>
                        <p:par>
                          <p:cTn id="169" fill="hold">
                            <p:stCondLst>
                              <p:cond delay="55000"/>
                            </p:stCondLst>
                            <p:childTnLst>
                              <p:par>
                                <p:cTn id="170" presetID="11" presetClass="entr" presetSubtype="0" fill="hold" grpId="0" nodeType="afterEffect">
                                  <p:stCondLst>
                                    <p:cond delay="0"/>
                                  </p:stCondLst>
                                  <p:childTnLst>
                                    <p:set>
                                      <p:cBhvr>
                                        <p:cTn id="171" dur="1000">
                                          <p:stCondLst>
                                            <p:cond delay="0"/>
                                          </p:stCondLst>
                                        </p:cTn>
                                        <p:tgtEl>
                                          <p:spTgt spid="613"/>
                                        </p:tgtEl>
                                        <p:attrNameLst>
                                          <p:attrName>style.visibility</p:attrName>
                                        </p:attrNameLst>
                                      </p:cBhvr>
                                      <p:to>
                                        <p:strVal val="visible"/>
                                      </p:to>
                                    </p:set>
                                  </p:childTnLst>
                                </p:cTn>
                              </p:par>
                            </p:childTnLst>
                          </p:cTn>
                        </p:par>
                        <p:par>
                          <p:cTn id="172" fill="hold">
                            <p:stCondLst>
                              <p:cond delay="56000"/>
                            </p:stCondLst>
                            <p:childTnLst>
                              <p:par>
                                <p:cTn id="173" presetID="11" presetClass="entr" presetSubtype="0" fill="hold" grpId="0" nodeType="afterEffect">
                                  <p:stCondLst>
                                    <p:cond delay="0"/>
                                  </p:stCondLst>
                                  <p:childTnLst>
                                    <p:set>
                                      <p:cBhvr>
                                        <p:cTn id="174" dur="1000">
                                          <p:stCondLst>
                                            <p:cond delay="0"/>
                                          </p:stCondLst>
                                        </p:cTn>
                                        <p:tgtEl>
                                          <p:spTgt spid="614"/>
                                        </p:tgtEl>
                                        <p:attrNameLst>
                                          <p:attrName>style.visibility</p:attrName>
                                        </p:attrNameLst>
                                      </p:cBhvr>
                                      <p:to>
                                        <p:strVal val="visible"/>
                                      </p:to>
                                    </p:set>
                                  </p:childTnLst>
                                </p:cTn>
                              </p:par>
                            </p:childTnLst>
                          </p:cTn>
                        </p:par>
                        <p:par>
                          <p:cTn id="175" fill="hold">
                            <p:stCondLst>
                              <p:cond delay="57000"/>
                            </p:stCondLst>
                            <p:childTnLst>
                              <p:par>
                                <p:cTn id="176" presetID="11" presetClass="entr" presetSubtype="0" fill="hold" grpId="0" nodeType="afterEffect">
                                  <p:stCondLst>
                                    <p:cond delay="0"/>
                                  </p:stCondLst>
                                  <p:childTnLst>
                                    <p:set>
                                      <p:cBhvr>
                                        <p:cTn id="177" dur="1000">
                                          <p:stCondLst>
                                            <p:cond delay="0"/>
                                          </p:stCondLst>
                                        </p:cTn>
                                        <p:tgtEl>
                                          <p:spTgt spid="615"/>
                                        </p:tgtEl>
                                        <p:attrNameLst>
                                          <p:attrName>style.visibility</p:attrName>
                                        </p:attrNameLst>
                                      </p:cBhvr>
                                      <p:to>
                                        <p:strVal val="visible"/>
                                      </p:to>
                                    </p:set>
                                  </p:childTnLst>
                                </p:cTn>
                              </p:par>
                            </p:childTnLst>
                          </p:cTn>
                        </p:par>
                        <p:par>
                          <p:cTn id="178" fill="hold">
                            <p:stCondLst>
                              <p:cond delay="58000"/>
                            </p:stCondLst>
                            <p:childTnLst>
                              <p:par>
                                <p:cTn id="179" presetID="11" presetClass="entr" presetSubtype="0" fill="hold" grpId="0" nodeType="afterEffect">
                                  <p:stCondLst>
                                    <p:cond delay="0"/>
                                  </p:stCondLst>
                                  <p:childTnLst>
                                    <p:set>
                                      <p:cBhvr>
                                        <p:cTn id="180" dur="1000">
                                          <p:stCondLst>
                                            <p:cond delay="0"/>
                                          </p:stCondLst>
                                        </p:cTn>
                                        <p:tgtEl>
                                          <p:spTgt spid="616"/>
                                        </p:tgtEl>
                                        <p:attrNameLst>
                                          <p:attrName>style.visibility</p:attrName>
                                        </p:attrNameLst>
                                      </p:cBhvr>
                                      <p:to>
                                        <p:strVal val="visible"/>
                                      </p:to>
                                    </p:set>
                                  </p:childTnLst>
                                </p:cTn>
                              </p:par>
                            </p:childTnLst>
                          </p:cTn>
                        </p:par>
                        <p:par>
                          <p:cTn id="181" fill="hold">
                            <p:stCondLst>
                              <p:cond delay="59000"/>
                            </p:stCondLst>
                            <p:childTnLst>
                              <p:par>
                                <p:cTn id="182" presetID="11" presetClass="entr" presetSubtype="0" fill="hold" grpId="0" nodeType="afterEffect">
                                  <p:stCondLst>
                                    <p:cond delay="0"/>
                                  </p:stCondLst>
                                  <p:childTnLst>
                                    <p:set>
                                      <p:cBhvr>
                                        <p:cTn id="183" dur="1000">
                                          <p:stCondLst>
                                            <p:cond delay="0"/>
                                          </p:stCondLst>
                                        </p:cTn>
                                        <p:tgtEl>
                                          <p:spTgt spid="617"/>
                                        </p:tgtEl>
                                        <p:attrNameLst>
                                          <p:attrName>style.visibility</p:attrName>
                                        </p:attrNameLst>
                                      </p:cBhvr>
                                      <p:to>
                                        <p:strVal val="visible"/>
                                      </p:to>
                                    </p:set>
                                  </p:childTnLst>
                                </p:cTn>
                              </p:par>
                            </p:childTnLst>
                          </p:cTn>
                        </p:par>
                        <p:par>
                          <p:cTn id="184" fill="hold">
                            <p:stCondLst>
                              <p:cond delay="60000"/>
                            </p:stCondLst>
                            <p:childTnLst>
                              <p:par>
                                <p:cTn id="185" presetID="11" presetClass="entr" presetSubtype="0" fill="hold" grpId="0" nodeType="afterEffect">
                                  <p:stCondLst>
                                    <p:cond delay="0"/>
                                  </p:stCondLst>
                                  <p:childTnLst>
                                    <p:set>
                                      <p:cBhvr>
                                        <p:cTn id="186" dur="1000">
                                          <p:stCondLst>
                                            <p:cond delay="0"/>
                                          </p:stCondLst>
                                        </p:cTn>
                                        <p:tgtEl>
                                          <p:spTgt spid="618"/>
                                        </p:tgtEl>
                                        <p:attrNameLst>
                                          <p:attrName>style.visibility</p:attrName>
                                        </p:attrNameLst>
                                      </p:cBhvr>
                                      <p:to>
                                        <p:strVal val="visible"/>
                                      </p:to>
                                    </p:set>
                                  </p:childTnLst>
                                </p:cTn>
                              </p:par>
                            </p:childTnLst>
                          </p:cTn>
                        </p:par>
                        <p:par>
                          <p:cTn id="187" fill="hold">
                            <p:stCondLst>
                              <p:cond delay="61000"/>
                            </p:stCondLst>
                            <p:childTnLst>
                              <p:par>
                                <p:cTn id="188" presetID="11" presetClass="entr" presetSubtype="0" fill="hold" grpId="0" nodeType="afterEffect">
                                  <p:stCondLst>
                                    <p:cond delay="0"/>
                                  </p:stCondLst>
                                  <p:childTnLst>
                                    <p:set>
                                      <p:cBhvr>
                                        <p:cTn id="189" dur="1000">
                                          <p:stCondLst>
                                            <p:cond delay="0"/>
                                          </p:stCondLst>
                                        </p:cTn>
                                        <p:tgtEl>
                                          <p:spTgt spid="619"/>
                                        </p:tgtEl>
                                        <p:attrNameLst>
                                          <p:attrName>style.visibility</p:attrName>
                                        </p:attrNameLst>
                                      </p:cBhvr>
                                      <p:to>
                                        <p:strVal val="visible"/>
                                      </p:to>
                                    </p:set>
                                  </p:childTnLst>
                                </p:cTn>
                              </p:par>
                            </p:childTnLst>
                          </p:cTn>
                        </p:par>
                        <p:par>
                          <p:cTn id="190" fill="hold">
                            <p:stCondLst>
                              <p:cond delay="62000"/>
                            </p:stCondLst>
                            <p:childTnLst>
                              <p:par>
                                <p:cTn id="191" presetID="11" presetClass="entr" presetSubtype="0" fill="hold" grpId="0" nodeType="afterEffect">
                                  <p:stCondLst>
                                    <p:cond delay="0"/>
                                  </p:stCondLst>
                                  <p:childTnLst>
                                    <p:set>
                                      <p:cBhvr>
                                        <p:cTn id="192" dur="1000">
                                          <p:stCondLst>
                                            <p:cond delay="0"/>
                                          </p:stCondLst>
                                        </p:cTn>
                                        <p:tgtEl>
                                          <p:spTgt spid="620"/>
                                        </p:tgtEl>
                                        <p:attrNameLst>
                                          <p:attrName>style.visibility</p:attrName>
                                        </p:attrNameLst>
                                      </p:cBhvr>
                                      <p:to>
                                        <p:strVal val="visible"/>
                                      </p:to>
                                    </p:set>
                                  </p:childTnLst>
                                </p:cTn>
                              </p:par>
                            </p:childTnLst>
                          </p:cTn>
                        </p:par>
                        <p:par>
                          <p:cTn id="193" fill="hold">
                            <p:stCondLst>
                              <p:cond delay="63000"/>
                            </p:stCondLst>
                            <p:childTnLst>
                              <p:par>
                                <p:cTn id="194" presetID="11" presetClass="entr" presetSubtype="0" fill="hold" grpId="0" nodeType="afterEffect">
                                  <p:stCondLst>
                                    <p:cond delay="0"/>
                                  </p:stCondLst>
                                  <p:childTnLst>
                                    <p:set>
                                      <p:cBhvr>
                                        <p:cTn id="195" dur="1000">
                                          <p:stCondLst>
                                            <p:cond delay="0"/>
                                          </p:stCondLst>
                                        </p:cTn>
                                        <p:tgtEl>
                                          <p:spTgt spid="621"/>
                                        </p:tgtEl>
                                        <p:attrNameLst>
                                          <p:attrName>style.visibility</p:attrName>
                                        </p:attrNameLst>
                                      </p:cBhvr>
                                      <p:to>
                                        <p:strVal val="visible"/>
                                      </p:to>
                                    </p:set>
                                  </p:childTnLst>
                                </p:cTn>
                              </p:par>
                            </p:childTnLst>
                          </p:cTn>
                        </p:par>
                        <p:par>
                          <p:cTn id="196" fill="hold">
                            <p:stCondLst>
                              <p:cond delay="64000"/>
                            </p:stCondLst>
                            <p:childTnLst>
                              <p:par>
                                <p:cTn id="197" presetID="11" presetClass="entr" presetSubtype="0" fill="hold" grpId="0" nodeType="afterEffect">
                                  <p:stCondLst>
                                    <p:cond delay="0"/>
                                  </p:stCondLst>
                                  <p:childTnLst>
                                    <p:set>
                                      <p:cBhvr>
                                        <p:cTn id="198" dur="1000">
                                          <p:stCondLst>
                                            <p:cond delay="0"/>
                                          </p:stCondLst>
                                        </p:cTn>
                                        <p:tgtEl>
                                          <p:spTgt spid="622"/>
                                        </p:tgtEl>
                                        <p:attrNameLst>
                                          <p:attrName>style.visibility</p:attrName>
                                        </p:attrNameLst>
                                      </p:cBhvr>
                                      <p:to>
                                        <p:strVal val="visible"/>
                                      </p:to>
                                    </p:set>
                                  </p:childTnLst>
                                </p:cTn>
                              </p:par>
                            </p:childTnLst>
                          </p:cTn>
                        </p:par>
                        <p:par>
                          <p:cTn id="199" fill="hold">
                            <p:stCondLst>
                              <p:cond delay="65000"/>
                            </p:stCondLst>
                            <p:childTnLst>
                              <p:par>
                                <p:cTn id="200" presetID="11" presetClass="entr" presetSubtype="0" fill="hold" grpId="0" nodeType="afterEffect">
                                  <p:stCondLst>
                                    <p:cond delay="0"/>
                                  </p:stCondLst>
                                  <p:childTnLst>
                                    <p:set>
                                      <p:cBhvr>
                                        <p:cTn id="201" dur="1000">
                                          <p:stCondLst>
                                            <p:cond delay="0"/>
                                          </p:stCondLst>
                                        </p:cTn>
                                        <p:tgtEl>
                                          <p:spTgt spid="623"/>
                                        </p:tgtEl>
                                        <p:attrNameLst>
                                          <p:attrName>style.visibility</p:attrName>
                                        </p:attrNameLst>
                                      </p:cBhvr>
                                      <p:to>
                                        <p:strVal val="visible"/>
                                      </p:to>
                                    </p:set>
                                  </p:childTnLst>
                                </p:cTn>
                              </p:par>
                            </p:childTnLst>
                          </p:cTn>
                        </p:par>
                        <p:par>
                          <p:cTn id="202" fill="hold">
                            <p:stCondLst>
                              <p:cond delay="66000"/>
                            </p:stCondLst>
                            <p:childTnLst>
                              <p:par>
                                <p:cTn id="203" presetID="11" presetClass="entr" presetSubtype="0" fill="hold" grpId="0" nodeType="afterEffect">
                                  <p:stCondLst>
                                    <p:cond delay="0"/>
                                  </p:stCondLst>
                                  <p:childTnLst>
                                    <p:set>
                                      <p:cBhvr>
                                        <p:cTn id="204" dur="1000">
                                          <p:stCondLst>
                                            <p:cond delay="0"/>
                                          </p:stCondLst>
                                        </p:cTn>
                                        <p:tgtEl>
                                          <p:spTgt spid="624"/>
                                        </p:tgtEl>
                                        <p:attrNameLst>
                                          <p:attrName>style.visibility</p:attrName>
                                        </p:attrNameLst>
                                      </p:cBhvr>
                                      <p:to>
                                        <p:strVal val="visible"/>
                                      </p:to>
                                    </p:set>
                                  </p:childTnLst>
                                </p:cTn>
                              </p:par>
                            </p:childTnLst>
                          </p:cTn>
                        </p:par>
                        <p:par>
                          <p:cTn id="205" fill="hold">
                            <p:stCondLst>
                              <p:cond delay="67000"/>
                            </p:stCondLst>
                            <p:childTnLst>
                              <p:par>
                                <p:cTn id="206" presetID="11" presetClass="entr" presetSubtype="0" fill="hold" grpId="0" nodeType="afterEffect">
                                  <p:stCondLst>
                                    <p:cond delay="0"/>
                                  </p:stCondLst>
                                  <p:childTnLst>
                                    <p:set>
                                      <p:cBhvr>
                                        <p:cTn id="207" dur="1000">
                                          <p:stCondLst>
                                            <p:cond delay="0"/>
                                          </p:stCondLst>
                                        </p:cTn>
                                        <p:tgtEl>
                                          <p:spTgt spid="625"/>
                                        </p:tgtEl>
                                        <p:attrNameLst>
                                          <p:attrName>style.visibility</p:attrName>
                                        </p:attrNameLst>
                                      </p:cBhvr>
                                      <p:to>
                                        <p:strVal val="visible"/>
                                      </p:to>
                                    </p:set>
                                  </p:childTnLst>
                                </p:cTn>
                              </p:par>
                            </p:childTnLst>
                          </p:cTn>
                        </p:par>
                        <p:par>
                          <p:cTn id="208" fill="hold">
                            <p:stCondLst>
                              <p:cond delay="68000"/>
                            </p:stCondLst>
                            <p:childTnLst>
                              <p:par>
                                <p:cTn id="209" presetID="11" presetClass="entr" presetSubtype="0" fill="hold" grpId="0" nodeType="afterEffect">
                                  <p:stCondLst>
                                    <p:cond delay="0"/>
                                  </p:stCondLst>
                                  <p:childTnLst>
                                    <p:set>
                                      <p:cBhvr>
                                        <p:cTn id="210" dur="1000">
                                          <p:stCondLst>
                                            <p:cond delay="0"/>
                                          </p:stCondLst>
                                        </p:cTn>
                                        <p:tgtEl>
                                          <p:spTgt spid="626"/>
                                        </p:tgtEl>
                                        <p:attrNameLst>
                                          <p:attrName>style.visibility</p:attrName>
                                        </p:attrNameLst>
                                      </p:cBhvr>
                                      <p:to>
                                        <p:strVal val="visible"/>
                                      </p:to>
                                    </p:set>
                                  </p:childTnLst>
                                </p:cTn>
                              </p:par>
                            </p:childTnLst>
                          </p:cTn>
                        </p:par>
                        <p:par>
                          <p:cTn id="211" fill="hold">
                            <p:stCondLst>
                              <p:cond delay="69000"/>
                            </p:stCondLst>
                            <p:childTnLst>
                              <p:par>
                                <p:cTn id="212" presetID="11" presetClass="entr" presetSubtype="0" fill="hold" grpId="0" nodeType="afterEffect">
                                  <p:stCondLst>
                                    <p:cond delay="0"/>
                                  </p:stCondLst>
                                  <p:childTnLst>
                                    <p:set>
                                      <p:cBhvr>
                                        <p:cTn id="213" dur="1000">
                                          <p:stCondLst>
                                            <p:cond delay="0"/>
                                          </p:stCondLst>
                                        </p:cTn>
                                        <p:tgtEl>
                                          <p:spTgt spid="627"/>
                                        </p:tgtEl>
                                        <p:attrNameLst>
                                          <p:attrName>style.visibility</p:attrName>
                                        </p:attrNameLst>
                                      </p:cBhvr>
                                      <p:to>
                                        <p:strVal val="visible"/>
                                      </p:to>
                                    </p:set>
                                  </p:childTnLst>
                                </p:cTn>
                              </p:par>
                            </p:childTnLst>
                          </p:cTn>
                        </p:par>
                        <p:par>
                          <p:cTn id="214" fill="hold">
                            <p:stCondLst>
                              <p:cond delay="70000"/>
                            </p:stCondLst>
                            <p:childTnLst>
                              <p:par>
                                <p:cTn id="215" presetID="11" presetClass="entr" presetSubtype="0" fill="hold" grpId="0" nodeType="afterEffect">
                                  <p:stCondLst>
                                    <p:cond delay="0"/>
                                  </p:stCondLst>
                                  <p:childTnLst>
                                    <p:set>
                                      <p:cBhvr>
                                        <p:cTn id="216" dur="1000">
                                          <p:stCondLst>
                                            <p:cond delay="0"/>
                                          </p:stCondLst>
                                        </p:cTn>
                                        <p:tgtEl>
                                          <p:spTgt spid="628"/>
                                        </p:tgtEl>
                                        <p:attrNameLst>
                                          <p:attrName>style.visibility</p:attrName>
                                        </p:attrNameLst>
                                      </p:cBhvr>
                                      <p:to>
                                        <p:strVal val="visible"/>
                                      </p:to>
                                    </p:set>
                                  </p:childTnLst>
                                </p:cTn>
                              </p:par>
                            </p:childTnLst>
                          </p:cTn>
                        </p:par>
                        <p:par>
                          <p:cTn id="217" fill="hold">
                            <p:stCondLst>
                              <p:cond delay="71000"/>
                            </p:stCondLst>
                            <p:childTnLst>
                              <p:par>
                                <p:cTn id="218" presetID="11" presetClass="entr" presetSubtype="0" fill="hold" grpId="0" nodeType="afterEffect">
                                  <p:stCondLst>
                                    <p:cond delay="0"/>
                                  </p:stCondLst>
                                  <p:childTnLst>
                                    <p:set>
                                      <p:cBhvr>
                                        <p:cTn id="219" dur="1000">
                                          <p:stCondLst>
                                            <p:cond delay="0"/>
                                          </p:stCondLst>
                                        </p:cTn>
                                        <p:tgtEl>
                                          <p:spTgt spid="629"/>
                                        </p:tgtEl>
                                        <p:attrNameLst>
                                          <p:attrName>style.visibility</p:attrName>
                                        </p:attrNameLst>
                                      </p:cBhvr>
                                      <p:to>
                                        <p:strVal val="visible"/>
                                      </p:to>
                                    </p:set>
                                  </p:childTnLst>
                                </p:cTn>
                              </p:par>
                            </p:childTnLst>
                          </p:cTn>
                        </p:par>
                        <p:par>
                          <p:cTn id="220" fill="hold">
                            <p:stCondLst>
                              <p:cond delay="72000"/>
                            </p:stCondLst>
                            <p:childTnLst>
                              <p:par>
                                <p:cTn id="221" presetID="11" presetClass="entr" presetSubtype="0" fill="hold" grpId="0" nodeType="afterEffect">
                                  <p:stCondLst>
                                    <p:cond delay="0"/>
                                  </p:stCondLst>
                                  <p:childTnLst>
                                    <p:set>
                                      <p:cBhvr>
                                        <p:cTn id="222" dur="1000">
                                          <p:stCondLst>
                                            <p:cond delay="0"/>
                                          </p:stCondLst>
                                        </p:cTn>
                                        <p:tgtEl>
                                          <p:spTgt spid="630"/>
                                        </p:tgtEl>
                                        <p:attrNameLst>
                                          <p:attrName>style.visibility</p:attrName>
                                        </p:attrNameLst>
                                      </p:cBhvr>
                                      <p:to>
                                        <p:strVal val="visible"/>
                                      </p:to>
                                    </p:set>
                                  </p:childTnLst>
                                </p:cTn>
                              </p:par>
                            </p:childTnLst>
                          </p:cTn>
                        </p:par>
                        <p:par>
                          <p:cTn id="223" fill="hold">
                            <p:stCondLst>
                              <p:cond delay="73000"/>
                            </p:stCondLst>
                            <p:childTnLst>
                              <p:par>
                                <p:cTn id="224" presetID="11" presetClass="entr" presetSubtype="0" fill="hold" grpId="0" nodeType="afterEffect">
                                  <p:stCondLst>
                                    <p:cond delay="0"/>
                                  </p:stCondLst>
                                  <p:childTnLst>
                                    <p:set>
                                      <p:cBhvr>
                                        <p:cTn id="225" dur="1000">
                                          <p:stCondLst>
                                            <p:cond delay="0"/>
                                          </p:stCondLst>
                                        </p:cTn>
                                        <p:tgtEl>
                                          <p:spTgt spid="631"/>
                                        </p:tgtEl>
                                        <p:attrNameLst>
                                          <p:attrName>style.visibility</p:attrName>
                                        </p:attrNameLst>
                                      </p:cBhvr>
                                      <p:to>
                                        <p:strVal val="visible"/>
                                      </p:to>
                                    </p:set>
                                  </p:childTnLst>
                                </p:cTn>
                              </p:par>
                            </p:childTnLst>
                          </p:cTn>
                        </p:par>
                        <p:par>
                          <p:cTn id="226" fill="hold">
                            <p:stCondLst>
                              <p:cond delay="74000"/>
                            </p:stCondLst>
                            <p:childTnLst>
                              <p:par>
                                <p:cTn id="227" presetID="11" presetClass="entr" presetSubtype="0" fill="hold" grpId="0" nodeType="afterEffect">
                                  <p:stCondLst>
                                    <p:cond delay="0"/>
                                  </p:stCondLst>
                                  <p:childTnLst>
                                    <p:set>
                                      <p:cBhvr>
                                        <p:cTn id="228" dur="1000">
                                          <p:stCondLst>
                                            <p:cond delay="0"/>
                                          </p:stCondLst>
                                        </p:cTn>
                                        <p:tgtEl>
                                          <p:spTgt spid="632"/>
                                        </p:tgtEl>
                                        <p:attrNameLst>
                                          <p:attrName>style.visibility</p:attrName>
                                        </p:attrNameLst>
                                      </p:cBhvr>
                                      <p:to>
                                        <p:strVal val="visible"/>
                                      </p:to>
                                    </p:set>
                                  </p:childTnLst>
                                </p:cTn>
                              </p:par>
                            </p:childTnLst>
                          </p:cTn>
                        </p:par>
                        <p:par>
                          <p:cTn id="229" fill="hold">
                            <p:stCondLst>
                              <p:cond delay="75000"/>
                            </p:stCondLst>
                            <p:childTnLst>
                              <p:par>
                                <p:cTn id="230" presetID="11" presetClass="entr" presetSubtype="0" fill="hold" grpId="0" nodeType="afterEffect">
                                  <p:stCondLst>
                                    <p:cond delay="0"/>
                                  </p:stCondLst>
                                  <p:childTnLst>
                                    <p:set>
                                      <p:cBhvr>
                                        <p:cTn id="231" dur="1000">
                                          <p:stCondLst>
                                            <p:cond delay="0"/>
                                          </p:stCondLst>
                                        </p:cTn>
                                        <p:tgtEl>
                                          <p:spTgt spid="633"/>
                                        </p:tgtEl>
                                        <p:attrNameLst>
                                          <p:attrName>style.visibility</p:attrName>
                                        </p:attrNameLst>
                                      </p:cBhvr>
                                      <p:to>
                                        <p:strVal val="visible"/>
                                      </p:to>
                                    </p:set>
                                  </p:childTnLst>
                                </p:cTn>
                              </p:par>
                            </p:childTnLst>
                          </p:cTn>
                        </p:par>
                        <p:par>
                          <p:cTn id="232" fill="hold">
                            <p:stCondLst>
                              <p:cond delay="76000"/>
                            </p:stCondLst>
                            <p:childTnLst>
                              <p:par>
                                <p:cTn id="233" presetID="11" presetClass="entr" presetSubtype="0" fill="hold" grpId="0" nodeType="afterEffect">
                                  <p:stCondLst>
                                    <p:cond delay="0"/>
                                  </p:stCondLst>
                                  <p:childTnLst>
                                    <p:set>
                                      <p:cBhvr>
                                        <p:cTn id="234" dur="1000">
                                          <p:stCondLst>
                                            <p:cond delay="0"/>
                                          </p:stCondLst>
                                        </p:cTn>
                                        <p:tgtEl>
                                          <p:spTgt spid="634"/>
                                        </p:tgtEl>
                                        <p:attrNameLst>
                                          <p:attrName>style.visibility</p:attrName>
                                        </p:attrNameLst>
                                      </p:cBhvr>
                                      <p:to>
                                        <p:strVal val="visible"/>
                                      </p:to>
                                    </p:set>
                                  </p:childTnLst>
                                </p:cTn>
                              </p:par>
                            </p:childTnLst>
                          </p:cTn>
                        </p:par>
                        <p:par>
                          <p:cTn id="235" fill="hold">
                            <p:stCondLst>
                              <p:cond delay="77000"/>
                            </p:stCondLst>
                            <p:childTnLst>
                              <p:par>
                                <p:cTn id="236" presetID="11" presetClass="entr" presetSubtype="0" fill="hold" grpId="0" nodeType="afterEffect">
                                  <p:stCondLst>
                                    <p:cond delay="0"/>
                                  </p:stCondLst>
                                  <p:childTnLst>
                                    <p:set>
                                      <p:cBhvr>
                                        <p:cTn id="237" dur="1000">
                                          <p:stCondLst>
                                            <p:cond delay="0"/>
                                          </p:stCondLst>
                                        </p:cTn>
                                        <p:tgtEl>
                                          <p:spTgt spid="635"/>
                                        </p:tgtEl>
                                        <p:attrNameLst>
                                          <p:attrName>style.visibility</p:attrName>
                                        </p:attrNameLst>
                                      </p:cBhvr>
                                      <p:to>
                                        <p:strVal val="visible"/>
                                      </p:to>
                                    </p:set>
                                  </p:childTnLst>
                                </p:cTn>
                              </p:par>
                            </p:childTnLst>
                          </p:cTn>
                        </p:par>
                        <p:par>
                          <p:cTn id="238" fill="hold">
                            <p:stCondLst>
                              <p:cond delay="78000"/>
                            </p:stCondLst>
                            <p:childTnLst>
                              <p:par>
                                <p:cTn id="239" presetID="11" presetClass="entr" presetSubtype="0" fill="hold" grpId="0" nodeType="afterEffect">
                                  <p:stCondLst>
                                    <p:cond delay="0"/>
                                  </p:stCondLst>
                                  <p:childTnLst>
                                    <p:set>
                                      <p:cBhvr>
                                        <p:cTn id="240" dur="1000">
                                          <p:stCondLst>
                                            <p:cond delay="0"/>
                                          </p:stCondLst>
                                        </p:cTn>
                                        <p:tgtEl>
                                          <p:spTgt spid="636"/>
                                        </p:tgtEl>
                                        <p:attrNameLst>
                                          <p:attrName>style.visibility</p:attrName>
                                        </p:attrNameLst>
                                      </p:cBhvr>
                                      <p:to>
                                        <p:strVal val="visible"/>
                                      </p:to>
                                    </p:set>
                                  </p:childTnLst>
                                </p:cTn>
                              </p:par>
                            </p:childTnLst>
                          </p:cTn>
                        </p:par>
                        <p:par>
                          <p:cTn id="241" fill="hold">
                            <p:stCondLst>
                              <p:cond delay="79000"/>
                            </p:stCondLst>
                            <p:childTnLst>
                              <p:par>
                                <p:cTn id="242" presetID="11" presetClass="entr" presetSubtype="0" fill="hold" grpId="0" nodeType="afterEffect">
                                  <p:stCondLst>
                                    <p:cond delay="0"/>
                                  </p:stCondLst>
                                  <p:childTnLst>
                                    <p:set>
                                      <p:cBhvr>
                                        <p:cTn id="243" dur="1000">
                                          <p:stCondLst>
                                            <p:cond delay="0"/>
                                          </p:stCondLst>
                                        </p:cTn>
                                        <p:tgtEl>
                                          <p:spTgt spid="637"/>
                                        </p:tgtEl>
                                        <p:attrNameLst>
                                          <p:attrName>style.visibility</p:attrName>
                                        </p:attrNameLst>
                                      </p:cBhvr>
                                      <p:to>
                                        <p:strVal val="visible"/>
                                      </p:to>
                                    </p:set>
                                  </p:childTnLst>
                                </p:cTn>
                              </p:par>
                            </p:childTnLst>
                          </p:cTn>
                        </p:par>
                        <p:par>
                          <p:cTn id="244" fill="hold">
                            <p:stCondLst>
                              <p:cond delay="80000"/>
                            </p:stCondLst>
                            <p:childTnLst>
                              <p:par>
                                <p:cTn id="245" presetID="11" presetClass="entr" presetSubtype="0" fill="hold" grpId="0" nodeType="afterEffect">
                                  <p:stCondLst>
                                    <p:cond delay="0"/>
                                  </p:stCondLst>
                                  <p:childTnLst>
                                    <p:set>
                                      <p:cBhvr>
                                        <p:cTn id="246" dur="1000">
                                          <p:stCondLst>
                                            <p:cond delay="0"/>
                                          </p:stCondLst>
                                        </p:cTn>
                                        <p:tgtEl>
                                          <p:spTgt spid="638"/>
                                        </p:tgtEl>
                                        <p:attrNameLst>
                                          <p:attrName>style.visibility</p:attrName>
                                        </p:attrNameLst>
                                      </p:cBhvr>
                                      <p:to>
                                        <p:strVal val="visible"/>
                                      </p:to>
                                    </p:set>
                                  </p:childTnLst>
                                </p:cTn>
                              </p:par>
                            </p:childTnLst>
                          </p:cTn>
                        </p:par>
                        <p:par>
                          <p:cTn id="247" fill="hold">
                            <p:stCondLst>
                              <p:cond delay="81000"/>
                            </p:stCondLst>
                            <p:childTnLst>
                              <p:par>
                                <p:cTn id="248" presetID="11" presetClass="entr" presetSubtype="0" fill="hold" grpId="0" nodeType="afterEffect">
                                  <p:stCondLst>
                                    <p:cond delay="0"/>
                                  </p:stCondLst>
                                  <p:childTnLst>
                                    <p:set>
                                      <p:cBhvr>
                                        <p:cTn id="249" dur="1000">
                                          <p:stCondLst>
                                            <p:cond delay="0"/>
                                          </p:stCondLst>
                                        </p:cTn>
                                        <p:tgtEl>
                                          <p:spTgt spid="639"/>
                                        </p:tgtEl>
                                        <p:attrNameLst>
                                          <p:attrName>style.visibility</p:attrName>
                                        </p:attrNameLst>
                                      </p:cBhvr>
                                      <p:to>
                                        <p:strVal val="visible"/>
                                      </p:to>
                                    </p:set>
                                  </p:childTnLst>
                                </p:cTn>
                              </p:par>
                            </p:childTnLst>
                          </p:cTn>
                        </p:par>
                        <p:par>
                          <p:cTn id="250" fill="hold">
                            <p:stCondLst>
                              <p:cond delay="82000"/>
                            </p:stCondLst>
                            <p:childTnLst>
                              <p:par>
                                <p:cTn id="251" presetID="11" presetClass="entr" presetSubtype="0" fill="hold" grpId="0" nodeType="afterEffect">
                                  <p:stCondLst>
                                    <p:cond delay="0"/>
                                  </p:stCondLst>
                                  <p:childTnLst>
                                    <p:set>
                                      <p:cBhvr>
                                        <p:cTn id="252" dur="1000">
                                          <p:stCondLst>
                                            <p:cond delay="0"/>
                                          </p:stCondLst>
                                        </p:cTn>
                                        <p:tgtEl>
                                          <p:spTgt spid="640"/>
                                        </p:tgtEl>
                                        <p:attrNameLst>
                                          <p:attrName>style.visibility</p:attrName>
                                        </p:attrNameLst>
                                      </p:cBhvr>
                                      <p:to>
                                        <p:strVal val="visible"/>
                                      </p:to>
                                    </p:set>
                                  </p:childTnLst>
                                </p:cTn>
                              </p:par>
                            </p:childTnLst>
                          </p:cTn>
                        </p:par>
                        <p:par>
                          <p:cTn id="253" fill="hold">
                            <p:stCondLst>
                              <p:cond delay="83000"/>
                            </p:stCondLst>
                            <p:childTnLst>
                              <p:par>
                                <p:cTn id="254" presetID="11" presetClass="entr" presetSubtype="0" fill="hold" grpId="0" nodeType="afterEffect">
                                  <p:stCondLst>
                                    <p:cond delay="0"/>
                                  </p:stCondLst>
                                  <p:childTnLst>
                                    <p:set>
                                      <p:cBhvr>
                                        <p:cTn id="255" dur="1000">
                                          <p:stCondLst>
                                            <p:cond delay="0"/>
                                          </p:stCondLst>
                                        </p:cTn>
                                        <p:tgtEl>
                                          <p:spTgt spid="641"/>
                                        </p:tgtEl>
                                        <p:attrNameLst>
                                          <p:attrName>style.visibility</p:attrName>
                                        </p:attrNameLst>
                                      </p:cBhvr>
                                      <p:to>
                                        <p:strVal val="visible"/>
                                      </p:to>
                                    </p:set>
                                  </p:childTnLst>
                                </p:cTn>
                              </p:par>
                            </p:childTnLst>
                          </p:cTn>
                        </p:par>
                        <p:par>
                          <p:cTn id="256" fill="hold">
                            <p:stCondLst>
                              <p:cond delay="84000"/>
                            </p:stCondLst>
                            <p:childTnLst>
                              <p:par>
                                <p:cTn id="257" presetID="11" presetClass="entr" presetSubtype="0" fill="hold" grpId="0" nodeType="afterEffect">
                                  <p:stCondLst>
                                    <p:cond delay="0"/>
                                  </p:stCondLst>
                                  <p:childTnLst>
                                    <p:set>
                                      <p:cBhvr>
                                        <p:cTn id="258" dur="1000">
                                          <p:stCondLst>
                                            <p:cond delay="0"/>
                                          </p:stCondLst>
                                        </p:cTn>
                                        <p:tgtEl>
                                          <p:spTgt spid="642"/>
                                        </p:tgtEl>
                                        <p:attrNameLst>
                                          <p:attrName>style.visibility</p:attrName>
                                        </p:attrNameLst>
                                      </p:cBhvr>
                                      <p:to>
                                        <p:strVal val="visible"/>
                                      </p:to>
                                    </p:set>
                                  </p:childTnLst>
                                </p:cTn>
                              </p:par>
                            </p:childTnLst>
                          </p:cTn>
                        </p:par>
                        <p:par>
                          <p:cTn id="259" fill="hold">
                            <p:stCondLst>
                              <p:cond delay="85000"/>
                            </p:stCondLst>
                            <p:childTnLst>
                              <p:par>
                                <p:cTn id="260" presetID="11" presetClass="entr" presetSubtype="0" fill="hold" grpId="0" nodeType="afterEffect">
                                  <p:stCondLst>
                                    <p:cond delay="0"/>
                                  </p:stCondLst>
                                  <p:childTnLst>
                                    <p:set>
                                      <p:cBhvr>
                                        <p:cTn id="261" dur="1000">
                                          <p:stCondLst>
                                            <p:cond delay="0"/>
                                          </p:stCondLst>
                                        </p:cTn>
                                        <p:tgtEl>
                                          <p:spTgt spid="643"/>
                                        </p:tgtEl>
                                        <p:attrNameLst>
                                          <p:attrName>style.visibility</p:attrName>
                                        </p:attrNameLst>
                                      </p:cBhvr>
                                      <p:to>
                                        <p:strVal val="visible"/>
                                      </p:to>
                                    </p:set>
                                  </p:childTnLst>
                                </p:cTn>
                              </p:par>
                            </p:childTnLst>
                          </p:cTn>
                        </p:par>
                        <p:par>
                          <p:cTn id="262" fill="hold">
                            <p:stCondLst>
                              <p:cond delay="86000"/>
                            </p:stCondLst>
                            <p:childTnLst>
                              <p:par>
                                <p:cTn id="263" presetID="11" presetClass="entr" presetSubtype="0" fill="hold" grpId="0" nodeType="afterEffect">
                                  <p:stCondLst>
                                    <p:cond delay="0"/>
                                  </p:stCondLst>
                                  <p:childTnLst>
                                    <p:set>
                                      <p:cBhvr>
                                        <p:cTn id="264" dur="1000">
                                          <p:stCondLst>
                                            <p:cond delay="0"/>
                                          </p:stCondLst>
                                        </p:cTn>
                                        <p:tgtEl>
                                          <p:spTgt spid="644"/>
                                        </p:tgtEl>
                                        <p:attrNameLst>
                                          <p:attrName>style.visibility</p:attrName>
                                        </p:attrNameLst>
                                      </p:cBhvr>
                                      <p:to>
                                        <p:strVal val="visible"/>
                                      </p:to>
                                    </p:set>
                                  </p:childTnLst>
                                </p:cTn>
                              </p:par>
                            </p:childTnLst>
                          </p:cTn>
                        </p:par>
                        <p:par>
                          <p:cTn id="265" fill="hold">
                            <p:stCondLst>
                              <p:cond delay="87000"/>
                            </p:stCondLst>
                            <p:childTnLst>
                              <p:par>
                                <p:cTn id="266" presetID="11" presetClass="entr" presetSubtype="0" fill="hold" grpId="0" nodeType="afterEffect">
                                  <p:stCondLst>
                                    <p:cond delay="0"/>
                                  </p:stCondLst>
                                  <p:childTnLst>
                                    <p:set>
                                      <p:cBhvr>
                                        <p:cTn id="267" dur="1000">
                                          <p:stCondLst>
                                            <p:cond delay="0"/>
                                          </p:stCondLst>
                                        </p:cTn>
                                        <p:tgtEl>
                                          <p:spTgt spid="645"/>
                                        </p:tgtEl>
                                        <p:attrNameLst>
                                          <p:attrName>style.visibility</p:attrName>
                                        </p:attrNameLst>
                                      </p:cBhvr>
                                      <p:to>
                                        <p:strVal val="visible"/>
                                      </p:to>
                                    </p:set>
                                  </p:childTnLst>
                                </p:cTn>
                              </p:par>
                            </p:childTnLst>
                          </p:cTn>
                        </p:par>
                        <p:par>
                          <p:cTn id="268" fill="hold">
                            <p:stCondLst>
                              <p:cond delay="88000"/>
                            </p:stCondLst>
                            <p:childTnLst>
                              <p:par>
                                <p:cTn id="269" presetID="11" presetClass="entr" presetSubtype="0" fill="hold" grpId="0" nodeType="afterEffect">
                                  <p:stCondLst>
                                    <p:cond delay="0"/>
                                  </p:stCondLst>
                                  <p:childTnLst>
                                    <p:set>
                                      <p:cBhvr>
                                        <p:cTn id="270" dur="1000">
                                          <p:stCondLst>
                                            <p:cond delay="0"/>
                                          </p:stCondLst>
                                        </p:cTn>
                                        <p:tgtEl>
                                          <p:spTgt spid="646"/>
                                        </p:tgtEl>
                                        <p:attrNameLst>
                                          <p:attrName>style.visibility</p:attrName>
                                        </p:attrNameLst>
                                      </p:cBhvr>
                                      <p:to>
                                        <p:strVal val="visible"/>
                                      </p:to>
                                    </p:set>
                                  </p:childTnLst>
                                </p:cTn>
                              </p:par>
                            </p:childTnLst>
                          </p:cTn>
                        </p:par>
                        <p:par>
                          <p:cTn id="271" fill="hold">
                            <p:stCondLst>
                              <p:cond delay="89000"/>
                            </p:stCondLst>
                            <p:childTnLst>
                              <p:par>
                                <p:cTn id="272" presetID="11" presetClass="entr" presetSubtype="0" fill="hold" grpId="0" nodeType="afterEffect">
                                  <p:stCondLst>
                                    <p:cond delay="0"/>
                                  </p:stCondLst>
                                  <p:childTnLst>
                                    <p:set>
                                      <p:cBhvr>
                                        <p:cTn id="273" dur="1000">
                                          <p:stCondLst>
                                            <p:cond delay="0"/>
                                          </p:stCondLst>
                                        </p:cTn>
                                        <p:tgtEl>
                                          <p:spTgt spid="647"/>
                                        </p:tgtEl>
                                        <p:attrNameLst>
                                          <p:attrName>style.visibility</p:attrName>
                                        </p:attrNameLst>
                                      </p:cBhvr>
                                      <p:to>
                                        <p:strVal val="visible"/>
                                      </p:to>
                                    </p:set>
                                  </p:childTnLst>
                                </p:cTn>
                              </p:par>
                            </p:childTnLst>
                          </p:cTn>
                        </p:par>
                        <p:par>
                          <p:cTn id="274" fill="hold">
                            <p:stCondLst>
                              <p:cond delay="90000"/>
                            </p:stCondLst>
                            <p:childTnLst>
                              <p:par>
                                <p:cTn id="275" presetID="11" presetClass="entr" presetSubtype="0" fill="hold" grpId="0" nodeType="afterEffect">
                                  <p:stCondLst>
                                    <p:cond delay="0"/>
                                  </p:stCondLst>
                                  <p:childTnLst>
                                    <p:set>
                                      <p:cBhvr>
                                        <p:cTn id="276" dur="1000">
                                          <p:stCondLst>
                                            <p:cond delay="0"/>
                                          </p:stCondLst>
                                        </p:cTn>
                                        <p:tgtEl>
                                          <p:spTgt spid="648"/>
                                        </p:tgtEl>
                                        <p:attrNameLst>
                                          <p:attrName>style.visibility</p:attrName>
                                        </p:attrNameLst>
                                      </p:cBhvr>
                                      <p:to>
                                        <p:strVal val="visible"/>
                                      </p:to>
                                    </p:set>
                                  </p:childTnLst>
                                </p:cTn>
                              </p:par>
                            </p:childTnLst>
                          </p:cTn>
                        </p:par>
                        <p:par>
                          <p:cTn id="277" fill="hold">
                            <p:stCondLst>
                              <p:cond delay="91000"/>
                            </p:stCondLst>
                            <p:childTnLst>
                              <p:par>
                                <p:cTn id="278" presetID="11" presetClass="entr" presetSubtype="0" fill="hold" grpId="0" nodeType="afterEffect">
                                  <p:stCondLst>
                                    <p:cond delay="0"/>
                                  </p:stCondLst>
                                  <p:childTnLst>
                                    <p:set>
                                      <p:cBhvr>
                                        <p:cTn id="279" dur="1000">
                                          <p:stCondLst>
                                            <p:cond delay="0"/>
                                          </p:stCondLst>
                                        </p:cTn>
                                        <p:tgtEl>
                                          <p:spTgt spid="649"/>
                                        </p:tgtEl>
                                        <p:attrNameLst>
                                          <p:attrName>style.visibility</p:attrName>
                                        </p:attrNameLst>
                                      </p:cBhvr>
                                      <p:to>
                                        <p:strVal val="visible"/>
                                      </p:to>
                                    </p:set>
                                  </p:childTnLst>
                                </p:cTn>
                              </p:par>
                            </p:childTnLst>
                          </p:cTn>
                        </p:par>
                        <p:par>
                          <p:cTn id="280" fill="hold">
                            <p:stCondLst>
                              <p:cond delay="92000"/>
                            </p:stCondLst>
                            <p:childTnLst>
                              <p:par>
                                <p:cTn id="281" presetID="11" presetClass="entr" presetSubtype="0" fill="hold" grpId="0" nodeType="afterEffect">
                                  <p:stCondLst>
                                    <p:cond delay="0"/>
                                  </p:stCondLst>
                                  <p:childTnLst>
                                    <p:set>
                                      <p:cBhvr>
                                        <p:cTn id="282" dur="1000">
                                          <p:stCondLst>
                                            <p:cond delay="0"/>
                                          </p:stCondLst>
                                        </p:cTn>
                                        <p:tgtEl>
                                          <p:spTgt spid="650"/>
                                        </p:tgtEl>
                                        <p:attrNameLst>
                                          <p:attrName>style.visibility</p:attrName>
                                        </p:attrNameLst>
                                      </p:cBhvr>
                                      <p:to>
                                        <p:strVal val="visible"/>
                                      </p:to>
                                    </p:set>
                                  </p:childTnLst>
                                </p:cTn>
                              </p:par>
                            </p:childTnLst>
                          </p:cTn>
                        </p:par>
                        <p:par>
                          <p:cTn id="283" fill="hold">
                            <p:stCondLst>
                              <p:cond delay="93000"/>
                            </p:stCondLst>
                            <p:childTnLst>
                              <p:par>
                                <p:cTn id="284" presetID="11" presetClass="entr" presetSubtype="0" fill="hold" grpId="0" nodeType="afterEffect">
                                  <p:stCondLst>
                                    <p:cond delay="0"/>
                                  </p:stCondLst>
                                  <p:childTnLst>
                                    <p:set>
                                      <p:cBhvr>
                                        <p:cTn id="285" dur="1000">
                                          <p:stCondLst>
                                            <p:cond delay="0"/>
                                          </p:stCondLst>
                                        </p:cTn>
                                        <p:tgtEl>
                                          <p:spTgt spid="651"/>
                                        </p:tgtEl>
                                        <p:attrNameLst>
                                          <p:attrName>style.visibility</p:attrName>
                                        </p:attrNameLst>
                                      </p:cBhvr>
                                      <p:to>
                                        <p:strVal val="visible"/>
                                      </p:to>
                                    </p:set>
                                  </p:childTnLst>
                                </p:cTn>
                              </p:par>
                            </p:childTnLst>
                          </p:cTn>
                        </p:par>
                        <p:par>
                          <p:cTn id="286" fill="hold">
                            <p:stCondLst>
                              <p:cond delay="94000"/>
                            </p:stCondLst>
                            <p:childTnLst>
                              <p:par>
                                <p:cTn id="287" presetID="11" presetClass="entr" presetSubtype="0" fill="hold" grpId="0" nodeType="afterEffect">
                                  <p:stCondLst>
                                    <p:cond delay="0"/>
                                  </p:stCondLst>
                                  <p:childTnLst>
                                    <p:set>
                                      <p:cBhvr>
                                        <p:cTn id="288" dur="1000">
                                          <p:stCondLst>
                                            <p:cond delay="0"/>
                                          </p:stCondLst>
                                        </p:cTn>
                                        <p:tgtEl>
                                          <p:spTgt spid="652"/>
                                        </p:tgtEl>
                                        <p:attrNameLst>
                                          <p:attrName>style.visibility</p:attrName>
                                        </p:attrNameLst>
                                      </p:cBhvr>
                                      <p:to>
                                        <p:strVal val="visible"/>
                                      </p:to>
                                    </p:set>
                                  </p:childTnLst>
                                </p:cTn>
                              </p:par>
                            </p:childTnLst>
                          </p:cTn>
                        </p:par>
                        <p:par>
                          <p:cTn id="289" fill="hold">
                            <p:stCondLst>
                              <p:cond delay="95000"/>
                            </p:stCondLst>
                            <p:childTnLst>
                              <p:par>
                                <p:cTn id="290" presetID="11" presetClass="entr" presetSubtype="0" fill="hold" grpId="0" nodeType="afterEffect">
                                  <p:stCondLst>
                                    <p:cond delay="0"/>
                                  </p:stCondLst>
                                  <p:childTnLst>
                                    <p:set>
                                      <p:cBhvr>
                                        <p:cTn id="291" dur="1000">
                                          <p:stCondLst>
                                            <p:cond delay="0"/>
                                          </p:stCondLst>
                                        </p:cTn>
                                        <p:tgtEl>
                                          <p:spTgt spid="653"/>
                                        </p:tgtEl>
                                        <p:attrNameLst>
                                          <p:attrName>style.visibility</p:attrName>
                                        </p:attrNameLst>
                                      </p:cBhvr>
                                      <p:to>
                                        <p:strVal val="visible"/>
                                      </p:to>
                                    </p:set>
                                  </p:childTnLst>
                                </p:cTn>
                              </p:par>
                            </p:childTnLst>
                          </p:cTn>
                        </p:par>
                        <p:par>
                          <p:cTn id="292" fill="hold">
                            <p:stCondLst>
                              <p:cond delay="96000"/>
                            </p:stCondLst>
                            <p:childTnLst>
                              <p:par>
                                <p:cTn id="293" presetID="11" presetClass="entr" presetSubtype="0" fill="hold" grpId="0" nodeType="afterEffect">
                                  <p:stCondLst>
                                    <p:cond delay="0"/>
                                  </p:stCondLst>
                                  <p:childTnLst>
                                    <p:set>
                                      <p:cBhvr>
                                        <p:cTn id="294" dur="1000">
                                          <p:stCondLst>
                                            <p:cond delay="0"/>
                                          </p:stCondLst>
                                        </p:cTn>
                                        <p:tgtEl>
                                          <p:spTgt spid="654"/>
                                        </p:tgtEl>
                                        <p:attrNameLst>
                                          <p:attrName>style.visibility</p:attrName>
                                        </p:attrNameLst>
                                      </p:cBhvr>
                                      <p:to>
                                        <p:strVal val="visible"/>
                                      </p:to>
                                    </p:set>
                                  </p:childTnLst>
                                </p:cTn>
                              </p:par>
                            </p:childTnLst>
                          </p:cTn>
                        </p:par>
                        <p:par>
                          <p:cTn id="295" fill="hold">
                            <p:stCondLst>
                              <p:cond delay="97000"/>
                            </p:stCondLst>
                            <p:childTnLst>
                              <p:par>
                                <p:cTn id="296" presetID="11" presetClass="entr" presetSubtype="0" fill="hold" grpId="0" nodeType="afterEffect">
                                  <p:stCondLst>
                                    <p:cond delay="0"/>
                                  </p:stCondLst>
                                  <p:childTnLst>
                                    <p:set>
                                      <p:cBhvr>
                                        <p:cTn id="297" dur="1000">
                                          <p:stCondLst>
                                            <p:cond delay="0"/>
                                          </p:stCondLst>
                                        </p:cTn>
                                        <p:tgtEl>
                                          <p:spTgt spid="655"/>
                                        </p:tgtEl>
                                        <p:attrNameLst>
                                          <p:attrName>style.visibility</p:attrName>
                                        </p:attrNameLst>
                                      </p:cBhvr>
                                      <p:to>
                                        <p:strVal val="visible"/>
                                      </p:to>
                                    </p:set>
                                  </p:childTnLst>
                                </p:cTn>
                              </p:par>
                            </p:childTnLst>
                          </p:cTn>
                        </p:par>
                        <p:par>
                          <p:cTn id="298" fill="hold">
                            <p:stCondLst>
                              <p:cond delay="98000"/>
                            </p:stCondLst>
                            <p:childTnLst>
                              <p:par>
                                <p:cTn id="299" presetID="11" presetClass="entr" presetSubtype="0" fill="hold" grpId="0" nodeType="afterEffect">
                                  <p:stCondLst>
                                    <p:cond delay="0"/>
                                  </p:stCondLst>
                                  <p:childTnLst>
                                    <p:set>
                                      <p:cBhvr>
                                        <p:cTn id="300" dur="1000">
                                          <p:stCondLst>
                                            <p:cond delay="0"/>
                                          </p:stCondLst>
                                        </p:cTn>
                                        <p:tgtEl>
                                          <p:spTgt spid="656"/>
                                        </p:tgtEl>
                                        <p:attrNameLst>
                                          <p:attrName>style.visibility</p:attrName>
                                        </p:attrNameLst>
                                      </p:cBhvr>
                                      <p:to>
                                        <p:strVal val="visible"/>
                                      </p:to>
                                    </p:set>
                                  </p:childTnLst>
                                </p:cTn>
                              </p:par>
                            </p:childTnLst>
                          </p:cTn>
                        </p:par>
                        <p:par>
                          <p:cTn id="301" fill="hold">
                            <p:stCondLst>
                              <p:cond delay="99000"/>
                            </p:stCondLst>
                            <p:childTnLst>
                              <p:par>
                                <p:cTn id="302" presetID="11" presetClass="entr" presetSubtype="0" fill="hold" grpId="0" nodeType="afterEffect">
                                  <p:stCondLst>
                                    <p:cond delay="0"/>
                                  </p:stCondLst>
                                  <p:childTnLst>
                                    <p:set>
                                      <p:cBhvr>
                                        <p:cTn id="303" dur="1000">
                                          <p:stCondLst>
                                            <p:cond delay="0"/>
                                          </p:stCondLst>
                                        </p:cTn>
                                        <p:tgtEl>
                                          <p:spTgt spid="657"/>
                                        </p:tgtEl>
                                        <p:attrNameLst>
                                          <p:attrName>style.visibility</p:attrName>
                                        </p:attrNameLst>
                                      </p:cBhvr>
                                      <p:to>
                                        <p:strVal val="visible"/>
                                      </p:to>
                                    </p:set>
                                  </p:childTnLst>
                                </p:cTn>
                              </p:par>
                            </p:childTnLst>
                          </p:cTn>
                        </p:par>
                        <p:par>
                          <p:cTn id="304" fill="hold">
                            <p:stCondLst>
                              <p:cond delay="100000"/>
                            </p:stCondLst>
                            <p:childTnLst>
                              <p:par>
                                <p:cTn id="305" presetID="11" presetClass="entr" presetSubtype="0" fill="hold" grpId="0" nodeType="afterEffect">
                                  <p:stCondLst>
                                    <p:cond delay="0"/>
                                  </p:stCondLst>
                                  <p:childTnLst>
                                    <p:set>
                                      <p:cBhvr>
                                        <p:cTn id="306" dur="1000">
                                          <p:stCondLst>
                                            <p:cond delay="0"/>
                                          </p:stCondLst>
                                        </p:cTn>
                                        <p:tgtEl>
                                          <p:spTgt spid="658"/>
                                        </p:tgtEl>
                                        <p:attrNameLst>
                                          <p:attrName>style.visibility</p:attrName>
                                        </p:attrNameLst>
                                      </p:cBhvr>
                                      <p:to>
                                        <p:strVal val="visible"/>
                                      </p:to>
                                    </p:set>
                                  </p:childTnLst>
                                </p:cTn>
                              </p:par>
                            </p:childTnLst>
                          </p:cTn>
                        </p:par>
                        <p:par>
                          <p:cTn id="307" fill="hold">
                            <p:stCondLst>
                              <p:cond delay="101000"/>
                            </p:stCondLst>
                            <p:childTnLst>
                              <p:par>
                                <p:cTn id="308" presetID="11" presetClass="entr" presetSubtype="0" fill="hold" grpId="0" nodeType="afterEffect">
                                  <p:stCondLst>
                                    <p:cond delay="0"/>
                                  </p:stCondLst>
                                  <p:childTnLst>
                                    <p:set>
                                      <p:cBhvr>
                                        <p:cTn id="309" dur="1000">
                                          <p:stCondLst>
                                            <p:cond delay="0"/>
                                          </p:stCondLst>
                                        </p:cTn>
                                        <p:tgtEl>
                                          <p:spTgt spid="659"/>
                                        </p:tgtEl>
                                        <p:attrNameLst>
                                          <p:attrName>style.visibility</p:attrName>
                                        </p:attrNameLst>
                                      </p:cBhvr>
                                      <p:to>
                                        <p:strVal val="visible"/>
                                      </p:to>
                                    </p:set>
                                  </p:childTnLst>
                                </p:cTn>
                              </p:par>
                            </p:childTnLst>
                          </p:cTn>
                        </p:par>
                        <p:par>
                          <p:cTn id="310" fill="hold">
                            <p:stCondLst>
                              <p:cond delay="102000"/>
                            </p:stCondLst>
                            <p:childTnLst>
                              <p:par>
                                <p:cTn id="311" presetID="11" presetClass="entr" presetSubtype="0" fill="hold" grpId="0" nodeType="afterEffect">
                                  <p:stCondLst>
                                    <p:cond delay="0"/>
                                  </p:stCondLst>
                                  <p:childTnLst>
                                    <p:set>
                                      <p:cBhvr>
                                        <p:cTn id="312" dur="1000">
                                          <p:stCondLst>
                                            <p:cond delay="0"/>
                                          </p:stCondLst>
                                        </p:cTn>
                                        <p:tgtEl>
                                          <p:spTgt spid="660"/>
                                        </p:tgtEl>
                                        <p:attrNameLst>
                                          <p:attrName>style.visibility</p:attrName>
                                        </p:attrNameLst>
                                      </p:cBhvr>
                                      <p:to>
                                        <p:strVal val="visible"/>
                                      </p:to>
                                    </p:set>
                                  </p:childTnLst>
                                </p:cTn>
                              </p:par>
                            </p:childTnLst>
                          </p:cTn>
                        </p:par>
                        <p:par>
                          <p:cTn id="313" fill="hold">
                            <p:stCondLst>
                              <p:cond delay="103000"/>
                            </p:stCondLst>
                            <p:childTnLst>
                              <p:par>
                                <p:cTn id="314" presetID="11" presetClass="entr" presetSubtype="0" fill="hold" grpId="0" nodeType="afterEffect">
                                  <p:stCondLst>
                                    <p:cond delay="0"/>
                                  </p:stCondLst>
                                  <p:childTnLst>
                                    <p:set>
                                      <p:cBhvr>
                                        <p:cTn id="315" dur="1000">
                                          <p:stCondLst>
                                            <p:cond delay="0"/>
                                          </p:stCondLst>
                                        </p:cTn>
                                        <p:tgtEl>
                                          <p:spTgt spid="661"/>
                                        </p:tgtEl>
                                        <p:attrNameLst>
                                          <p:attrName>style.visibility</p:attrName>
                                        </p:attrNameLst>
                                      </p:cBhvr>
                                      <p:to>
                                        <p:strVal val="visible"/>
                                      </p:to>
                                    </p:set>
                                  </p:childTnLst>
                                </p:cTn>
                              </p:par>
                            </p:childTnLst>
                          </p:cTn>
                        </p:par>
                        <p:par>
                          <p:cTn id="316" fill="hold">
                            <p:stCondLst>
                              <p:cond delay="104000"/>
                            </p:stCondLst>
                            <p:childTnLst>
                              <p:par>
                                <p:cTn id="317" presetID="11" presetClass="entr" presetSubtype="0" fill="hold" grpId="0" nodeType="afterEffect">
                                  <p:stCondLst>
                                    <p:cond delay="0"/>
                                  </p:stCondLst>
                                  <p:childTnLst>
                                    <p:set>
                                      <p:cBhvr>
                                        <p:cTn id="318" dur="1000">
                                          <p:stCondLst>
                                            <p:cond delay="0"/>
                                          </p:stCondLst>
                                        </p:cTn>
                                        <p:tgtEl>
                                          <p:spTgt spid="662"/>
                                        </p:tgtEl>
                                        <p:attrNameLst>
                                          <p:attrName>style.visibility</p:attrName>
                                        </p:attrNameLst>
                                      </p:cBhvr>
                                      <p:to>
                                        <p:strVal val="visible"/>
                                      </p:to>
                                    </p:set>
                                  </p:childTnLst>
                                </p:cTn>
                              </p:par>
                            </p:childTnLst>
                          </p:cTn>
                        </p:par>
                        <p:par>
                          <p:cTn id="319" fill="hold">
                            <p:stCondLst>
                              <p:cond delay="105000"/>
                            </p:stCondLst>
                            <p:childTnLst>
                              <p:par>
                                <p:cTn id="320" presetID="11" presetClass="entr" presetSubtype="0" fill="hold" grpId="0" nodeType="afterEffect">
                                  <p:stCondLst>
                                    <p:cond delay="0"/>
                                  </p:stCondLst>
                                  <p:childTnLst>
                                    <p:set>
                                      <p:cBhvr>
                                        <p:cTn id="321" dur="1000">
                                          <p:stCondLst>
                                            <p:cond delay="0"/>
                                          </p:stCondLst>
                                        </p:cTn>
                                        <p:tgtEl>
                                          <p:spTgt spid="663"/>
                                        </p:tgtEl>
                                        <p:attrNameLst>
                                          <p:attrName>style.visibility</p:attrName>
                                        </p:attrNameLst>
                                      </p:cBhvr>
                                      <p:to>
                                        <p:strVal val="visible"/>
                                      </p:to>
                                    </p:set>
                                  </p:childTnLst>
                                </p:cTn>
                              </p:par>
                            </p:childTnLst>
                          </p:cTn>
                        </p:par>
                        <p:par>
                          <p:cTn id="322" fill="hold">
                            <p:stCondLst>
                              <p:cond delay="106000"/>
                            </p:stCondLst>
                            <p:childTnLst>
                              <p:par>
                                <p:cTn id="323" presetID="11" presetClass="entr" presetSubtype="0" fill="hold" grpId="0" nodeType="afterEffect">
                                  <p:stCondLst>
                                    <p:cond delay="0"/>
                                  </p:stCondLst>
                                  <p:childTnLst>
                                    <p:set>
                                      <p:cBhvr>
                                        <p:cTn id="324" dur="1000">
                                          <p:stCondLst>
                                            <p:cond delay="0"/>
                                          </p:stCondLst>
                                        </p:cTn>
                                        <p:tgtEl>
                                          <p:spTgt spid="664"/>
                                        </p:tgtEl>
                                        <p:attrNameLst>
                                          <p:attrName>style.visibility</p:attrName>
                                        </p:attrNameLst>
                                      </p:cBhvr>
                                      <p:to>
                                        <p:strVal val="visible"/>
                                      </p:to>
                                    </p:set>
                                  </p:childTnLst>
                                </p:cTn>
                              </p:par>
                            </p:childTnLst>
                          </p:cTn>
                        </p:par>
                        <p:par>
                          <p:cTn id="325" fill="hold">
                            <p:stCondLst>
                              <p:cond delay="107000"/>
                            </p:stCondLst>
                            <p:childTnLst>
                              <p:par>
                                <p:cTn id="326" presetID="11" presetClass="entr" presetSubtype="0" fill="hold" grpId="0" nodeType="afterEffect">
                                  <p:stCondLst>
                                    <p:cond delay="0"/>
                                  </p:stCondLst>
                                  <p:childTnLst>
                                    <p:set>
                                      <p:cBhvr>
                                        <p:cTn id="327" dur="1000">
                                          <p:stCondLst>
                                            <p:cond delay="0"/>
                                          </p:stCondLst>
                                        </p:cTn>
                                        <p:tgtEl>
                                          <p:spTgt spid="665"/>
                                        </p:tgtEl>
                                        <p:attrNameLst>
                                          <p:attrName>style.visibility</p:attrName>
                                        </p:attrNameLst>
                                      </p:cBhvr>
                                      <p:to>
                                        <p:strVal val="visible"/>
                                      </p:to>
                                    </p:set>
                                  </p:childTnLst>
                                </p:cTn>
                              </p:par>
                            </p:childTnLst>
                          </p:cTn>
                        </p:par>
                        <p:par>
                          <p:cTn id="328" fill="hold">
                            <p:stCondLst>
                              <p:cond delay="108000"/>
                            </p:stCondLst>
                            <p:childTnLst>
                              <p:par>
                                <p:cTn id="329" presetID="11" presetClass="entr" presetSubtype="0" fill="hold" grpId="0" nodeType="afterEffect">
                                  <p:stCondLst>
                                    <p:cond delay="0"/>
                                  </p:stCondLst>
                                  <p:childTnLst>
                                    <p:set>
                                      <p:cBhvr>
                                        <p:cTn id="330" dur="1000">
                                          <p:stCondLst>
                                            <p:cond delay="0"/>
                                          </p:stCondLst>
                                        </p:cTn>
                                        <p:tgtEl>
                                          <p:spTgt spid="666"/>
                                        </p:tgtEl>
                                        <p:attrNameLst>
                                          <p:attrName>style.visibility</p:attrName>
                                        </p:attrNameLst>
                                      </p:cBhvr>
                                      <p:to>
                                        <p:strVal val="visible"/>
                                      </p:to>
                                    </p:set>
                                  </p:childTnLst>
                                </p:cTn>
                              </p:par>
                            </p:childTnLst>
                          </p:cTn>
                        </p:par>
                        <p:par>
                          <p:cTn id="331" fill="hold">
                            <p:stCondLst>
                              <p:cond delay="109000"/>
                            </p:stCondLst>
                            <p:childTnLst>
                              <p:par>
                                <p:cTn id="332" presetID="11" presetClass="entr" presetSubtype="0" fill="hold" grpId="0" nodeType="afterEffect">
                                  <p:stCondLst>
                                    <p:cond delay="0"/>
                                  </p:stCondLst>
                                  <p:childTnLst>
                                    <p:set>
                                      <p:cBhvr>
                                        <p:cTn id="333" dur="1000">
                                          <p:stCondLst>
                                            <p:cond delay="0"/>
                                          </p:stCondLst>
                                        </p:cTn>
                                        <p:tgtEl>
                                          <p:spTgt spid="667"/>
                                        </p:tgtEl>
                                        <p:attrNameLst>
                                          <p:attrName>style.visibility</p:attrName>
                                        </p:attrNameLst>
                                      </p:cBhvr>
                                      <p:to>
                                        <p:strVal val="visible"/>
                                      </p:to>
                                    </p:set>
                                  </p:childTnLst>
                                </p:cTn>
                              </p:par>
                            </p:childTnLst>
                          </p:cTn>
                        </p:par>
                        <p:par>
                          <p:cTn id="334" fill="hold">
                            <p:stCondLst>
                              <p:cond delay="110000"/>
                            </p:stCondLst>
                            <p:childTnLst>
                              <p:par>
                                <p:cTn id="335" presetID="11" presetClass="entr" presetSubtype="0" fill="hold" grpId="0" nodeType="afterEffect">
                                  <p:stCondLst>
                                    <p:cond delay="0"/>
                                  </p:stCondLst>
                                  <p:childTnLst>
                                    <p:set>
                                      <p:cBhvr>
                                        <p:cTn id="336" dur="1000">
                                          <p:stCondLst>
                                            <p:cond delay="0"/>
                                          </p:stCondLst>
                                        </p:cTn>
                                        <p:tgtEl>
                                          <p:spTgt spid="668"/>
                                        </p:tgtEl>
                                        <p:attrNameLst>
                                          <p:attrName>style.visibility</p:attrName>
                                        </p:attrNameLst>
                                      </p:cBhvr>
                                      <p:to>
                                        <p:strVal val="visible"/>
                                      </p:to>
                                    </p:set>
                                  </p:childTnLst>
                                </p:cTn>
                              </p:par>
                            </p:childTnLst>
                          </p:cTn>
                        </p:par>
                        <p:par>
                          <p:cTn id="337" fill="hold">
                            <p:stCondLst>
                              <p:cond delay="111000"/>
                            </p:stCondLst>
                            <p:childTnLst>
                              <p:par>
                                <p:cTn id="338" presetID="11" presetClass="entr" presetSubtype="0" fill="hold" grpId="0" nodeType="afterEffect">
                                  <p:stCondLst>
                                    <p:cond delay="0"/>
                                  </p:stCondLst>
                                  <p:childTnLst>
                                    <p:set>
                                      <p:cBhvr>
                                        <p:cTn id="339" dur="1000">
                                          <p:stCondLst>
                                            <p:cond delay="0"/>
                                          </p:stCondLst>
                                        </p:cTn>
                                        <p:tgtEl>
                                          <p:spTgt spid="669"/>
                                        </p:tgtEl>
                                        <p:attrNameLst>
                                          <p:attrName>style.visibility</p:attrName>
                                        </p:attrNameLst>
                                      </p:cBhvr>
                                      <p:to>
                                        <p:strVal val="visible"/>
                                      </p:to>
                                    </p:set>
                                  </p:childTnLst>
                                </p:cTn>
                              </p:par>
                            </p:childTnLst>
                          </p:cTn>
                        </p:par>
                        <p:par>
                          <p:cTn id="340" fill="hold">
                            <p:stCondLst>
                              <p:cond delay="112000"/>
                            </p:stCondLst>
                            <p:childTnLst>
                              <p:par>
                                <p:cTn id="341" presetID="11" presetClass="entr" presetSubtype="0" fill="hold" grpId="0" nodeType="afterEffect">
                                  <p:stCondLst>
                                    <p:cond delay="0"/>
                                  </p:stCondLst>
                                  <p:childTnLst>
                                    <p:set>
                                      <p:cBhvr>
                                        <p:cTn id="342" dur="1000">
                                          <p:stCondLst>
                                            <p:cond delay="0"/>
                                          </p:stCondLst>
                                        </p:cTn>
                                        <p:tgtEl>
                                          <p:spTgt spid="670"/>
                                        </p:tgtEl>
                                        <p:attrNameLst>
                                          <p:attrName>style.visibility</p:attrName>
                                        </p:attrNameLst>
                                      </p:cBhvr>
                                      <p:to>
                                        <p:strVal val="visible"/>
                                      </p:to>
                                    </p:set>
                                  </p:childTnLst>
                                </p:cTn>
                              </p:par>
                            </p:childTnLst>
                          </p:cTn>
                        </p:par>
                        <p:par>
                          <p:cTn id="343" fill="hold">
                            <p:stCondLst>
                              <p:cond delay="113000"/>
                            </p:stCondLst>
                            <p:childTnLst>
                              <p:par>
                                <p:cTn id="344" presetID="11" presetClass="entr" presetSubtype="0" fill="hold" grpId="0" nodeType="afterEffect">
                                  <p:stCondLst>
                                    <p:cond delay="0"/>
                                  </p:stCondLst>
                                  <p:childTnLst>
                                    <p:set>
                                      <p:cBhvr>
                                        <p:cTn id="345" dur="1000">
                                          <p:stCondLst>
                                            <p:cond delay="0"/>
                                          </p:stCondLst>
                                        </p:cTn>
                                        <p:tgtEl>
                                          <p:spTgt spid="671"/>
                                        </p:tgtEl>
                                        <p:attrNameLst>
                                          <p:attrName>style.visibility</p:attrName>
                                        </p:attrNameLst>
                                      </p:cBhvr>
                                      <p:to>
                                        <p:strVal val="visible"/>
                                      </p:to>
                                    </p:set>
                                  </p:childTnLst>
                                </p:cTn>
                              </p:par>
                            </p:childTnLst>
                          </p:cTn>
                        </p:par>
                        <p:par>
                          <p:cTn id="346" fill="hold">
                            <p:stCondLst>
                              <p:cond delay="114000"/>
                            </p:stCondLst>
                            <p:childTnLst>
                              <p:par>
                                <p:cTn id="347" presetID="11" presetClass="entr" presetSubtype="0" fill="hold" grpId="0" nodeType="afterEffect">
                                  <p:stCondLst>
                                    <p:cond delay="0"/>
                                  </p:stCondLst>
                                  <p:childTnLst>
                                    <p:set>
                                      <p:cBhvr>
                                        <p:cTn id="348" dur="1000">
                                          <p:stCondLst>
                                            <p:cond delay="0"/>
                                          </p:stCondLst>
                                        </p:cTn>
                                        <p:tgtEl>
                                          <p:spTgt spid="672"/>
                                        </p:tgtEl>
                                        <p:attrNameLst>
                                          <p:attrName>style.visibility</p:attrName>
                                        </p:attrNameLst>
                                      </p:cBhvr>
                                      <p:to>
                                        <p:strVal val="visible"/>
                                      </p:to>
                                    </p:set>
                                  </p:childTnLst>
                                </p:cTn>
                              </p:par>
                            </p:childTnLst>
                          </p:cTn>
                        </p:par>
                        <p:par>
                          <p:cTn id="349" fill="hold">
                            <p:stCondLst>
                              <p:cond delay="115000"/>
                            </p:stCondLst>
                            <p:childTnLst>
                              <p:par>
                                <p:cTn id="350" presetID="11" presetClass="entr" presetSubtype="0" fill="hold" grpId="0" nodeType="afterEffect">
                                  <p:stCondLst>
                                    <p:cond delay="0"/>
                                  </p:stCondLst>
                                  <p:childTnLst>
                                    <p:set>
                                      <p:cBhvr>
                                        <p:cTn id="351" dur="1000">
                                          <p:stCondLst>
                                            <p:cond delay="0"/>
                                          </p:stCondLst>
                                        </p:cTn>
                                        <p:tgtEl>
                                          <p:spTgt spid="673"/>
                                        </p:tgtEl>
                                        <p:attrNameLst>
                                          <p:attrName>style.visibility</p:attrName>
                                        </p:attrNameLst>
                                      </p:cBhvr>
                                      <p:to>
                                        <p:strVal val="visible"/>
                                      </p:to>
                                    </p:set>
                                  </p:childTnLst>
                                </p:cTn>
                              </p:par>
                            </p:childTnLst>
                          </p:cTn>
                        </p:par>
                        <p:par>
                          <p:cTn id="352" fill="hold">
                            <p:stCondLst>
                              <p:cond delay="116000"/>
                            </p:stCondLst>
                            <p:childTnLst>
                              <p:par>
                                <p:cTn id="353" presetID="11" presetClass="entr" presetSubtype="0" fill="hold" grpId="0" nodeType="afterEffect">
                                  <p:stCondLst>
                                    <p:cond delay="0"/>
                                  </p:stCondLst>
                                  <p:childTnLst>
                                    <p:set>
                                      <p:cBhvr>
                                        <p:cTn id="354" dur="1000">
                                          <p:stCondLst>
                                            <p:cond delay="0"/>
                                          </p:stCondLst>
                                        </p:cTn>
                                        <p:tgtEl>
                                          <p:spTgt spid="674"/>
                                        </p:tgtEl>
                                        <p:attrNameLst>
                                          <p:attrName>style.visibility</p:attrName>
                                        </p:attrNameLst>
                                      </p:cBhvr>
                                      <p:to>
                                        <p:strVal val="visible"/>
                                      </p:to>
                                    </p:set>
                                  </p:childTnLst>
                                </p:cTn>
                              </p:par>
                            </p:childTnLst>
                          </p:cTn>
                        </p:par>
                        <p:par>
                          <p:cTn id="355" fill="hold">
                            <p:stCondLst>
                              <p:cond delay="117000"/>
                            </p:stCondLst>
                            <p:childTnLst>
                              <p:par>
                                <p:cTn id="356" presetID="11" presetClass="entr" presetSubtype="0" fill="hold" grpId="0" nodeType="afterEffect">
                                  <p:stCondLst>
                                    <p:cond delay="0"/>
                                  </p:stCondLst>
                                  <p:childTnLst>
                                    <p:set>
                                      <p:cBhvr>
                                        <p:cTn id="357" dur="1000">
                                          <p:stCondLst>
                                            <p:cond delay="0"/>
                                          </p:stCondLst>
                                        </p:cTn>
                                        <p:tgtEl>
                                          <p:spTgt spid="675"/>
                                        </p:tgtEl>
                                        <p:attrNameLst>
                                          <p:attrName>style.visibility</p:attrName>
                                        </p:attrNameLst>
                                      </p:cBhvr>
                                      <p:to>
                                        <p:strVal val="visible"/>
                                      </p:to>
                                    </p:set>
                                  </p:childTnLst>
                                </p:cTn>
                              </p:par>
                            </p:childTnLst>
                          </p:cTn>
                        </p:par>
                        <p:par>
                          <p:cTn id="358" fill="hold">
                            <p:stCondLst>
                              <p:cond delay="118000"/>
                            </p:stCondLst>
                            <p:childTnLst>
                              <p:par>
                                <p:cTn id="359" presetID="11" presetClass="entr" presetSubtype="0" fill="hold" grpId="0" nodeType="afterEffect">
                                  <p:stCondLst>
                                    <p:cond delay="0"/>
                                  </p:stCondLst>
                                  <p:childTnLst>
                                    <p:set>
                                      <p:cBhvr>
                                        <p:cTn id="360" dur="1000">
                                          <p:stCondLst>
                                            <p:cond delay="0"/>
                                          </p:stCondLst>
                                        </p:cTn>
                                        <p:tgtEl>
                                          <p:spTgt spid="676"/>
                                        </p:tgtEl>
                                        <p:attrNameLst>
                                          <p:attrName>style.visibility</p:attrName>
                                        </p:attrNameLst>
                                      </p:cBhvr>
                                      <p:to>
                                        <p:strVal val="visible"/>
                                      </p:to>
                                    </p:set>
                                  </p:childTnLst>
                                </p:cTn>
                              </p:par>
                            </p:childTnLst>
                          </p:cTn>
                        </p:par>
                        <p:par>
                          <p:cTn id="361" fill="hold">
                            <p:stCondLst>
                              <p:cond delay="119000"/>
                            </p:stCondLst>
                            <p:childTnLst>
                              <p:par>
                                <p:cTn id="362" presetID="11" presetClass="entr" presetSubtype="0" fill="hold" grpId="0" nodeType="afterEffect">
                                  <p:stCondLst>
                                    <p:cond delay="0"/>
                                  </p:stCondLst>
                                  <p:childTnLst>
                                    <p:set>
                                      <p:cBhvr>
                                        <p:cTn id="363" dur="1000">
                                          <p:stCondLst>
                                            <p:cond delay="0"/>
                                          </p:stCondLst>
                                        </p:cTn>
                                        <p:tgtEl>
                                          <p:spTgt spid="677"/>
                                        </p:tgtEl>
                                        <p:attrNameLst>
                                          <p:attrName>style.visibility</p:attrName>
                                        </p:attrNameLst>
                                      </p:cBhvr>
                                      <p:to>
                                        <p:strVal val="visible"/>
                                      </p:to>
                                    </p:set>
                                  </p:childTnLst>
                                </p:cTn>
                              </p:par>
                            </p:childTnLst>
                          </p:cTn>
                        </p:par>
                        <p:par>
                          <p:cTn id="364" fill="hold">
                            <p:stCondLst>
                              <p:cond delay="120000"/>
                            </p:stCondLst>
                            <p:childTnLst>
                              <p:par>
                                <p:cTn id="365" presetID="11" presetClass="entr" presetSubtype="0" fill="hold" grpId="0" nodeType="afterEffect">
                                  <p:stCondLst>
                                    <p:cond delay="0"/>
                                  </p:stCondLst>
                                  <p:childTnLst>
                                    <p:set>
                                      <p:cBhvr>
                                        <p:cTn id="366" dur="1000">
                                          <p:stCondLst>
                                            <p:cond delay="0"/>
                                          </p:stCondLst>
                                        </p:cTn>
                                        <p:tgtEl>
                                          <p:spTgt spid="678"/>
                                        </p:tgtEl>
                                        <p:attrNameLst>
                                          <p:attrName>style.visibility</p:attrName>
                                        </p:attrNameLst>
                                      </p:cBhvr>
                                      <p:to>
                                        <p:strVal val="visible"/>
                                      </p:to>
                                    </p:set>
                                  </p:childTnLst>
                                </p:cTn>
                              </p:par>
                            </p:childTnLst>
                          </p:cTn>
                        </p:par>
                        <p:par>
                          <p:cTn id="367" fill="hold">
                            <p:stCondLst>
                              <p:cond delay="121000"/>
                            </p:stCondLst>
                            <p:childTnLst>
                              <p:par>
                                <p:cTn id="368" presetID="11" presetClass="entr" presetSubtype="0" fill="hold" grpId="0" nodeType="afterEffect">
                                  <p:stCondLst>
                                    <p:cond delay="0"/>
                                  </p:stCondLst>
                                  <p:childTnLst>
                                    <p:set>
                                      <p:cBhvr>
                                        <p:cTn id="369" dur="1000">
                                          <p:stCondLst>
                                            <p:cond delay="0"/>
                                          </p:stCondLst>
                                        </p:cTn>
                                        <p:tgtEl>
                                          <p:spTgt spid="679"/>
                                        </p:tgtEl>
                                        <p:attrNameLst>
                                          <p:attrName>style.visibility</p:attrName>
                                        </p:attrNameLst>
                                      </p:cBhvr>
                                      <p:to>
                                        <p:strVal val="visible"/>
                                      </p:to>
                                    </p:set>
                                  </p:childTnLst>
                                </p:cTn>
                              </p:par>
                            </p:childTnLst>
                          </p:cTn>
                        </p:par>
                        <p:par>
                          <p:cTn id="370" fill="hold">
                            <p:stCondLst>
                              <p:cond delay="122000"/>
                            </p:stCondLst>
                            <p:childTnLst>
                              <p:par>
                                <p:cTn id="371" presetID="11" presetClass="entr" presetSubtype="0" fill="hold" grpId="0" nodeType="afterEffect">
                                  <p:stCondLst>
                                    <p:cond delay="0"/>
                                  </p:stCondLst>
                                  <p:childTnLst>
                                    <p:set>
                                      <p:cBhvr>
                                        <p:cTn id="372" dur="1000">
                                          <p:stCondLst>
                                            <p:cond delay="0"/>
                                          </p:stCondLst>
                                        </p:cTn>
                                        <p:tgtEl>
                                          <p:spTgt spid="680"/>
                                        </p:tgtEl>
                                        <p:attrNameLst>
                                          <p:attrName>style.visibility</p:attrName>
                                        </p:attrNameLst>
                                      </p:cBhvr>
                                      <p:to>
                                        <p:strVal val="visible"/>
                                      </p:to>
                                    </p:set>
                                  </p:childTnLst>
                                </p:cTn>
                              </p:par>
                            </p:childTnLst>
                          </p:cTn>
                        </p:par>
                        <p:par>
                          <p:cTn id="373" fill="hold">
                            <p:stCondLst>
                              <p:cond delay="123000"/>
                            </p:stCondLst>
                            <p:childTnLst>
                              <p:par>
                                <p:cTn id="374" presetID="11" presetClass="entr" presetSubtype="0" fill="hold" grpId="0" nodeType="afterEffect">
                                  <p:stCondLst>
                                    <p:cond delay="0"/>
                                  </p:stCondLst>
                                  <p:childTnLst>
                                    <p:set>
                                      <p:cBhvr>
                                        <p:cTn id="375" dur="1000">
                                          <p:stCondLst>
                                            <p:cond delay="0"/>
                                          </p:stCondLst>
                                        </p:cTn>
                                        <p:tgtEl>
                                          <p:spTgt spid="681"/>
                                        </p:tgtEl>
                                        <p:attrNameLst>
                                          <p:attrName>style.visibility</p:attrName>
                                        </p:attrNameLst>
                                      </p:cBhvr>
                                      <p:to>
                                        <p:strVal val="visible"/>
                                      </p:to>
                                    </p:set>
                                  </p:childTnLst>
                                </p:cTn>
                              </p:par>
                            </p:childTnLst>
                          </p:cTn>
                        </p:par>
                        <p:par>
                          <p:cTn id="376" fill="hold">
                            <p:stCondLst>
                              <p:cond delay="124000"/>
                            </p:stCondLst>
                            <p:childTnLst>
                              <p:par>
                                <p:cTn id="377" presetID="11" presetClass="entr" presetSubtype="0" fill="hold" grpId="0" nodeType="afterEffect">
                                  <p:stCondLst>
                                    <p:cond delay="0"/>
                                  </p:stCondLst>
                                  <p:childTnLst>
                                    <p:set>
                                      <p:cBhvr>
                                        <p:cTn id="378" dur="1000">
                                          <p:stCondLst>
                                            <p:cond delay="0"/>
                                          </p:stCondLst>
                                        </p:cTn>
                                        <p:tgtEl>
                                          <p:spTgt spid="682"/>
                                        </p:tgtEl>
                                        <p:attrNameLst>
                                          <p:attrName>style.visibility</p:attrName>
                                        </p:attrNameLst>
                                      </p:cBhvr>
                                      <p:to>
                                        <p:strVal val="visible"/>
                                      </p:to>
                                    </p:set>
                                  </p:childTnLst>
                                </p:cTn>
                              </p:par>
                            </p:childTnLst>
                          </p:cTn>
                        </p:par>
                        <p:par>
                          <p:cTn id="379" fill="hold">
                            <p:stCondLst>
                              <p:cond delay="125000"/>
                            </p:stCondLst>
                            <p:childTnLst>
                              <p:par>
                                <p:cTn id="380" presetID="11" presetClass="entr" presetSubtype="0" fill="hold" grpId="0" nodeType="afterEffect">
                                  <p:stCondLst>
                                    <p:cond delay="0"/>
                                  </p:stCondLst>
                                  <p:childTnLst>
                                    <p:set>
                                      <p:cBhvr>
                                        <p:cTn id="381" dur="1000">
                                          <p:stCondLst>
                                            <p:cond delay="0"/>
                                          </p:stCondLst>
                                        </p:cTn>
                                        <p:tgtEl>
                                          <p:spTgt spid="683"/>
                                        </p:tgtEl>
                                        <p:attrNameLst>
                                          <p:attrName>style.visibility</p:attrName>
                                        </p:attrNameLst>
                                      </p:cBhvr>
                                      <p:to>
                                        <p:strVal val="visible"/>
                                      </p:to>
                                    </p:set>
                                  </p:childTnLst>
                                </p:cTn>
                              </p:par>
                            </p:childTnLst>
                          </p:cTn>
                        </p:par>
                        <p:par>
                          <p:cTn id="382" fill="hold">
                            <p:stCondLst>
                              <p:cond delay="126000"/>
                            </p:stCondLst>
                            <p:childTnLst>
                              <p:par>
                                <p:cTn id="383" presetID="11" presetClass="entr" presetSubtype="0" fill="hold" grpId="0" nodeType="afterEffect">
                                  <p:stCondLst>
                                    <p:cond delay="0"/>
                                  </p:stCondLst>
                                  <p:childTnLst>
                                    <p:set>
                                      <p:cBhvr>
                                        <p:cTn id="384" dur="1000">
                                          <p:stCondLst>
                                            <p:cond delay="0"/>
                                          </p:stCondLst>
                                        </p:cTn>
                                        <p:tgtEl>
                                          <p:spTgt spid="684"/>
                                        </p:tgtEl>
                                        <p:attrNameLst>
                                          <p:attrName>style.visibility</p:attrName>
                                        </p:attrNameLst>
                                      </p:cBhvr>
                                      <p:to>
                                        <p:strVal val="visible"/>
                                      </p:to>
                                    </p:set>
                                  </p:childTnLst>
                                </p:cTn>
                              </p:par>
                            </p:childTnLst>
                          </p:cTn>
                        </p:par>
                        <p:par>
                          <p:cTn id="385" fill="hold">
                            <p:stCondLst>
                              <p:cond delay="127000"/>
                            </p:stCondLst>
                            <p:childTnLst>
                              <p:par>
                                <p:cTn id="386" presetID="11" presetClass="entr" presetSubtype="0" fill="hold" grpId="0" nodeType="afterEffect">
                                  <p:stCondLst>
                                    <p:cond delay="0"/>
                                  </p:stCondLst>
                                  <p:childTnLst>
                                    <p:set>
                                      <p:cBhvr>
                                        <p:cTn id="387" dur="1000">
                                          <p:stCondLst>
                                            <p:cond delay="0"/>
                                          </p:stCondLst>
                                        </p:cTn>
                                        <p:tgtEl>
                                          <p:spTgt spid="685"/>
                                        </p:tgtEl>
                                        <p:attrNameLst>
                                          <p:attrName>style.visibility</p:attrName>
                                        </p:attrNameLst>
                                      </p:cBhvr>
                                      <p:to>
                                        <p:strVal val="visible"/>
                                      </p:to>
                                    </p:set>
                                  </p:childTnLst>
                                </p:cTn>
                              </p:par>
                            </p:childTnLst>
                          </p:cTn>
                        </p:par>
                        <p:par>
                          <p:cTn id="388" fill="hold">
                            <p:stCondLst>
                              <p:cond delay="128000"/>
                            </p:stCondLst>
                            <p:childTnLst>
                              <p:par>
                                <p:cTn id="389" presetID="11" presetClass="entr" presetSubtype="0" fill="hold" grpId="0" nodeType="afterEffect">
                                  <p:stCondLst>
                                    <p:cond delay="0"/>
                                  </p:stCondLst>
                                  <p:childTnLst>
                                    <p:set>
                                      <p:cBhvr>
                                        <p:cTn id="390" dur="1000">
                                          <p:stCondLst>
                                            <p:cond delay="0"/>
                                          </p:stCondLst>
                                        </p:cTn>
                                        <p:tgtEl>
                                          <p:spTgt spid="686"/>
                                        </p:tgtEl>
                                        <p:attrNameLst>
                                          <p:attrName>style.visibility</p:attrName>
                                        </p:attrNameLst>
                                      </p:cBhvr>
                                      <p:to>
                                        <p:strVal val="visible"/>
                                      </p:to>
                                    </p:set>
                                  </p:childTnLst>
                                </p:cTn>
                              </p:par>
                            </p:childTnLst>
                          </p:cTn>
                        </p:par>
                        <p:par>
                          <p:cTn id="391" fill="hold">
                            <p:stCondLst>
                              <p:cond delay="129000"/>
                            </p:stCondLst>
                            <p:childTnLst>
                              <p:par>
                                <p:cTn id="392" presetID="11" presetClass="entr" presetSubtype="0" fill="hold" grpId="0" nodeType="afterEffect">
                                  <p:stCondLst>
                                    <p:cond delay="0"/>
                                  </p:stCondLst>
                                  <p:childTnLst>
                                    <p:set>
                                      <p:cBhvr>
                                        <p:cTn id="393" dur="1000">
                                          <p:stCondLst>
                                            <p:cond delay="0"/>
                                          </p:stCondLst>
                                        </p:cTn>
                                        <p:tgtEl>
                                          <p:spTgt spid="687"/>
                                        </p:tgtEl>
                                        <p:attrNameLst>
                                          <p:attrName>style.visibility</p:attrName>
                                        </p:attrNameLst>
                                      </p:cBhvr>
                                      <p:to>
                                        <p:strVal val="visible"/>
                                      </p:to>
                                    </p:set>
                                  </p:childTnLst>
                                </p:cTn>
                              </p:par>
                            </p:childTnLst>
                          </p:cTn>
                        </p:par>
                        <p:par>
                          <p:cTn id="394" fill="hold">
                            <p:stCondLst>
                              <p:cond delay="130000"/>
                            </p:stCondLst>
                            <p:childTnLst>
                              <p:par>
                                <p:cTn id="395" presetID="11" presetClass="entr" presetSubtype="0" fill="hold" grpId="0" nodeType="afterEffect">
                                  <p:stCondLst>
                                    <p:cond delay="0"/>
                                  </p:stCondLst>
                                  <p:childTnLst>
                                    <p:set>
                                      <p:cBhvr>
                                        <p:cTn id="396" dur="1000">
                                          <p:stCondLst>
                                            <p:cond delay="0"/>
                                          </p:stCondLst>
                                        </p:cTn>
                                        <p:tgtEl>
                                          <p:spTgt spid="688"/>
                                        </p:tgtEl>
                                        <p:attrNameLst>
                                          <p:attrName>style.visibility</p:attrName>
                                        </p:attrNameLst>
                                      </p:cBhvr>
                                      <p:to>
                                        <p:strVal val="visible"/>
                                      </p:to>
                                    </p:set>
                                  </p:childTnLst>
                                </p:cTn>
                              </p:par>
                            </p:childTnLst>
                          </p:cTn>
                        </p:par>
                        <p:par>
                          <p:cTn id="397" fill="hold">
                            <p:stCondLst>
                              <p:cond delay="131000"/>
                            </p:stCondLst>
                            <p:childTnLst>
                              <p:par>
                                <p:cTn id="398" presetID="11" presetClass="entr" presetSubtype="0" fill="hold" grpId="0" nodeType="afterEffect">
                                  <p:stCondLst>
                                    <p:cond delay="0"/>
                                  </p:stCondLst>
                                  <p:childTnLst>
                                    <p:set>
                                      <p:cBhvr>
                                        <p:cTn id="399" dur="1000">
                                          <p:stCondLst>
                                            <p:cond delay="0"/>
                                          </p:stCondLst>
                                        </p:cTn>
                                        <p:tgtEl>
                                          <p:spTgt spid="689"/>
                                        </p:tgtEl>
                                        <p:attrNameLst>
                                          <p:attrName>style.visibility</p:attrName>
                                        </p:attrNameLst>
                                      </p:cBhvr>
                                      <p:to>
                                        <p:strVal val="visible"/>
                                      </p:to>
                                    </p:set>
                                  </p:childTnLst>
                                </p:cTn>
                              </p:par>
                            </p:childTnLst>
                          </p:cTn>
                        </p:par>
                        <p:par>
                          <p:cTn id="400" fill="hold">
                            <p:stCondLst>
                              <p:cond delay="132000"/>
                            </p:stCondLst>
                            <p:childTnLst>
                              <p:par>
                                <p:cTn id="401" presetID="11" presetClass="entr" presetSubtype="0" fill="hold" grpId="0" nodeType="afterEffect">
                                  <p:stCondLst>
                                    <p:cond delay="0"/>
                                  </p:stCondLst>
                                  <p:childTnLst>
                                    <p:set>
                                      <p:cBhvr>
                                        <p:cTn id="402" dur="1000">
                                          <p:stCondLst>
                                            <p:cond delay="0"/>
                                          </p:stCondLst>
                                        </p:cTn>
                                        <p:tgtEl>
                                          <p:spTgt spid="690"/>
                                        </p:tgtEl>
                                        <p:attrNameLst>
                                          <p:attrName>style.visibility</p:attrName>
                                        </p:attrNameLst>
                                      </p:cBhvr>
                                      <p:to>
                                        <p:strVal val="visible"/>
                                      </p:to>
                                    </p:set>
                                  </p:childTnLst>
                                </p:cTn>
                              </p:par>
                            </p:childTnLst>
                          </p:cTn>
                        </p:par>
                        <p:par>
                          <p:cTn id="403" fill="hold">
                            <p:stCondLst>
                              <p:cond delay="133000"/>
                            </p:stCondLst>
                            <p:childTnLst>
                              <p:par>
                                <p:cTn id="404" presetID="11" presetClass="entr" presetSubtype="0" fill="hold" grpId="0" nodeType="afterEffect">
                                  <p:stCondLst>
                                    <p:cond delay="0"/>
                                  </p:stCondLst>
                                  <p:childTnLst>
                                    <p:set>
                                      <p:cBhvr>
                                        <p:cTn id="405" dur="1000">
                                          <p:stCondLst>
                                            <p:cond delay="0"/>
                                          </p:stCondLst>
                                        </p:cTn>
                                        <p:tgtEl>
                                          <p:spTgt spid="691"/>
                                        </p:tgtEl>
                                        <p:attrNameLst>
                                          <p:attrName>style.visibility</p:attrName>
                                        </p:attrNameLst>
                                      </p:cBhvr>
                                      <p:to>
                                        <p:strVal val="visible"/>
                                      </p:to>
                                    </p:set>
                                  </p:childTnLst>
                                </p:cTn>
                              </p:par>
                            </p:childTnLst>
                          </p:cTn>
                        </p:par>
                        <p:par>
                          <p:cTn id="406" fill="hold">
                            <p:stCondLst>
                              <p:cond delay="134000"/>
                            </p:stCondLst>
                            <p:childTnLst>
                              <p:par>
                                <p:cTn id="407" presetID="11" presetClass="entr" presetSubtype="0" fill="hold" grpId="0" nodeType="afterEffect">
                                  <p:stCondLst>
                                    <p:cond delay="0"/>
                                  </p:stCondLst>
                                  <p:childTnLst>
                                    <p:set>
                                      <p:cBhvr>
                                        <p:cTn id="408" dur="1000">
                                          <p:stCondLst>
                                            <p:cond delay="0"/>
                                          </p:stCondLst>
                                        </p:cTn>
                                        <p:tgtEl>
                                          <p:spTgt spid="692"/>
                                        </p:tgtEl>
                                        <p:attrNameLst>
                                          <p:attrName>style.visibility</p:attrName>
                                        </p:attrNameLst>
                                      </p:cBhvr>
                                      <p:to>
                                        <p:strVal val="visible"/>
                                      </p:to>
                                    </p:set>
                                  </p:childTnLst>
                                </p:cTn>
                              </p:par>
                            </p:childTnLst>
                          </p:cTn>
                        </p:par>
                        <p:par>
                          <p:cTn id="409" fill="hold">
                            <p:stCondLst>
                              <p:cond delay="135000"/>
                            </p:stCondLst>
                            <p:childTnLst>
                              <p:par>
                                <p:cTn id="410" presetID="11" presetClass="entr" presetSubtype="0" fill="hold" grpId="0" nodeType="afterEffect">
                                  <p:stCondLst>
                                    <p:cond delay="0"/>
                                  </p:stCondLst>
                                  <p:childTnLst>
                                    <p:set>
                                      <p:cBhvr>
                                        <p:cTn id="411" dur="1000">
                                          <p:stCondLst>
                                            <p:cond delay="0"/>
                                          </p:stCondLst>
                                        </p:cTn>
                                        <p:tgtEl>
                                          <p:spTgt spid="693"/>
                                        </p:tgtEl>
                                        <p:attrNameLst>
                                          <p:attrName>style.visibility</p:attrName>
                                        </p:attrNameLst>
                                      </p:cBhvr>
                                      <p:to>
                                        <p:strVal val="visible"/>
                                      </p:to>
                                    </p:set>
                                  </p:childTnLst>
                                </p:cTn>
                              </p:par>
                            </p:childTnLst>
                          </p:cTn>
                        </p:par>
                        <p:par>
                          <p:cTn id="412" fill="hold">
                            <p:stCondLst>
                              <p:cond delay="136000"/>
                            </p:stCondLst>
                            <p:childTnLst>
                              <p:par>
                                <p:cTn id="413" presetID="11" presetClass="entr" presetSubtype="0" fill="hold" grpId="0" nodeType="afterEffect">
                                  <p:stCondLst>
                                    <p:cond delay="0"/>
                                  </p:stCondLst>
                                  <p:childTnLst>
                                    <p:set>
                                      <p:cBhvr>
                                        <p:cTn id="414" dur="1000">
                                          <p:stCondLst>
                                            <p:cond delay="0"/>
                                          </p:stCondLst>
                                        </p:cTn>
                                        <p:tgtEl>
                                          <p:spTgt spid="694"/>
                                        </p:tgtEl>
                                        <p:attrNameLst>
                                          <p:attrName>style.visibility</p:attrName>
                                        </p:attrNameLst>
                                      </p:cBhvr>
                                      <p:to>
                                        <p:strVal val="visible"/>
                                      </p:to>
                                    </p:set>
                                  </p:childTnLst>
                                </p:cTn>
                              </p:par>
                            </p:childTnLst>
                          </p:cTn>
                        </p:par>
                        <p:par>
                          <p:cTn id="415" fill="hold">
                            <p:stCondLst>
                              <p:cond delay="137000"/>
                            </p:stCondLst>
                            <p:childTnLst>
                              <p:par>
                                <p:cTn id="416" presetID="11" presetClass="entr" presetSubtype="0" fill="hold" grpId="0" nodeType="afterEffect">
                                  <p:stCondLst>
                                    <p:cond delay="0"/>
                                  </p:stCondLst>
                                  <p:childTnLst>
                                    <p:set>
                                      <p:cBhvr>
                                        <p:cTn id="417" dur="1000">
                                          <p:stCondLst>
                                            <p:cond delay="0"/>
                                          </p:stCondLst>
                                        </p:cTn>
                                        <p:tgtEl>
                                          <p:spTgt spid="695"/>
                                        </p:tgtEl>
                                        <p:attrNameLst>
                                          <p:attrName>style.visibility</p:attrName>
                                        </p:attrNameLst>
                                      </p:cBhvr>
                                      <p:to>
                                        <p:strVal val="visible"/>
                                      </p:to>
                                    </p:set>
                                  </p:childTnLst>
                                </p:cTn>
                              </p:par>
                            </p:childTnLst>
                          </p:cTn>
                        </p:par>
                        <p:par>
                          <p:cTn id="418" fill="hold">
                            <p:stCondLst>
                              <p:cond delay="138000"/>
                            </p:stCondLst>
                            <p:childTnLst>
                              <p:par>
                                <p:cTn id="419" presetID="11" presetClass="entr" presetSubtype="0" fill="hold" grpId="0" nodeType="afterEffect">
                                  <p:stCondLst>
                                    <p:cond delay="0"/>
                                  </p:stCondLst>
                                  <p:childTnLst>
                                    <p:set>
                                      <p:cBhvr>
                                        <p:cTn id="420" dur="1000">
                                          <p:stCondLst>
                                            <p:cond delay="0"/>
                                          </p:stCondLst>
                                        </p:cTn>
                                        <p:tgtEl>
                                          <p:spTgt spid="696"/>
                                        </p:tgtEl>
                                        <p:attrNameLst>
                                          <p:attrName>style.visibility</p:attrName>
                                        </p:attrNameLst>
                                      </p:cBhvr>
                                      <p:to>
                                        <p:strVal val="visible"/>
                                      </p:to>
                                    </p:set>
                                  </p:childTnLst>
                                </p:cTn>
                              </p:par>
                            </p:childTnLst>
                          </p:cTn>
                        </p:par>
                        <p:par>
                          <p:cTn id="421" fill="hold">
                            <p:stCondLst>
                              <p:cond delay="139000"/>
                            </p:stCondLst>
                            <p:childTnLst>
                              <p:par>
                                <p:cTn id="422" presetID="11" presetClass="entr" presetSubtype="0" fill="hold" grpId="0" nodeType="afterEffect">
                                  <p:stCondLst>
                                    <p:cond delay="0"/>
                                  </p:stCondLst>
                                  <p:childTnLst>
                                    <p:set>
                                      <p:cBhvr>
                                        <p:cTn id="423" dur="1000">
                                          <p:stCondLst>
                                            <p:cond delay="0"/>
                                          </p:stCondLst>
                                        </p:cTn>
                                        <p:tgtEl>
                                          <p:spTgt spid="697"/>
                                        </p:tgtEl>
                                        <p:attrNameLst>
                                          <p:attrName>style.visibility</p:attrName>
                                        </p:attrNameLst>
                                      </p:cBhvr>
                                      <p:to>
                                        <p:strVal val="visible"/>
                                      </p:to>
                                    </p:set>
                                  </p:childTnLst>
                                </p:cTn>
                              </p:par>
                            </p:childTnLst>
                          </p:cTn>
                        </p:par>
                        <p:par>
                          <p:cTn id="424" fill="hold">
                            <p:stCondLst>
                              <p:cond delay="140000"/>
                            </p:stCondLst>
                            <p:childTnLst>
                              <p:par>
                                <p:cTn id="425" presetID="11" presetClass="entr" presetSubtype="0" fill="hold" grpId="0" nodeType="afterEffect">
                                  <p:stCondLst>
                                    <p:cond delay="0"/>
                                  </p:stCondLst>
                                  <p:childTnLst>
                                    <p:set>
                                      <p:cBhvr>
                                        <p:cTn id="426" dur="1000">
                                          <p:stCondLst>
                                            <p:cond delay="0"/>
                                          </p:stCondLst>
                                        </p:cTn>
                                        <p:tgtEl>
                                          <p:spTgt spid="698"/>
                                        </p:tgtEl>
                                        <p:attrNameLst>
                                          <p:attrName>style.visibility</p:attrName>
                                        </p:attrNameLst>
                                      </p:cBhvr>
                                      <p:to>
                                        <p:strVal val="visible"/>
                                      </p:to>
                                    </p:set>
                                  </p:childTnLst>
                                </p:cTn>
                              </p:par>
                            </p:childTnLst>
                          </p:cTn>
                        </p:par>
                        <p:par>
                          <p:cTn id="427" fill="hold">
                            <p:stCondLst>
                              <p:cond delay="141000"/>
                            </p:stCondLst>
                            <p:childTnLst>
                              <p:par>
                                <p:cTn id="428" presetID="11" presetClass="entr" presetSubtype="0" fill="hold" grpId="0" nodeType="afterEffect">
                                  <p:stCondLst>
                                    <p:cond delay="0"/>
                                  </p:stCondLst>
                                  <p:childTnLst>
                                    <p:set>
                                      <p:cBhvr>
                                        <p:cTn id="429" dur="1000">
                                          <p:stCondLst>
                                            <p:cond delay="0"/>
                                          </p:stCondLst>
                                        </p:cTn>
                                        <p:tgtEl>
                                          <p:spTgt spid="699"/>
                                        </p:tgtEl>
                                        <p:attrNameLst>
                                          <p:attrName>style.visibility</p:attrName>
                                        </p:attrNameLst>
                                      </p:cBhvr>
                                      <p:to>
                                        <p:strVal val="visible"/>
                                      </p:to>
                                    </p:set>
                                  </p:childTnLst>
                                </p:cTn>
                              </p:par>
                            </p:childTnLst>
                          </p:cTn>
                        </p:par>
                        <p:par>
                          <p:cTn id="430" fill="hold">
                            <p:stCondLst>
                              <p:cond delay="142000"/>
                            </p:stCondLst>
                            <p:childTnLst>
                              <p:par>
                                <p:cTn id="431" presetID="11" presetClass="entr" presetSubtype="0" fill="hold" grpId="0" nodeType="afterEffect">
                                  <p:stCondLst>
                                    <p:cond delay="0"/>
                                  </p:stCondLst>
                                  <p:childTnLst>
                                    <p:set>
                                      <p:cBhvr>
                                        <p:cTn id="432" dur="1000">
                                          <p:stCondLst>
                                            <p:cond delay="0"/>
                                          </p:stCondLst>
                                        </p:cTn>
                                        <p:tgtEl>
                                          <p:spTgt spid="700"/>
                                        </p:tgtEl>
                                        <p:attrNameLst>
                                          <p:attrName>style.visibility</p:attrName>
                                        </p:attrNameLst>
                                      </p:cBhvr>
                                      <p:to>
                                        <p:strVal val="visible"/>
                                      </p:to>
                                    </p:set>
                                  </p:childTnLst>
                                </p:cTn>
                              </p:par>
                            </p:childTnLst>
                          </p:cTn>
                        </p:par>
                        <p:par>
                          <p:cTn id="433" fill="hold">
                            <p:stCondLst>
                              <p:cond delay="143000"/>
                            </p:stCondLst>
                            <p:childTnLst>
                              <p:par>
                                <p:cTn id="434" presetID="11" presetClass="entr" presetSubtype="0" fill="hold" grpId="0" nodeType="afterEffect">
                                  <p:stCondLst>
                                    <p:cond delay="0"/>
                                  </p:stCondLst>
                                  <p:childTnLst>
                                    <p:set>
                                      <p:cBhvr>
                                        <p:cTn id="435" dur="1000">
                                          <p:stCondLst>
                                            <p:cond delay="0"/>
                                          </p:stCondLst>
                                        </p:cTn>
                                        <p:tgtEl>
                                          <p:spTgt spid="701"/>
                                        </p:tgtEl>
                                        <p:attrNameLst>
                                          <p:attrName>style.visibility</p:attrName>
                                        </p:attrNameLst>
                                      </p:cBhvr>
                                      <p:to>
                                        <p:strVal val="visible"/>
                                      </p:to>
                                    </p:set>
                                  </p:childTnLst>
                                </p:cTn>
                              </p:par>
                            </p:childTnLst>
                          </p:cTn>
                        </p:par>
                        <p:par>
                          <p:cTn id="436" fill="hold">
                            <p:stCondLst>
                              <p:cond delay="144000"/>
                            </p:stCondLst>
                            <p:childTnLst>
                              <p:par>
                                <p:cTn id="437" presetID="11" presetClass="entr" presetSubtype="0" fill="hold" grpId="0" nodeType="afterEffect">
                                  <p:stCondLst>
                                    <p:cond delay="0"/>
                                  </p:stCondLst>
                                  <p:childTnLst>
                                    <p:set>
                                      <p:cBhvr>
                                        <p:cTn id="438" dur="1000">
                                          <p:stCondLst>
                                            <p:cond delay="0"/>
                                          </p:stCondLst>
                                        </p:cTn>
                                        <p:tgtEl>
                                          <p:spTgt spid="702"/>
                                        </p:tgtEl>
                                        <p:attrNameLst>
                                          <p:attrName>style.visibility</p:attrName>
                                        </p:attrNameLst>
                                      </p:cBhvr>
                                      <p:to>
                                        <p:strVal val="visible"/>
                                      </p:to>
                                    </p:set>
                                  </p:childTnLst>
                                </p:cTn>
                              </p:par>
                            </p:childTnLst>
                          </p:cTn>
                        </p:par>
                        <p:par>
                          <p:cTn id="439" fill="hold">
                            <p:stCondLst>
                              <p:cond delay="145000"/>
                            </p:stCondLst>
                            <p:childTnLst>
                              <p:par>
                                <p:cTn id="440" presetID="11" presetClass="entr" presetSubtype="0" fill="hold" grpId="0" nodeType="afterEffect">
                                  <p:stCondLst>
                                    <p:cond delay="0"/>
                                  </p:stCondLst>
                                  <p:childTnLst>
                                    <p:set>
                                      <p:cBhvr>
                                        <p:cTn id="441" dur="1000">
                                          <p:stCondLst>
                                            <p:cond delay="0"/>
                                          </p:stCondLst>
                                        </p:cTn>
                                        <p:tgtEl>
                                          <p:spTgt spid="703"/>
                                        </p:tgtEl>
                                        <p:attrNameLst>
                                          <p:attrName>style.visibility</p:attrName>
                                        </p:attrNameLst>
                                      </p:cBhvr>
                                      <p:to>
                                        <p:strVal val="visible"/>
                                      </p:to>
                                    </p:set>
                                  </p:childTnLst>
                                </p:cTn>
                              </p:par>
                            </p:childTnLst>
                          </p:cTn>
                        </p:par>
                        <p:par>
                          <p:cTn id="442" fill="hold">
                            <p:stCondLst>
                              <p:cond delay="146000"/>
                            </p:stCondLst>
                            <p:childTnLst>
                              <p:par>
                                <p:cTn id="443" presetID="11" presetClass="entr" presetSubtype="0" fill="hold" grpId="0" nodeType="afterEffect">
                                  <p:stCondLst>
                                    <p:cond delay="0"/>
                                  </p:stCondLst>
                                  <p:childTnLst>
                                    <p:set>
                                      <p:cBhvr>
                                        <p:cTn id="444" dur="1000">
                                          <p:stCondLst>
                                            <p:cond delay="0"/>
                                          </p:stCondLst>
                                        </p:cTn>
                                        <p:tgtEl>
                                          <p:spTgt spid="704"/>
                                        </p:tgtEl>
                                        <p:attrNameLst>
                                          <p:attrName>style.visibility</p:attrName>
                                        </p:attrNameLst>
                                      </p:cBhvr>
                                      <p:to>
                                        <p:strVal val="visible"/>
                                      </p:to>
                                    </p:set>
                                  </p:childTnLst>
                                </p:cTn>
                              </p:par>
                            </p:childTnLst>
                          </p:cTn>
                        </p:par>
                        <p:par>
                          <p:cTn id="445" fill="hold">
                            <p:stCondLst>
                              <p:cond delay="147000"/>
                            </p:stCondLst>
                            <p:childTnLst>
                              <p:par>
                                <p:cTn id="446" presetID="11" presetClass="entr" presetSubtype="0" fill="hold" grpId="0" nodeType="afterEffect">
                                  <p:stCondLst>
                                    <p:cond delay="0"/>
                                  </p:stCondLst>
                                  <p:childTnLst>
                                    <p:set>
                                      <p:cBhvr>
                                        <p:cTn id="447" dur="1000">
                                          <p:stCondLst>
                                            <p:cond delay="0"/>
                                          </p:stCondLst>
                                        </p:cTn>
                                        <p:tgtEl>
                                          <p:spTgt spid="705"/>
                                        </p:tgtEl>
                                        <p:attrNameLst>
                                          <p:attrName>style.visibility</p:attrName>
                                        </p:attrNameLst>
                                      </p:cBhvr>
                                      <p:to>
                                        <p:strVal val="visible"/>
                                      </p:to>
                                    </p:set>
                                  </p:childTnLst>
                                </p:cTn>
                              </p:par>
                            </p:childTnLst>
                          </p:cTn>
                        </p:par>
                        <p:par>
                          <p:cTn id="448" fill="hold">
                            <p:stCondLst>
                              <p:cond delay="148000"/>
                            </p:stCondLst>
                            <p:childTnLst>
                              <p:par>
                                <p:cTn id="449" presetID="11" presetClass="entr" presetSubtype="0" fill="hold" grpId="0" nodeType="afterEffect">
                                  <p:stCondLst>
                                    <p:cond delay="0"/>
                                  </p:stCondLst>
                                  <p:childTnLst>
                                    <p:set>
                                      <p:cBhvr>
                                        <p:cTn id="450" dur="1000">
                                          <p:stCondLst>
                                            <p:cond delay="0"/>
                                          </p:stCondLst>
                                        </p:cTn>
                                        <p:tgtEl>
                                          <p:spTgt spid="706"/>
                                        </p:tgtEl>
                                        <p:attrNameLst>
                                          <p:attrName>style.visibility</p:attrName>
                                        </p:attrNameLst>
                                      </p:cBhvr>
                                      <p:to>
                                        <p:strVal val="visible"/>
                                      </p:to>
                                    </p:set>
                                  </p:childTnLst>
                                </p:cTn>
                              </p:par>
                            </p:childTnLst>
                          </p:cTn>
                        </p:par>
                        <p:par>
                          <p:cTn id="451" fill="hold">
                            <p:stCondLst>
                              <p:cond delay="149000"/>
                            </p:stCondLst>
                            <p:childTnLst>
                              <p:par>
                                <p:cTn id="452" presetID="11" presetClass="entr" presetSubtype="0" fill="hold" grpId="0" nodeType="afterEffect">
                                  <p:stCondLst>
                                    <p:cond delay="0"/>
                                  </p:stCondLst>
                                  <p:childTnLst>
                                    <p:set>
                                      <p:cBhvr>
                                        <p:cTn id="453" dur="1000">
                                          <p:stCondLst>
                                            <p:cond delay="0"/>
                                          </p:stCondLst>
                                        </p:cTn>
                                        <p:tgtEl>
                                          <p:spTgt spid="707"/>
                                        </p:tgtEl>
                                        <p:attrNameLst>
                                          <p:attrName>style.visibility</p:attrName>
                                        </p:attrNameLst>
                                      </p:cBhvr>
                                      <p:to>
                                        <p:strVal val="visible"/>
                                      </p:to>
                                    </p:set>
                                  </p:childTnLst>
                                </p:cTn>
                              </p:par>
                            </p:childTnLst>
                          </p:cTn>
                        </p:par>
                        <p:par>
                          <p:cTn id="454" fill="hold">
                            <p:stCondLst>
                              <p:cond delay="150000"/>
                            </p:stCondLst>
                            <p:childTnLst>
                              <p:par>
                                <p:cTn id="455" presetID="11" presetClass="entr" presetSubtype="0" fill="hold" grpId="0" nodeType="afterEffect">
                                  <p:stCondLst>
                                    <p:cond delay="0"/>
                                  </p:stCondLst>
                                  <p:childTnLst>
                                    <p:set>
                                      <p:cBhvr>
                                        <p:cTn id="456" dur="1000">
                                          <p:stCondLst>
                                            <p:cond delay="0"/>
                                          </p:stCondLst>
                                        </p:cTn>
                                        <p:tgtEl>
                                          <p:spTgt spid="708"/>
                                        </p:tgtEl>
                                        <p:attrNameLst>
                                          <p:attrName>style.visibility</p:attrName>
                                        </p:attrNameLst>
                                      </p:cBhvr>
                                      <p:to>
                                        <p:strVal val="visible"/>
                                      </p:to>
                                    </p:set>
                                  </p:childTnLst>
                                </p:cTn>
                              </p:par>
                            </p:childTnLst>
                          </p:cTn>
                        </p:par>
                        <p:par>
                          <p:cTn id="457" fill="hold">
                            <p:stCondLst>
                              <p:cond delay="151000"/>
                            </p:stCondLst>
                            <p:childTnLst>
                              <p:par>
                                <p:cTn id="458" presetID="11" presetClass="entr" presetSubtype="0" fill="hold" grpId="0" nodeType="afterEffect">
                                  <p:stCondLst>
                                    <p:cond delay="0"/>
                                  </p:stCondLst>
                                  <p:childTnLst>
                                    <p:set>
                                      <p:cBhvr>
                                        <p:cTn id="459" dur="1000">
                                          <p:stCondLst>
                                            <p:cond delay="0"/>
                                          </p:stCondLst>
                                        </p:cTn>
                                        <p:tgtEl>
                                          <p:spTgt spid="709"/>
                                        </p:tgtEl>
                                        <p:attrNameLst>
                                          <p:attrName>style.visibility</p:attrName>
                                        </p:attrNameLst>
                                      </p:cBhvr>
                                      <p:to>
                                        <p:strVal val="visible"/>
                                      </p:to>
                                    </p:set>
                                  </p:childTnLst>
                                </p:cTn>
                              </p:par>
                            </p:childTnLst>
                          </p:cTn>
                        </p:par>
                        <p:par>
                          <p:cTn id="460" fill="hold">
                            <p:stCondLst>
                              <p:cond delay="152000"/>
                            </p:stCondLst>
                            <p:childTnLst>
                              <p:par>
                                <p:cTn id="461" presetID="11" presetClass="entr" presetSubtype="0" fill="hold" grpId="0" nodeType="afterEffect">
                                  <p:stCondLst>
                                    <p:cond delay="0"/>
                                  </p:stCondLst>
                                  <p:childTnLst>
                                    <p:set>
                                      <p:cBhvr>
                                        <p:cTn id="462" dur="1000">
                                          <p:stCondLst>
                                            <p:cond delay="0"/>
                                          </p:stCondLst>
                                        </p:cTn>
                                        <p:tgtEl>
                                          <p:spTgt spid="710"/>
                                        </p:tgtEl>
                                        <p:attrNameLst>
                                          <p:attrName>style.visibility</p:attrName>
                                        </p:attrNameLst>
                                      </p:cBhvr>
                                      <p:to>
                                        <p:strVal val="visible"/>
                                      </p:to>
                                    </p:set>
                                  </p:childTnLst>
                                </p:cTn>
                              </p:par>
                            </p:childTnLst>
                          </p:cTn>
                        </p:par>
                        <p:par>
                          <p:cTn id="463" fill="hold">
                            <p:stCondLst>
                              <p:cond delay="153000"/>
                            </p:stCondLst>
                            <p:childTnLst>
                              <p:par>
                                <p:cTn id="464" presetID="11" presetClass="entr" presetSubtype="0" fill="hold" grpId="0" nodeType="afterEffect">
                                  <p:stCondLst>
                                    <p:cond delay="0"/>
                                  </p:stCondLst>
                                  <p:childTnLst>
                                    <p:set>
                                      <p:cBhvr>
                                        <p:cTn id="465" dur="1000">
                                          <p:stCondLst>
                                            <p:cond delay="0"/>
                                          </p:stCondLst>
                                        </p:cTn>
                                        <p:tgtEl>
                                          <p:spTgt spid="711"/>
                                        </p:tgtEl>
                                        <p:attrNameLst>
                                          <p:attrName>style.visibility</p:attrName>
                                        </p:attrNameLst>
                                      </p:cBhvr>
                                      <p:to>
                                        <p:strVal val="visible"/>
                                      </p:to>
                                    </p:set>
                                  </p:childTnLst>
                                </p:cTn>
                              </p:par>
                            </p:childTnLst>
                          </p:cTn>
                        </p:par>
                        <p:par>
                          <p:cTn id="466" fill="hold">
                            <p:stCondLst>
                              <p:cond delay="154000"/>
                            </p:stCondLst>
                            <p:childTnLst>
                              <p:par>
                                <p:cTn id="467" presetID="11" presetClass="entr" presetSubtype="0" fill="hold" grpId="0" nodeType="afterEffect">
                                  <p:stCondLst>
                                    <p:cond delay="0"/>
                                  </p:stCondLst>
                                  <p:childTnLst>
                                    <p:set>
                                      <p:cBhvr>
                                        <p:cTn id="468" dur="1000">
                                          <p:stCondLst>
                                            <p:cond delay="0"/>
                                          </p:stCondLst>
                                        </p:cTn>
                                        <p:tgtEl>
                                          <p:spTgt spid="712"/>
                                        </p:tgtEl>
                                        <p:attrNameLst>
                                          <p:attrName>style.visibility</p:attrName>
                                        </p:attrNameLst>
                                      </p:cBhvr>
                                      <p:to>
                                        <p:strVal val="visible"/>
                                      </p:to>
                                    </p:set>
                                  </p:childTnLst>
                                </p:cTn>
                              </p:par>
                            </p:childTnLst>
                          </p:cTn>
                        </p:par>
                        <p:par>
                          <p:cTn id="469" fill="hold">
                            <p:stCondLst>
                              <p:cond delay="155000"/>
                            </p:stCondLst>
                            <p:childTnLst>
                              <p:par>
                                <p:cTn id="470" presetID="11" presetClass="entr" presetSubtype="0" fill="hold" grpId="0" nodeType="afterEffect">
                                  <p:stCondLst>
                                    <p:cond delay="0"/>
                                  </p:stCondLst>
                                  <p:childTnLst>
                                    <p:set>
                                      <p:cBhvr>
                                        <p:cTn id="471" dur="1000">
                                          <p:stCondLst>
                                            <p:cond delay="0"/>
                                          </p:stCondLst>
                                        </p:cTn>
                                        <p:tgtEl>
                                          <p:spTgt spid="713"/>
                                        </p:tgtEl>
                                        <p:attrNameLst>
                                          <p:attrName>style.visibility</p:attrName>
                                        </p:attrNameLst>
                                      </p:cBhvr>
                                      <p:to>
                                        <p:strVal val="visible"/>
                                      </p:to>
                                    </p:set>
                                  </p:childTnLst>
                                </p:cTn>
                              </p:par>
                            </p:childTnLst>
                          </p:cTn>
                        </p:par>
                        <p:par>
                          <p:cTn id="472" fill="hold">
                            <p:stCondLst>
                              <p:cond delay="156000"/>
                            </p:stCondLst>
                            <p:childTnLst>
                              <p:par>
                                <p:cTn id="473" presetID="11" presetClass="entr" presetSubtype="0" fill="hold" grpId="0" nodeType="afterEffect">
                                  <p:stCondLst>
                                    <p:cond delay="0"/>
                                  </p:stCondLst>
                                  <p:childTnLst>
                                    <p:set>
                                      <p:cBhvr>
                                        <p:cTn id="474" dur="1000">
                                          <p:stCondLst>
                                            <p:cond delay="0"/>
                                          </p:stCondLst>
                                        </p:cTn>
                                        <p:tgtEl>
                                          <p:spTgt spid="714"/>
                                        </p:tgtEl>
                                        <p:attrNameLst>
                                          <p:attrName>style.visibility</p:attrName>
                                        </p:attrNameLst>
                                      </p:cBhvr>
                                      <p:to>
                                        <p:strVal val="visible"/>
                                      </p:to>
                                    </p:set>
                                  </p:childTnLst>
                                </p:cTn>
                              </p:par>
                            </p:childTnLst>
                          </p:cTn>
                        </p:par>
                        <p:par>
                          <p:cTn id="475" fill="hold">
                            <p:stCondLst>
                              <p:cond delay="157000"/>
                            </p:stCondLst>
                            <p:childTnLst>
                              <p:par>
                                <p:cTn id="476" presetID="11" presetClass="entr" presetSubtype="0" fill="hold" grpId="0" nodeType="afterEffect">
                                  <p:stCondLst>
                                    <p:cond delay="0"/>
                                  </p:stCondLst>
                                  <p:childTnLst>
                                    <p:set>
                                      <p:cBhvr>
                                        <p:cTn id="477" dur="1000">
                                          <p:stCondLst>
                                            <p:cond delay="0"/>
                                          </p:stCondLst>
                                        </p:cTn>
                                        <p:tgtEl>
                                          <p:spTgt spid="715"/>
                                        </p:tgtEl>
                                        <p:attrNameLst>
                                          <p:attrName>style.visibility</p:attrName>
                                        </p:attrNameLst>
                                      </p:cBhvr>
                                      <p:to>
                                        <p:strVal val="visible"/>
                                      </p:to>
                                    </p:set>
                                  </p:childTnLst>
                                </p:cTn>
                              </p:par>
                            </p:childTnLst>
                          </p:cTn>
                        </p:par>
                        <p:par>
                          <p:cTn id="478" fill="hold">
                            <p:stCondLst>
                              <p:cond delay="158000"/>
                            </p:stCondLst>
                            <p:childTnLst>
                              <p:par>
                                <p:cTn id="479" presetID="11" presetClass="entr" presetSubtype="0" fill="hold" grpId="0" nodeType="afterEffect">
                                  <p:stCondLst>
                                    <p:cond delay="0"/>
                                  </p:stCondLst>
                                  <p:childTnLst>
                                    <p:set>
                                      <p:cBhvr>
                                        <p:cTn id="480" dur="1000">
                                          <p:stCondLst>
                                            <p:cond delay="0"/>
                                          </p:stCondLst>
                                        </p:cTn>
                                        <p:tgtEl>
                                          <p:spTgt spid="716"/>
                                        </p:tgtEl>
                                        <p:attrNameLst>
                                          <p:attrName>style.visibility</p:attrName>
                                        </p:attrNameLst>
                                      </p:cBhvr>
                                      <p:to>
                                        <p:strVal val="visible"/>
                                      </p:to>
                                    </p:set>
                                  </p:childTnLst>
                                </p:cTn>
                              </p:par>
                            </p:childTnLst>
                          </p:cTn>
                        </p:par>
                        <p:par>
                          <p:cTn id="481" fill="hold">
                            <p:stCondLst>
                              <p:cond delay="159000"/>
                            </p:stCondLst>
                            <p:childTnLst>
                              <p:par>
                                <p:cTn id="482" presetID="11" presetClass="entr" presetSubtype="0" fill="hold" grpId="0" nodeType="afterEffect">
                                  <p:stCondLst>
                                    <p:cond delay="0"/>
                                  </p:stCondLst>
                                  <p:childTnLst>
                                    <p:set>
                                      <p:cBhvr>
                                        <p:cTn id="483" dur="1000">
                                          <p:stCondLst>
                                            <p:cond delay="0"/>
                                          </p:stCondLst>
                                        </p:cTn>
                                        <p:tgtEl>
                                          <p:spTgt spid="717"/>
                                        </p:tgtEl>
                                        <p:attrNameLst>
                                          <p:attrName>style.visibility</p:attrName>
                                        </p:attrNameLst>
                                      </p:cBhvr>
                                      <p:to>
                                        <p:strVal val="visible"/>
                                      </p:to>
                                    </p:set>
                                  </p:childTnLst>
                                </p:cTn>
                              </p:par>
                            </p:childTnLst>
                          </p:cTn>
                        </p:par>
                        <p:par>
                          <p:cTn id="484" fill="hold">
                            <p:stCondLst>
                              <p:cond delay="160000"/>
                            </p:stCondLst>
                            <p:childTnLst>
                              <p:par>
                                <p:cTn id="485" presetID="11" presetClass="entr" presetSubtype="0" fill="hold" grpId="0" nodeType="afterEffect">
                                  <p:stCondLst>
                                    <p:cond delay="0"/>
                                  </p:stCondLst>
                                  <p:childTnLst>
                                    <p:set>
                                      <p:cBhvr>
                                        <p:cTn id="486" dur="1000">
                                          <p:stCondLst>
                                            <p:cond delay="0"/>
                                          </p:stCondLst>
                                        </p:cTn>
                                        <p:tgtEl>
                                          <p:spTgt spid="718"/>
                                        </p:tgtEl>
                                        <p:attrNameLst>
                                          <p:attrName>style.visibility</p:attrName>
                                        </p:attrNameLst>
                                      </p:cBhvr>
                                      <p:to>
                                        <p:strVal val="visible"/>
                                      </p:to>
                                    </p:set>
                                  </p:childTnLst>
                                  <p:subTnLst>
                                    <p:audio>
                                      <p:cMediaNode>
                                        <p:cTn display="0" masterRel="sameClick">
                                          <p:stCondLst>
                                            <p:cond evt="begin" delay="0">
                                              <p:tn val="485"/>
                                            </p:cond>
                                          </p:stCondLst>
                                          <p:endCondLst>
                                            <p:cond evt="onStopAudio" delay="0">
                                              <p:tgtEl>
                                                <p:sldTgt/>
                                              </p:tgtEl>
                                            </p:cond>
                                          </p:endCondLst>
                                        </p:cTn>
                                        <p:tgtEl>
                                          <p:sndTgt r:embed="rId3" name="cashreg.wav"/>
                                        </p:tgtEl>
                                      </p:cMediaNode>
                                    </p:audio>
                                  </p:subTnLst>
                                </p:cTn>
                              </p:par>
                            </p:childTnLst>
                          </p:cTn>
                        </p:par>
                        <p:par>
                          <p:cTn id="487" fill="hold">
                            <p:stCondLst>
                              <p:cond delay="161000"/>
                            </p:stCondLst>
                            <p:childTnLst>
                              <p:par>
                                <p:cTn id="488" presetID="11" presetClass="entr" presetSubtype="0" fill="hold" grpId="0" nodeType="afterEffect">
                                  <p:stCondLst>
                                    <p:cond delay="0"/>
                                  </p:stCondLst>
                                  <p:childTnLst>
                                    <p:set>
                                      <p:cBhvr>
                                        <p:cTn id="489" dur="1000">
                                          <p:stCondLst>
                                            <p:cond delay="0"/>
                                          </p:stCondLst>
                                        </p:cTn>
                                        <p:tgtEl>
                                          <p:spTgt spid="719"/>
                                        </p:tgtEl>
                                        <p:attrNameLst>
                                          <p:attrName>style.visibility</p:attrName>
                                        </p:attrNameLst>
                                      </p:cBhvr>
                                      <p:to>
                                        <p:strVal val="visible"/>
                                      </p:to>
                                    </p:set>
                                  </p:childTnLst>
                                  <p:subTnLst>
                                    <p:audio>
                                      <p:cMediaNode>
                                        <p:cTn display="0" masterRel="sameClick">
                                          <p:stCondLst>
                                            <p:cond evt="begin" delay="0">
                                              <p:tn val="488"/>
                                            </p:cond>
                                          </p:stCondLst>
                                          <p:endCondLst>
                                            <p:cond evt="onStopAudio" delay="0">
                                              <p:tgtEl>
                                                <p:sldTgt/>
                                              </p:tgtEl>
                                            </p:cond>
                                          </p:endCondLst>
                                        </p:cTn>
                                        <p:tgtEl>
                                          <p:sndTgt r:embed="rId3" name="cashreg.wav"/>
                                        </p:tgtEl>
                                      </p:cMediaNode>
                                    </p:audio>
                                  </p:subTnLst>
                                </p:cTn>
                              </p:par>
                            </p:childTnLst>
                          </p:cTn>
                        </p:par>
                        <p:par>
                          <p:cTn id="490" fill="hold">
                            <p:stCondLst>
                              <p:cond delay="162000"/>
                            </p:stCondLst>
                            <p:childTnLst>
                              <p:par>
                                <p:cTn id="491" presetID="11" presetClass="entr" presetSubtype="0" fill="hold" grpId="0" nodeType="afterEffect">
                                  <p:stCondLst>
                                    <p:cond delay="0"/>
                                  </p:stCondLst>
                                  <p:childTnLst>
                                    <p:set>
                                      <p:cBhvr>
                                        <p:cTn id="492" dur="1000">
                                          <p:stCondLst>
                                            <p:cond delay="0"/>
                                          </p:stCondLst>
                                        </p:cTn>
                                        <p:tgtEl>
                                          <p:spTgt spid="720"/>
                                        </p:tgtEl>
                                        <p:attrNameLst>
                                          <p:attrName>style.visibility</p:attrName>
                                        </p:attrNameLst>
                                      </p:cBhvr>
                                      <p:to>
                                        <p:strVal val="visible"/>
                                      </p:to>
                                    </p:set>
                                  </p:childTnLst>
                                  <p:subTnLst>
                                    <p:audio>
                                      <p:cMediaNode>
                                        <p:cTn display="0" masterRel="sameClick">
                                          <p:stCondLst>
                                            <p:cond evt="begin" delay="0">
                                              <p:tn val="491"/>
                                            </p:cond>
                                          </p:stCondLst>
                                          <p:endCondLst>
                                            <p:cond evt="onStopAudio" delay="0">
                                              <p:tgtEl>
                                                <p:sldTgt/>
                                              </p:tgtEl>
                                            </p:cond>
                                          </p:endCondLst>
                                        </p:cTn>
                                        <p:tgtEl>
                                          <p:sndTgt r:embed="rId3" name="cashreg.wav"/>
                                        </p:tgtEl>
                                      </p:cMediaNode>
                                    </p:audio>
                                  </p:subTnLst>
                                </p:cTn>
                              </p:par>
                            </p:childTnLst>
                          </p:cTn>
                        </p:par>
                        <p:par>
                          <p:cTn id="493" fill="hold">
                            <p:stCondLst>
                              <p:cond delay="163000"/>
                            </p:stCondLst>
                            <p:childTnLst>
                              <p:par>
                                <p:cTn id="494" presetID="11" presetClass="entr" presetSubtype="0" fill="hold" grpId="0" nodeType="afterEffect">
                                  <p:stCondLst>
                                    <p:cond delay="0"/>
                                  </p:stCondLst>
                                  <p:childTnLst>
                                    <p:set>
                                      <p:cBhvr>
                                        <p:cTn id="495" dur="1000">
                                          <p:stCondLst>
                                            <p:cond delay="0"/>
                                          </p:stCondLst>
                                        </p:cTn>
                                        <p:tgtEl>
                                          <p:spTgt spid="721"/>
                                        </p:tgtEl>
                                        <p:attrNameLst>
                                          <p:attrName>style.visibility</p:attrName>
                                        </p:attrNameLst>
                                      </p:cBhvr>
                                      <p:to>
                                        <p:strVal val="visible"/>
                                      </p:to>
                                    </p:set>
                                  </p:childTnLst>
                                  <p:subTnLst>
                                    <p:audio>
                                      <p:cMediaNode>
                                        <p:cTn display="0" masterRel="sameClick">
                                          <p:stCondLst>
                                            <p:cond evt="begin" delay="0">
                                              <p:tn val="494"/>
                                            </p:cond>
                                          </p:stCondLst>
                                          <p:endCondLst>
                                            <p:cond evt="onStopAudio" delay="0">
                                              <p:tgtEl>
                                                <p:sldTgt/>
                                              </p:tgtEl>
                                            </p:cond>
                                          </p:endCondLst>
                                        </p:cTn>
                                        <p:tgtEl>
                                          <p:sndTgt r:embed="rId3" name="cashreg.wav"/>
                                        </p:tgtEl>
                                      </p:cMediaNode>
                                    </p:audio>
                                  </p:subTnLst>
                                </p:cTn>
                              </p:par>
                            </p:childTnLst>
                          </p:cTn>
                        </p:par>
                        <p:par>
                          <p:cTn id="496" fill="hold">
                            <p:stCondLst>
                              <p:cond delay="164000"/>
                            </p:stCondLst>
                            <p:childTnLst>
                              <p:par>
                                <p:cTn id="497" presetID="11" presetClass="entr" presetSubtype="0" fill="hold" grpId="0" nodeType="afterEffect">
                                  <p:stCondLst>
                                    <p:cond delay="0"/>
                                  </p:stCondLst>
                                  <p:childTnLst>
                                    <p:set>
                                      <p:cBhvr>
                                        <p:cTn id="498" dur="1000">
                                          <p:stCondLst>
                                            <p:cond delay="0"/>
                                          </p:stCondLst>
                                        </p:cTn>
                                        <p:tgtEl>
                                          <p:spTgt spid="722"/>
                                        </p:tgtEl>
                                        <p:attrNameLst>
                                          <p:attrName>style.visibility</p:attrName>
                                        </p:attrNameLst>
                                      </p:cBhvr>
                                      <p:to>
                                        <p:strVal val="visible"/>
                                      </p:to>
                                    </p:set>
                                  </p:childTnLst>
                                  <p:subTnLst>
                                    <p:audio>
                                      <p:cMediaNode>
                                        <p:cTn display="0" masterRel="sameClick">
                                          <p:stCondLst>
                                            <p:cond evt="begin" delay="0">
                                              <p:tn val="497"/>
                                            </p:cond>
                                          </p:stCondLst>
                                          <p:endCondLst>
                                            <p:cond evt="onStopAudio" delay="0">
                                              <p:tgtEl>
                                                <p:sldTgt/>
                                              </p:tgtEl>
                                            </p:cond>
                                          </p:endCondLst>
                                        </p:cTn>
                                        <p:tgtEl>
                                          <p:sndTgt r:embed="rId3" name="cashreg.wav"/>
                                        </p:tgtEl>
                                      </p:cMediaNode>
                                    </p:audio>
                                  </p:subTnLst>
                                </p:cTn>
                              </p:par>
                            </p:childTnLst>
                          </p:cTn>
                        </p:par>
                        <p:par>
                          <p:cTn id="499" fill="hold">
                            <p:stCondLst>
                              <p:cond delay="165000"/>
                            </p:stCondLst>
                            <p:childTnLst>
                              <p:par>
                                <p:cTn id="500" presetID="11" presetClass="entr" presetSubtype="0" fill="hold" grpId="0" nodeType="afterEffect">
                                  <p:stCondLst>
                                    <p:cond delay="0"/>
                                  </p:stCondLst>
                                  <p:childTnLst>
                                    <p:set>
                                      <p:cBhvr>
                                        <p:cTn id="501" dur="1000">
                                          <p:stCondLst>
                                            <p:cond delay="0"/>
                                          </p:stCondLst>
                                        </p:cTn>
                                        <p:tgtEl>
                                          <p:spTgt spid="723"/>
                                        </p:tgtEl>
                                        <p:attrNameLst>
                                          <p:attrName>style.visibility</p:attrName>
                                        </p:attrNameLst>
                                      </p:cBhvr>
                                      <p:to>
                                        <p:strVal val="visible"/>
                                      </p:to>
                                    </p:set>
                                  </p:childTnLst>
                                  <p:subTnLst>
                                    <p:audio>
                                      <p:cMediaNode>
                                        <p:cTn display="0" masterRel="sameClick">
                                          <p:stCondLst>
                                            <p:cond evt="begin" delay="0">
                                              <p:tn val="500"/>
                                            </p:cond>
                                          </p:stCondLst>
                                          <p:endCondLst>
                                            <p:cond evt="onStopAudio" delay="0">
                                              <p:tgtEl>
                                                <p:sldTgt/>
                                              </p:tgtEl>
                                            </p:cond>
                                          </p:endCondLst>
                                        </p:cTn>
                                        <p:tgtEl>
                                          <p:sndTgt r:embed="rId3" name="cashreg.wav"/>
                                        </p:tgtEl>
                                      </p:cMediaNode>
                                    </p:audio>
                                  </p:subTnLst>
                                </p:cTn>
                              </p:par>
                            </p:childTnLst>
                          </p:cTn>
                        </p:par>
                        <p:par>
                          <p:cTn id="502" fill="hold">
                            <p:stCondLst>
                              <p:cond delay="166000"/>
                            </p:stCondLst>
                            <p:childTnLst>
                              <p:par>
                                <p:cTn id="503" presetID="11" presetClass="entr" presetSubtype="0" fill="hold" grpId="0" nodeType="afterEffect">
                                  <p:stCondLst>
                                    <p:cond delay="0"/>
                                  </p:stCondLst>
                                  <p:childTnLst>
                                    <p:set>
                                      <p:cBhvr>
                                        <p:cTn id="504" dur="1000">
                                          <p:stCondLst>
                                            <p:cond delay="0"/>
                                          </p:stCondLst>
                                        </p:cTn>
                                        <p:tgtEl>
                                          <p:spTgt spid="724"/>
                                        </p:tgtEl>
                                        <p:attrNameLst>
                                          <p:attrName>style.visibility</p:attrName>
                                        </p:attrNameLst>
                                      </p:cBhvr>
                                      <p:to>
                                        <p:strVal val="visible"/>
                                      </p:to>
                                    </p:set>
                                  </p:childTnLst>
                                  <p:subTnLst>
                                    <p:audio>
                                      <p:cMediaNode>
                                        <p:cTn display="0" masterRel="sameClick">
                                          <p:stCondLst>
                                            <p:cond evt="begin" delay="0">
                                              <p:tn val="503"/>
                                            </p:cond>
                                          </p:stCondLst>
                                          <p:endCondLst>
                                            <p:cond evt="onStopAudio" delay="0">
                                              <p:tgtEl>
                                                <p:sldTgt/>
                                              </p:tgtEl>
                                            </p:cond>
                                          </p:endCondLst>
                                        </p:cTn>
                                        <p:tgtEl>
                                          <p:sndTgt r:embed="rId3" name="cashreg.wav"/>
                                        </p:tgtEl>
                                      </p:cMediaNode>
                                    </p:audio>
                                  </p:subTnLst>
                                </p:cTn>
                              </p:par>
                            </p:childTnLst>
                          </p:cTn>
                        </p:par>
                        <p:par>
                          <p:cTn id="505" fill="hold">
                            <p:stCondLst>
                              <p:cond delay="167000"/>
                            </p:stCondLst>
                            <p:childTnLst>
                              <p:par>
                                <p:cTn id="506" presetID="11" presetClass="entr" presetSubtype="0" fill="hold" grpId="0" nodeType="afterEffect">
                                  <p:stCondLst>
                                    <p:cond delay="0"/>
                                  </p:stCondLst>
                                  <p:childTnLst>
                                    <p:set>
                                      <p:cBhvr>
                                        <p:cTn id="507" dur="1000">
                                          <p:stCondLst>
                                            <p:cond delay="0"/>
                                          </p:stCondLst>
                                        </p:cTn>
                                        <p:tgtEl>
                                          <p:spTgt spid="725"/>
                                        </p:tgtEl>
                                        <p:attrNameLst>
                                          <p:attrName>style.visibility</p:attrName>
                                        </p:attrNameLst>
                                      </p:cBhvr>
                                      <p:to>
                                        <p:strVal val="visible"/>
                                      </p:to>
                                    </p:set>
                                  </p:childTnLst>
                                  <p:subTnLst>
                                    <p:audio>
                                      <p:cMediaNode>
                                        <p:cTn display="0" masterRel="sameClick">
                                          <p:stCondLst>
                                            <p:cond evt="begin" delay="0">
                                              <p:tn val="506"/>
                                            </p:cond>
                                          </p:stCondLst>
                                          <p:endCondLst>
                                            <p:cond evt="onStopAudio" delay="0">
                                              <p:tgtEl>
                                                <p:sldTgt/>
                                              </p:tgtEl>
                                            </p:cond>
                                          </p:endCondLst>
                                        </p:cTn>
                                        <p:tgtEl>
                                          <p:sndTgt r:embed="rId3" name="cashreg.wav"/>
                                        </p:tgtEl>
                                      </p:cMediaNode>
                                    </p:audio>
                                  </p:subTnLst>
                                </p:cTn>
                              </p:par>
                            </p:childTnLst>
                          </p:cTn>
                        </p:par>
                        <p:par>
                          <p:cTn id="508" fill="hold">
                            <p:stCondLst>
                              <p:cond delay="168000"/>
                            </p:stCondLst>
                            <p:childTnLst>
                              <p:par>
                                <p:cTn id="509" presetID="11" presetClass="entr" presetSubtype="0" fill="hold" grpId="0" nodeType="afterEffect">
                                  <p:stCondLst>
                                    <p:cond delay="0"/>
                                  </p:stCondLst>
                                  <p:childTnLst>
                                    <p:set>
                                      <p:cBhvr>
                                        <p:cTn id="510" dur="1000">
                                          <p:stCondLst>
                                            <p:cond delay="0"/>
                                          </p:stCondLst>
                                        </p:cTn>
                                        <p:tgtEl>
                                          <p:spTgt spid="726"/>
                                        </p:tgtEl>
                                        <p:attrNameLst>
                                          <p:attrName>style.visibility</p:attrName>
                                        </p:attrNameLst>
                                      </p:cBhvr>
                                      <p:to>
                                        <p:strVal val="visible"/>
                                      </p:to>
                                    </p:set>
                                  </p:childTnLst>
                                  <p:subTnLst>
                                    <p:audio>
                                      <p:cMediaNode>
                                        <p:cTn display="0" masterRel="sameClick">
                                          <p:stCondLst>
                                            <p:cond evt="begin" delay="0">
                                              <p:tn val="509"/>
                                            </p:cond>
                                          </p:stCondLst>
                                          <p:endCondLst>
                                            <p:cond evt="onStopAudio" delay="0">
                                              <p:tgtEl>
                                                <p:sldTgt/>
                                              </p:tgtEl>
                                            </p:cond>
                                          </p:endCondLst>
                                        </p:cTn>
                                        <p:tgtEl>
                                          <p:sndTgt r:embed="rId3" name="cashreg.wav"/>
                                        </p:tgtEl>
                                      </p:cMediaNode>
                                    </p:audio>
                                  </p:subTnLst>
                                </p:cTn>
                              </p:par>
                            </p:childTnLst>
                          </p:cTn>
                        </p:par>
                        <p:par>
                          <p:cTn id="511" fill="hold">
                            <p:stCondLst>
                              <p:cond delay="169000"/>
                            </p:stCondLst>
                            <p:childTnLst>
                              <p:par>
                                <p:cTn id="512" presetID="11" presetClass="entr" presetSubtype="0" fill="hold" grpId="0" nodeType="afterEffect">
                                  <p:stCondLst>
                                    <p:cond delay="0"/>
                                  </p:stCondLst>
                                  <p:childTnLst>
                                    <p:set>
                                      <p:cBhvr>
                                        <p:cTn id="513" dur="1000">
                                          <p:stCondLst>
                                            <p:cond delay="0"/>
                                          </p:stCondLst>
                                        </p:cTn>
                                        <p:tgtEl>
                                          <p:spTgt spid="727"/>
                                        </p:tgtEl>
                                        <p:attrNameLst>
                                          <p:attrName>style.visibility</p:attrName>
                                        </p:attrNameLst>
                                      </p:cBhvr>
                                      <p:to>
                                        <p:strVal val="visible"/>
                                      </p:to>
                                    </p:set>
                                  </p:childTnLst>
                                  <p:subTnLst>
                                    <p:audio>
                                      <p:cMediaNode>
                                        <p:cTn display="0" masterRel="sameClick">
                                          <p:stCondLst>
                                            <p:cond evt="begin" delay="0">
                                              <p:tn val="512"/>
                                            </p:cond>
                                          </p:stCondLst>
                                          <p:endCondLst>
                                            <p:cond evt="onStopAudio" delay="0">
                                              <p:tgtEl>
                                                <p:sldTgt/>
                                              </p:tgtEl>
                                            </p:cond>
                                          </p:endCondLst>
                                        </p:cTn>
                                        <p:tgtEl>
                                          <p:sndTgt r:embed="rId3" name="cashreg.wav"/>
                                        </p:tgtEl>
                                      </p:cMediaNode>
                                    </p:audio>
                                  </p:subTnLst>
                                </p:cTn>
                              </p:par>
                            </p:childTnLst>
                          </p:cTn>
                        </p:par>
                        <p:par>
                          <p:cTn id="514" fill="hold">
                            <p:stCondLst>
                              <p:cond delay="170000"/>
                            </p:stCondLst>
                            <p:childTnLst>
                              <p:par>
                                <p:cTn id="515" presetID="11" presetClass="entr" presetSubtype="0" fill="hold" grpId="0" nodeType="afterEffect">
                                  <p:stCondLst>
                                    <p:cond delay="0"/>
                                  </p:stCondLst>
                                  <p:childTnLst>
                                    <p:set>
                                      <p:cBhvr>
                                        <p:cTn id="516" dur="1000">
                                          <p:stCondLst>
                                            <p:cond delay="0"/>
                                          </p:stCondLst>
                                        </p:cTn>
                                        <p:tgtEl>
                                          <p:spTgt spid="728"/>
                                        </p:tgtEl>
                                        <p:attrNameLst>
                                          <p:attrName>style.visibility</p:attrName>
                                        </p:attrNameLst>
                                      </p:cBhvr>
                                      <p:to>
                                        <p:strVal val="visible"/>
                                      </p:to>
                                    </p:set>
                                  </p:childTnLst>
                                  <p:subTnLst>
                                    <p:audio>
                                      <p:cMediaNode>
                                        <p:cTn display="0" masterRel="sameClick">
                                          <p:stCondLst>
                                            <p:cond evt="begin" delay="0">
                                              <p:tn val="515"/>
                                            </p:cond>
                                          </p:stCondLst>
                                          <p:endCondLst>
                                            <p:cond evt="onStopAudio" delay="0">
                                              <p:tgtEl>
                                                <p:sldTgt/>
                                              </p:tgtEl>
                                            </p:cond>
                                          </p:endCondLst>
                                        </p:cTn>
                                        <p:tgtEl>
                                          <p:sndTgt r:embed="rId3" name="cashreg.wav"/>
                                        </p:tgtEl>
                                      </p:cMediaNode>
                                    </p:audio>
                                  </p:subTnLst>
                                </p:cTn>
                              </p:par>
                            </p:childTnLst>
                          </p:cTn>
                        </p:par>
                        <p:par>
                          <p:cTn id="517" fill="hold">
                            <p:stCondLst>
                              <p:cond delay="171000"/>
                            </p:stCondLst>
                            <p:childTnLst>
                              <p:par>
                                <p:cTn id="518" presetID="11" presetClass="entr" presetSubtype="0" fill="hold" grpId="0" nodeType="afterEffect">
                                  <p:stCondLst>
                                    <p:cond delay="0"/>
                                  </p:stCondLst>
                                  <p:childTnLst>
                                    <p:set>
                                      <p:cBhvr>
                                        <p:cTn id="519" dur="1000">
                                          <p:stCondLst>
                                            <p:cond delay="0"/>
                                          </p:stCondLst>
                                        </p:cTn>
                                        <p:tgtEl>
                                          <p:spTgt spid="729"/>
                                        </p:tgtEl>
                                        <p:attrNameLst>
                                          <p:attrName>style.visibility</p:attrName>
                                        </p:attrNameLst>
                                      </p:cBhvr>
                                      <p:to>
                                        <p:strVal val="visible"/>
                                      </p:to>
                                    </p:set>
                                  </p:childTnLst>
                                  <p:subTnLst>
                                    <p:audio>
                                      <p:cMediaNode>
                                        <p:cTn display="0" masterRel="sameClick">
                                          <p:stCondLst>
                                            <p:cond evt="begin" delay="0">
                                              <p:tn val="518"/>
                                            </p:cond>
                                          </p:stCondLst>
                                          <p:endCondLst>
                                            <p:cond evt="onStopAudio" delay="0">
                                              <p:tgtEl>
                                                <p:sldTgt/>
                                              </p:tgtEl>
                                            </p:cond>
                                          </p:endCondLst>
                                        </p:cTn>
                                        <p:tgtEl>
                                          <p:sndTgt r:embed="rId3" name="cashreg.wav"/>
                                        </p:tgtEl>
                                      </p:cMediaNode>
                                    </p:audio>
                                  </p:subTnLst>
                                </p:cTn>
                              </p:par>
                            </p:childTnLst>
                          </p:cTn>
                        </p:par>
                        <p:par>
                          <p:cTn id="520" fill="hold">
                            <p:stCondLst>
                              <p:cond delay="172000"/>
                            </p:stCondLst>
                            <p:childTnLst>
                              <p:par>
                                <p:cTn id="521" presetID="11" presetClass="entr" presetSubtype="0" fill="hold" grpId="0" nodeType="afterEffect">
                                  <p:stCondLst>
                                    <p:cond delay="0"/>
                                  </p:stCondLst>
                                  <p:childTnLst>
                                    <p:set>
                                      <p:cBhvr>
                                        <p:cTn id="522" dur="1000">
                                          <p:stCondLst>
                                            <p:cond delay="0"/>
                                          </p:stCondLst>
                                        </p:cTn>
                                        <p:tgtEl>
                                          <p:spTgt spid="730"/>
                                        </p:tgtEl>
                                        <p:attrNameLst>
                                          <p:attrName>style.visibility</p:attrName>
                                        </p:attrNameLst>
                                      </p:cBhvr>
                                      <p:to>
                                        <p:strVal val="visible"/>
                                      </p:to>
                                    </p:set>
                                  </p:childTnLst>
                                  <p:subTnLst>
                                    <p:audio>
                                      <p:cMediaNode>
                                        <p:cTn display="0" masterRel="sameClick">
                                          <p:stCondLst>
                                            <p:cond evt="begin" delay="0">
                                              <p:tn val="521"/>
                                            </p:cond>
                                          </p:stCondLst>
                                          <p:endCondLst>
                                            <p:cond evt="onStopAudio" delay="0">
                                              <p:tgtEl>
                                                <p:sldTgt/>
                                              </p:tgtEl>
                                            </p:cond>
                                          </p:endCondLst>
                                        </p:cTn>
                                        <p:tgtEl>
                                          <p:sndTgt r:embed="rId3" name="cashreg.wav"/>
                                        </p:tgtEl>
                                      </p:cMediaNode>
                                    </p:audio>
                                  </p:subTnLst>
                                </p:cTn>
                              </p:par>
                            </p:childTnLst>
                          </p:cTn>
                        </p:par>
                        <p:par>
                          <p:cTn id="523" fill="hold">
                            <p:stCondLst>
                              <p:cond delay="173000"/>
                            </p:stCondLst>
                            <p:childTnLst>
                              <p:par>
                                <p:cTn id="524" presetID="11" presetClass="entr" presetSubtype="0" fill="hold" grpId="0" nodeType="afterEffect">
                                  <p:stCondLst>
                                    <p:cond delay="0"/>
                                  </p:stCondLst>
                                  <p:childTnLst>
                                    <p:set>
                                      <p:cBhvr>
                                        <p:cTn id="525" dur="1000">
                                          <p:stCondLst>
                                            <p:cond delay="0"/>
                                          </p:stCondLst>
                                        </p:cTn>
                                        <p:tgtEl>
                                          <p:spTgt spid="731"/>
                                        </p:tgtEl>
                                        <p:attrNameLst>
                                          <p:attrName>style.visibility</p:attrName>
                                        </p:attrNameLst>
                                      </p:cBhvr>
                                      <p:to>
                                        <p:strVal val="visible"/>
                                      </p:to>
                                    </p:set>
                                  </p:childTnLst>
                                  <p:subTnLst>
                                    <p:audio>
                                      <p:cMediaNode>
                                        <p:cTn display="0" masterRel="sameClick">
                                          <p:stCondLst>
                                            <p:cond evt="begin" delay="0">
                                              <p:tn val="524"/>
                                            </p:cond>
                                          </p:stCondLst>
                                          <p:endCondLst>
                                            <p:cond evt="onStopAudio" delay="0">
                                              <p:tgtEl>
                                                <p:sldTgt/>
                                              </p:tgtEl>
                                            </p:cond>
                                          </p:endCondLst>
                                        </p:cTn>
                                        <p:tgtEl>
                                          <p:sndTgt r:embed="rId3" name="cashreg.wav"/>
                                        </p:tgtEl>
                                      </p:cMediaNode>
                                    </p:audio>
                                  </p:subTnLst>
                                </p:cTn>
                              </p:par>
                            </p:childTnLst>
                          </p:cTn>
                        </p:par>
                        <p:par>
                          <p:cTn id="526" fill="hold">
                            <p:stCondLst>
                              <p:cond delay="174000"/>
                            </p:stCondLst>
                            <p:childTnLst>
                              <p:par>
                                <p:cTn id="527" presetID="11" presetClass="entr" presetSubtype="0" fill="hold" grpId="0" nodeType="afterEffect">
                                  <p:stCondLst>
                                    <p:cond delay="0"/>
                                  </p:stCondLst>
                                  <p:childTnLst>
                                    <p:set>
                                      <p:cBhvr>
                                        <p:cTn id="528" dur="1000">
                                          <p:stCondLst>
                                            <p:cond delay="0"/>
                                          </p:stCondLst>
                                        </p:cTn>
                                        <p:tgtEl>
                                          <p:spTgt spid="732"/>
                                        </p:tgtEl>
                                        <p:attrNameLst>
                                          <p:attrName>style.visibility</p:attrName>
                                        </p:attrNameLst>
                                      </p:cBhvr>
                                      <p:to>
                                        <p:strVal val="visible"/>
                                      </p:to>
                                    </p:set>
                                  </p:childTnLst>
                                  <p:subTnLst>
                                    <p:audio>
                                      <p:cMediaNode>
                                        <p:cTn display="0" masterRel="sameClick">
                                          <p:stCondLst>
                                            <p:cond evt="begin" delay="0">
                                              <p:tn val="527"/>
                                            </p:cond>
                                          </p:stCondLst>
                                          <p:endCondLst>
                                            <p:cond evt="onStopAudio" delay="0">
                                              <p:tgtEl>
                                                <p:sldTgt/>
                                              </p:tgtEl>
                                            </p:cond>
                                          </p:endCondLst>
                                        </p:cTn>
                                        <p:tgtEl>
                                          <p:sndTgt r:embed="rId3" name="cashreg.wav"/>
                                        </p:tgtEl>
                                      </p:cMediaNode>
                                    </p:audio>
                                  </p:subTnLst>
                                </p:cTn>
                              </p:par>
                            </p:childTnLst>
                          </p:cTn>
                        </p:par>
                        <p:par>
                          <p:cTn id="529" fill="hold">
                            <p:stCondLst>
                              <p:cond delay="175000"/>
                            </p:stCondLst>
                            <p:childTnLst>
                              <p:par>
                                <p:cTn id="530" presetID="11" presetClass="entr" presetSubtype="0" fill="hold" grpId="0" nodeType="afterEffect">
                                  <p:stCondLst>
                                    <p:cond delay="0"/>
                                  </p:stCondLst>
                                  <p:childTnLst>
                                    <p:set>
                                      <p:cBhvr>
                                        <p:cTn id="531" dur="1000">
                                          <p:stCondLst>
                                            <p:cond delay="0"/>
                                          </p:stCondLst>
                                        </p:cTn>
                                        <p:tgtEl>
                                          <p:spTgt spid="733"/>
                                        </p:tgtEl>
                                        <p:attrNameLst>
                                          <p:attrName>style.visibility</p:attrName>
                                        </p:attrNameLst>
                                      </p:cBhvr>
                                      <p:to>
                                        <p:strVal val="visible"/>
                                      </p:to>
                                    </p:set>
                                  </p:childTnLst>
                                  <p:subTnLst>
                                    <p:audio>
                                      <p:cMediaNode>
                                        <p:cTn display="0" masterRel="sameClick">
                                          <p:stCondLst>
                                            <p:cond evt="begin" delay="0">
                                              <p:tn val="530"/>
                                            </p:cond>
                                          </p:stCondLst>
                                          <p:endCondLst>
                                            <p:cond evt="onStopAudio" delay="0">
                                              <p:tgtEl>
                                                <p:sldTgt/>
                                              </p:tgtEl>
                                            </p:cond>
                                          </p:endCondLst>
                                        </p:cTn>
                                        <p:tgtEl>
                                          <p:sndTgt r:embed="rId3" name="cashreg.wav"/>
                                        </p:tgtEl>
                                      </p:cMediaNode>
                                    </p:audio>
                                  </p:subTnLst>
                                </p:cTn>
                              </p:par>
                            </p:childTnLst>
                          </p:cTn>
                        </p:par>
                        <p:par>
                          <p:cTn id="532" fill="hold">
                            <p:stCondLst>
                              <p:cond delay="176000"/>
                            </p:stCondLst>
                            <p:childTnLst>
                              <p:par>
                                <p:cTn id="533" presetID="11" presetClass="entr" presetSubtype="0" fill="hold" grpId="0" nodeType="afterEffect">
                                  <p:stCondLst>
                                    <p:cond delay="0"/>
                                  </p:stCondLst>
                                  <p:childTnLst>
                                    <p:set>
                                      <p:cBhvr>
                                        <p:cTn id="534" dur="1000">
                                          <p:stCondLst>
                                            <p:cond delay="0"/>
                                          </p:stCondLst>
                                        </p:cTn>
                                        <p:tgtEl>
                                          <p:spTgt spid="734"/>
                                        </p:tgtEl>
                                        <p:attrNameLst>
                                          <p:attrName>style.visibility</p:attrName>
                                        </p:attrNameLst>
                                      </p:cBhvr>
                                      <p:to>
                                        <p:strVal val="visible"/>
                                      </p:to>
                                    </p:set>
                                  </p:childTnLst>
                                  <p:subTnLst>
                                    <p:audio>
                                      <p:cMediaNode>
                                        <p:cTn display="0" masterRel="sameClick">
                                          <p:stCondLst>
                                            <p:cond evt="begin" delay="0">
                                              <p:tn val="533"/>
                                            </p:cond>
                                          </p:stCondLst>
                                          <p:endCondLst>
                                            <p:cond evt="onStopAudio" delay="0">
                                              <p:tgtEl>
                                                <p:sldTgt/>
                                              </p:tgtEl>
                                            </p:cond>
                                          </p:endCondLst>
                                        </p:cTn>
                                        <p:tgtEl>
                                          <p:sndTgt r:embed="rId3" name="cashreg.wav"/>
                                        </p:tgtEl>
                                      </p:cMediaNode>
                                    </p:audio>
                                  </p:subTnLst>
                                </p:cTn>
                              </p:par>
                            </p:childTnLst>
                          </p:cTn>
                        </p:par>
                        <p:par>
                          <p:cTn id="535" fill="hold">
                            <p:stCondLst>
                              <p:cond delay="177000"/>
                            </p:stCondLst>
                            <p:childTnLst>
                              <p:par>
                                <p:cTn id="536" presetID="11" presetClass="entr" presetSubtype="0" fill="hold" grpId="0" nodeType="afterEffect">
                                  <p:stCondLst>
                                    <p:cond delay="0"/>
                                  </p:stCondLst>
                                  <p:childTnLst>
                                    <p:set>
                                      <p:cBhvr>
                                        <p:cTn id="537" dur="1000">
                                          <p:stCondLst>
                                            <p:cond delay="0"/>
                                          </p:stCondLst>
                                        </p:cTn>
                                        <p:tgtEl>
                                          <p:spTgt spid="735"/>
                                        </p:tgtEl>
                                        <p:attrNameLst>
                                          <p:attrName>style.visibility</p:attrName>
                                        </p:attrNameLst>
                                      </p:cBhvr>
                                      <p:to>
                                        <p:strVal val="visible"/>
                                      </p:to>
                                    </p:set>
                                  </p:childTnLst>
                                  <p:subTnLst>
                                    <p:audio>
                                      <p:cMediaNode>
                                        <p:cTn display="0" masterRel="sameClick">
                                          <p:stCondLst>
                                            <p:cond evt="begin" delay="0">
                                              <p:tn val="536"/>
                                            </p:cond>
                                          </p:stCondLst>
                                          <p:endCondLst>
                                            <p:cond evt="onStopAudio" delay="0">
                                              <p:tgtEl>
                                                <p:sldTgt/>
                                              </p:tgtEl>
                                            </p:cond>
                                          </p:endCondLst>
                                        </p:cTn>
                                        <p:tgtEl>
                                          <p:sndTgt r:embed="rId3" name="cashreg.wav"/>
                                        </p:tgtEl>
                                      </p:cMediaNode>
                                    </p:audio>
                                  </p:subTnLst>
                                </p:cTn>
                              </p:par>
                            </p:childTnLst>
                          </p:cTn>
                        </p:par>
                        <p:par>
                          <p:cTn id="538" fill="hold">
                            <p:stCondLst>
                              <p:cond delay="178000"/>
                            </p:stCondLst>
                            <p:childTnLst>
                              <p:par>
                                <p:cTn id="539" presetID="11" presetClass="entr" presetSubtype="0" fill="hold" grpId="0" nodeType="afterEffect">
                                  <p:stCondLst>
                                    <p:cond delay="0"/>
                                  </p:stCondLst>
                                  <p:childTnLst>
                                    <p:set>
                                      <p:cBhvr>
                                        <p:cTn id="540" dur="1000">
                                          <p:stCondLst>
                                            <p:cond delay="0"/>
                                          </p:stCondLst>
                                        </p:cTn>
                                        <p:tgtEl>
                                          <p:spTgt spid="736"/>
                                        </p:tgtEl>
                                        <p:attrNameLst>
                                          <p:attrName>style.visibility</p:attrName>
                                        </p:attrNameLst>
                                      </p:cBhvr>
                                      <p:to>
                                        <p:strVal val="visible"/>
                                      </p:to>
                                    </p:set>
                                  </p:childTnLst>
                                  <p:subTnLst>
                                    <p:audio>
                                      <p:cMediaNode>
                                        <p:cTn display="0" masterRel="sameClick">
                                          <p:stCondLst>
                                            <p:cond evt="begin" delay="0">
                                              <p:tn val="539"/>
                                            </p:cond>
                                          </p:stCondLst>
                                          <p:endCondLst>
                                            <p:cond evt="onStopAudio" delay="0">
                                              <p:tgtEl>
                                                <p:sldTgt/>
                                              </p:tgtEl>
                                            </p:cond>
                                          </p:endCondLst>
                                        </p:cTn>
                                        <p:tgtEl>
                                          <p:sndTgt r:embed="rId3" name="cashreg.wav"/>
                                        </p:tgtEl>
                                      </p:cMediaNode>
                                    </p:audio>
                                  </p:subTnLst>
                                </p:cTn>
                              </p:par>
                            </p:childTnLst>
                          </p:cTn>
                        </p:par>
                        <p:par>
                          <p:cTn id="541" fill="hold">
                            <p:stCondLst>
                              <p:cond delay="179000"/>
                            </p:stCondLst>
                            <p:childTnLst>
                              <p:par>
                                <p:cTn id="542" presetID="11" presetClass="entr" presetSubtype="0" fill="hold" grpId="0" nodeType="afterEffect">
                                  <p:stCondLst>
                                    <p:cond delay="0"/>
                                  </p:stCondLst>
                                  <p:childTnLst>
                                    <p:set>
                                      <p:cBhvr>
                                        <p:cTn id="543" dur="1000">
                                          <p:stCondLst>
                                            <p:cond delay="0"/>
                                          </p:stCondLst>
                                        </p:cTn>
                                        <p:tgtEl>
                                          <p:spTgt spid="737"/>
                                        </p:tgtEl>
                                        <p:attrNameLst>
                                          <p:attrName>style.visibility</p:attrName>
                                        </p:attrNameLst>
                                      </p:cBhvr>
                                      <p:to>
                                        <p:strVal val="visible"/>
                                      </p:to>
                                    </p:set>
                                  </p:childTnLst>
                                  <p:subTnLst>
                                    <p:audio>
                                      <p:cMediaNode>
                                        <p:cTn display="0" masterRel="sameClick">
                                          <p:stCondLst>
                                            <p:cond evt="begin" delay="0">
                                              <p:tn val="542"/>
                                            </p:cond>
                                          </p:stCondLst>
                                          <p:endCondLst>
                                            <p:cond evt="onStopAudio" delay="0">
                                              <p:tgtEl>
                                                <p:sldTgt/>
                                              </p:tgtEl>
                                            </p:cond>
                                          </p:endCondLst>
                                        </p:cTn>
                                        <p:tgtEl>
                                          <p:sndTgt r:embed="rId3" name="cashreg.wav"/>
                                        </p:tgtEl>
                                      </p:cMediaNode>
                                    </p:audio>
                                  </p:subTnLst>
                                </p:cTn>
                              </p:par>
                            </p:childTnLst>
                          </p:cTn>
                        </p:par>
                        <p:par>
                          <p:cTn id="544" fill="hold">
                            <p:stCondLst>
                              <p:cond delay="180000"/>
                            </p:stCondLst>
                            <p:childTnLst>
                              <p:par>
                                <p:cTn id="545" presetID="11" presetClass="entr" presetSubtype="0" fill="hold" grpId="0" nodeType="afterEffect">
                                  <p:stCondLst>
                                    <p:cond delay="0"/>
                                  </p:stCondLst>
                                  <p:childTnLst>
                                    <p:set>
                                      <p:cBhvr>
                                        <p:cTn id="546" dur="1000">
                                          <p:stCondLst>
                                            <p:cond delay="0"/>
                                          </p:stCondLst>
                                        </p:cTn>
                                        <p:tgtEl>
                                          <p:spTgt spid="738"/>
                                        </p:tgtEl>
                                        <p:attrNameLst>
                                          <p:attrName>style.visibility</p:attrName>
                                        </p:attrNameLst>
                                      </p:cBhvr>
                                      <p:to>
                                        <p:strVal val="visible"/>
                                      </p:to>
                                    </p:set>
                                  </p:childTnLst>
                                  <p:subTnLst>
                                    <p:audio>
                                      <p:cMediaNode>
                                        <p:cTn display="0" masterRel="sameClick">
                                          <p:stCondLst>
                                            <p:cond evt="begin" delay="0">
                                              <p:tn val="545"/>
                                            </p:cond>
                                          </p:stCondLst>
                                          <p:endCondLst>
                                            <p:cond evt="onStopAudio" delay="0">
                                              <p:tgtEl>
                                                <p:sldTgt/>
                                              </p:tgtEl>
                                            </p:cond>
                                          </p:endCondLst>
                                        </p:cTn>
                                        <p:tgtEl>
                                          <p:sndTgt r:embed="rId3" name="cashreg.wav"/>
                                        </p:tgtEl>
                                      </p:cMediaNode>
                                    </p:audio>
                                  </p:subTnLst>
                                </p:cTn>
                              </p:par>
                            </p:childTnLst>
                          </p:cTn>
                        </p:par>
                      </p:childTnLst>
                    </p:cTn>
                  </p:par>
                  <p:par>
                    <p:cTn id="547" fill="hold">
                      <p:stCondLst>
                        <p:cond delay="indefinite"/>
                      </p:stCondLst>
                      <p:childTnLst>
                        <p:par>
                          <p:cTn id="548" fill="hold">
                            <p:stCondLst>
                              <p:cond delay="0"/>
                            </p:stCondLst>
                            <p:childTnLst>
                              <p:par>
                                <p:cTn id="549" presetID="1" presetClass="entr" presetSubtype="0" fill="hold" grpId="0" nodeType="clickEffect">
                                  <p:stCondLst>
                                    <p:cond delay="0"/>
                                  </p:stCondLst>
                                  <p:childTnLst>
                                    <p:set>
                                      <p:cBhvr>
                                        <p:cTn id="550" dur="1" fill="hold">
                                          <p:stCondLst>
                                            <p:cond delay="0"/>
                                          </p:stCondLst>
                                        </p:cTn>
                                        <p:tgtEl>
                                          <p:spTgt spid="199"/>
                                        </p:tgtEl>
                                        <p:attrNameLst>
                                          <p:attrName>style.visibility</p:attrName>
                                        </p:attrNameLst>
                                      </p:cBhvr>
                                      <p:to>
                                        <p:strVal val="visible"/>
                                      </p:to>
                                    </p:set>
                                  </p:childTnLst>
                                </p:cTn>
                              </p:par>
                            </p:childTnLst>
                          </p:cTn>
                        </p:par>
                      </p:childTnLst>
                    </p:cTn>
                  </p:par>
                  <p:par>
                    <p:cTn id="551" fill="hold">
                      <p:stCondLst>
                        <p:cond delay="indefinite"/>
                      </p:stCondLst>
                      <p:childTnLst>
                        <p:par>
                          <p:cTn id="552" fill="hold">
                            <p:stCondLst>
                              <p:cond delay="0"/>
                            </p:stCondLst>
                            <p:childTnLst>
                              <p:par>
                                <p:cTn id="553" presetID="1" presetClass="entr" presetSubtype="0" fill="hold" grpId="0" nodeType="clickEffect">
                                  <p:stCondLst>
                                    <p:cond delay="0"/>
                                  </p:stCondLst>
                                  <p:childTnLst>
                                    <p:set>
                                      <p:cBhvr>
                                        <p:cTn id="554" dur="1" fill="hold">
                                          <p:stCondLst>
                                            <p:cond delay="0"/>
                                          </p:stCondLst>
                                        </p:cTn>
                                        <p:tgtEl>
                                          <p:spTgt spid="2"/>
                                        </p:tgtEl>
                                        <p:attrNameLst>
                                          <p:attrName>style.visibility</p:attrName>
                                        </p:attrNameLst>
                                      </p:cBhvr>
                                      <p:to>
                                        <p:strVal val="visible"/>
                                      </p:to>
                                    </p:set>
                                  </p:childTnLst>
                                </p:cTn>
                              </p:par>
                            </p:childTnLst>
                          </p:cTn>
                        </p:par>
                      </p:childTnLst>
                    </p:cTn>
                  </p:par>
                  <p:par>
                    <p:cTn id="555" fill="hold">
                      <p:stCondLst>
                        <p:cond delay="indefinite"/>
                      </p:stCondLst>
                      <p:childTnLst>
                        <p:par>
                          <p:cTn id="556" fill="hold">
                            <p:stCondLst>
                              <p:cond delay="0"/>
                            </p:stCondLst>
                            <p:childTnLst>
                              <p:par>
                                <p:cTn id="557" presetID="1" presetClass="entr" presetSubtype="0" fill="hold" grpId="0" nodeType="clickEffect">
                                  <p:stCondLst>
                                    <p:cond delay="0"/>
                                  </p:stCondLst>
                                  <p:childTnLst>
                                    <p:set>
                                      <p:cBhvr>
                                        <p:cTn id="558" dur="1" fill="hold">
                                          <p:stCondLst>
                                            <p:cond delay="0"/>
                                          </p:stCondLst>
                                        </p:cTn>
                                        <p:tgtEl>
                                          <p:spTgt spid="4"/>
                                        </p:tgtEl>
                                        <p:attrNameLst>
                                          <p:attrName>style.visibility</p:attrName>
                                        </p:attrNameLst>
                                      </p:cBhvr>
                                      <p:to>
                                        <p:strVal val="visible"/>
                                      </p:to>
                                    </p:set>
                                  </p:childTnLst>
                                </p:cTn>
                              </p:par>
                            </p:childTnLst>
                          </p:cTn>
                        </p:par>
                      </p:childTnLst>
                    </p:cTn>
                  </p:par>
                  <p:par>
                    <p:cTn id="559" fill="hold">
                      <p:stCondLst>
                        <p:cond delay="indefinite"/>
                      </p:stCondLst>
                      <p:childTnLst>
                        <p:par>
                          <p:cTn id="560" fill="hold">
                            <p:stCondLst>
                              <p:cond delay="0"/>
                            </p:stCondLst>
                            <p:childTnLst>
                              <p:par>
                                <p:cTn id="561" presetID="1" presetClass="entr" presetSubtype="0" fill="hold" grpId="0" nodeType="clickEffect">
                                  <p:stCondLst>
                                    <p:cond delay="0"/>
                                  </p:stCondLst>
                                  <p:childTnLst>
                                    <p:set>
                                      <p:cBhvr>
                                        <p:cTn id="562" dur="1" fill="hold">
                                          <p:stCondLst>
                                            <p:cond delay="0"/>
                                          </p:stCondLst>
                                        </p:cTn>
                                        <p:tgtEl>
                                          <p:spTgt spid="6"/>
                                        </p:tgtEl>
                                        <p:attrNameLst>
                                          <p:attrName>style.visibility</p:attrName>
                                        </p:attrNameLst>
                                      </p:cBhvr>
                                      <p:to>
                                        <p:strVal val="visible"/>
                                      </p:to>
                                    </p:set>
                                  </p:childTnLst>
                                </p:cTn>
                              </p:par>
                            </p:childTnLst>
                          </p:cTn>
                        </p:par>
                      </p:childTnLst>
                    </p:cTn>
                  </p:par>
                  <p:par>
                    <p:cTn id="563" fill="hold">
                      <p:stCondLst>
                        <p:cond delay="indefinite"/>
                      </p:stCondLst>
                      <p:childTnLst>
                        <p:par>
                          <p:cTn id="564" fill="hold">
                            <p:stCondLst>
                              <p:cond delay="0"/>
                            </p:stCondLst>
                            <p:childTnLst>
                              <p:par>
                                <p:cTn id="565" presetID="1" presetClass="entr" presetSubtype="0" fill="hold" grpId="0" nodeType="clickEffect">
                                  <p:stCondLst>
                                    <p:cond delay="0"/>
                                  </p:stCondLst>
                                  <p:childTnLst>
                                    <p:set>
                                      <p:cBhvr>
                                        <p:cTn id="566" dur="1" fill="hold">
                                          <p:stCondLst>
                                            <p:cond delay="0"/>
                                          </p:stCondLst>
                                        </p:cTn>
                                        <p:tgtEl>
                                          <p:spTgt spid="2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 grpId="0" animBg="1"/>
      <p:bldP spid="559" grpId="0" animBg="1"/>
      <p:bldP spid="560" grpId="0" animBg="1"/>
      <p:bldP spid="561" grpId="0" animBg="1"/>
      <p:bldP spid="562" grpId="0" animBg="1"/>
      <p:bldP spid="563" grpId="0" animBg="1"/>
      <p:bldP spid="564" grpId="0" animBg="1"/>
      <p:bldP spid="565" grpId="0" animBg="1"/>
      <p:bldP spid="566" grpId="0" animBg="1"/>
      <p:bldP spid="567" grpId="0" animBg="1"/>
      <p:bldP spid="568" grpId="0" animBg="1"/>
      <p:bldP spid="569" grpId="0" animBg="1"/>
      <p:bldP spid="570" grpId="0" animBg="1"/>
      <p:bldP spid="571" grpId="0" animBg="1"/>
      <p:bldP spid="572" grpId="0" animBg="1"/>
      <p:bldP spid="573" grpId="0" animBg="1"/>
      <p:bldP spid="574" grpId="0" animBg="1"/>
      <p:bldP spid="575" grpId="0" animBg="1"/>
      <p:bldP spid="576" grpId="0" animBg="1"/>
      <p:bldP spid="577" grpId="0" animBg="1"/>
      <p:bldP spid="578" grpId="0" animBg="1"/>
      <p:bldP spid="579" grpId="0" animBg="1"/>
      <p:bldP spid="580" grpId="0" animBg="1"/>
      <p:bldP spid="581" grpId="0" animBg="1"/>
      <p:bldP spid="582" grpId="0" animBg="1"/>
      <p:bldP spid="583" grpId="0" animBg="1"/>
      <p:bldP spid="584" grpId="0" animBg="1"/>
      <p:bldP spid="585" grpId="0" animBg="1"/>
      <p:bldP spid="586" grpId="0" animBg="1"/>
      <p:bldP spid="587" grpId="0" animBg="1"/>
      <p:bldP spid="588" grpId="0" animBg="1"/>
      <p:bldP spid="589" grpId="0" animBg="1"/>
      <p:bldP spid="590" grpId="0" animBg="1"/>
      <p:bldP spid="591" grpId="0" animBg="1"/>
      <p:bldP spid="592" grpId="0" animBg="1"/>
      <p:bldP spid="593" grpId="0" animBg="1"/>
      <p:bldP spid="594" grpId="0" animBg="1"/>
      <p:bldP spid="595" grpId="0" animBg="1"/>
      <p:bldP spid="596" grpId="0" animBg="1"/>
      <p:bldP spid="597" grpId="0" animBg="1"/>
      <p:bldP spid="598" grpId="0" animBg="1"/>
      <p:bldP spid="599" grpId="0" animBg="1"/>
      <p:bldP spid="600" grpId="0" animBg="1"/>
      <p:bldP spid="601" grpId="0" animBg="1"/>
      <p:bldP spid="602" grpId="0" animBg="1"/>
      <p:bldP spid="603" grpId="0" animBg="1"/>
      <p:bldP spid="604" grpId="0" animBg="1"/>
      <p:bldP spid="605" grpId="0" animBg="1"/>
      <p:bldP spid="606" grpId="0" animBg="1"/>
      <p:bldP spid="607" grpId="0" animBg="1"/>
      <p:bldP spid="608" grpId="0" animBg="1"/>
      <p:bldP spid="609" grpId="0" animBg="1"/>
      <p:bldP spid="610" grpId="0" animBg="1"/>
      <p:bldP spid="611" grpId="0" animBg="1"/>
      <p:bldP spid="612" grpId="0" animBg="1"/>
      <p:bldP spid="613" grpId="0" animBg="1"/>
      <p:bldP spid="614" grpId="0" animBg="1"/>
      <p:bldP spid="615" grpId="0" animBg="1"/>
      <p:bldP spid="616" grpId="0" animBg="1"/>
      <p:bldP spid="617" grpId="0" animBg="1"/>
      <p:bldP spid="618" grpId="0" animBg="1"/>
      <p:bldP spid="619" grpId="0" animBg="1"/>
      <p:bldP spid="620" grpId="0" animBg="1"/>
      <p:bldP spid="621" grpId="0" animBg="1"/>
      <p:bldP spid="622" grpId="0" animBg="1"/>
      <p:bldP spid="623" grpId="0" animBg="1"/>
      <p:bldP spid="624" grpId="0" animBg="1"/>
      <p:bldP spid="625" grpId="0" animBg="1"/>
      <p:bldP spid="626" grpId="0" animBg="1"/>
      <p:bldP spid="627" grpId="0" animBg="1"/>
      <p:bldP spid="628" grpId="0" animBg="1"/>
      <p:bldP spid="629" grpId="0" animBg="1"/>
      <p:bldP spid="630" grpId="0" animBg="1"/>
      <p:bldP spid="631" grpId="0" animBg="1"/>
      <p:bldP spid="632" grpId="0" animBg="1"/>
      <p:bldP spid="633" grpId="0" animBg="1"/>
      <p:bldP spid="634" grpId="0" animBg="1"/>
      <p:bldP spid="635" grpId="0" animBg="1"/>
      <p:bldP spid="636" grpId="0" animBg="1"/>
      <p:bldP spid="637" grpId="0" animBg="1"/>
      <p:bldP spid="638" grpId="0" animBg="1"/>
      <p:bldP spid="639" grpId="0" animBg="1"/>
      <p:bldP spid="640" grpId="0" animBg="1"/>
      <p:bldP spid="641" grpId="0" animBg="1"/>
      <p:bldP spid="642" grpId="0" animBg="1"/>
      <p:bldP spid="643" grpId="0" animBg="1"/>
      <p:bldP spid="644" grpId="0" animBg="1"/>
      <p:bldP spid="645" grpId="0" animBg="1"/>
      <p:bldP spid="646" grpId="0" animBg="1"/>
      <p:bldP spid="647" grpId="0" animBg="1"/>
      <p:bldP spid="648" grpId="0" animBg="1"/>
      <p:bldP spid="649" grpId="0" animBg="1"/>
      <p:bldP spid="650" grpId="0" animBg="1"/>
      <p:bldP spid="651" grpId="0" animBg="1"/>
      <p:bldP spid="652" grpId="0" animBg="1"/>
      <p:bldP spid="653" grpId="0" animBg="1"/>
      <p:bldP spid="654" grpId="0" animBg="1"/>
      <p:bldP spid="655" grpId="0" animBg="1"/>
      <p:bldP spid="656" grpId="0" animBg="1"/>
      <p:bldP spid="657" grpId="0" animBg="1"/>
      <p:bldP spid="658" grpId="0" animBg="1"/>
      <p:bldP spid="659" grpId="0" animBg="1"/>
      <p:bldP spid="660" grpId="0" animBg="1"/>
      <p:bldP spid="661" grpId="0" animBg="1"/>
      <p:bldP spid="662" grpId="0" animBg="1"/>
      <p:bldP spid="663" grpId="0" animBg="1"/>
      <p:bldP spid="664" grpId="0" animBg="1"/>
      <p:bldP spid="665" grpId="0" animBg="1"/>
      <p:bldP spid="666" grpId="0" animBg="1"/>
      <p:bldP spid="667" grpId="0" animBg="1"/>
      <p:bldP spid="668" grpId="0" animBg="1"/>
      <p:bldP spid="669" grpId="0" animBg="1"/>
      <p:bldP spid="670" grpId="0" animBg="1"/>
      <p:bldP spid="671" grpId="0" animBg="1"/>
      <p:bldP spid="672" grpId="0" animBg="1"/>
      <p:bldP spid="673" grpId="0" animBg="1"/>
      <p:bldP spid="674" grpId="0" animBg="1"/>
      <p:bldP spid="675" grpId="0" animBg="1"/>
      <p:bldP spid="676" grpId="0" animBg="1"/>
      <p:bldP spid="677" grpId="0" animBg="1"/>
      <p:bldP spid="678" grpId="0" animBg="1"/>
      <p:bldP spid="679" grpId="0" animBg="1"/>
      <p:bldP spid="680" grpId="0" animBg="1"/>
      <p:bldP spid="681" grpId="0" animBg="1"/>
      <p:bldP spid="682" grpId="0" animBg="1"/>
      <p:bldP spid="683" grpId="0" animBg="1"/>
      <p:bldP spid="684" grpId="0" animBg="1"/>
      <p:bldP spid="685" grpId="0" animBg="1"/>
      <p:bldP spid="686" grpId="0" animBg="1"/>
      <p:bldP spid="687" grpId="0" animBg="1"/>
      <p:bldP spid="688" grpId="0" animBg="1"/>
      <p:bldP spid="689" grpId="0" animBg="1"/>
      <p:bldP spid="690" grpId="0" animBg="1"/>
      <p:bldP spid="691" grpId="0" animBg="1"/>
      <p:bldP spid="692" grpId="0" animBg="1"/>
      <p:bldP spid="693" grpId="0" animBg="1"/>
      <p:bldP spid="694" grpId="0" animBg="1"/>
      <p:bldP spid="695" grpId="0" animBg="1"/>
      <p:bldP spid="696" grpId="0" animBg="1"/>
      <p:bldP spid="697" grpId="0" animBg="1"/>
      <p:bldP spid="698" grpId="0" animBg="1"/>
      <p:bldP spid="699" grpId="0" animBg="1"/>
      <p:bldP spid="700" grpId="0" animBg="1"/>
      <p:bldP spid="701" grpId="0" animBg="1"/>
      <p:bldP spid="702" grpId="0" animBg="1"/>
      <p:bldP spid="703" grpId="0" animBg="1"/>
      <p:bldP spid="704" grpId="0" animBg="1"/>
      <p:bldP spid="705" grpId="0" animBg="1"/>
      <p:bldP spid="706" grpId="0" animBg="1"/>
      <p:bldP spid="707" grpId="0" animBg="1"/>
      <p:bldP spid="708" grpId="0" animBg="1"/>
      <p:bldP spid="709" grpId="0" animBg="1"/>
      <p:bldP spid="710" grpId="0" animBg="1"/>
      <p:bldP spid="711" grpId="0" animBg="1"/>
      <p:bldP spid="712" grpId="0" animBg="1"/>
      <p:bldP spid="713" grpId="0" animBg="1"/>
      <p:bldP spid="714" grpId="0" animBg="1"/>
      <p:bldP spid="715" grpId="0" animBg="1"/>
      <p:bldP spid="716" grpId="0" animBg="1"/>
      <p:bldP spid="717" grpId="0" animBg="1"/>
      <p:bldP spid="718" grpId="0" animBg="1"/>
      <p:bldP spid="719" grpId="0" animBg="1"/>
      <p:bldP spid="720" grpId="0" animBg="1"/>
      <p:bldP spid="721" grpId="0" animBg="1"/>
      <p:bldP spid="722" grpId="0" animBg="1"/>
      <p:bldP spid="723" grpId="0" animBg="1"/>
      <p:bldP spid="724" grpId="0" animBg="1"/>
      <p:bldP spid="725" grpId="0" animBg="1"/>
      <p:bldP spid="726" grpId="0" animBg="1"/>
      <p:bldP spid="727" grpId="0" animBg="1"/>
      <p:bldP spid="728" grpId="0" animBg="1"/>
      <p:bldP spid="729" grpId="0" animBg="1"/>
      <p:bldP spid="730" grpId="0" animBg="1"/>
      <p:bldP spid="731" grpId="0" animBg="1"/>
      <p:bldP spid="732" grpId="0" animBg="1"/>
      <p:bldP spid="733" grpId="0" animBg="1"/>
      <p:bldP spid="734" grpId="0" animBg="1"/>
      <p:bldP spid="735" grpId="0" animBg="1"/>
      <p:bldP spid="736" grpId="0" animBg="1"/>
      <p:bldP spid="737" grpId="0" animBg="1"/>
      <p:bldP spid="738" grpId="0" animBg="1"/>
      <p:bldP spid="2" grpId="0"/>
      <p:bldP spid="238" grpId="0"/>
      <p:bldP spid="199" grpId="0" animBg="1"/>
      <p:bldP spid="4"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88826CF-25C2-46D3-B335-3D33592CB251}"/>
              </a:ext>
            </a:extLst>
          </p:cNvPr>
          <p:cNvSpPr txBox="1"/>
          <p:nvPr/>
        </p:nvSpPr>
        <p:spPr>
          <a:xfrm>
            <a:off x="3443006" y="886168"/>
            <a:ext cx="5730038"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Hoạt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rPr>
              <a:t>cá nhân 2</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phút</a:t>
            </a:r>
            <a:r>
              <a:rPr lang="en-US" sz="2800" b="1" dirty="0">
                <a:solidFill>
                  <a:srgbClr val="FF0000"/>
                </a:solidFill>
                <a:latin typeface="Times New Roman" panose="02020603050405020304" pitchFamily="18" charset="0"/>
                <a:cs typeface="Times New Roman" panose="02020603050405020304" pitchFamily="18" charset="0"/>
              </a:rPr>
              <a:t>. </a:t>
            </a:r>
          </a:p>
        </p:txBody>
      </p:sp>
      <p:sp>
        <p:nvSpPr>
          <p:cNvPr id="199" name="Rectangle: Diagonal Corners Rounded 2">
            <a:extLst>
              <a:ext uri="{FF2B5EF4-FFF2-40B4-BE49-F238E27FC236}">
                <a16:creationId xmlns:a16="http://schemas.microsoft.com/office/drawing/2014/main" xmlns="" id="{B0BA7A90-3A43-7E5B-18B1-B4508BEE66E4}"/>
              </a:ext>
            </a:extLst>
          </p:cNvPr>
          <p:cNvSpPr/>
          <p:nvPr/>
        </p:nvSpPr>
        <p:spPr>
          <a:xfrm>
            <a:off x="99152" y="584320"/>
            <a:ext cx="2707574" cy="740419"/>
          </a:xfrm>
          <a:custGeom>
            <a:avLst/>
            <a:gdLst>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0 w 2310938"/>
              <a:gd name="connsiteY6" fmla="*/ 914400 h 914400"/>
              <a:gd name="connsiteX7" fmla="*/ 0 w 2310938"/>
              <a:gd name="connsiteY7" fmla="*/ 152403 h 914400"/>
              <a:gd name="connsiteX8" fmla="*/ 152403 w 2310938"/>
              <a:gd name="connsiteY8" fmla="*/ 0 h 914400"/>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0 w 2310938"/>
              <a:gd name="connsiteY7" fmla="*/ 152403 h 914400"/>
              <a:gd name="connsiteX8" fmla="*/ 152403 w 2310938"/>
              <a:gd name="connsiteY8" fmla="*/ 0 h 914400"/>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199506 w 2310938"/>
              <a:gd name="connsiteY7" fmla="*/ 185654 h 914400"/>
              <a:gd name="connsiteX8" fmla="*/ 152403 w 2310938"/>
              <a:gd name="connsiteY8" fmla="*/ 0 h 914400"/>
              <a:gd name="connsiteX0" fmla="*/ 218905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199506 w 2310938"/>
              <a:gd name="connsiteY7" fmla="*/ 185654 h 914400"/>
              <a:gd name="connsiteX8" fmla="*/ 218905 w 2310938"/>
              <a:gd name="connsiteY8" fmla="*/ 0 h 914400"/>
              <a:gd name="connsiteX0" fmla="*/ 43198 w 2135231"/>
              <a:gd name="connsiteY0" fmla="*/ 0 h 914400"/>
              <a:gd name="connsiteX1" fmla="*/ 2135231 w 2135231"/>
              <a:gd name="connsiteY1" fmla="*/ 0 h 914400"/>
              <a:gd name="connsiteX2" fmla="*/ 2135231 w 2135231"/>
              <a:gd name="connsiteY2" fmla="*/ 0 h 914400"/>
              <a:gd name="connsiteX3" fmla="*/ 2135231 w 2135231"/>
              <a:gd name="connsiteY3" fmla="*/ 761997 h 914400"/>
              <a:gd name="connsiteX4" fmla="*/ 1982828 w 2135231"/>
              <a:gd name="connsiteY4" fmla="*/ 914400 h 914400"/>
              <a:gd name="connsiteX5" fmla="*/ 57050 w 2135231"/>
              <a:gd name="connsiteY5" fmla="*/ 914400 h 914400"/>
              <a:gd name="connsiteX6" fmla="*/ 23798 w 2135231"/>
              <a:gd name="connsiteY6" fmla="*/ 914400 h 914400"/>
              <a:gd name="connsiteX7" fmla="*/ 23799 w 2135231"/>
              <a:gd name="connsiteY7" fmla="*/ 185654 h 914400"/>
              <a:gd name="connsiteX8" fmla="*/ 43198 w 2135231"/>
              <a:gd name="connsiteY8" fmla="*/ 0 h 914400"/>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785795 h 938198"/>
              <a:gd name="connsiteX4" fmla="*/ 1977772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785795 h 938198"/>
              <a:gd name="connsiteX4" fmla="*/ 1820265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538265 h 938198"/>
              <a:gd name="connsiteX4" fmla="*/ 1820265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0175" h="938198">
                <a:moveTo>
                  <a:pt x="38142" y="23798"/>
                </a:moveTo>
                <a:lnTo>
                  <a:pt x="2130175" y="23798"/>
                </a:lnTo>
                <a:lnTo>
                  <a:pt x="2130175" y="23798"/>
                </a:lnTo>
                <a:lnTo>
                  <a:pt x="2130175" y="538265"/>
                </a:lnTo>
                <a:cubicBezTo>
                  <a:pt x="2130175" y="622435"/>
                  <a:pt x="1904435" y="938198"/>
                  <a:pt x="1820265" y="938198"/>
                </a:cubicBezTo>
                <a:lnTo>
                  <a:pt x="51994" y="938198"/>
                </a:lnTo>
                <a:lnTo>
                  <a:pt x="18742" y="938198"/>
                </a:lnTo>
                <a:cubicBezTo>
                  <a:pt x="18742" y="684199"/>
                  <a:pt x="35369" y="297196"/>
                  <a:pt x="35369" y="43197"/>
                </a:cubicBezTo>
                <a:cubicBezTo>
                  <a:pt x="35369" y="-40973"/>
                  <a:pt x="-46028" y="23798"/>
                  <a:pt x="38142" y="23798"/>
                </a:cubicBezTo>
                <a:close/>
              </a:path>
            </a:pathLst>
          </a:custGeom>
          <a:solidFill>
            <a:srgbClr val="7A6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mj-lt"/>
                <a:cs typeface="Arial" panose="020B0604020202020204" pitchFamily="34" charset="0"/>
              </a:rPr>
              <a:t>VẬN DỤNG</a:t>
            </a:r>
            <a:endParaRPr lang="en-US" sz="2800" b="1" dirty="0">
              <a:latin typeface="+mj-lt"/>
              <a:cs typeface="Arial" panose="020B0604020202020204" pitchFamily="34" charset="0"/>
            </a:endParaRPr>
          </a:p>
        </p:txBody>
      </p:sp>
      <p:sp>
        <p:nvSpPr>
          <p:cNvPr id="4" name="TextBox 3">
            <a:extLst>
              <a:ext uri="{FF2B5EF4-FFF2-40B4-BE49-F238E27FC236}">
                <a16:creationId xmlns:a16="http://schemas.microsoft.com/office/drawing/2014/main" xmlns="" id="{6C5E9A18-6FB7-2DCC-EE16-680DE42DFC0D}"/>
              </a:ext>
            </a:extLst>
          </p:cNvPr>
          <p:cNvSpPr txBox="1"/>
          <p:nvPr/>
        </p:nvSpPr>
        <p:spPr>
          <a:xfrm>
            <a:off x="1226451" y="2017257"/>
            <a:ext cx="10384704" cy="1384995"/>
          </a:xfrm>
          <a:prstGeom prst="rect">
            <a:avLst/>
          </a:prstGeom>
          <a:noFill/>
        </p:spPr>
        <p:txBody>
          <a:bodyPr wrap="square">
            <a:spAutoFit/>
          </a:bodyPr>
          <a:lstStyle/>
          <a:p>
            <a:r>
              <a:rPr lang="vi-VN"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Em muốn ước lượng thời gian tự học ở nhà (đơn vị: giờ) của các bạn trong lớp. </a:t>
            </a:r>
            <a:r>
              <a:rPr lang="vi-VN" sz="2800" dirty="0" smtClean="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Em </a:t>
            </a:r>
            <a:r>
              <a:rPr lang="vi-VN"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h</a:t>
            </a:r>
            <a:r>
              <a:rPr lang="vi-VN" sz="2800" dirty="0" smtClean="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ãy đưa </a:t>
            </a:r>
            <a:r>
              <a:rPr lang="vi-VN"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ra các cách thu thập dữ liệu và xác định </a:t>
            </a:r>
            <a:r>
              <a:rPr lang="vi-VN" sz="2800" dirty="0" smtClean="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xem </a:t>
            </a:r>
            <a:r>
              <a:rPr lang="vi-VN"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dữ liệu thu được thuộc loại nào.</a:t>
            </a:r>
          </a:p>
        </p:txBody>
      </p:sp>
      <p:pic>
        <p:nvPicPr>
          <p:cNvPr id="5" name="y2meta.com-2 Minutes timer (Đồng hồ đếm ngược 2 phút)-(480p)">
            <a:hlinkClick r:id="" action="ppaction://media"/>
            <a:extLst>
              <a:ext uri="{FF2B5EF4-FFF2-40B4-BE49-F238E27FC236}">
                <a16:creationId xmlns:a16="http://schemas.microsoft.com/office/drawing/2014/main" xmlns="" id="{4FA4DE03-902D-6DD1-6F8E-46E8483AC00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4660" t="36823" r="33617" b="35379"/>
          <a:stretch/>
        </p:blipFill>
        <p:spPr>
          <a:xfrm>
            <a:off x="10448386" y="4505905"/>
            <a:ext cx="1475547" cy="726763"/>
          </a:xfrm>
          <a:prstGeom prst="rect">
            <a:avLst/>
          </a:prstGeom>
        </p:spPr>
      </p:pic>
      <p:sp>
        <p:nvSpPr>
          <p:cNvPr id="3" name="TextBox 2"/>
          <p:cNvSpPr txBox="1"/>
          <p:nvPr/>
        </p:nvSpPr>
        <p:spPr>
          <a:xfrm>
            <a:off x="871268" y="4157932"/>
            <a:ext cx="6823494" cy="1384995"/>
          </a:xfrm>
          <a:prstGeom prst="rect">
            <a:avLst/>
          </a:prstGeom>
          <a:noFill/>
        </p:spPr>
        <p:txBody>
          <a:bodyPr wrap="square" rtlCol="0">
            <a:spAutoFit/>
          </a:bodyPr>
          <a:lstStyle/>
          <a:p>
            <a:r>
              <a:rPr lang="vi-VN" sz="2800" dirty="0" smtClean="0">
                <a:solidFill>
                  <a:srgbClr val="FF0000"/>
                </a:solidFill>
                <a:latin typeface="+mj-lt"/>
              </a:rPr>
              <a:t>Trả lời </a:t>
            </a:r>
          </a:p>
          <a:p>
            <a:r>
              <a:rPr lang="vi-VN" sz="2800" dirty="0" smtClean="0">
                <a:solidFill>
                  <a:srgbClr val="FF0000"/>
                </a:solidFill>
                <a:latin typeface="+mj-lt"/>
              </a:rPr>
              <a:t>+) Có thể phỏng vấn hoặc lập bảng hỏi</a:t>
            </a:r>
          </a:p>
          <a:p>
            <a:r>
              <a:rPr lang="vi-VN" sz="2800" dirty="0" smtClean="0">
                <a:solidFill>
                  <a:srgbClr val="FF0000"/>
                </a:solidFill>
                <a:latin typeface="+mj-lt"/>
              </a:rPr>
              <a:t>+) Dữ liệu thu được là số liệu liên tục</a:t>
            </a:r>
            <a:endParaRPr lang="en-US" sz="2800" dirty="0">
              <a:solidFill>
                <a:srgbClr val="FF0000"/>
              </a:solidFill>
              <a:latin typeface="+mj-lt"/>
            </a:endParaRPr>
          </a:p>
        </p:txBody>
      </p:sp>
    </p:spTree>
    <p:extLst>
      <p:ext uri="{BB962C8B-B14F-4D97-AF65-F5344CB8AC3E}">
        <p14:creationId xmlns:p14="http://schemas.microsoft.com/office/powerpoint/2010/main" val="12823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20520" fill="hold"/>
                                        <p:tgtEl>
                                          <p:spTgt spid="5"/>
                                        </p:tgtEl>
                                      </p:cBhvr>
                                    </p:cmd>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5"/>
                                        </p:tgtEl>
                                      </p:cBhvr>
                                    </p:cmd>
                                  </p:childTnLst>
                                </p:cTn>
                              </p:par>
                            </p:childTnLst>
                          </p:cTn>
                        </p:par>
                      </p:childTnLst>
                    </p:cTn>
                  </p:par>
                </p:childTnLst>
              </p:cTn>
              <p:nextCondLst>
                <p:cond evt="onClick" delay="0">
                  <p:tgtEl>
                    <p:spTgt spid="5"/>
                  </p:tgtEl>
                </p:cond>
              </p:nextCondLst>
            </p:seq>
            <p:video>
              <p:cMediaNode vol="80000">
                <p:cTn id="26" fill="hold" display="0">
                  <p:stCondLst>
                    <p:cond delay="indefinite"/>
                  </p:stCondLst>
                </p:cTn>
                <p:tgtEl>
                  <p:spTgt spid="5"/>
                </p:tgtEl>
              </p:cMediaNode>
            </p:video>
          </p:childTnLst>
        </p:cTn>
      </p:par>
    </p:tnLst>
    <p:bldLst>
      <p:bldP spid="199" grpId="0" animBg="1"/>
      <p:bldP spid="4"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EA Games 32 đứng đầu Đông Nam Á _ VTV24">
            <a:hlinkClick r:id="" action="ppaction://media"/>
            <a:extLst>
              <a:ext uri="{FF2B5EF4-FFF2-40B4-BE49-F238E27FC236}">
                <a16:creationId xmlns:a16="http://schemas.microsoft.com/office/drawing/2014/main" xmlns="" id="{2F548786-7284-B7E8-AAAB-B1536A89F20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880197" y="794928"/>
            <a:ext cx="6954373" cy="5565948"/>
          </a:xfrm>
          <a:prstGeom prst="rect">
            <a:avLst/>
          </a:prstGeom>
        </p:spPr>
      </p:pic>
      <p:pic>
        <p:nvPicPr>
          <p:cNvPr id="7" name="Picture 6" descr="A group of people holding a flag&#10;&#10;Description automatically generated with low confidence">
            <a:extLst>
              <a:ext uri="{FF2B5EF4-FFF2-40B4-BE49-F238E27FC236}">
                <a16:creationId xmlns:a16="http://schemas.microsoft.com/office/drawing/2014/main" xmlns="" id="{7501FFAF-BA3B-F719-41EF-0230EFF7E9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00006" y="3328065"/>
            <a:ext cx="3534564" cy="2919070"/>
          </a:xfrm>
          <a:prstGeom prst="rect">
            <a:avLst/>
          </a:prstGeom>
        </p:spPr>
      </p:pic>
      <p:pic>
        <p:nvPicPr>
          <p:cNvPr id="3" name="Picture 2" descr="A person holding a box&#10;&#10;Description automatically generated with medium confidence">
            <a:extLst>
              <a:ext uri="{FF2B5EF4-FFF2-40B4-BE49-F238E27FC236}">
                <a16:creationId xmlns:a16="http://schemas.microsoft.com/office/drawing/2014/main" xmlns="" id="{DA41C48D-5078-DE32-75BB-FDD1782B39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42913" y="3387641"/>
            <a:ext cx="3419810" cy="2919069"/>
          </a:xfrm>
          <a:prstGeom prst="rect">
            <a:avLst/>
          </a:prstGeom>
        </p:spPr>
      </p:pic>
      <p:sp>
        <p:nvSpPr>
          <p:cNvPr id="43010" name="AutoShape 7" descr="2Q==">
            <a:extLst>
              <a:ext uri="{FF2B5EF4-FFF2-40B4-BE49-F238E27FC236}">
                <a16:creationId xmlns:a16="http://schemas.microsoft.com/office/drawing/2014/main" xmlns="" id="{02EBB476-B09E-4BA6-A9D7-732934A4700D}"/>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a:p>
        </p:txBody>
      </p:sp>
      <p:sp>
        <p:nvSpPr>
          <p:cNvPr id="43011" name="AutoShape 9" descr="2Q==">
            <a:extLst>
              <a:ext uri="{FF2B5EF4-FFF2-40B4-BE49-F238E27FC236}">
                <a16:creationId xmlns:a16="http://schemas.microsoft.com/office/drawing/2014/main" xmlns="" id="{65062632-FA82-4EC2-A826-3941D47E7055}"/>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a:p>
        </p:txBody>
      </p:sp>
      <p:sp>
        <p:nvSpPr>
          <p:cNvPr id="43012" name="AutoShape 11" descr="2Q==">
            <a:extLst>
              <a:ext uri="{FF2B5EF4-FFF2-40B4-BE49-F238E27FC236}">
                <a16:creationId xmlns:a16="http://schemas.microsoft.com/office/drawing/2014/main" xmlns="" id="{DD73A879-4B1E-4DBA-9976-E9DBEBD1D4C5}"/>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a:p>
        </p:txBody>
      </p:sp>
      <p:sp>
        <p:nvSpPr>
          <p:cNvPr id="43013" name="AutoShape 13" descr="2Q==">
            <a:extLst>
              <a:ext uri="{FF2B5EF4-FFF2-40B4-BE49-F238E27FC236}">
                <a16:creationId xmlns:a16="http://schemas.microsoft.com/office/drawing/2014/main" xmlns="" id="{960EFE9B-4870-4350-8154-7CC315AF58E9}"/>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vi-VN" altLang="en-US"/>
          </a:p>
        </p:txBody>
      </p:sp>
      <p:sp>
        <p:nvSpPr>
          <p:cNvPr id="160783" name="Text Box 15">
            <a:extLst>
              <a:ext uri="{FF2B5EF4-FFF2-40B4-BE49-F238E27FC236}">
                <a16:creationId xmlns:a16="http://schemas.microsoft.com/office/drawing/2014/main" xmlns="" id="{3D6BC5C9-3486-45A2-9247-1570333C3C15}"/>
              </a:ext>
            </a:extLst>
          </p:cNvPr>
          <p:cNvSpPr txBox="1">
            <a:spLocks noChangeArrowheads="1"/>
          </p:cNvSpPr>
          <p:nvPr/>
        </p:nvSpPr>
        <p:spPr bwMode="auto">
          <a:xfrm>
            <a:off x="357430" y="794929"/>
            <a:ext cx="4194250" cy="5565947"/>
          </a:xfrm>
          <a:prstGeom prst="rect">
            <a:avLst/>
          </a:prstGeom>
          <a:solidFill>
            <a:schemeClr val="accent6">
              <a:lumMod val="20000"/>
              <a:lumOff val="80000"/>
            </a:scheme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50000"/>
              </a:lnSpc>
            </a:pPr>
            <a:r>
              <a:rPr lang="en-US" sz="2400" b="1" dirty="0">
                <a:solidFill>
                  <a:srgbClr val="FF0000"/>
                </a:solidFill>
                <a:latin typeface="Times New Roman" panose="02020603050405020304" pitchFamily="18" charset="0"/>
                <a:cs typeface="Times New Roman" panose="02020603050405020304" pitchFamily="18" charset="0"/>
              </a:rPr>
              <a:t>LUẬT CHƠI</a:t>
            </a:r>
          </a:p>
          <a:p>
            <a:pPr algn="ctr">
              <a:lnSpc>
                <a:spcPct val="150000"/>
              </a:lnSpc>
            </a:pPr>
            <a:r>
              <a:rPr lang="en-US" sz="2400" b="1" dirty="0" err="1">
                <a:latin typeface="Times New Roman" panose="02020603050405020304" pitchFamily="18" charset="0"/>
                <a:cs typeface="Times New Roman" panose="02020603050405020304" pitchFamily="18" charset="0"/>
              </a:rPr>
              <a:t>Trò</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gồm</a:t>
            </a:r>
            <a:r>
              <a:rPr lang="en-US" sz="2400" b="1" dirty="0">
                <a:latin typeface="Times New Roman" panose="02020603050405020304" pitchFamily="18" charset="0"/>
                <a:cs typeface="Times New Roman" panose="02020603050405020304" pitchFamily="18" charset="0"/>
              </a:rPr>
              <a:t> 3 </a:t>
            </a: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hỏi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mỗi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hỏi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10 </a:t>
            </a:r>
            <a:r>
              <a:rPr lang="en-US" sz="2400" b="1" dirty="0" err="1">
                <a:latin typeface="Times New Roman" panose="02020603050405020304" pitchFamily="18" charset="0"/>
                <a:cs typeface="Times New Roman" panose="02020603050405020304" pitchFamily="18" charset="0"/>
              </a:rPr>
              <a:t>giây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đúng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9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thì</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quyền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khác</a:t>
            </a:r>
            <a:r>
              <a:rPr lang="en-US" sz="2400" b="1" dirty="0">
                <a:latin typeface="Times New Roman" panose="02020603050405020304" pitchFamily="18" charset="0"/>
                <a:cs typeface="Times New Roman" panose="02020603050405020304" pitchFamily="18" charset="0"/>
              </a:rPr>
              <a:t>. </a:t>
            </a:r>
            <a:r>
              <a:rPr lang="en-US" altLang="en-US" sz="2400" b="1" dirty="0" err="1">
                <a:solidFill>
                  <a:srgbClr val="003300"/>
                </a:solidFill>
                <a:latin typeface="Times New Roman" panose="02020603050405020304" pitchFamily="18" charset="0"/>
                <a:cs typeface="Times New Roman" panose="02020603050405020304" pitchFamily="18" charset="0"/>
              </a:rPr>
              <a:t>Bên</a:t>
            </a:r>
            <a:r>
              <a:rPr lang="en-US" altLang="en-US" sz="2400" b="1" dirty="0">
                <a:solidFill>
                  <a:srgbClr val="003300"/>
                </a:solidFill>
                <a:latin typeface="Times New Roman" panose="02020603050405020304" pitchFamily="18" charset="0"/>
                <a:cs typeface="Times New Roman" panose="02020603050405020304" pitchFamily="18" charset="0"/>
              </a:rPr>
              <a:t> </a:t>
            </a:r>
            <a:r>
              <a:rPr lang="en-US" altLang="en-US" sz="2400" b="1" dirty="0" err="1">
                <a:solidFill>
                  <a:srgbClr val="003300"/>
                </a:solidFill>
                <a:latin typeface="Times New Roman" panose="02020603050405020304" pitchFamily="18" charset="0"/>
                <a:cs typeface="Times New Roman" panose="02020603050405020304" pitchFamily="18" charset="0"/>
              </a:rPr>
              <a:t>dưới</a:t>
            </a:r>
            <a:r>
              <a:rPr lang="en-US" altLang="en-US" sz="2400" b="1" dirty="0">
                <a:solidFill>
                  <a:srgbClr val="003300"/>
                </a:solidFill>
                <a:latin typeface="Times New Roman" panose="02020603050405020304" pitchFamily="18" charset="0"/>
                <a:cs typeface="Times New Roman" panose="02020603050405020304" pitchFamily="18" charset="0"/>
              </a:rPr>
              <a:t> </a:t>
            </a:r>
            <a:r>
              <a:rPr lang="en-US" altLang="en-US" sz="2400" b="1" dirty="0" err="1">
                <a:solidFill>
                  <a:srgbClr val="003300"/>
                </a:solidFill>
                <a:latin typeface="Times New Roman" panose="02020603050405020304" pitchFamily="18" charset="0"/>
                <a:cs typeface="Times New Roman" panose="02020603050405020304" pitchFamily="18" charset="0"/>
              </a:rPr>
              <a:t>các</a:t>
            </a:r>
            <a:r>
              <a:rPr lang="en-US" altLang="en-US" sz="2400" b="1" dirty="0">
                <a:solidFill>
                  <a:srgbClr val="003300"/>
                </a:solidFill>
                <a:latin typeface="Times New Roman" panose="02020603050405020304" pitchFamily="18" charset="0"/>
                <a:cs typeface="Times New Roman" panose="02020603050405020304" pitchFamily="18" charset="0"/>
              </a:rPr>
              <a:t> </a:t>
            </a:r>
            <a:r>
              <a:rPr lang="en-US" altLang="en-US" sz="2400" b="1" dirty="0" err="1">
                <a:solidFill>
                  <a:srgbClr val="003300"/>
                </a:solidFill>
                <a:latin typeface="Times New Roman" panose="02020603050405020304" pitchFamily="18" charset="0"/>
                <a:cs typeface="Times New Roman" panose="02020603050405020304" pitchFamily="18" charset="0"/>
              </a:rPr>
              <a:t>miếng</a:t>
            </a:r>
            <a:r>
              <a:rPr lang="en-US" altLang="en-US" sz="2400" b="1" dirty="0">
                <a:solidFill>
                  <a:srgbClr val="003300"/>
                </a:solidFill>
                <a:latin typeface="Times New Roman" panose="02020603050405020304" pitchFamily="18" charset="0"/>
                <a:cs typeface="Times New Roman" panose="02020603050405020304" pitchFamily="18" charset="0"/>
              </a:rPr>
              <a:t> </a:t>
            </a:r>
            <a:r>
              <a:rPr lang="en-US" altLang="en-US" sz="2400" b="1" dirty="0" err="1">
                <a:solidFill>
                  <a:srgbClr val="003300"/>
                </a:solidFill>
                <a:latin typeface="Times New Roman" panose="02020603050405020304" pitchFamily="18" charset="0"/>
                <a:cs typeface="Times New Roman" panose="02020603050405020304" pitchFamily="18" charset="0"/>
              </a:rPr>
              <a:t>ghép</a:t>
            </a:r>
            <a:r>
              <a:rPr lang="en-US" altLang="en-US" sz="2400" b="1" dirty="0">
                <a:solidFill>
                  <a:srgbClr val="003300"/>
                </a:solidFill>
                <a:latin typeface="Times New Roman" panose="02020603050405020304" pitchFamily="18" charset="0"/>
                <a:cs typeface="Times New Roman" panose="02020603050405020304" pitchFamily="18" charset="0"/>
              </a:rPr>
              <a:t> </a:t>
            </a:r>
            <a:r>
              <a:rPr lang="en-US" altLang="en-US" sz="2400" b="1" dirty="0" err="1">
                <a:solidFill>
                  <a:srgbClr val="003300"/>
                </a:solidFill>
                <a:latin typeface="Times New Roman" panose="02020603050405020304" pitchFamily="18" charset="0"/>
                <a:cs typeface="Times New Roman" panose="02020603050405020304" pitchFamily="18" charset="0"/>
              </a:rPr>
              <a:t>là</a:t>
            </a:r>
            <a:r>
              <a:rPr lang="en-US" altLang="en-US" sz="2400" b="1" dirty="0">
                <a:solidFill>
                  <a:srgbClr val="003300"/>
                </a:solidFill>
                <a:latin typeface="Times New Roman" panose="02020603050405020304" pitchFamily="18" charset="0"/>
                <a:cs typeface="Times New Roman" panose="02020603050405020304" pitchFamily="18" charset="0"/>
              </a:rPr>
              <a:t> 1 Video, </a:t>
            </a:r>
            <a:r>
              <a:rPr lang="en-US" altLang="en-US" sz="2400" b="1" dirty="0" err="1">
                <a:solidFill>
                  <a:srgbClr val="003300"/>
                </a:solidFill>
                <a:latin typeface="Times New Roman" panose="02020603050405020304" pitchFamily="18" charset="0"/>
                <a:cs typeface="Times New Roman" panose="02020603050405020304" pitchFamily="18" charset="0"/>
              </a:rPr>
              <a:t>nếu</a:t>
            </a:r>
            <a:r>
              <a:rPr lang="en-US" altLang="en-US" sz="2400" b="1" dirty="0">
                <a:solidFill>
                  <a:srgbClr val="003300"/>
                </a:solidFill>
                <a:latin typeface="Times New Roman" panose="02020603050405020304" pitchFamily="18" charset="0"/>
                <a:cs typeface="Times New Roman" panose="02020603050405020304" pitchFamily="18" charset="0"/>
              </a:rPr>
              <a:t> </a:t>
            </a:r>
            <a:r>
              <a:rPr lang="en-US" altLang="en-US" sz="2400" b="1" dirty="0" err="1">
                <a:solidFill>
                  <a:srgbClr val="003300"/>
                </a:solidFill>
                <a:latin typeface="Times New Roman" panose="02020603050405020304" pitchFamily="18" charset="0"/>
                <a:cs typeface="Times New Roman" panose="02020603050405020304" pitchFamily="18" charset="0"/>
              </a:rPr>
              <a:t>em</a:t>
            </a:r>
            <a:r>
              <a:rPr lang="en-US" altLang="en-US" sz="2400" b="1" dirty="0">
                <a:solidFill>
                  <a:srgbClr val="003300"/>
                </a:solidFill>
                <a:latin typeface="Times New Roman" panose="02020603050405020304" pitchFamily="18" charset="0"/>
                <a:cs typeface="Times New Roman" panose="02020603050405020304" pitchFamily="18" charset="0"/>
              </a:rPr>
              <a:t> </a:t>
            </a:r>
            <a:r>
              <a:rPr lang="en-US" altLang="en-US" sz="2400" b="1" dirty="0" err="1">
                <a:solidFill>
                  <a:srgbClr val="003300"/>
                </a:solidFill>
                <a:latin typeface="Times New Roman" panose="02020603050405020304" pitchFamily="18" charset="0"/>
                <a:cs typeface="Times New Roman" panose="02020603050405020304" pitchFamily="18" charset="0"/>
              </a:rPr>
              <a:t>nêu</a:t>
            </a:r>
            <a:r>
              <a:rPr lang="en-US" altLang="en-US" sz="2400" b="1" dirty="0">
                <a:solidFill>
                  <a:srgbClr val="003300"/>
                </a:solidFill>
                <a:latin typeface="Times New Roman" panose="02020603050405020304" pitchFamily="18" charset="0"/>
                <a:cs typeface="Times New Roman" panose="02020603050405020304" pitchFamily="18" charset="0"/>
              </a:rPr>
              <a:t> </a:t>
            </a:r>
            <a:r>
              <a:rPr lang="en-US" altLang="en-US" sz="2400" b="1" dirty="0" err="1">
                <a:solidFill>
                  <a:srgbClr val="003300"/>
                </a:solidFill>
                <a:latin typeface="Times New Roman" panose="02020603050405020304" pitchFamily="18" charset="0"/>
                <a:cs typeface="Times New Roman" panose="02020603050405020304" pitchFamily="18" charset="0"/>
              </a:rPr>
              <a:t>được</a:t>
            </a:r>
            <a:r>
              <a:rPr lang="en-US" altLang="en-US" sz="2400" b="1" dirty="0">
                <a:solidFill>
                  <a:srgbClr val="003300"/>
                </a:solidFill>
                <a:latin typeface="Times New Roman" panose="02020603050405020304" pitchFamily="18" charset="0"/>
                <a:cs typeface="Times New Roman" panose="02020603050405020304" pitchFamily="18" charset="0"/>
              </a:rPr>
              <a:t> </a:t>
            </a:r>
            <a:r>
              <a:rPr lang="en-US" altLang="en-US" sz="2400" b="1" dirty="0" err="1">
                <a:solidFill>
                  <a:srgbClr val="003300"/>
                </a:solidFill>
                <a:latin typeface="Times New Roman" panose="02020603050405020304" pitchFamily="18" charset="0"/>
                <a:cs typeface="Times New Roman" panose="02020603050405020304" pitchFamily="18" charset="0"/>
              </a:rPr>
              <a:t>đúng</a:t>
            </a:r>
            <a:r>
              <a:rPr lang="en-US" altLang="en-US" sz="2400" b="1" dirty="0">
                <a:solidFill>
                  <a:srgbClr val="003300"/>
                </a:solidFill>
                <a:latin typeface="Times New Roman" panose="02020603050405020304" pitchFamily="18" charset="0"/>
                <a:cs typeface="Times New Roman" panose="02020603050405020304" pitchFamily="18" charset="0"/>
              </a:rPr>
              <a:t> </a:t>
            </a:r>
            <a:r>
              <a:rPr lang="en-US" altLang="en-US" sz="2400" b="1" dirty="0" err="1">
                <a:solidFill>
                  <a:srgbClr val="003300"/>
                </a:solidFill>
                <a:latin typeface="Times New Roman" panose="02020603050405020304" pitchFamily="18" charset="0"/>
                <a:cs typeface="Times New Roman" panose="02020603050405020304" pitchFamily="18" charset="0"/>
              </a:rPr>
              <a:t>nội</a:t>
            </a:r>
            <a:r>
              <a:rPr lang="en-US" altLang="en-US" sz="2400" b="1" dirty="0">
                <a:solidFill>
                  <a:srgbClr val="003300"/>
                </a:solidFill>
                <a:latin typeface="Times New Roman" panose="02020603050405020304" pitchFamily="18" charset="0"/>
                <a:cs typeface="Times New Roman" panose="02020603050405020304" pitchFamily="18" charset="0"/>
              </a:rPr>
              <a:t> dung </a:t>
            </a:r>
            <a:r>
              <a:rPr lang="en-US" altLang="en-US" sz="2400" b="1" dirty="0" err="1">
                <a:solidFill>
                  <a:srgbClr val="003300"/>
                </a:solidFill>
                <a:latin typeface="Times New Roman" panose="02020603050405020304" pitchFamily="18" charset="0"/>
                <a:cs typeface="Times New Roman" panose="02020603050405020304" pitchFamily="18" charset="0"/>
              </a:rPr>
              <a:t>trong</a:t>
            </a:r>
            <a:r>
              <a:rPr lang="en-US" altLang="en-US" sz="2400" b="1" dirty="0">
                <a:solidFill>
                  <a:srgbClr val="003300"/>
                </a:solidFill>
                <a:latin typeface="Times New Roman" panose="02020603050405020304" pitchFamily="18" charset="0"/>
                <a:cs typeface="Times New Roman" panose="02020603050405020304" pitchFamily="18" charset="0"/>
              </a:rPr>
              <a:t> Video </a:t>
            </a:r>
            <a:r>
              <a:rPr lang="en-US" altLang="en-US" sz="2400" b="1" dirty="0" err="1">
                <a:solidFill>
                  <a:srgbClr val="003300"/>
                </a:solidFill>
                <a:latin typeface="Times New Roman" panose="02020603050405020304" pitchFamily="18" charset="0"/>
                <a:cs typeface="Times New Roman" panose="02020603050405020304" pitchFamily="18" charset="0"/>
              </a:rPr>
              <a:t>sẽ</a:t>
            </a:r>
            <a:r>
              <a:rPr lang="en-US" altLang="en-US" sz="2400" b="1" dirty="0">
                <a:solidFill>
                  <a:srgbClr val="003300"/>
                </a:solidFill>
                <a:latin typeface="Times New Roman" panose="02020603050405020304" pitchFamily="18" charset="0"/>
                <a:cs typeface="Times New Roman" panose="02020603050405020304" pitchFamily="18" charset="0"/>
              </a:rPr>
              <a:t> </a:t>
            </a:r>
            <a:r>
              <a:rPr lang="en-US" altLang="en-US" sz="2400" b="1" dirty="0" err="1">
                <a:solidFill>
                  <a:srgbClr val="003300"/>
                </a:solidFill>
                <a:latin typeface="Times New Roman" panose="02020603050405020304" pitchFamily="18" charset="0"/>
                <a:cs typeface="Times New Roman" panose="02020603050405020304" pitchFamily="18" charset="0"/>
              </a:rPr>
              <a:t>được</a:t>
            </a:r>
            <a:r>
              <a:rPr lang="en-US" altLang="en-US" sz="2400" b="1" dirty="0">
                <a:solidFill>
                  <a:srgbClr val="003300"/>
                </a:solidFill>
                <a:latin typeface="Times New Roman" panose="02020603050405020304" pitchFamily="18" charset="0"/>
                <a:cs typeface="Times New Roman" panose="02020603050405020304" pitchFamily="18" charset="0"/>
              </a:rPr>
              <a:t> 10 </a:t>
            </a:r>
            <a:r>
              <a:rPr lang="en-US" altLang="en-US" sz="2400" b="1" dirty="0" err="1">
                <a:solidFill>
                  <a:srgbClr val="003300"/>
                </a:solidFill>
                <a:latin typeface="Times New Roman" panose="02020603050405020304" pitchFamily="18" charset="0"/>
                <a:cs typeface="Times New Roman" panose="02020603050405020304" pitchFamily="18" charset="0"/>
              </a:rPr>
              <a:t>điểm</a:t>
            </a:r>
            <a:endParaRPr lang="en-US" sz="24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A06B1B56-8C90-4252-B5B9-90EF6AC43CC9}"/>
              </a:ext>
            </a:extLst>
          </p:cNvPr>
          <p:cNvSpPr txBox="1"/>
          <p:nvPr/>
        </p:nvSpPr>
        <p:spPr>
          <a:xfrm>
            <a:off x="509830" y="32929"/>
            <a:ext cx="4495800" cy="646331"/>
          </a:xfrm>
          <a:prstGeom prst="rect">
            <a:avLst/>
          </a:prstGeom>
          <a:noFill/>
        </p:spPr>
        <p:txBody>
          <a:bodyPr wrap="square" rtlCol="0">
            <a:spAutoFit/>
          </a:bodyPr>
          <a:lstStyle/>
          <a:p>
            <a:r>
              <a:rPr lang="en-GB" sz="3600" b="1" dirty="0" err="1">
                <a:solidFill>
                  <a:srgbClr val="4102CE"/>
                </a:solidFill>
                <a:latin typeface="Times New Roman" panose="02020603050405020304" pitchFamily="18" charset="0"/>
                <a:cs typeface="Times New Roman" panose="02020603050405020304" pitchFamily="18" charset="0"/>
              </a:rPr>
              <a:t>Trò</a:t>
            </a:r>
            <a:r>
              <a:rPr lang="en-GB" sz="3600" b="1" dirty="0">
                <a:solidFill>
                  <a:srgbClr val="4102CE"/>
                </a:solidFill>
                <a:latin typeface="Times New Roman" panose="02020603050405020304" pitchFamily="18" charset="0"/>
                <a:cs typeface="Times New Roman" panose="02020603050405020304" pitchFamily="18" charset="0"/>
              </a:rPr>
              <a:t> </a:t>
            </a:r>
            <a:r>
              <a:rPr lang="en-GB" sz="3600" b="1" dirty="0" err="1">
                <a:solidFill>
                  <a:srgbClr val="4102CE"/>
                </a:solidFill>
                <a:latin typeface="Times New Roman" panose="02020603050405020304" pitchFamily="18" charset="0"/>
                <a:cs typeface="Times New Roman" panose="02020603050405020304" pitchFamily="18" charset="0"/>
              </a:rPr>
              <a:t>chơi</a:t>
            </a:r>
            <a:r>
              <a:rPr lang="en-GB" sz="3600" b="1" dirty="0">
                <a:solidFill>
                  <a:srgbClr val="4102CE"/>
                </a:solidFill>
                <a:latin typeface="Times New Roman" panose="02020603050405020304" pitchFamily="18" charset="0"/>
                <a:cs typeface="Times New Roman" panose="02020603050405020304" pitchFamily="18" charset="0"/>
              </a:rPr>
              <a:t>: </a:t>
            </a:r>
            <a:r>
              <a:rPr lang="en-GB" sz="3600" b="1" dirty="0" err="1">
                <a:solidFill>
                  <a:srgbClr val="4102CE"/>
                </a:solidFill>
                <a:latin typeface="Times New Roman" panose="02020603050405020304" pitchFamily="18" charset="0"/>
                <a:cs typeface="Times New Roman" panose="02020603050405020304" pitchFamily="18" charset="0"/>
              </a:rPr>
              <a:t>Mảnh</a:t>
            </a:r>
            <a:r>
              <a:rPr lang="en-GB" sz="3600" b="1" dirty="0">
                <a:solidFill>
                  <a:srgbClr val="4102CE"/>
                </a:solidFill>
                <a:latin typeface="Times New Roman" panose="02020603050405020304" pitchFamily="18" charset="0"/>
                <a:cs typeface="Times New Roman" panose="02020603050405020304" pitchFamily="18" charset="0"/>
              </a:rPr>
              <a:t> </a:t>
            </a:r>
            <a:r>
              <a:rPr lang="en-GB" sz="3600" b="1" dirty="0" err="1">
                <a:solidFill>
                  <a:srgbClr val="4102CE"/>
                </a:solidFill>
                <a:latin typeface="Times New Roman" panose="02020603050405020304" pitchFamily="18" charset="0"/>
                <a:cs typeface="Times New Roman" panose="02020603050405020304" pitchFamily="18" charset="0"/>
              </a:rPr>
              <a:t>ghép</a:t>
            </a:r>
            <a:endParaRPr lang="en-GB" sz="3600" b="1" dirty="0">
              <a:solidFill>
                <a:srgbClr val="4102CE"/>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6651BE2E-733E-7316-BC52-19F8868E90C2}"/>
              </a:ext>
            </a:extLst>
          </p:cNvPr>
          <p:cNvPicPr>
            <a:picLocks noChangeAspect="1"/>
          </p:cNvPicPr>
          <p:nvPr/>
        </p:nvPicPr>
        <p:blipFill>
          <a:blip r:embed="rId9"/>
          <a:stretch>
            <a:fillRect/>
          </a:stretch>
        </p:blipFill>
        <p:spPr>
          <a:xfrm>
            <a:off x="4880198" y="645995"/>
            <a:ext cx="6954372" cy="2750397"/>
          </a:xfrm>
          <a:prstGeom prst="rect">
            <a:avLst/>
          </a:prstGeom>
        </p:spPr>
      </p:pic>
      <p:sp>
        <p:nvSpPr>
          <p:cNvPr id="10" name="TextBox 9">
            <a:hlinkClick r:id="rId10" action="ppaction://hlinksldjump"/>
            <a:extLst>
              <a:ext uri="{FF2B5EF4-FFF2-40B4-BE49-F238E27FC236}">
                <a16:creationId xmlns:a16="http://schemas.microsoft.com/office/drawing/2014/main" xmlns="" id="{1B0CC3B0-1C2C-5E80-B3F2-890D09919EA2}"/>
              </a:ext>
            </a:extLst>
          </p:cNvPr>
          <p:cNvSpPr txBox="1"/>
          <p:nvPr/>
        </p:nvSpPr>
        <p:spPr>
          <a:xfrm>
            <a:off x="4942913" y="593083"/>
            <a:ext cx="6954374" cy="2646878"/>
          </a:xfrm>
          <a:prstGeom prst="rect">
            <a:avLst/>
          </a:prstGeom>
          <a:noFill/>
        </p:spPr>
        <p:txBody>
          <a:bodyPr wrap="square" rtlCol="0">
            <a:spAutoFit/>
          </a:bodyPr>
          <a:lstStyle/>
          <a:p>
            <a:pPr algn="ctr"/>
            <a:r>
              <a:rPr lang="vi-VN" sz="16600" b="1">
                <a:solidFill>
                  <a:srgbClr val="FFFF00"/>
                </a:solidFill>
                <a:latin typeface="Times New Roman" panose="02020603050405020304" pitchFamily="18" charset="0"/>
                <a:cs typeface="Times New Roman" panose="02020603050405020304" pitchFamily="18" charset="0"/>
              </a:rPr>
              <a:t>1</a:t>
            </a:r>
            <a:endParaRPr lang="en-US" sz="16600" b="1" dirty="0">
              <a:solidFill>
                <a:srgbClr val="FFFF00"/>
              </a:solidFill>
              <a:latin typeface="Times New Roman" panose="02020603050405020304" pitchFamily="18" charset="0"/>
              <a:cs typeface="Times New Roman" panose="02020603050405020304" pitchFamily="18" charset="0"/>
            </a:endParaRPr>
          </a:p>
        </p:txBody>
      </p:sp>
      <p:sp>
        <p:nvSpPr>
          <p:cNvPr id="17" name="TextBox 16">
            <a:hlinkClick r:id="rId11" action="ppaction://hlinksldjump"/>
            <a:extLst>
              <a:ext uri="{FF2B5EF4-FFF2-40B4-BE49-F238E27FC236}">
                <a16:creationId xmlns:a16="http://schemas.microsoft.com/office/drawing/2014/main" xmlns="" id="{9A65D12B-E4AC-1F59-9744-92ACD513E5B3}"/>
              </a:ext>
            </a:extLst>
          </p:cNvPr>
          <p:cNvSpPr txBox="1"/>
          <p:nvPr/>
        </p:nvSpPr>
        <p:spPr>
          <a:xfrm>
            <a:off x="8331841" y="3527430"/>
            <a:ext cx="3688844" cy="2646878"/>
          </a:xfrm>
          <a:prstGeom prst="rect">
            <a:avLst/>
          </a:prstGeom>
          <a:noFill/>
        </p:spPr>
        <p:txBody>
          <a:bodyPr wrap="square" rtlCol="0">
            <a:spAutoFit/>
          </a:bodyPr>
          <a:lstStyle/>
          <a:p>
            <a:pPr algn="ctr"/>
            <a:r>
              <a:rPr lang="en-US" sz="16600" b="1" dirty="0">
                <a:solidFill>
                  <a:srgbClr val="FFFF00"/>
                </a:solidFill>
                <a:latin typeface="Times New Roman" panose="02020603050405020304" pitchFamily="18" charset="0"/>
                <a:cs typeface="Times New Roman" panose="02020603050405020304" pitchFamily="18" charset="0"/>
                <a:hlinkClick r:id="rId11" action="ppaction://hlinksldjump">
                  <a:extLst>
                    <a:ext uri="{A12FA001-AC4F-418D-AE19-62706E023703}">
                      <ahyp:hlinkClr xmlns:ahyp="http://schemas.microsoft.com/office/drawing/2018/hyperlinkcolor" xmlns="" val="tx"/>
                    </a:ext>
                  </a:extLst>
                </a:hlinkClick>
              </a:rPr>
              <a:t>3</a:t>
            </a:r>
            <a:endParaRPr lang="en-US" sz="16600" b="1" dirty="0">
              <a:solidFill>
                <a:srgbClr val="FFFF00"/>
              </a:solidFill>
              <a:latin typeface="Times New Roman" panose="02020603050405020304" pitchFamily="18" charset="0"/>
              <a:cs typeface="Times New Roman" panose="02020603050405020304" pitchFamily="18" charset="0"/>
            </a:endParaRPr>
          </a:p>
        </p:txBody>
      </p:sp>
      <p:sp>
        <p:nvSpPr>
          <p:cNvPr id="15" name="TextBox 14">
            <a:hlinkClick r:id="" action="ppaction://noaction"/>
            <a:extLst>
              <a:ext uri="{FF2B5EF4-FFF2-40B4-BE49-F238E27FC236}">
                <a16:creationId xmlns:a16="http://schemas.microsoft.com/office/drawing/2014/main" xmlns="" id="{83565868-604E-FD7E-30FC-E380F19B2DE6}"/>
              </a:ext>
            </a:extLst>
          </p:cNvPr>
          <p:cNvSpPr txBox="1"/>
          <p:nvPr/>
        </p:nvSpPr>
        <p:spPr>
          <a:xfrm>
            <a:off x="4856190" y="3455968"/>
            <a:ext cx="3419810" cy="2646878"/>
          </a:xfrm>
          <a:prstGeom prst="rect">
            <a:avLst/>
          </a:prstGeom>
          <a:noFill/>
        </p:spPr>
        <p:txBody>
          <a:bodyPr wrap="square" rtlCol="0">
            <a:spAutoFit/>
          </a:bodyPr>
          <a:lstStyle/>
          <a:p>
            <a:pPr algn="ctr"/>
            <a:r>
              <a:rPr lang="en-US" sz="16600" b="1" dirty="0">
                <a:solidFill>
                  <a:srgbClr val="FFFF00"/>
                </a:solidFill>
                <a:latin typeface="Times New Roman" panose="02020603050405020304" pitchFamily="18" charset="0"/>
                <a:cs typeface="Times New Roman" panose="02020603050405020304" pitchFamily="18" charset="0"/>
                <a:hlinkClick r:id="rId12" action="ppaction://hlinksldjump">
                  <a:extLst>
                    <a:ext uri="{A12FA001-AC4F-418D-AE19-62706E023703}">
                      <ahyp:hlinkClr xmlns:ahyp="http://schemas.microsoft.com/office/drawing/2018/hyperlinkcolor" xmlns="" val="tx"/>
                    </a:ext>
                  </a:extLst>
                </a:hlinkClick>
              </a:rPr>
              <a:t>2</a:t>
            </a:r>
            <a:endParaRPr lang="en-US" sz="16600" b="1"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strVal val="ppt_h"/>
                                          </p:val>
                                        </p:tav>
                                      </p:tavLst>
                                    </p:anim>
                                    <p:set>
                                      <p:cBhvr>
                                        <p:cTn id="8"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9" fill="hold">
                      <p:stCondLst>
                        <p:cond delay="indefinite"/>
                      </p:stCondLst>
                      <p:childTnLst>
                        <p:par>
                          <p:cTn id="10" fill="hold">
                            <p:stCondLst>
                              <p:cond delay="0"/>
                            </p:stCondLst>
                            <p:childTnLst>
                              <p:par>
                                <p:cTn id="11" presetID="53" presetClass="exit" presetSubtype="32" fill="hold" nodeType="clickEffect">
                                  <p:stCondLst>
                                    <p:cond delay="0"/>
                                  </p:stCondLst>
                                  <p:childTnLst>
                                    <p:anim calcmode="lin" valueType="num">
                                      <p:cBhvr>
                                        <p:cTn id="12" dur="500"/>
                                        <p:tgtEl>
                                          <p:spTgt spid="3"/>
                                        </p:tgtEl>
                                        <p:attrNameLst>
                                          <p:attrName>ppt_w</p:attrName>
                                        </p:attrNameLst>
                                      </p:cBhvr>
                                      <p:tavLst>
                                        <p:tav tm="0">
                                          <p:val>
                                            <p:strVal val="ppt_w"/>
                                          </p:val>
                                        </p:tav>
                                        <p:tav tm="100000">
                                          <p:val>
                                            <p:fltVal val="0"/>
                                          </p:val>
                                        </p:tav>
                                      </p:tavLst>
                                    </p:anim>
                                    <p:anim calcmode="lin" valueType="num">
                                      <p:cBhvr>
                                        <p:cTn id="13" dur="500"/>
                                        <p:tgtEl>
                                          <p:spTgt spid="3"/>
                                        </p:tgtEl>
                                        <p:attrNameLst>
                                          <p:attrName>ppt_h</p:attrName>
                                        </p:attrNameLst>
                                      </p:cBhvr>
                                      <p:tavLst>
                                        <p:tav tm="0">
                                          <p:val>
                                            <p:strVal val="ppt_h"/>
                                          </p:val>
                                        </p:tav>
                                        <p:tav tm="100000">
                                          <p:val>
                                            <p:fltVal val="0"/>
                                          </p:val>
                                        </p:tav>
                                      </p:tavLst>
                                    </p:anim>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31" presetClass="exit" presetSubtype="0" fill="hold" nodeType="clickEffect">
                                  <p:stCondLst>
                                    <p:cond delay="0"/>
                                  </p:stCondLst>
                                  <p:childTnLst>
                                    <p:anim calcmode="lin" valueType="num">
                                      <p:cBhvr>
                                        <p:cTn id="19" dur="1000"/>
                                        <p:tgtEl>
                                          <p:spTgt spid="7"/>
                                        </p:tgtEl>
                                        <p:attrNameLst>
                                          <p:attrName>ppt_w</p:attrName>
                                        </p:attrNameLst>
                                      </p:cBhvr>
                                      <p:tavLst>
                                        <p:tav tm="0">
                                          <p:val>
                                            <p:strVal val="ppt_w"/>
                                          </p:val>
                                        </p:tav>
                                        <p:tav tm="100000">
                                          <p:val>
                                            <p:fltVal val="0"/>
                                          </p:val>
                                        </p:tav>
                                      </p:tavLst>
                                    </p:anim>
                                    <p:anim calcmode="lin" valueType="num">
                                      <p:cBhvr>
                                        <p:cTn id="20" dur="1000"/>
                                        <p:tgtEl>
                                          <p:spTgt spid="7"/>
                                        </p:tgtEl>
                                        <p:attrNameLst>
                                          <p:attrName>ppt_h</p:attrName>
                                        </p:attrNameLst>
                                      </p:cBhvr>
                                      <p:tavLst>
                                        <p:tav tm="0">
                                          <p:val>
                                            <p:strVal val="ppt_h"/>
                                          </p:val>
                                        </p:tav>
                                        <p:tav tm="100000">
                                          <p:val>
                                            <p:fltVal val="0"/>
                                          </p:val>
                                        </p:tav>
                                      </p:tavLst>
                                    </p:anim>
                                    <p:anim calcmode="lin" valueType="num">
                                      <p:cBhvr>
                                        <p:cTn id="21" dur="1000"/>
                                        <p:tgtEl>
                                          <p:spTgt spid="7"/>
                                        </p:tgtEl>
                                        <p:attrNameLst>
                                          <p:attrName>style.rotation</p:attrName>
                                        </p:attrNameLst>
                                      </p:cBhvr>
                                      <p:tavLst>
                                        <p:tav tm="0">
                                          <p:val>
                                            <p:fltVal val="0"/>
                                          </p:val>
                                        </p:tav>
                                        <p:tav tm="100000">
                                          <p:val>
                                            <p:fltVal val="90"/>
                                          </p:val>
                                        </p:tav>
                                      </p:tavLst>
                                    </p:anim>
                                    <p:animEffect transition="out" filter="fade">
                                      <p:cBhvr>
                                        <p:cTn id="22" dur="1000"/>
                                        <p:tgtEl>
                                          <p:spTgt spid="7"/>
                                        </p:tgtEl>
                                      </p:cBhvr>
                                    </p:animEffect>
                                    <p:set>
                                      <p:cBhvr>
                                        <p:cTn id="23"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childTnLst>
                          </p:cTn>
                        </p:par>
                      </p:childTnLst>
                    </p:cTn>
                  </p:par>
                  <p:par>
                    <p:cTn id="24" fill="hold">
                      <p:stCondLst>
                        <p:cond delay="indefinite"/>
                      </p:stCondLst>
                      <p:childTnLst>
                        <p:par>
                          <p:cTn id="25" fill="hold">
                            <p:stCondLst>
                              <p:cond delay="0"/>
                            </p:stCondLst>
                            <p:childTnLst>
                              <p:par>
                                <p:cTn id="26" presetID="31" presetClass="exit" presetSubtype="0" fill="hold" nodeType="clickEffect">
                                  <p:stCondLst>
                                    <p:cond delay="0"/>
                                  </p:stCondLst>
                                  <p:childTnLst>
                                    <p:anim calcmode="lin" valueType="num">
                                      <p:cBhvr>
                                        <p:cTn id="27" dur="1000"/>
                                        <p:tgtEl>
                                          <p:spTgt spid="4"/>
                                        </p:tgtEl>
                                        <p:attrNameLst>
                                          <p:attrName>ppt_w</p:attrName>
                                        </p:attrNameLst>
                                      </p:cBhvr>
                                      <p:tavLst>
                                        <p:tav tm="0">
                                          <p:val>
                                            <p:strVal val="ppt_w"/>
                                          </p:val>
                                        </p:tav>
                                        <p:tav tm="100000">
                                          <p:val>
                                            <p:fltVal val="0"/>
                                          </p:val>
                                        </p:tav>
                                      </p:tavLst>
                                    </p:anim>
                                    <p:anim calcmode="lin" valueType="num">
                                      <p:cBhvr>
                                        <p:cTn id="28" dur="1000"/>
                                        <p:tgtEl>
                                          <p:spTgt spid="4"/>
                                        </p:tgtEl>
                                        <p:attrNameLst>
                                          <p:attrName>ppt_h</p:attrName>
                                        </p:attrNameLst>
                                      </p:cBhvr>
                                      <p:tavLst>
                                        <p:tav tm="0">
                                          <p:val>
                                            <p:strVal val="ppt_h"/>
                                          </p:val>
                                        </p:tav>
                                        <p:tav tm="100000">
                                          <p:val>
                                            <p:fltVal val="0"/>
                                          </p:val>
                                        </p:tav>
                                      </p:tavLst>
                                    </p:anim>
                                    <p:anim calcmode="lin" valueType="num">
                                      <p:cBhvr>
                                        <p:cTn id="29" dur="1000"/>
                                        <p:tgtEl>
                                          <p:spTgt spid="4"/>
                                        </p:tgtEl>
                                        <p:attrNameLst>
                                          <p:attrName>style.rotation</p:attrName>
                                        </p:attrNameLst>
                                      </p:cBhvr>
                                      <p:tavLst>
                                        <p:tav tm="0">
                                          <p:val>
                                            <p:fltVal val="0"/>
                                          </p:val>
                                        </p:tav>
                                        <p:tav tm="100000">
                                          <p:val>
                                            <p:fltVal val="90"/>
                                          </p:val>
                                        </p:tav>
                                      </p:tavLst>
                                    </p:anim>
                                    <p:animEffect transition="out" filter="fade">
                                      <p:cBhvr>
                                        <p:cTn id="30" dur="1000"/>
                                        <p:tgtEl>
                                          <p:spTgt spid="4"/>
                                        </p:tgtEl>
                                      </p:cBhvr>
                                    </p:animEffect>
                                    <p:set>
                                      <p:cBhvr>
                                        <p:cTn id="31" dur="1" fill="hold">
                                          <p:stCondLst>
                                            <p:cond delay="999"/>
                                          </p:stCondLst>
                                        </p:cTn>
                                        <p:tgtEl>
                                          <p:spTgt spid="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31" presetClass="exit" presetSubtype="0" fill="hold" nodeType="clickEffect">
                                  <p:stCondLst>
                                    <p:cond delay="0"/>
                                  </p:stCondLst>
                                  <p:childTnLst>
                                    <p:anim calcmode="lin" valueType="num">
                                      <p:cBhvr>
                                        <p:cTn id="35" dur="1000"/>
                                        <p:tgtEl>
                                          <p:spTgt spid="3"/>
                                        </p:tgtEl>
                                        <p:attrNameLst>
                                          <p:attrName>ppt_w</p:attrName>
                                        </p:attrNameLst>
                                      </p:cBhvr>
                                      <p:tavLst>
                                        <p:tav tm="0">
                                          <p:val>
                                            <p:strVal val="ppt_w"/>
                                          </p:val>
                                        </p:tav>
                                        <p:tav tm="100000">
                                          <p:val>
                                            <p:fltVal val="0"/>
                                          </p:val>
                                        </p:tav>
                                      </p:tavLst>
                                    </p:anim>
                                    <p:anim calcmode="lin" valueType="num">
                                      <p:cBhvr>
                                        <p:cTn id="36" dur="1000"/>
                                        <p:tgtEl>
                                          <p:spTgt spid="3"/>
                                        </p:tgtEl>
                                        <p:attrNameLst>
                                          <p:attrName>ppt_h</p:attrName>
                                        </p:attrNameLst>
                                      </p:cBhvr>
                                      <p:tavLst>
                                        <p:tav tm="0">
                                          <p:val>
                                            <p:strVal val="ppt_h"/>
                                          </p:val>
                                        </p:tav>
                                        <p:tav tm="100000">
                                          <p:val>
                                            <p:fltVal val="0"/>
                                          </p:val>
                                        </p:tav>
                                      </p:tavLst>
                                    </p:anim>
                                    <p:anim calcmode="lin" valueType="num">
                                      <p:cBhvr>
                                        <p:cTn id="37" dur="1000"/>
                                        <p:tgtEl>
                                          <p:spTgt spid="3"/>
                                        </p:tgtEl>
                                        <p:attrNameLst>
                                          <p:attrName>style.rotation</p:attrName>
                                        </p:attrNameLst>
                                      </p:cBhvr>
                                      <p:tavLst>
                                        <p:tav tm="0">
                                          <p:val>
                                            <p:fltVal val="0"/>
                                          </p:val>
                                        </p:tav>
                                        <p:tav tm="100000">
                                          <p:val>
                                            <p:fltVal val="90"/>
                                          </p:val>
                                        </p:tav>
                                      </p:tavLst>
                                    </p:anim>
                                    <p:animEffect transition="out" filter="fade">
                                      <p:cBhvr>
                                        <p:cTn id="38" dur="1000"/>
                                        <p:tgtEl>
                                          <p:spTgt spid="3"/>
                                        </p:tgtEl>
                                      </p:cBhvr>
                                    </p:animEffect>
                                    <p:set>
                                      <p:cBhvr>
                                        <p:cTn id="39" dur="1" fill="hold">
                                          <p:stCondLst>
                                            <p:cond delay="999"/>
                                          </p:stCondLst>
                                        </p:cTn>
                                        <p:tgtEl>
                                          <p:spTgt spid="3"/>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himes.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4885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fill="hold" display="0">
                  <p:stCondLst>
                    <p:cond delay="indefinite"/>
                  </p:stCondLst>
                </p:cTn>
                <p:tgtEl>
                  <p:spTgt spid="8"/>
                </p:tgtEl>
              </p:cMediaNode>
            </p:video>
            <p:seq concurrent="1" nextAc="seek">
              <p:cTn id="45" restart="whenNotActive" fill="hold" evtFilter="cancelBubble" nodeType="interactiveSeq">
                <p:stCondLst>
                  <p:cond evt="onClick" delay="0">
                    <p:tgtEl>
                      <p:spTgt spid="8"/>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8"/>
                                        </p:tgtEl>
                                      </p:cBhvr>
                                    </p:cmd>
                                  </p:childTnLst>
                                </p:cTn>
                              </p:par>
                            </p:childTnLst>
                          </p:cTn>
                        </p:par>
                      </p:childTnLst>
                    </p:cTn>
                  </p:par>
                </p:childTnLst>
              </p:cTn>
              <p:nextCondLst>
                <p:cond evt="onClick" delay="0">
                  <p:tgtEl>
                    <p:spTgt spid="8"/>
                  </p:tgtEl>
                </p:cond>
              </p:nextCondLst>
            </p:seq>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53" presetClass="exit" presetSubtype="32" fill="hold" grpId="0" nodeType="clickEffect">
                                  <p:stCondLst>
                                    <p:cond delay="0"/>
                                  </p:stCondLst>
                                  <p:childTnLst>
                                    <p:anim calcmode="lin" valueType="num">
                                      <p:cBhvr>
                                        <p:cTn id="54" dur="500"/>
                                        <p:tgtEl>
                                          <p:spTgt spid="10"/>
                                        </p:tgtEl>
                                        <p:attrNameLst>
                                          <p:attrName>ppt_w</p:attrName>
                                        </p:attrNameLst>
                                      </p:cBhvr>
                                      <p:tavLst>
                                        <p:tav tm="0">
                                          <p:val>
                                            <p:strVal val="ppt_w"/>
                                          </p:val>
                                        </p:tav>
                                        <p:tav tm="100000">
                                          <p:val>
                                            <p:fltVal val="0"/>
                                          </p:val>
                                        </p:tav>
                                      </p:tavLst>
                                    </p:anim>
                                    <p:anim calcmode="lin" valueType="num">
                                      <p:cBhvr>
                                        <p:cTn id="55" dur="500"/>
                                        <p:tgtEl>
                                          <p:spTgt spid="10"/>
                                        </p:tgtEl>
                                        <p:attrNameLst>
                                          <p:attrName>ppt_h</p:attrName>
                                        </p:attrNameLst>
                                      </p:cBhvr>
                                      <p:tavLst>
                                        <p:tav tm="0">
                                          <p:val>
                                            <p:strVal val="ppt_h"/>
                                          </p:val>
                                        </p:tav>
                                        <p:tav tm="100000">
                                          <p:val>
                                            <p:fltVal val="0"/>
                                          </p:val>
                                        </p:tav>
                                      </p:tavLst>
                                    </p:anim>
                                    <p:animEffect transition="out" filter="fade">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15"/>
                    </p:tgtEl>
                  </p:cond>
                </p:stCondLst>
                <p:endSync evt="end" delay="0">
                  <p:rtn val="all"/>
                </p:endSync>
                <p:childTnLst>
                  <p:par>
                    <p:cTn id="59" fill="hold">
                      <p:stCondLst>
                        <p:cond delay="0"/>
                      </p:stCondLst>
                      <p:childTnLst>
                        <p:par>
                          <p:cTn id="60" fill="hold">
                            <p:stCondLst>
                              <p:cond delay="0"/>
                            </p:stCondLst>
                            <p:childTnLst>
                              <p:par>
                                <p:cTn id="61" presetID="53" presetClass="exit" presetSubtype="32" fill="hold" grpId="0" nodeType="clickEffect">
                                  <p:stCondLst>
                                    <p:cond delay="0"/>
                                  </p:stCondLst>
                                  <p:childTnLst>
                                    <p:anim calcmode="lin" valueType="num">
                                      <p:cBhvr>
                                        <p:cTn id="62" dur="500"/>
                                        <p:tgtEl>
                                          <p:spTgt spid="15"/>
                                        </p:tgtEl>
                                        <p:attrNameLst>
                                          <p:attrName>ppt_w</p:attrName>
                                        </p:attrNameLst>
                                      </p:cBhvr>
                                      <p:tavLst>
                                        <p:tav tm="0">
                                          <p:val>
                                            <p:strVal val="ppt_w"/>
                                          </p:val>
                                        </p:tav>
                                        <p:tav tm="100000">
                                          <p:val>
                                            <p:fltVal val="0"/>
                                          </p:val>
                                        </p:tav>
                                      </p:tavLst>
                                    </p:anim>
                                    <p:anim calcmode="lin" valueType="num">
                                      <p:cBhvr>
                                        <p:cTn id="63" dur="500"/>
                                        <p:tgtEl>
                                          <p:spTgt spid="15"/>
                                        </p:tgtEl>
                                        <p:attrNameLst>
                                          <p:attrName>ppt_h</p:attrName>
                                        </p:attrNameLst>
                                      </p:cBhvr>
                                      <p:tavLst>
                                        <p:tav tm="0">
                                          <p:val>
                                            <p:strVal val="ppt_h"/>
                                          </p:val>
                                        </p:tav>
                                        <p:tav tm="100000">
                                          <p:val>
                                            <p:fltVal val="0"/>
                                          </p:val>
                                        </p:tav>
                                      </p:tavLst>
                                    </p:anim>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6" restart="whenNotActive" fill="hold" evtFilter="cancelBubble" nodeType="interactiveSeq">
                <p:stCondLst>
                  <p:cond evt="onClick" delay="0">
                    <p:tgtEl>
                      <p:spTgt spid="17"/>
                    </p:tgtEl>
                  </p:cond>
                </p:stCondLst>
                <p:endSync evt="end" delay="0">
                  <p:rtn val="all"/>
                </p:endSync>
                <p:childTnLst>
                  <p:par>
                    <p:cTn id="67" fill="hold">
                      <p:stCondLst>
                        <p:cond delay="0"/>
                      </p:stCondLst>
                      <p:childTnLst>
                        <p:par>
                          <p:cTn id="68" fill="hold">
                            <p:stCondLst>
                              <p:cond delay="0"/>
                            </p:stCondLst>
                            <p:childTnLst>
                              <p:par>
                                <p:cTn id="69" presetID="53" presetClass="exit" presetSubtype="32" fill="hold" grpId="0" nodeType="clickEffect">
                                  <p:stCondLst>
                                    <p:cond delay="0"/>
                                  </p:stCondLst>
                                  <p:childTnLst>
                                    <p:anim calcmode="lin" valueType="num">
                                      <p:cBhvr>
                                        <p:cTn id="70" dur="500"/>
                                        <p:tgtEl>
                                          <p:spTgt spid="17"/>
                                        </p:tgtEl>
                                        <p:attrNameLst>
                                          <p:attrName>ppt_w</p:attrName>
                                        </p:attrNameLst>
                                      </p:cBhvr>
                                      <p:tavLst>
                                        <p:tav tm="0">
                                          <p:val>
                                            <p:strVal val="ppt_w"/>
                                          </p:val>
                                        </p:tav>
                                        <p:tav tm="100000">
                                          <p:val>
                                            <p:fltVal val="0"/>
                                          </p:val>
                                        </p:tav>
                                      </p:tavLst>
                                    </p:anim>
                                    <p:anim calcmode="lin" valueType="num">
                                      <p:cBhvr>
                                        <p:cTn id="71" dur="500"/>
                                        <p:tgtEl>
                                          <p:spTgt spid="17"/>
                                        </p:tgtEl>
                                        <p:attrNameLst>
                                          <p:attrName>ppt_h</p:attrName>
                                        </p:attrNameLst>
                                      </p:cBhvr>
                                      <p:tavLst>
                                        <p:tav tm="0">
                                          <p:val>
                                            <p:strVal val="ppt_h"/>
                                          </p:val>
                                        </p:tav>
                                        <p:tav tm="100000">
                                          <p:val>
                                            <p:fltVal val="0"/>
                                          </p:val>
                                        </p:tav>
                                      </p:tavLst>
                                    </p:anim>
                                    <p:animEffect transition="out" filter="fade">
                                      <p:cBhvr>
                                        <p:cTn id="72" dur="500"/>
                                        <p:tgtEl>
                                          <p:spTgt spid="17"/>
                                        </p:tgtEl>
                                      </p:cBhvr>
                                    </p:animEffect>
                                    <p:set>
                                      <p:cBhvr>
                                        <p:cTn id="73"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7"/>
                  </p:tgtEl>
                </p:cond>
              </p:nextCondLst>
            </p:seq>
          </p:childTnLst>
        </p:cTn>
      </p:par>
    </p:tnLst>
    <p:bldLst>
      <p:bldP spid="10" grpId="0"/>
      <p:bldP spid="17"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8" name="Picture 14">
            <a:extLst>
              <a:ext uri="{FF2B5EF4-FFF2-40B4-BE49-F238E27FC236}">
                <a16:creationId xmlns:a16="http://schemas.microsoft.com/office/drawing/2014/main" xmlns="" id="{42978206-01CB-850C-C4D0-1D53685D87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2164" y="5301026"/>
            <a:ext cx="2301875" cy="939800"/>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a:extLst>
              <a:ext uri="{FF2B5EF4-FFF2-40B4-BE49-F238E27FC236}">
                <a16:creationId xmlns:a16="http://schemas.microsoft.com/office/drawing/2014/main" xmlns="" id="{A4996D1E-83C7-420C-98A7-6776465A21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1989" y="4791439"/>
            <a:ext cx="2447925" cy="773112"/>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a:extLst>
              <a:ext uri="{FF2B5EF4-FFF2-40B4-BE49-F238E27FC236}">
                <a16:creationId xmlns:a16="http://schemas.microsoft.com/office/drawing/2014/main" xmlns="" id="{225836B1-1886-7962-697A-BC4A0973EF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1089" y="4710476"/>
            <a:ext cx="2405063" cy="1041400"/>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a:extLst>
              <a:ext uri="{FF2B5EF4-FFF2-40B4-BE49-F238E27FC236}">
                <a16:creationId xmlns:a16="http://schemas.microsoft.com/office/drawing/2014/main" xmlns="" id="{7E013785-1755-4219-20F8-654E4E290D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3463" y="4178665"/>
            <a:ext cx="1879600" cy="757237"/>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a:extLst>
              <a:ext uri="{FF2B5EF4-FFF2-40B4-BE49-F238E27FC236}">
                <a16:creationId xmlns:a16="http://schemas.microsoft.com/office/drawing/2014/main" xmlns="" id="{F5AB97E1-19D8-4119-B535-1706A395DD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35989" y="3711940"/>
            <a:ext cx="1966913" cy="669925"/>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a:extLst>
              <a:ext uri="{FF2B5EF4-FFF2-40B4-BE49-F238E27FC236}">
                <a16:creationId xmlns:a16="http://schemas.microsoft.com/office/drawing/2014/main" xmlns="" id="{023FCD58-4817-23A2-D1B8-177BA8C4C6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76883" y="3962765"/>
            <a:ext cx="2849563" cy="947737"/>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a:extLst>
              <a:ext uri="{FF2B5EF4-FFF2-40B4-BE49-F238E27FC236}">
                <a16:creationId xmlns:a16="http://schemas.microsoft.com/office/drawing/2014/main" xmlns="" id="{613AB06C-057F-CFE9-686A-8881EF4F2D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68614" y="3261090"/>
            <a:ext cx="3592513" cy="1755775"/>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a:extLst>
              <a:ext uri="{FF2B5EF4-FFF2-40B4-BE49-F238E27FC236}">
                <a16:creationId xmlns:a16="http://schemas.microsoft.com/office/drawing/2014/main" xmlns="" id="{000E73AB-6233-62EE-0B90-F50984855DF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64377" y="2175240"/>
            <a:ext cx="3716337" cy="866775"/>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a16="http://schemas.microsoft.com/office/drawing/2014/main" xmlns="" id="{68C15F4F-49E9-3155-3FF3-EDD05C3EE6C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7689" y="1606914"/>
            <a:ext cx="3825875" cy="787400"/>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xmlns="" id="{7D64862D-8C3B-A22B-0702-FA23A61DEFF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68613" y="1941876"/>
            <a:ext cx="4495800" cy="177800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xmlns="" id="{742A0955-28CF-D164-78EF-CC3AD00C7DA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88277" y="2463537"/>
            <a:ext cx="2849563" cy="2433638"/>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37" descr="Water droplets">
            <a:extLst>
              <a:ext uri="{FF2B5EF4-FFF2-40B4-BE49-F238E27FC236}">
                <a16:creationId xmlns:a16="http://schemas.microsoft.com/office/drawing/2014/main" xmlns="" id="{554FDCE8-CA87-69A3-D1DB-00FEE442EA46}"/>
              </a:ext>
            </a:extLst>
          </p:cNvPr>
          <p:cNvSpPr txBox="1">
            <a:spLocks noChangeArrowheads="1"/>
          </p:cNvSpPr>
          <p:nvPr/>
        </p:nvSpPr>
        <p:spPr bwMode="auto">
          <a:xfrm>
            <a:off x="274109" y="72956"/>
            <a:ext cx="11548533" cy="584775"/>
          </a:xfrm>
          <a:prstGeom prst="rect">
            <a:avLst/>
          </a:prstGeom>
          <a:blipFill dpi="0" rotWithShape="1">
            <a:blip r:embed="rId13"/>
            <a:srcRect/>
            <a:tile tx="0" ty="0" sx="100000" sy="100000" flip="none" algn="tl"/>
          </a:blipFill>
          <a:ln w="9525">
            <a:solidFill>
              <a:schemeClr val="tx1"/>
            </a:solidFill>
            <a:miter lim="800000"/>
            <a:headEnd/>
            <a:tailEnd/>
          </a:ln>
          <a:effectLst>
            <a:outerShdw dist="107763" dir="2700000" algn="ctr" rotWithShape="0">
              <a:schemeClr val="bg2">
                <a:alpha val="50000"/>
              </a:schemeClr>
            </a:outerShdw>
          </a:effectLst>
        </p:spPr>
        <p:txBody>
          <a:bodyPr wrap="square">
            <a:spAutoFit/>
          </a:bodyPr>
          <a:lstStyle/>
          <a:p>
            <a:pPr algn="ctr">
              <a:spcBef>
                <a:spcPct val="50000"/>
              </a:spcBef>
              <a:defRPr/>
            </a:pPr>
            <a:r>
              <a:rPr lang="vi-VN" sz="3200" dirty="0">
                <a:latin typeface="Times New Roman" panose="02020603050405020304" pitchFamily="18" charset="0"/>
                <a:cs typeface="Times New Roman" panose="02020603050405020304" pitchFamily="18" charset="0"/>
              </a:rPr>
              <a:t>Bài 18</a:t>
            </a:r>
            <a:r>
              <a:rPr lang="en-US" sz="3200" dirty="0">
                <a:latin typeface="Times New Roman" panose="02020603050405020304" pitchFamily="18" charset="0"/>
                <a:cs typeface="Times New Roman" panose="02020603050405020304" pitchFamily="18" charset="0"/>
              </a:rPr>
              <a:t>_ </a:t>
            </a:r>
            <a:r>
              <a:rPr lang="en-US" sz="3200" b="1" dirty="0">
                <a:solidFill>
                  <a:srgbClr val="0066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THU THẬP VÀ </a:t>
            </a:r>
            <a:r>
              <a:rPr lang="vi-VN" sz="3200" b="1" dirty="0">
                <a:solidFill>
                  <a:srgbClr val="0066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PHÂN LOẠI</a:t>
            </a:r>
            <a:r>
              <a:rPr lang="en-US" sz="3200" b="1" dirty="0">
                <a:solidFill>
                  <a:srgbClr val="0066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DỮ LIỆU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3" name="Google Shape;183;p9"/>
          <p:cNvSpPr/>
          <p:nvPr/>
        </p:nvSpPr>
        <p:spPr>
          <a:xfrm>
            <a:off x="96193" y="1134696"/>
            <a:ext cx="11963399" cy="5559184"/>
          </a:xfrm>
          <a:prstGeom prst="roundRect">
            <a:avLst>
              <a:gd name="adj" fmla="val 16667"/>
            </a:avLst>
          </a:prstGeom>
          <a:solidFill>
            <a:srgbClr val="548135"/>
          </a:solidFill>
          <a:ln w="5715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r>
              <a:rPr lang="vi-VN" sz="2800" dirty="0" smtClean="0">
                <a:solidFill>
                  <a:schemeClr val="bg1"/>
                </a:solidFill>
                <a:latin typeface="+mj-lt"/>
              </a:rPr>
              <a:t>-</a:t>
            </a:r>
            <a:r>
              <a:rPr lang="vi-VN" sz="2800" dirty="0">
                <a:solidFill>
                  <a:schemeClr val="bg1"/>
                </a:solidFill>
                <a:latin typeface="+mj-lt"/>
              </a:rPr>
              <a:t>Ôn tập lại các phương pháp thu thập dữ liệu và cách phân loại dữ liệu.</a:t>
            </a:r>
            <a:endParaRPr lang="en-US" sz="2800" dirty="0">
              <a:solidFill>
                <a:schemeClr val="bg1"/>
              </a:solidFill>
              <a:latin typeface="+mj-lt"/>
            </a:endParaRPr>
          </a:p>
          <a:p>
            <a:r>
              <a:rPr lang="vi-VN" sz="2800" dirty="0">
                <a:solidFill>
                  <a:schemeClr val="bg1"/>
                </a:solidFill>
                <a:latin typeface="+mj-lt"/>
              </a:rPr>
              <a:t>- </a:t>
            </a:r>
            <a:r>
              <a:rPr lang="en-US" sz="2800" dirty="0" err="1">
                <a:solidFill>
                  <a:schemeClr val="bg1"/>
                </a:solidFill>
                <a:latin typeface="Times New Roman" panose="02020603050405020304" pitchFamily="18" charset="0"/>
                <a:cs typeface="Times New Roman" panose="02020603050405020304" pitchFamily="18" charset="0"/>
              </a:rPr>
              <a:t>Tìm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hiểu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nội</a:t>
            </a:r>
            <a:r>
              <a:rPr lang="en-US" sz="2800" dirty="0">
                <a:solidFill>
                  <a:schemeClr val="bg1"/>
                </a:solidFill>
                <a:latin typeface="Times New Roman" panose="02020603050405020304" pitchFamily="18" charset="0"/>
                <a:cs typeface="Times New Roman" panose="02020603050405020304" pitchFamily="18" charset="0"/>
              </a:rPr>
              <a:t> dung </a:t>
            </a:r>
            <a:r>
              <a:rPr lang="vi-VN" sz="2800" dirty="0">
                <a:solidFill>
                  <a:schemeClr val="bg1"/>
                </a:solidFill>
                <a:latin typeface="Times New Roman" panose="02020603050405020304" pitchFamily="18" charset="0"/>
                <a:cs typeface="Times New Roman" panose="02020603050405020304" pitchFamily="18" charset="0"/>
              </a:rPr>
              <a:t>bài mới: </a:t>
            </a:r>
            <a:r>
              <a:rPr lang="vi-VN" sz="2800" dirty="0" smtClean="0">
                <a:solidFill>
                  <a:schemeClr val="bg1"/>
                </a:solidFill>
                <a:latin typeface="+mj-lt"/>
              </a:rPr>
              <a:t>Bài </a:t>
            </a:r>
            <a:r>
              <a:rPr lang="vi-VN" sz="2800" dirty="0">
                <a:solidFill>
                  <a:schemeClr val="bg1"/>
                </a:solidFill>
                <a:latin typeface="+mj-lt"/>
              </a:rPr>
              <a:t>19. Biểu diễn dữ liệu bằng bảng và biểu đồ.</a:t>
            </a:r>
            <a:endParaRPr lang="en-US" sz="2800" dirty="0">
              <a:solidFill>
                <a:schemeClr val="bg1"/>
              </a:solidFill>
              <a:latin typeface="+mj-lt"/>
            </a:endParaRPr>
          </a:p>
          <a:p>
            <a:r>
              <a:rPr lang="vi-VN" sz="3600" dirty="0">
                <a:solidFill>
                  <a:schemeClr val="bg1"/>
                </a:solidFill>
                <a:latin typeface="Times New Roman" panose="02020603050405020304" pitchFamily="18" charset="0"/>
                <a:ea typeface="Calibri"/>
                <a:cs typeface="Times New Roman" panose="02020603050405020304" pitchFamily="18" charset="0"/>
                <a:sym typeface="Calibri"/>
              </a:rPr>
              <a:t/>
            </a:r>
            <a:br>
              <a:rPr lang="vi-VN" sz="3600" dirty="0">
                <a:solidFill>
                  <a:schemeClr val="bg1"/>
                </a:solidFill>
                <a:latin typeface="Times New Roman" panose="02020603050405020304" pitchFamily="18" charset="0"/>
                <a:ea typeface="Calibri"/>
                <a:cs typeface="Times New Roman" panose="02020603050405020304" pitchFamily="18" charset="0"/>
                <a:sym typeface="Calibri"/>
              </a:rPr>
            </a:br>
            <a:r>
              <a:rPr lang="en-US" sz="3600" dirty="0">
                <a:solidFill>
                  <a:schemeClr val="bg1"/>
                </a:solidFill>
                <a:latin typeface="Times New Roman" panose="02020603050405020304" pitchFamily="18" charset="0"/>
                <a:ea typeface="Calibri"/>
                <a:cs typeface="Times New Roman" panose="02020603050405020304" pitchFamily="18" charset="0"/>
                <a:sym typeface="Calibri"/>
              </a:rPr>
              <a:t>             </a:t>
            </a:r>
            <a:r>
              <a:rPr lang="vi-VN" sz="4000" dirty="0">
                <a:solidFill>
                  <a:srgbClr val="FFFF00"/>
                </a:solidFill>
                <a:latin typeface="Calibri"/>
                <a:ea typeface="Calibri"/>
                <a:cs typeface="Calibri"/>
                <a:sym typeface="Calibri"/>
              </a:rPr>
              <a:t>Chúc các em hoàn thành tốt nhiệm vụ.</a:t>
            </a:r>
          </a:p>
        </p:txBody>
      </p:sp>
      <p:sp>
        <p:nvSpPr>
          <p:cNvPr id="184" name="Google Shape;184;p9"/>
          <p:cNvSpPr txBox="1"/>
          <p:nvPr/>
        </p:nvSpPr>
        <p:spPr>
          <a:xfrm>
            <a:off x="457199" y="1333727"/>
            <a:ext cx="1173480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3600"/>
              <a:buFont typeface="Times New Roman"/>
              <a:buNone/>
            </a:pPr>
            <a:r>
              <a:rPr lang="en-US" sz="3600" b="1" dirty="0" err="1">
                <a:solidFill>
                  <a:schemeClr val="lt1"/>
                </a:solidFill>
                <a:latin typeface="Times New Roman"/>
                <a:ea typeface="Times New Roman"/>
                <a:cs typeface="Times New Roman"/>
                <a:sym typeface="Times New Roman"/>
              </a:rPr>
              <a:t>Yêu</a:t>
            </a:r>
            <a:r>
              <a:rPr lang="en-US" sz="3600" b="1" dirty="0">
                <a:solidFill>
                  <a:schemeClr val="lt1"/>
                </a:solidFill>
                <a:latin typeface="Times New Roman"/>
                <a:ea typeface="Times New Roman"/>
                <a:cs typeface="Times New Roman"/>
                <a:sym typeface="Times New Roman"/>
              </a:rPr>
              <a:t> </a:t>
            </a:r>
            <a:r>
              <a:rPr lang="en-US" sz="3600" b="1" dirty="0" err="1">
                <a:solidFill>
                  <a:schemeClr val="lt1"/>
                </a:solidFill>
                <a:latin typeface="Times New Roman"/>
                <a:ea typeface="Times New Roman"/>
                <a:cs typeface="Times New Roman"/>
                <a:sym typeface="Times New Roman"/>
              </a:rPr>
              <a:t>cầu</a:t>
            </a:r>
            <a:r>
              <a:rPr lang="en-US" sz="3600" b="1" dirty="0">
                <a:solidFill>
                  <a:schemeClr val="lt1"/>
                </a:solidFill>
                <a:latin typeface="Times New Roman"/>
                <a:ea typeface="Times New Roman"/>
                <a:cs typeface="Times New Roman"/>
                <a:sym typeface="Times New Roman"/>
              </a:rPr>
              <a:t>:</a:t>
            </a:r>
            <a:endParaRPr sz="3600" b="1" dirty="0">
              <a:solidFill>
                <a:schemeClr val="lt1"/>
              </a:solidFill>
              <a:latin typeface="Times New Roman"/>
              <a:ea typeface="Times New Roman"/>
              <a:cs typeface="Times New Roman"/>
              <a:sym typeface="Times New Roman"/>
            </a:endParaRPr>
          </a:p>
        </p:txBody>
      </p:sp>
      <p:sp>
        <p:nvSpPr>
          <p:cNvPr id="5" name="Google Shape;288;p17"/>
          <p:cNvSpPr/>
          <p:nvPr/>
        </p:nvSpPr>
        <p:spPr>
          <a:xfrm>
            <a:off x="2442925" y="211407"/>
            <a:ext cx="7971167" cy="9232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cap="none">
                <a:solidFill>
                  <a:srgbClr val="FFFF00"/>
                </a:solidFill>
                <a:latin typeface="Times New Roman" panose="02020603050405020304" pitchFamily="18" charset="0"/>
                <a:ea typeface="Calibri"/>
                <a:cs typeface="Times New Roman" panose="02020603050405020304" pitchFamily="18" charset="0"/>
                <a:sym typeface="Calibri"/>
              </a:rPr>
              <a:t>HƯỚNG DẪN VỀ NHÀ</a:t>
            </a:r>
            <a:endParaRPr sz="5400" b="1" cap="none">
              <a:solidFill>
                <a:srgbClr val="FFFF00"/>
              </a:solidFill>
              <a:latin typeface="Times New Roman" panose="02020603050405020304" pitchFamily="18" charset="0"/>
              <a:ea typeface="Calibri"/>
              <a:cs typeface="Times New Roman" panose="02020603050405020304" pitchFamily="18" charset="0"/>
              <a:sym typeface="Calibri"/>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79" descr="Lightbulb and gear with solid fill">
            <a:extLst>
              <a:ext uri="{FF2B5EF4-FFF2-40B4-BE49-F238E27FC236}">
                <a16:creationId xmlns:a16="http://schemas.microsoft.com/office/drawing/2014/main" xmlns="" id="{0ECD14C1-0BD2-4FEF-B837-3E5197EF9E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783560" y="4726786"/>
            <a:ext cx="914400" cy="914400"/>
          </a:xfrm>
          <a:prstGeom prst="rect">
            <a:avLst/>
          </a:prstGeom>
        </p:spPr>
      </p:pic>
      <p:sp>
        <p:nvSpPr>
          <p:cNvPr id="32" name="Cloud Callout 31"/>
          <p:cNvSpPr/>
          <p:nvPr/>
        </p:nvSpPr>
        <p:spPr>
          <a:xfrm>
            <a:off x="3257550" y="271349"/>
            <a:ext cx="8472488" cy="2700451"/>
          </a:xfrm>
          <a:prstGeom prst="cloudCallout">
            <a:avLst>
              <a:gd name="adj1" fmla="val -48484"/>
              <a:gd name="adj2" fmla="val 51142"/>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vi-VN" sz="3200" b="1" dirty="0">
                <a:solidFill>
                  <a:schemeClr val="tx1"/>
                </a:solidFill>
                <a:latin typeface="Times New Roman" panose="02020603050405020304" pitchFamily="18" charset="0"/>
                <a:ea typeface="Times New Roman" panose="02020603050405020304" pitchFamily="18" charset="0"/>
              </a:rPr>
              <a:t>Mục đích của trực quan hóa dữ liệu của toán xác xuất thống kê </a:t>
            </a:r>
            <a:r>
              <a:rPr lang="vi-VN" sz="3200" b="1" dirty="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như thế nào?</a:t>
            </a:r>
            <a:endParaRPr lang="en-US" sz="3200" b="1" dirty="0">
              <a:ln w="0"/>
              <a:solidFill>
                <a:schemeClr val="tx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4975" y="2926561"/>
            <a:ext cx="2822575"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0" y="113216"/>
            <a:ext cx="806267" cy="760843"/>
          </a:xfrm>
          <a:prstGeom prst="rect">
            <a:avLst/>
          </a:prstGeom>
        </p:spPr>
      </p:pic>
      <p:sp>
        <p:nvSpPr>
          <p:cNvPr id="10" name="TextBox 9">
            <a:extLst>
              <a:ext uri="{FF2B5EF4-FFF2-40B4-BE49-F238E27FC236}">
                <a16:creationId xmlns:a16="http://schemas.microsoft.com/office/drawing/2014/main" xmlns="" id="{6E2D797A-A50B-4CFE-82A0-264514793CEF}"/>
              </a:ext>
            </a:extLst>
          </p:cNvPr>
          <p:cNvSpPr txBox="1"/>
          <p:nvPr/>
        </p:nvSpPr>
        <p:spPr>
          <a:xfrm>
            <a:off x="4933703" y="3979242"/>
            <a:ext cx="5120181" cy="48013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vi-VN" sz="2800" b="1" dirty="0">
                <a:solidFill>
                  <a:srgbClr val="E01B12"/>
                </a:solidFill>
                <a:latin typeface="Times New Roman" panose="02020603050405020304" pitchFamily="18" charset="0"/>
                <a:cs typeface="Times New Roman" panose="02020603050405020304" pitchFamily="18" charset="0"/>
              </a:rPr>
              <a:t>Cùng khám phá qua đoạn video </a:t>
            </a:r>
            <a:endParaRPr kumimoji="0" lang="en-US" sz="2800" b="1" i="0" u="none" strike="noStrike" kern="1200" cap="none" spc="0" normalizeH="0" baseline="0" noProof="0" dirty="0">
              <a:ln>
                <a:noFill/>
              </a:ln>
              <a:solidFill>
                <a:srgbClr val="E01B12"/>
              </a:solidFill>
              <a:effectLst/>
              <a:uLnTx/>
              <a:uFillTx/>
              <a:latin typeface="Times New Roman" panose="02020603050405020304" pitchFamily="18" charset="0"/>
              <a:cs typeface="Times New Roman" panose="02020603050405020304" pitchFamily="18" charset="0"/>
            </a:endParaRPr>
          </a:p>
        </p:txBody>
      </p:sp>
      <p:sp>
        <p:nvSpPr>
          <p:cNvPr id="3" name="Right Arrow 2"/>
          <p:cNvSpPr/>
          <p:nvPr/>
        </p:nvSpPr>
        <p:spPr>
          <a:xfrm>
            <a:off x="3683512" y="3860053"/>
            <a:ext cx="1041010" cy="584822"/>
          </a:xfrm>
          <a:prstGeom prst="rightArrow">
            <a:avLst/>
          </a:prstGeom>
          <a:solidFill>
            <a:srgbClr val="DE14C6"/>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4" name="Picture 3">
            <a:hlinkClick r:id="rId6" action="ppaction://hlinksldjump"/>
          </p:cNvPr>
          <p:cNvPicPr>
            <a:picLocks noChangeAspect="1"/>
          </p:cNvPicPr>
          <p:nvPr/>
        </p:nvPicPr>
        <p:blipFill>
          <a:blip r:embed="rId7"/>
          <a:stretch>
            <a:fillRect/>
          </a:stretch>
        </p:blipFill>
        <p:spPr>
          <a:xfrm>
            <a:off x="10053884" y="3012538"/>
            <a:ext cx="1543265" cy="1514686"/>
          </a:xfrm>
          <a:prstGeom prst="rect">
            <a:avLst/>
          </a:prstGeom>
        </p:spPr>
      </p:pic>
      <p:sp>
        <p:nvSpPr>
          <p:cNvPr id="5" name="Text Box 39">
            <a:extLst>
              <a:ext uri="{FF2B5EF4-FFF2-40B4-BE49-F238E27FC236}">
                <a16:creationId xmlns:a16="http://schemas.microsoft.com/office/drawing/2014/main" xmlns="" id="{D1F14012-591F-C990-1976-C1BC529436D0}"/>
              </a:ext>
            </a:extLst>
          </p:cNvPr>
          <p:cNvSpPr txBox="1">
            <a:spLocks noChangeArrowheads="1"/>
          </p:cNvSpPr>
          <p:nvPr/>
        </p:nvSpPr>
        <p:spPr bwMode="auto">
          <a:xfrm>
            <a:off x="4368241" y="5880585"/>
            <a:ext cx="7361797" cy="523220"/>
          </a:xfrm>
          <a:prstGeom prst="rect">
            <a:avLst/>
          </a:prstGeom>
          <a:noFill/>
          <a:ln w="9525">
            <a:noFill/>
            <a:miter lim="800000"/>
            <a:headEnd/>
            <a:tailEnd/>
          </a:ln>
          <a:effectLst/>
        </p:spPr>
        <p:txBody>
          <a:bodyPr wrap="square">
            <a:spAutoFit/>
          </a:bodyPr>
          <a:lstStyle/>
          <a:p>
            <a:pPr algn="just">
              <a:spcBef>
                <a:spcPct val="50000"/>
              </a:spcBef>
              <a:defRPr/>
            </a:pPr>
            <a:r>
              <a:rPr lang="en-US" sz="2800" dirty="0" err="1">
                <a:solidFill>
                  <a:srgbClr val="000000"/>
                </a:solidFill>
                <a:latin typeface="Times New Roman" panose="02020603050405020304" pitchFamily="18" charset="0"/>
                <a:cs typeface="Times New Roman" panose="02020603050405020304" pitchFamily="18" charset="0"/>
              </a:rPr>
              <a:t>Xem</a:t>
            </a:r>
            <a:r>
              <a:rPr lang="en-US" sz="2800" dirty="0">
                <a:solidFill>
                  <a:srgbClr val="000000"/>
                </a:solidFill>
                <a:latin typeface="Times New Roman" panose="02020603050405020304" pitchFamily="18" charset="0"/>
                <a:cs typeface="Times New Roman" panose="02020603050405020304" pitchFamily="18" charset="0"/>
              </a:rPr>
              <a:t> Video: </a:t>
            </a:r>
            <a:r>
              <a:rPr lang="en-US" sz="2800" dirty="0">
                <a:latin typeface="Times New Roman" panose="02020603050405020304" pitchFamily="18" charset="0"/>
                <a:cs typeface="Times New Roman" panose="02020603050405020304" pitchFamily="18" charset="0"/>
              </a:rPr>
              <a:t>https://youtu.be/EDEnK3X17xg</a:t>
            </a:r>
            <a:endParaRPr lang="vi-VN" sz="2800" dirty="0">
              <a:solidFill>
                <a:srgbClr val="00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77A29336-954D-366E-D21D-743BC716C3AB}"/>
              </a:ext>
            </a:extLst>
          </p:cNvPr>
          <p:cNvSpPr txBox="1"/>
          <p:nvPr/>
        </p:nvSpPr>
        <p:spPr>
          <a:xfrm>
            <a:off x="3606135" y="4832424"/>
            <a:ext cx="8284103" cy="954107"/>
          </a:xfrm>
          <a:prstGeom prst="rect">
            <a:avLst/>
          </a:prstGeom>
          <a:noFill/>
        </p:spPr>
        <p:txBody>
          <a:bodyPr wrap="square">
            <a:spAutoFit/>
          </a:bodyPr>
          <a:lstStyle/>
          <a:p>
            <a:pPr algn="l"/>
            <a:r>
              <a:rPr lang="vi-VN" sz="2800" i="0" dirty="0">
                <a:solidFill>
                  <a:srgbClr val="69A22A"/>
                </a:solidFill>
                <a:effectLst/>
                <a:latin typeface="+mj-lt"/>
              </a:rPr>
              <a:t>Giải mã trò bịp lô đề khiến người đánh luôn mất tiền mà không biết</a:t>
            </a:r>
          </a:p>
        </p:txBody>
      </p:sp>
    </p:spTree>
    <p:extLst>
      <p:ext uri="{BB962C8B-B14F-4D97-AF65-F5344CB8AC3E}">
        <p14:creationId xmlns:p14="http://schemas.microsoft.com/office/powerpoint/2010/main" val="14083186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0" grpId="0"/>
      <p:bldP spid="3" grpId="0" animBg="1"/>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17553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88826CF-25C2-46D3-B335-3D33592CB251}"/>
              </a:ext>
            </a:extLst>
          </p:cNvPr>
          <p:cNvSpPr txBox="1"/>
          <p:nvPr/>
        </p:nvSpPr>
        <p:spPr>
          <a:xfrm>
            <a:off x="2874135" y="65746"/>
            <a:ext cx="7868437"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Hoạt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rPr>
              <a:t>cá nhân 2</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phút</a:t>
            </a:r>
            <a:r>
              <a:rPr lang="en-US" sz="2800" b="1" dirty="0">
                <a:solidFill>
                  <a:srgbClr val="FF0000"/>
                </a:solidFill>
                <a:latin typeface="Times New Roman" panose="02020603050405020304" pitchFamily="18" charset="0"/>
                <a:cs typeface="Times New Roman" panose="02020603050405020304" pitchFamily="18" charset="0"/>
              </a:rPr>
              <a:t> </a:t>
            </a:r>
          </a:p>
        </p:txBody>
      </p:sp>
      <p:sp>
        <p:nvSpPr>
          <p:cNvPr id="199" name="Rectangle: Diagonal Corners Rounded 2">
            <a:extLst>
              <a:ext uri="{FF2B5EF4-FFF2-40B4-BE49-F238E27FC236}">
                <a16:creationId xmlns:a16="http://schemas.microsoft.com/office/drawing/2014/main" xmlns="" id="{B0BA7A90-3A43-7E5B-18B1-B4508BEE66E4}"/>
              </a:ext>
            </a:extLst>
          </p:cNvPr>
          <p:cNvSpPr/>
          <p:nvPr/>
        </p:nvSpPr>
        <p:spPr>
          <a:xfrm>
            <a:off x="0" y="7726"/>
            <a:ext cx="2707574" cy="740419"/>
          </a:xfrm>
          <a:custGeom>
            <a:avLst/>
            <a:gdLst>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0 w 2310938"/>
              <a:gd name="connsiteY6" fmla="*/ 914400 h 914400"/>
              <a:gd name="connsiteX7" fmla="*/ 0 w 2310938"/>
              <a:gd name="connsiteY7" fmla="*/ 152403 h 914400"/>
              <a:gd name="connsiteX8" fmla="*/ 152403 w 2310938"/>
              <a:gd name="connsiteY8" fmla="*/ 0 h 914400"/>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0 w 2310938"/>
              <a:gd name="connsiteY7" fmla="*/ 152403 h 914400"/>
              <a:gd name="connsiteX8" fmla="*/ 152403 w 2310938"/>
              <a:gd name="connsiteY8" fmla="*/ 0 h 914400"/>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199506 w 2310938"/>
              <a:gd name="connsiteY7" fmla="*/ 185654 h 914400"/>
              <a:gd name="connsiteX8" fmla="*/ 152403 w 2310938"/>
              <a:gd name="connsiteY8" fmla="*/ 0 h 914400"/>
              <a:gd name="connsiteX0" fmla="*/ 218905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199506 w 2310938"/>
              <a:gd name="connsiteY7" fmla="*/ 185654 h 914400"/>
              <a:gd name="connsiteX8" fmla="*/ 218905 w 2310938"/>
              <a:gd name="connsiteY8" fmla="*/ 0 h 914400"/>
              <a:gd name="connsiteX0" fmla="*/ 43198 w 2135231"/>
              <a:gd name="connsiteY0" fmla="*/ 0 h 914400"/>
              <a:gd name="connsiteX1" fmla="*/ 2135231 w 2135231"/>
              <a:gd name="connsiteY1" fmla="*/ 0 h 914400"/>
              <a:gd name="connsiteX2" fmla="*/ 2135231 w 2135231"/>
              <a:gd name="connsiteY2" fmla="*/ 0 h 914400"/>
              <a:gd name="connsiteX3" fmla="*/ 2135231 w 2135231"/>
              <a:gd name="connsiteY3" fmla="*/ 761997 h 914400"/>
              <a:gd name="connsiteX4" fmla="*/ 1982828 w 2135231"/>
              <a:gd name="connsiteY4" fmla="*/ 914400 h 914400"/>
              <a:gd name="connsiteX5" fmla="*/ 57050 w 2135231"/>
              <a:gd name="connsiteY5" fmla="*/ 914400 h 914400"/>
              <a:gd name="connsiteX6" fmla="*/ 23798 w 2135231"/>
              <a:gd name="connsiteY6" fmla="*/ 914400 h 914400"/>
              <a:gd name="connsiteX7" fmla="*/ 23799 w 2135231"/>
              <a:gd name="connsiteY7" fmla="*/ 185654 h 914400"/>
              <a:gd name="connsiteX8" fmla="*/ 43198 w 2135231"/>
              <a:gd name="connsiteY8" fmla="*/ 0 h 914400"/>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785795 h 938198"/>
              <a:gd name="connsiteX4" fmla="*/ 1977772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785795 h 938198"/>
              <a:gd name="connsiteX4" fmla="*/ 1820265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538265 h 938198"/>
              <a:gd name="connsiteX4" fmla="*/ 1820265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0175" h="938198">
                <a:moveTo>
                  <a:pt x="38142" y="23798"/>
                </a:moveTo>
                <a:lnTo>
                  <a:pt x="2130175" y="23798"/>
                </a:lnTo>
                <a:lnTo>
                  <a:pt x="2130175" y="23798"/>
                </a:lnTo>
                <a:lnTo>
                  <a:pt x="2130175" y="538265"/>
                </a:lnTo>
                <a:cubicBezTo>
                  <a:pt x="2130175" y="622435"/>
                  <a:pt x="1904435" y="938198"/>
                  <a:pt x="1820265" y="938198"/>
                </a:cubicBezTo>
                <a:lnTo>
                  <a:pt x="51994" y="938198"/>
                </a:lnTo>
                <a:lnTo>
                  <a:pt x="18742" y="938198"/>
                </a:lnTo>
                <a:cubicBezTo>
                  <a:pt x="18742" y="684199"/>
                  <a:pt x="35369" y="297196"/>
                  <a:pt x="35369" y="43197"/>
                </a:cubicBezTo>
                <a:cubicBezTo>
                  <a:pt x="35369" y="-40973"/>
                  <a:pt x="-46028" y="23798"/>
                  <a:pt x="38142" y="23798"/>
                </a:cubicBezTo>
                <a:close/>
              </a:path>
            </a:pathLst>
          </a:custGeom>
          <a:solidFill>
            <a:srgbClr val="7A6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mj-lt"/>
                <a:cs typeface="Arial" panose="020B0604020202020204" pitchFamily="34" charset="0"/>
              </a:rPr>
              <a:t>BÀI 5.1</a:t>
            </a:r>
            <a:endParaRPr lang="en-US" sz="2800" b="1" dirty="0">
              <a:latin typeface="+mj-lt"/>
              <a:cs typeface="Arial" panose="020B0604020202020204" pitchFamily="34" charset="0"/>
            </a:endParaRPr>
          </a:p>
        </p:txBody>
      </p:sp>
      <p:sp>
        <p:nvSpPr>
          <p:cNvPr id="4" name="TextBox 3">
            <a:extLst>
              <a:ext uri="{FF2B5EF4-FFF2-40B4-BE49-F238E27FC236}">
                <a16:creationId xmlns:a16="http://schemas.microsoft.com/office/drawing/2014/main" xmlns="" id="{6C5E9A18-6FB7-2DCC-EE16-680DE42DFC0D}"/>
              </a:ext>
            </a:extLst>
          </p:cNvPr>
          <p:cNvSpPr txBox="1"/>
          <p:nvPr/>
        </p:nvSpPr>
        <p:spPr>
          <a:xfrm>
            <a:off x="380011" y="766145"/>
            <a:ext cx="8763989" cy="1815882"/>
          </a:xfrm>
          <a:prstGeom prst="rect">
            <a:avLst/>
          </a:prstGeom>
          <a:noFill/>
        </p:spPr>
        <p:txBody>
          <a:bodyPr wrap="square">
            <a:spAutoFit/>
          </a:bodyPr>
          <a:lstStyle/>
          <a:p>
            <a:r>
              <a:rPr lang="vi-VN"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Dữ liệu thu được trong mỗi câu hỏi sau thuộc loại nào?</a:t>
            </a:r>
          </a:p>
          <a:p>
            <a:r>
              <a:rPr lang="vi-VN" sz="2800" dirty="0">
                <a:solidFill>
                  <a:srgbClr val="2F528F"/>
                </a:solidFill>
                <a:effectLst/>
                <a:latin typeface="Times New Roman" panose="02020603050405020304" pitchFamily="18" charset="0"/>
                <a:ea typeface="Times New Roman" panose="02020603050405020304" pitchFamily="18" charset="0"/>
                <a:cs typeface="Times New Roman" panose="02020603050405020304" pitchFamily="18" charset="0"/>
              </a:rPr>
              <a:t>a) Bạn cao bao nhiêu? </a:t>
            </a:r>
          </a:p>
          <a:p>
            <a:r>
              <a:rPr lang="vi-VN"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b) Mạng điện thoại nhà bạn đang dùng là gì? </a:t>
            </a:r>
          </a:p>
          <a:p>
            <a:r>
              <a:rPr lang="vi-VN"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c) Gia đình bạn có bao nhiêu người dưới 18 tuổi? </a:t>
            </a:r>
          </a:p>
        </p:txBody>
      </p:sp>
      <p:sp>
        <p:nvSpPr>
          <p:cNvPr id="6" name="Rectangle: Diagonal Corners Rounded 2">
            <a:extLst>
              <a:ext uri="{FF2B5EF4-FFF2-40B4-BE49-F238E27FC236}">
                <a16:creationId xmlns:a16="http://schemas.microsoft.com/office/drawing/2014/main" xmlns="" id="{D53DCA5F-646E-D670-11F8-E536D110FE9C}"/>
              </a:ext>
            </a:extLst>
          </p:cNvPr>
          <p:cNvSpPr/>
          <p:nvPr/>
        </p:nvSpPr>
        <p:spPr>
          <a:xfrm>
            <a:off x="4370397" y="3016249"/>
            <a:ext cx="1573929" cy="412751"/>
          </a:xfrm>
          <a:custGeom>
            <a:avLst/>
            <a:gdLst>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0 w 2310938"/>
              <a:gd name="connsiteY6" fmla="*/ 914400 h 914400"/>
              <a:gd name="connsiteX7" fmla="*/ 0 w 2310938"/>
              <a:gd name="connsiteY7" fmla="*/ 152403 h 914400"/>
              <a:gd name="connsiteX8" fmla="*/ 152403 w 2310938"/>
              <a:gd name="connsiteY8" fmla="*/ 0 h 914400"/>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0 w 2310938"/>
              <a:gd name="connsiteY7" fmla="*/ 152403 h 914400"/>
              <a:gd name="connsiteX8" fmla="*/ 152403 w 2310938"/>
              <a:gd name="connsiteY8" fmla="*/ 0 h 914400"/>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199506 w 2310938"/>
              <a:gd name="connsiteY7" fmla="*/ 185654 h 914400"/>
              <a:gd name="connsiteX8" fmla="*/ 152403 w 2310938"/>
              <a:gd name="connsiteY8" fmla="*/ 0 h 914400"/>
              <a:gd name="connsiteX0" fmla="*/ 218905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199506 w 2310938"/>
              <a:gd name="connsiteY7" fmla="*/ 185654 h 914400"/>
              <a:gd name="connsiteX8" fmla="*/ 218905 w 2310938"/>
              <a:gd name="connsiteY8" fmla="*/ 0 h 914400"/>
              <a:gd name="connsiteX0" fmla="*/ 43198 w 2135231"/>
              <a:gd name="connsiteY0" fmla="*/ 0 h 914400"/>
              <a:gd name="connsiteX1" fmla="*/ 2135231 w 2135231"/>
              <a:gd name="connsiteY1" fmla="*/ 0 h 914400"/>
              <a:gd name="connsiteX2" fmla="*/ 2135231 w 2135231"/>
              <a:gd name="connsiteY2" fmla="*/ 0 h 914400"/>
              <a:gd name="connsiteX3" fmla="*/ 2135231 w 2135231"/>
              <a:gd name="connsiteY3" fmla="*/ 761997 h 914400"/>
              <a:gd name="connsiteX4" fmla="*/ 1982828 w 2135231"/>
              <a:gd name="connsiteY4" fmla="*/ 914400 h 914400"/>
              <a:gd name="connsiteX5" fmla="*/ 57050 w 2135231"/>
              <a:gd name="connsiteY5" fmla="*/ 914400 h 914400"/>
              <a:gd name="connsiteX6" fmla="*/ 23798 w 2135231"/>
              <a:gd name="connsiteY6" fmla="*/ 914400 h 914400"/>
              <a:gd name="connsiteX7" fmla="*/ 23799 w 2135231"/>
              <a:gd name="connsiteY7" fmla="*/ 185654 h 914400"/>
              <a:gd name="connsiteX8" fmla="*/ 43198 w 2135231"/>
              <a:gd name="connsiteY8" fmla="*/ 0 h 914400"/>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785795 h 938198"/>
              <a:gd name="connsiteX4" fmla="*/ 1977772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785795 h 938198"/>
              <a:gd name="connsiteX4" fmla="*/ 1820265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538265 h 938198"/>
              <a:gd name="connsiteX4" fmla="*/ 1820265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0175" h="938198">
                <a:moveTo>
                  <a:pt x="38142" y="23798"/>
                </a:moveTo>
                <a:lnTo>
                  <a:pt x="2130175" y="23798"/>
                </a:lnTo>
                <a:lnTo>
                  <a:pt x="2130175" y="23798"/>
                </a:lnTo>
                <a:lnTo>
                  <a:pt x="2130175" y="538265"/>
                </a:lnTo>
                <a:cubicBezTo>
                  <a:pt x="2130175" y="622435"/>
                  <a:pt x="1904435" y="938198"/>
                  <a:pt x="1820265" y="938198"/>
                </a:cubicBezTo>
                <a:lnTo>
                  <a:pt x="51994" y="938198"/>
                </a:lnTo>
                <a:lnTo>
                  <a:pt x="18742" y="938198"/>
                </a:lnTo>
                <a:cubicBezTo>
                  <a:pt x="18742" y="684199"/>
                  <a:pt x="35369" y="297196"/>
                  <a:pt x="35369" y="43197"/>
                </a:cubicBezTo>
                <a:cubicBezTo>
                  <a:pt x="35369" y="-40973"/>
                  <a:pt x="-46028" y="23798"/>
                  <a:pt x="38142" y="23798"/>
                </a:cubicBezTo>
                <a:close/>
              </a:path>
            </a:pathLst>
          </a:custGeom>
          <a:solidFill>
            <a:srgbClr val="7A6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mj-lt"/>
                <a:cs typeface="Arial" panose="020B0604020202020204" pitchFamily="34" charset="0"/>
              </a:rPr>
              <a:t>Trả lời</a:t>
            </a:r>
            <a:endParaRPr lang="en-US" sz="2800" b="1" dirty="0">
              <a:latin typeface="+mj-lt"/>
              <a:cs typeface="Arial" panose="020B0604020202020204" pitchFamily="34" charset="0"/>
            </a:endParaRPr>
          </a:p>
        </p:txBody>
      </p:sp>
      <p:pic>
        <p:nvPicPr>
          <p:cNvPr id="5" name="y2meta.com-2 Minutes timer (Đồng hồ đếm ngược 2 phút)-(480p)">
            <a:hlinkClick r:id="" action="ppaction://media"/>
            <a:extLst>
              <a:ext uri="{FF2B5EF4-FFF2-40B4-BE49-F238E27FC236}">
                <a16:creationId xmlns:a16="http://schemas.microsoft.com/office/drawing/2014/main" xmlns="" id="{3F7DC95C-EC71-DE33-3BA2-378A1A182A8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4660" t="36823" r="33617" b="35379"/>
          <a:stretch/>
        </p:blipFill>
        <p:spPr>
          <a:xfrm>
            <a:off x="10403669" y="225584"/>
            <a:ext cx="1475547" cy="726763"/>
          </a:xfrm>
          <a:prstGeom prst="rect">
            <a:avLst/>
          </a:prstGeom>
        </p:spPr>
      </p:pic>
      <p:sp>
        <p:nvSpPr>
          <p:cNvPr id="3" name="Arrow: Pentagon 2">
            <a:hlinkClick r:id="rId6" action="ppaction://hlinksldjump"/>
            <a:extLst>
              <a:ext uri="{FF2B5EF4-FFF2-40B4-BE49-F238E27FC236}">
                <a16:creationId xmlns:a16="http://schemas.microsoft.com/office/drawing/2014/main" xmlns="" id="{6A30A973-59A3-8311-B645-516263878AA7}"/>
              </a:ext>
            </a:extLst>
          </p:cNvPr>
          <p:cNvSpPr/>
          <p:nvPr/>
        </p:nvSpPr>
        <p:spPr>
          <a:xfrm>
            <a:off x="661013" y="5835247"/>
            <a:ext cx="1608463" cy="85931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4277A1E3-ABE2-52DE-CFC1-BCC909756EF0}"/>
              </a:ext>
            </a:extLst>
          </p:cNvPr>
          <p:cNvSpPr txBox="1"/>
          <p:nvPr/>
        </p:nvSpPr>
        <p:spPr>
          <a:xfrm>
            <a:off x="775366" y="3673477"/>
            <a:ext cx="8763989" cy="1815882"/>
          </a:xfrm>
          <a:prstGeom prst="rect">
            <a:avLst/>
          </a:prstGeom>
          <a:noFill/>
        </p:spPr>
        <p:txBody>
          <a:bodyPr wrap="square">
            <a:spAutoFit/>
          </a:bodyPr>
          <a:lstStyle/>
          <a:p>
            <a:r>
              <a:rPr lang="vi-VN" sz="2800" dirty="0">
                <a:solidFill>
                  <a:srgbClr val="FF0000"/>
                </a:solidFill>
                <a:latin typeface="+mj-lt"/>
                <a:ea typeface="Times New Roman" panose="02020603050405020304" pitchFamily="18" charset="0"/>
                <a:cs typeface="Times New Roman" panose="02020603050405020304" pitchFamily="18" charset="0"/>
              </a:rPr>
              <a:t>Dữ liệu thu được trong mỗi câu hỏi sau thuộc loại dữ liệu: </a:t>
            </a:r>
          </a:p>
          <a:p>
            <a:r>
              <a:rPr lang="vi-VN" sz="2800" dirty="0">
                <a:solidFill>
                  <a:srgbClr val="FF0000"/>
                </a:solidFill>
                <a:effectLst/>
                <a:latin typeface="+mj-lt"/>
                <a:ea typeface="Times New Roman" panose="02020603050405020304" pitchFamily="18" charset="0"/>
                <a:cs typeface="Times New Roman" panose="02020603050405020304" pitchFamily="18" charset="0"/>
              </a:rPr>
              <a:t>a) </a:t>
            </a:r>
            <a:r>
              <a:rPr lang="vi-VN" sz="2800" dirty="0">
                <a:solidFill>
                  <a:srgbClr val="FF0000"/>
                </a:solidFill>
                <a:latin typeface="+mj-lt"/>
              </a:rPr>
              <a:t>Số liệu liên tục</a:t>
            </a:r>
          </a:p>
          <a:p>
            <a:r>
              <a:rPr lang="vi-VN" sz="2800" dirty="0">
                <a:solidFill>
                  <a:srgbClr val="FF0000"/>
                </a:solidFill>
                <a:latin typeface="+mj-lt"/>
                <a:ea typeface="Times New Roman" panose="02020603050405020304" pitchFamily="18" charset="0"/>
                <a:cs typeface="Times New Roman" panose="02020603050405020304" pitchFamily="18" charset="0"/>
              </a:rPr>
              <a:t>b) </a:t>
            </a:r>
            <a:r>
              <a:rPr lang="vi-VN" sz="2800" dirty="0">
                <a:solidFill>
                  <a:srgbClr val="FF0000"/>
                </a:solidFill>
                <a:latin typeface="+mj-lt"/>
              </a:rPr>
              <a:t>Dữ liệu không phải là số, không thể sắp theo thứ tự</a:t>
            </a:r>
          </a:p>
          <a:p>
            <a:r>
              <a:rPr lang="vi-VN" sz="2800" dirty="0">
                <a:solidFill>
                  <a:srgbClr val="FF0000"/>
                </a:solidFill>
                <a:latin typeface="+mj-lt"/>
                <a:ea typeface="Times New Roman" panose="02020603050405020304" pitchFamily="18" charset="0"/>
                <a:cs typeface="Times New Roman" panose="02020603050405020304" pitchFamily="18" charset="0"/>
              </a:rPr>
              <a:t>c) </a:t>
            </a:r>
            <a:r>
              <a:rPr lang="vi-VN" sz="2800" dirty="0">
                <a:solidFill>
                  <a:srgbClr val="FF0000"/>
                </a:solidFill>
                <a:latin typeface="+mj-lt"/>
              </a:rPr>
              <a:t>Số liệu rời rạc.</a:t>
            </a:r>
            <a:endParaRPr lang="vi-VN" sz="2800" dirty="0">
              <a:solidFill>
                <a:srgbClr val="FF0000"/>
              </a:solidFill>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9160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20520" fill="hold"/>
                                        <p:tgtEl>
                                          <p:spTgt spid="5"/>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5"/>
                                        </p:tgtEl>
                                      </p:cBhvr>
                                    </p:cmd>
                                  </p:childTnLst>
                                </p:cTn>
                              </p:par>
                            </p:childTnLst>
                          </p:cTn>
                        </p:par>
                      </p:childTnLst>
                    </p:cTn>
                  </p:par>
                </p:childTnLst>
              </p:cTn>
              <p:nextCondLst>
                <p:cond evt="onClick" delay="0">
                  <p:tgtEl>
                    <p:spTgt spid="5"/>
                  </p:tgtEl>
                </p:cond>
              </p:nextCondLst>
            </p:seq>
            <p:video>
              <p:cMediaNode vol="80000">
                <p:cTn id="24" fill="hold" display="0">
                  <p:stCondLst>
                    <p:cond delay="indefinite"/>
                  </p:stCondLst>
                </p:cTn>
                <p:tgtEl>
                  <p:spTgt spid="5"/>
                </p:tgtEl>
              </p:cMediaNode>
            </p:video>
          </p:childTnLst>
        </p:cTn>
      </p:par>
    </p:tnLst>
    <p:bldLst>
      <p:bldP spid="4" grpId="0"/>
      <p:bldP spid="6" grpId="0"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88826CF-25C2-46D3-B335-3D33592CB251}"/>
              </a:ext>
            </a:extLst>
          </p:cNvPr>
          <p:cNvSpPr txBox="1"/>
          <p:nvPr/>
        </p:nvSpPr>
        <p:spPr>
          <a:xfrm>
            <a:off x="2874135" y="65746"/>
            <a:ext cx="7868437"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Hoạt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rPr>
              <a:t>cá nhân 2</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phút</a:t>
            </a:r>
            <a:r>
              <a:rPr lang="en-US" sz="2800" b="1" dirty="0">
                <a:solidFill>
                  <a:srgbClr val="FF0000"/>
                </a:solidFill>
                <a:latin typeface="Times New Roman" panose="02020603050405020304" pitchFamily="18" charset="0"/>
                <a:cs typeface="Times New Roman" panose="02020603050405020304" pitchFamily="18" charset="0"/>
              </a:rPr>
              <a:t> </a:t>
            </a:r>
          </a:p>
        </p:txBody>
      </p:sp>
      <p:sp>
        <p:nvSpPr>
          <p:cNvPr id="199" name="Rectangle: Diagonal Corners Rounded 2">
            <a:extLst>
              <a:ext uri="{FF2B5EF4-FFF2-40B4-BE49-F238E27FC236}">
                <a16:creationId xmlns:a16="http://schemas.microsoft.com/office/drawing/2014/main" xmlns="" id="{B0BA7A90-3A43-7E5B-18B1-B4508BEE66E4}"/>
              </a:ext>
            </a:extLst>
          </p:cNvPr>
          <p:cNvSpPr/>
          <p:nvPr/>
        </p:nvSpPr>
        <p:spPr>
          <a:xfrm>
            <a:off x="0" y="7726"/>
            <a:ext cx="2707574" cy="740419"/>
          </a:xfrm>
          <a:custGeom>
            <a:avLst/>
            <a:gdLst>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0 w 2310938"/>
              <a:gd name="connsiteY6" fmla="*/ 914400 h 914400"/>
              <a:gd name="connsiteX7" fmla="*/ 0 w 2310938"/>
              <a:gd name="connsiteY7" fmla="*/ 152403 h 914400"/>
              <a:gd name="connsiteX8" fmla="*/ 152403 w 2310938"/>
              <a:gd name="connsiteY8" fmla="*/ 0 h 914400"/>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0 w 2310938"/>
              <a:gd name="connsiteY7" fmla="*/ 152403 h 914400"/>
              <a:gd name="connsiteX8" fmla="*/ 152403 w 2310938"/>
              <a:gd name="connsiteY8" fmla="*/ 0 h 914400"/>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199506 w 2310938"/>
              <a:gd name="connsiteY7" fmla="*/ 185654 h 914400"/>
              <a:gd name="connsiteX8" fmla="*/ 152403 w 2310938"/>
              <a:gd name="connsiteY8" fmla="*/ 0 h 914400"/>
              <a:gd name="connsiteX0" fmla="*/ 218905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199506 w 2310938"/>
              <a:gd name="connsiteY7" fmla="*/ 185654 h 914400"/>
              <a:gd name="connsiteX8" fmla="*/ 218905 w 2310938"/>
              <a:gd name="connsiteY8" fmla="*/ 0 h 914400"/>
              <a:gd name="connsiteX0" fmla="*/ 43198 w 2135231"/>
              <a:gd name="connsiteY0" fmla="*/ 0 h 914400"/>
              <a:gd name="connsiteX1" fmla="*/ 2135231 w 2135231"/>
              <a:gd name="connsiteY1" fmla="*/ 0 h 914400"/>
              <a:gd name="connsiteX2" fmla="*/ 2135231 w 2135231"/>
              <a:gd name="connsiteY2" fmla="*/ 0 h 914400"/>
              <a:gd name="connsiteX3" fmla="*/ 2135231 w 2135231"/>
              <a:gd name="connsiteY3" fmla="*/ 761997 h 914400"/>
              <a:gd name="connsiteX4" fmla="*/ 1982828 w 2135231"/>
              <a:gd name="connsiteY4" fmla="*/ 914400 h 914400"/>
              <a:gd name="connsiteX5" fmla="*/ 57050 w 2135231"/>
              <a:gd name="connsiteY5" fmla="*/ 914400 h 914400"/>
              <a:gd name="connsiteX6" fmla="*/ 23798 w 2135231"/>
              <a:gd name="connsiteY6" fmla="*/ 914400 h 914400"/>
              <a:gd name="connsiteX7" fmla="*/ 23799 w 2135231"/>
              <a:gd name="connsiteY7" fmla="*/ 185654 h 914400"/>
              <a:gd name="connsiteX8" fmla="*/ 43198 w 2135231"/>
              <a:gd name="connsiteY8" fmla="*/ 0 h 914400"/>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785795 h 938198"/>
              <a:gd name="connsiteX4" fmla="*/ 1977772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785795 h 938198"/>
              <a:gd name="connsiteX4" fmla="*/ 1820265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538265 h 938198"/>
              <a:gd name="connsiteX4" fmla="*/ 1820265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0175" h="938198">
                <a:moveTo>
                  <a:pt x="38142" y="23798"/>
                </a:moveTo>
                <a:lnTo>
                  <a:pt x="2130175" y="23798"/>
                </a:lnTo>
                <a:lnTo>
                  <a:pt x="2130175" y="23798"/>
                </a:lnTo>
                <a:lnTo>
                  <a:pt x="2130175" y="538265"/>
                </a:lnTo>
                <a:cubicBezTo>
                  <a:pt x="2130175" y="622435"/>
                  <a:pt x="1904435" y="938198"/>
                  <a:pt x="1820265" y="938198"/>
                </a:cubicBezTo>
                <a:lnTo>
                  <a:pt x="51994" y="938198"/>
                </a:lnTo>
                <a:lnTo>
                  <a:pt x="18742" y="938198"/>
                </a:lnTo>
                <a:cubicBezTo>
                  <a:pt x="18742" y="684199"/>
                  <a:pt x="35369" y="297196"/>
                  <a:pt x="35369" y="43197"/>
                </a:cubicBezTo>
                <a:cubicBezTo>
                  <a:pt x="35369" y="-40973"/>
                  <a:pt x="-46028" y="23798"/>
                  <a:pt x="38142" y="23798"/>
                </a:cubicBezTo>
                <a:close/>
              </a:path>
            </a:pathLst>
          </a:custGeom>
          <a:solidFill>
            <a:srgbClr val="7A6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mj-lt"/>
                <a:cs typeface="Arial" panose="020B0604020202020204" pitchFamily="34" charset="0"/>
              </a:rPr>
              <a:t>BÀI 5.3</a:t>
            </a:r>
            <a:endParaRPr lang="en-US" sz="2800" b="1" dirty="0">
              <a:latin typeface="+mj-lt"/>
              <a:cs typeface="Arial" panose="020B0604020202020204" pitchFamily="34" charset="0"/>
            </a:endParaRPr>
          </a:p>
        </p:txBody>
      </p:sp>
      <p:sp>
        <p:nvSpPr>
          <p:cNvPr id="4" name="TextBox 3">
            <a:extLst>
              <a:ext uri="{FF2B5EF4-FFF2-40B4-BE49-F238E27FC236}">
                <a16:creationId xmlns:a16="http://schemas.microsoft.com/office/drawing/2014/main" xmlns="" id="{6C5E9A18-6FB7-2DCC-EE16-680DE42DFC0D}"/>
              </a:ext>
            </a:extLst>
          </p:cNvPr>
          <p:cNvSpPr txBox="1"/>
          <p:nvPr/>
        </p:nvSpPr>
        <p:spPr>
          <a:xfrm>
            <a:off x="380011" y="766145"/>
            <a:ext cx="8763989" cy="2246769"/>
          </a:xfrm>
          <a:prstGeom prst="rect">
            <a:avLst/>
          </a:prstGeom>
          <a:noFill/>
        </p:spPr>
        <p:txBody>
          <a:bodyPr wrap="square">
            <a:spAutoFit/>
          </a:bodyPr>
          <a:lstStyle/>
          <a:p>
            <a:r>
              <a:rPr lang="vi-VN"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Nên sử dụng phương pháp thu thập nào để thu được mỗi dữ liệu sau?</a:t>
            </a:r>
          </a:p>
          <a:p>
            <a:r>
              <a:rPr lang="vi-VN" sz="2800" dirty="0">
                <a:solidFill>
                  <a:srgbClr val="2F528F"/>
                </a:solidFill>
                <a:effectLst/>
                <a:latin typeface="Times New Roman" panose="02020603050405020304" pitchFamily="18" charset="0"/>
                <a:ea typeface="Times New Roman" panose="02020603050405020304" pitchFamily="18" charset="0"/>
                <a:cs typeface="Times New Roman" panose="02020603050405020304" pitchFamily="18" charset="0"/>
              </a:rPr>
              <a:t>a) Tên của 10 quốc gia có diện tích lớn nhất.</a:t>
            </a:r>
          </a:p>
          <a:p>
            <a:r>
              <a:rPr lang="vi-VN"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b) Ý kiến của các bạn về địa điểm đi tham quan tuần tới.</a:t>
            </a:r>
          </a:p>
          <a:p>
            <a:r>
              <a:rPr lang="vi-VN"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c) Chiều cao của các cây cau giống sau 6 tháng trồng.</a:t>
            </a:r>
          </a:p>
        </p:txBody>
      </p:sp>
      <p:sp>
        <p:nvSpPr>
          <p:cNvPr id="6" name="Rectangle: Diagonal Corners Rounded 2">
            <a:extLst>
              <a:ext uri="{FF2B5EF4-FFF2-40B4-BE49-F238E27FC236}">
                <a16:creationId xmlns:a16="http://schemas.microsoft.com/office/drawing/2014/main" xmlns="" id="{D53DCA5F-646E-D670-11F8-E536D110FE9C}"/>
              </a:ext>
            </a:extLst>
          </p:cNvPr>
          <p:cNvSpPr/>
          <p:nvPr/>
        </p:nvSpPr>
        <p:spPr>
          <a:xfrm>
            <a:off x="3478031" y="3181830"/>
            <a:ext cx="1573929" cy="412751"/>
          </a:xfrm>
          <a:custGeom>
            <a:avLst/>
            <a:gdLst>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0 w 2310938"/>
              <a:gd name="connsiteY6" fmla="*/ 914400 h 914400"/>
              <a:gd name="connsiteX7" fmla="*/ 0 w 2310938"/>
              <a:gd name="connsiteY7" fmla="*/ 152403 h 914400"/>
              <a:gd name="connsiteX8" fmla="*/ 152403 w 2310938"/>
              <a:gd name="connsiteY8" fmla="*/ 0 h 914400"/>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0 w 2310938"/>
              <a:gd name="connsiteY7" fmla="*/ 152403 h 914400"/>
              <a:gd name="connsiteX8" fmla="*/ 152403 w 2310938"/>
              <a:gd name="connsiteY8" fmla="*/ 0 h 914400"/>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199506 w 2310938"/>
              <a:gd name="connsiteY7" fmla="*/ 185654 h 914400"/>
              <a:gd name="connsiteX8" fmla="*/ 152403 w 2310938"/>
              <a:gd name="connsiteY8" fmla="*/ 0 h 914400"/>
              <a:gd name="connsiteX0" fmla="*/ 218905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199506 w 2310938"/>
              <a:gd name="connsiteY7" fmla="*/ 185654 h 914400"/>
              <a:gd name="connsiteX8" fmla="*/ 218905 w 2310938"/>
              <a:gd name="connsiteY8" fmla="*/ 0 h 914400"/>
              <a:gd name="connsiteX0" fmla="*/ 43198 w 2135231"/>
              <a:gd name="connsiteY0" fmla="*/ 0 h 914400"/>
              <a:gd name="connsiteX1" fmla="*/ 2135231 w 2135231"/>
              <a:gd name="connsiteY1" fmla="*/ 0 h 914400"/>
              <a:gd name="connsiteX2" fmla="*/ 2135231 w 2135231"/>
              <a:gd name="connsiteY2" fmla="*/ 0 h 914400"/>
              <a:gd name="connsiteX3" fmla="*/ 2135231 w 2135231"/>
              <a:gd name="connsiteY3" fmla="*/ 761997 h 914400"/>
              <a:gd name="connsiteX4" fmla="*/ 1982828 w 2135231"/>
              <a:gd name="connsiteY4" fmla="*/ 914400 h 914400"/>
              <a:gd name="connsiteX5" fmla="*/ 57050 w 2135231"/>
              <a:gd name="connsiteY5" fmla="*/ 914400 h 914400"/>
              <a:gd name="connsiteX6" fmla="*/ 23798 w 2135231"/>
              <a:gd name="connsiteY6" fmla="*/ 914400 h 914400"/>
              <a:gd name="connsiteX7" fmla="*/ 23799 w 2135231"/>
              <a:gd name="connsiteY7" fmla="*/ 185654 h 914400"/>
              <a:gd name="connsiteX8" fmla="*/ 43198 w 2135231"/>
              <a:gd name="connsiteY8" fmla="*/ 0 h 914400"/>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785795 h 938198"/>
              <a:gd name="connsiteX4" fmla="*/ 1977772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785795 h 938198"/>
              <a:gd name="connsiteX4" fmla="*/ 1820265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538265 h 938198"/>
              <a:gd name="connsiteX4" fmla="*/ 1820265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0175" h="938198">
                <a:moveTo>
                  <a:pt x="38142" y="23798"/>
                </a:moveTo>
                <a:lnTo>
                  <a:pt x="2130175" y="23798"/>
                </a:lnTo>
                <a:lnTo>
                  <a:pt x="2130175" y="23798"/>
                </a:lnTo>
                <a:lnTo>
                  <a:pt x="2130175" y="538265"/>
                </a:lnTo>
                <a:cubicBezTo>
                  <a:pt x="2130175" y="622435"/>
                  <a:pt x="1904435" y="938198"/>
                  <a:pt x="1820265" y="938198"/>
                </a:cubicBezTo>
                <a:lnTo>
                  <a:pt x="51994" y="938198"/>
                </a:lnTo>
                <a:lnTo>
                  <a:pt x="18742" y="938198"/>
                </a:lnTo>
                <a:cubicBezTo>
                  <a:pt x="18742" y="684199"/>
                  <a:pt x="35369" y="297196"/>
                  <a:pt x="35369" y="43197"/>
                </a:cubicBezTo>
                <a:cubicBezTo>
                  <a:pt x="35369" y="-40973"/>
                  <a:pt x="-46028" y="23798"/>
                  <a:pt x="38142" y="23798"/>
                </a:cubicBezTo>
                <a:close/>
              </a:path>
            </a:pathLst>
          </a:custGeom>
          <a:solidFill>
            <a:srgbClr val="7A6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mj-lt"/>
                <a:cs typeface="Arial" panose="020B0604020202020204" pitchFamily="34" charset="0"/>
              </a:rPr>
              <a:t>Trả lời</a:t>
            </a:r>
            <a:endParaRPr lang="en-US" sz="2800" b="1" dirty="0">
              <a:latin typeface="+mj-lt"/>
              <a:cs typeface="Arial" panose="020B0604020202020204" pitchFamily="34" charset="0"/>
            </a:endParaRPr>
          </a:p>
        </p:txBody>
      </p:sp>
      <p:pic>
        <p:nvPicPr>
          <p:cNvPr id="5" name="y2meta.com-2 Minutes timer (Đồng hồ đếm ngược 2 phút)-(480p)">
            <a:hlinkClick r:id="" action="ppaction://media"/>
            <a:extLst>
              <a:ext uri="{FF2B5EF4-FFF2-40B4-BE49-F238E27FC236}">
                <a16:creationId xmlns:a16="http://schemas.microsoft.com/office/drawing/2014/main" xmlns="" id="{62591283-F25B-BBF3-A3FF-4141D657C5A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4660" t="36823" r="33617" b="35379"/>
          <a:stretch/>
        </p:blipFill>
        <p:spPr>
          <a:xfrm>
            <a:off x="10336442" y="314174"/>
            <a:ext cx="1475547" cy="726763"/>
          </a:xfrm>
          <a:prstGeom prst="rect">
            <a:avLst/>
          </a:prstGeom>
        </p:spPr>
      </p:pic>
      <p:sp>
        <p:nvSpPr>
          <p:cNvPr id="3" name="Arrow: Pentagon 2">
            <a:hlinkClick r:id="rId6" action="ppaction://hlinksldjump"/>
            <a:extLst>
              <a:ext uri="{FF2B5EF4-FFF2-40B4-BE49-F238E27FC236}">
                <a16:creationId xmlns:a16="http://schemas.microsoft.com/office/drawing/2014/main" xmlns="" id="{60DE49D7-EF7B-AB94-4DF3-6C4876372F85}"/>
              </a:ext>
            </a:extLst>
          </p:cNvPr>
          <p:cNvSpPr/>
          <p:nvPr/>
        </p:nvSpPr>
        <p:spPr>
          <a:xfrm>
            <a:off x="297456" y="5998684"/>
            <a:ext cx="1608463" cy="85931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A7B7E5DC-D83A-1357-FA9E-BB5D70981202}"/>
              </a:ext>
            </a:extLst>
          </p:cNvPr>
          <p:cNvSpPr txBox="1"/>
          <p:nvPr/>
        </p:nvSpPr>
        <p:spPr>
          <a:xfrm>
            <a:off x="418641" y="4191681"/>
            <a:ext cx="11393348" cy="954107"/>
          </a:xfrm>
          <a:prstGeom prst="rect">
            <a:avLst/>
          </a:prstGeom>
          <a:noFill/>
        </p:spPr>
        <p:txBody>
          <a:bodyPr wrap="square">
            <a:spAutoFit/>
          </a:bodyPr>
          <a:lstStyle/>
          <a:p>
            <a:r>
              <a:rPr lang="vi-VN"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a:t>
            </a:r>
            <a:r>
              <a:rPr lang="pt-BR"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hu thập dữ liệu</a:t>
            </a:r>
            <a:r>
              <a:rPr lang="vi-VN"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gián tiếp qua nguồn có sẵn như sách, báo, mạng internet, ...  hoặc trực tiếp lập bảng hỏi, .....</a:t>
            </a:r>
          </a:p>
        </p:txBody>
      </p:sp>
    </p:spTree>
    <p:extLst>
      <p:ext uri="{BB962C8B-B14F-4D97-AF65-F5344CB8AC3E}">
        <p14:creationId xmlns:p14="http://schemas.microsoft.com/office/powerpoint/2010/main" val="2454835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20520" fill="hold"/>
                                        <p:tgtEl>
                                          <p:spTgt spid="5"/>
                                        </p:tgtEl>
                                      </p:cBhvr>
                                    </p:cmd>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5"/>
                                        </p:tgtEl>
                                      </p:cBhvr>
                                    </p:cmd>
                                  </p:childTnLst>
                                </p:cTn>
                              </p:par>
                            </p:childTnLst>
                          </p:cTn>
                        </p:par>
                      </p:childTnLst>
                    </p:cTn>
                  </p:par>
                </p:childTnLst>
              </p:cTn>
              <p:nextCondLst>
                <p:cond evt="onClick" delay="0">
                  <p:tgtEl>
                    <p:spTgt spid="5"/>
                  </p:tgtEl>
                </p:cond>
              </p:nextCondLst>
            </p:seq>
            <p:video>
              <p:cMediaNode vol="80000">
                <p:cTn id="28" fill="hold" display="0">
                  <p:stCondLst>
                    <p:cond delay="indefinite"/>
                  </p:stCondLst>
                </p:cTn>
                <p:tgtEl>
                  <p:spTgt spid="5"/>
                </p:tgtEl>
              </p:cMediaNode>
            </p:video>
          </p:childTnLst>
        </p:cTn>
      </p:par>
    </p:tnLst>
    <p:bldLst>
      <p:bldP spid="2" grpId="0"/>
      <p:bldP spid="199" grpId="0" animBg="1"/>
      <p:bldP spid="4" grpId="0"/>
      <p:bldP spid="6"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88826CF-25C2-46D3-B335-3D33592CB251}"/>
              </a:ext>
            </a:extLst>
          </p:cNvPr>
          <p:cNvSpPr txBox="1"/>
          <p:nvPr/>
        </p:nvSpPr>
        <p:spPr>
          <a:xfrm>
            <a:off x="5039640" y="130064"/>
            <a:ext cx="7868437"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Hoạt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rPr>
              <a:t>cá nhân 2</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phút</a:t>
            </a:r>
            <a:r>
              <a:rPr lang="en-US" sz="2800" b="1" dirty="0">
                <a:solidFill>
                  <a:srgbClr val="FF0000"/>
                </a:solidFill>
                <a:latin typeface="Times New Roman" panose="02020603050405020304" pitchFamily="18" charset="0"/>
                <a:cs typeface="Times New Roman" panose="02020603050405020304" pitchFamily="18" charset="0"/>
              </a:rPr>
              <a:t> </a:t>
            </a:r>
          </a:p>
        </p:txBody>
      </p:sp>
      <p:sp>
        <p:nvSpPr>
          <p:cNvPr id="199" name="Rectangle: Diagonal Corners Rounded 2">
            <a:extLst>
              <a:ext uri="{FF2B5EF4-FFF2-40B4-BE49-F238E27FC236}">
                <a16:creationId xmlns:a16="http://schemas.microsoft.com/office/drawing/2014/main" xmlns="" id="{B0BA7A90-3A43-7E5B-18B1-B4508BEE66E4}"/>
              </a:ext>
            </a:extLst>
          </p:cNvPr>
          <p:cNvSpPr/>
          <p:nvPr/>
        </p:nvSpPr>
        <p:spPr>
          <a:xfrm>
            <a:off x="95641" y="2486"/>
            <a:ext cx="2707574" cy="740419"/>
          </a:xfrm>
          <a:custGeom>
            <a:avLst/>
            <a:gdLst>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0 w 2310938"/>
              <a:gd name="connsiteY6" fmla="*/ 914400 h 914400"/>
              <a:gd name="connsiteX7" fmla="*/ 0 w 2310938"/>
              <a:gd name="connsiteY7" fmla="*/ 152403 h 914400"/>
              <a:gd name="connsiteX8" fmla="*/ 152403 w 2310938"/>
              <a:gd name="connsiteY8" fmla="*/ 0 h 914400"/>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0 w 2310938"/>
              <a:gd name="connsiteY7" fmla="*/ 152403 h 914400"/>
              <a:gd name="connsiteX8" fmla="*/ 152403 w 2310938"/>
              <a:gd name="connsiteY8" fmla="*/ 0 h 914400"/>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199506 w 2310938"/>
              <a:gd name="connsiteY7" fmla="*/ 185654 h 914400"/>
              <a:gd name="connsiteX8" fmla="*/ 152403 w 2310938"/>
              <a:gd name="connsiteY8" fmla="*/ 0 h 914400"/>
              <a:gd name="connsiteX0" fmla="*/ 218905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199506 w 2310938"/>
              <a:gd name="connsiteY7" fmla="*/ 185654 h 914400"/>
              <a:gd name="connsiteX8" fmla="*/ 218905 w 2310938"/>
              <a:gd name="connsiteY8" fmla="*/ 0 h 914400"/>
              <a:gd name="connsiteX0" fmla="*/ 43198 w 2135231"/>
              <a:gd name="connsiteY0" fmla="*/ 0 h 914400"/>
              <a:gd name="connsiteX1" fmla="*/ 2135231 w 2135231"/>
              <a:gd name="connsiteY1" fmla="*/ 0 h 914400"/>
              <a:gd name="connsiteX2" fmla="*/ 2135231 w 2135231"/>
              <a:gd name="connsiteY2" fmla="*/ 0 h 914400"/>
              <a:gd name="connsiteX3" fmla="*/ 2135231 w 2135231"/>
              <a:gd name="connsiteY3" fmla="*/ 761997 h 914400"/>
              <a:gd name="connsiteX4" fmla="*/ 1982828 w 2135231"/>
              <a:gd name="connsiteY4" fmla="*/ 914400 h 914400"/>
              <a:gd name="connsiteX5" fmla="*/ 57050 w 2135231"/>
              <a:gd name="connsiteY5" fmla="*/ 914400 h 914400"/>
              <a:gd name="connsiteX6" fmla="*/ 23798 w 2135231"/>
              <a:gd name="connsiteY6" fmla="*/ 914400 h 914400"/>
              <a:gd name="connsiteX7" fmla="*/ 23799 w 2135231"/>
              <a:gd name="connsiteY7" fmla="*/ 185654 h 914400"/>
              <a:gd name="connsiteX8" fmla="*/ 43198 w 2135231"/>
              <a:gd name="connsiteY8" fmla="*/ 0 h 914400"/>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785795 h 938198"/>
              <a:gd name="connsiteX4" fmla="*/ 1977772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785795 h 938198"/>
              <a:gd name="connsiteX4" fmla="*/ 1820265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538265 h 938198"/>
              <a:gd name="connsiteX4" fmla="*/ 1820265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0175" h="938198">
                <a:moveTo>
                  <a:pt x="38142" y="23798"/>
                </a:moveTo>
                <a:lnTo>
                  <a:pt x="2130175" y="23798"/>
                </a:lnTo>
                <a:lnTo>
                  <a:pt x="2130175" y="23798"/>
                </a:lnTo>
                <a:lnTo>
                  <a:pt x="2130175" y="538265"/>
                </a:lnTo>
                <a:cubicBezTo>
                  <a:pt x="2130175" y="622435"/>
                  <a:pt x="1904435" y="938198"/>
                  <a:pt x="1820265" y="938198"/>
                </a:cubicBezTo>
                <a:lnTo>
                  <a:pt x="51994" y="938198"/>
                </a:lnTo>
                <a:lnTo>
                  <a:pt x="18742" y="938198"/>
                </a:lnTo>
                <a:cubicBezTo>
                  <a:pt x="18742" y="684199"/>
                  <a:pt x="35369" y="297196"/>
                  <a:pt x="35369" y="43197"/>
                </a:cubicBezTo>
                <a:cubicBezTo>
                  <a:pt x="35369" y="-40973"/>
                  <a:pt x="-46028" y="23798"/>
                  <a:pt x="38142" y="23798"/>
                </a:cubicBezTo>
                <a:close/>
              </a:path>
            </a:pathLst>
          </a:custGeom>
          <a:solidFill>
            <a:srgbClr val="7A6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mj-lt"/>
                <a:cs typeface="Arial" panose="020B0604020202020204" pitchFamily="34" charset="0"/>
              </a:rPr>
              <a:t>BÀI 5.2</a:t>
            </a:r>
            <a:endParaRPr lang="en-US" sz="2800" b="1" dirty="0">
              <a:latin typeface="+mj-lt"/>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5" name="Table 6">
                <a:extLst>
                  <a:ext uri="{FF2B5EF4-FFF2-40B4-BE49-F238E27FC236}">
                    <a16:creationId xmlns:a16="http://schemas.microsoft.com/office/drawing/2014/main" xmlns="" id="{28572EFB-CF51-B334-72AA-B548B105195F}"/>
                  </a:ext>
                </a:extLst>
              </p:cNvPr>
              <p:cNvGraphicFramePr>
                <a:graphicFrameLocks noGrp="1"/>
              </p:cNvGraphicFramePr>
              <p:nvPr>
                <p:extLst>
                  <p:ext uri="{D42A27DB-BD31-4B8C-83A1-F6EECF244321}">
                    <p14:modId xmlns:p14="http://schemas.microsoft.com/office/powerpoint/2010/main" val="2963097619"/>
                  </p:ext>
                </p:extLst>
              </p:nvPr>
            </p:nvGraphicFramePr>
            <p:xfrm>
              <a:off x="1265103" y="1305656"/>
              <a:ext cx="10146536" cy="3108960"/>
            </p:xfrm>
            <a:graphic>
              <a:graphicData uri="http://schemas.openxmlformats.org/drawingml/2006/table">
                <a:tbl>
                  <a:tblPr firstRow="1" bandRow="1">
                    <a:tableStyleId>{5C22544A-7EE6-4342-B048-85BDC9FD1C3A}</a:tableStyleId>
                  </a:tblPr>
                  <a:tblGrid>
                    <a:gridCol w="5073268">
                      <a:extLst>
                        <a:ext uri="{9D8B030D-6E8A-4147-A177-3AD203B41FA5}">
                          <a16:colId xmlns:a16="http://schemas.microsoft.com/office/drawing/2014/main" xmlns="" val="697199755"/>
                        </a:ext>
                      </a:extLst>
                    </a:gridCol>
                    <a:gridCol w="5073268">
                      <a:extLst>
                        <a:ext uri="{9D8B030D-6E8A-4147-A177-3AD203B41FA5}">
                          <a16:colId xmlns:a16="http://schemas.microsoft.com/office/drawing/2014/main" xmlns="" val="3577999693"/>
                        </a:ext>
                      </a:extLst>
                    </a:gridCol>
                  </a:tblGrid>
                  <a:tr h="370840">
                    <a:tc>
                      <a:txBody>
                        <a:bodyPr/>
                        <a:lstStyle/>
                        <a:p>
                          <a:r>
                            <a:rPr lang="vi-VN" b="0"/>
                            <a:t>a. Số liệu rời rạc</a:t>
                          </a:r>
                          <a:endParaRPr lang="en-US" b="0"/>
                        </a:p>
                      </a:txBody>
                      <a:tcPr/>
                    </a:tc>
                    <a:tc>
                      <a:txBody>
                        <a:bodyPr/>
                        <a:lstStyle/>
                        <a:p>
                          <a:r>
                            <a:rPr lang="vi-VN" b="0"/>
                            <a:t>A. Kết quả đánh giá của 5 bạn về đề kiểm tra học kì một môn toán: Khó, Rất khó, Trung bình, Dễ, Khó.</a:t>
                          </a:r>
                          <a:endParaRPr lang="en-US" b="0"/>
                        </a:p>
                      </a:txBody>
                      <a:tcPr/>
                    </a:tc>
                    <a:extLst>
                      <a:ext uri="{0D108BD9-81ED-4DB2-BD59-A6C34878D82A}">
                        <a16:rowId xmlns:a16="http://schemas.microsoft.com/office/drawing/2014/main" xmlns="" val="3623146745"/>
                      </a:ext>
                    </a:extLst>
                  </a:tr>
                  <a:tr h="370840">
                    <a:tc>
                      <a:txBody>
                        <a:bodyPr/>
                        <a:lstStyle/>
                        <a:p>
                          <a:r>
                            <a:rPr lang="vi-VN"/>
                            <a:t>b. Số liệu liên tục</a:t>
                          </a:r>
                          <a:endParaRPr lang="en-US"/>
                        </a:p>
                      </a:txBody>
                      <a:tcPr/>
                    </a:tc>
                    <a:tc>
                      <a:txBody>
                        <a:bodyPr/>
                        <a:lstStyle/>
                        <a:p>
                          <a:r>
                            <a:rPr lang="vi-VN"/>
                            <a:t>B. Nhiệt độ (</a:t>
                          </a:r>
                          <a14:m>
                            <m:oMath xmlns:m="http://schemas.openxmlformats.org/officeDocument/2006/math">
                              <m:r>
                                <a:rPr lang="vi-VN" i="1" smtClean="0">
                                  <a:latin typeface="Cambria Math" panose="02040503050406030204" pitchFamily="18" charset="0"/>
                                  <a:ea typeface="Cambria Math" panose="02040503050406030204" pitchFamily="18" charset="0"/>
                                </a:rPr>
                                <m:t>℃</m:t>
                              </m:r>
                            </m:oMath>
                          </a14:m>
                          <a:r>
                            <a:rPr lang="vi-VN"/>
                            <a:t>) tại Nha Trang trong 5 ngày đầu tháng 6 là: 23,2; 25,7; 31,4; 27,3; 28,6.</a:t>
                          </a:r>
                          <a:endParaRPr lang="en-US"/>
                        </a:p>
                      </a:txBody>
                      <a:tcPr/>
                    </a:tc>
                    <a:extLst>
                      <a:ext uri="{0D108BD9-81ED-4DB2-BD59-A6C34878D82A}">
                        <a16:rowId xmlns:a16="http://schemas.microsoft.com/office/drawing/2014/main" xmlns="" val="4159372290"/>
                      </a:ext>
                    </a:extLst>
                  </a:tr>
                  <a:tr h="370840">
                    <a:tc>
                      <a:txBody>
                        <a:bodyPr/>
                        <a:lstStyle/>
                        <a:p>
                          <a:r>
                            <a:rPr lang="vi-VN"/>
                            <a:t>c. Dữ liệu không là số, không thể sắp xếp thứ tự</a:t>
                          </a:r>
                          <a:endParaRPr lang="en-US"/>
                        </a:p>
                      </a:txBody>
                      <a:tcPr/>
                    </a:tc>
                    <a:tc>
                      <a:txBody>
                        <a:bodyPr/>
                        <a:lstStyle/>
                        <a:p>
                          <a:r>
                            <a:rPr lang="vi-VN"/>
                            <a:t>C. Số hoạt động hè mà các bạn trong tổ tham gia: 2; 1; 3; 0; 4.</a:t>
                          </a:r>
                          <a:endParaRPr lang="en-US"/>
                        </a:p>
                      </a:txBody>
                      <a:tcPr/>
                    </a:tc>
                    <a:extLst>
                      <a:ext uri="{0D108BD9-81ED-4DB2-BD59-A6C34878D82A}">
                        <a16:rowId xmlns:a16="http://schemas.microsoft.com/office/drawing/2014/main" xmlns="" val="2845686961"/>
                      </a:ext>
                    </a:extLst>
                  </a:tr>
                  <a:tr h="370840">
                    <a:tc>
                      <a:txBody>
                        <a:bodyPr/>
                        <a:lstStyle/>
                        <a:p>
                          <a:r>
                            <a:rPr lang="vi-VN"/>
                            <a:t>d. Dữ liệu không là số, có thể sắp xếp thứ tự</a:t>
                          </a:r>
                          <a:endParaRPr lang="en-US"/>
                        </a:p>
                      </a:txBody>
                      <a:tcPr/>
                    </a:tc>
                    <a:tc>
                      <a:txBody>
                        <a:bodyPr/>
                        <a:lstStyle/>
                        <a:p>
                          <a:r>
                            <a:rPr lang="vi-VN"/>
                            <a:t>D. Tên các môn thể thao mà các bạn yêu thích nhất: Bóng đá, Cầu lông, Cờ vua, Võ thuật, Bóng bàn.</a:t>
                          </a:r>
                          <a:endParaRPr lang="en-US"/>
                        </a:p>
                      </a:txBody>
                      <a:tcPr/>
                    </a:tc>
                    <a:extLst>
                      <a:ext uri="{0D108BD9-81ED-4DB2-BD59-A6C34878D82A}">
                        <a16:rowId xmlns:a16="http://schemas.microsoft.com/office/drawing/2014/main" xmlns="" val="2190500414"/>
                      </a:ext>
                    </a:extLst>
                  </a:tr>
                </a:tbl>
              </a:graphicData>
            </a:graphic>
          </p:graphicFrame>
        </mc:Choice>
        <mc:Fallback xmlns="">
          <p:graphicFrame>
            <p:nvGraphicFramePr>
              <p:cNvPr id="5" name="Table 6">
                <a:extLst>
                  <a:ext uri="{FF2B5EF4-FFF2-40B4-BE49-F238E27FC236}">
                    <a16:creationId xmlns:a16="http://schemas.microsoft.com/office/drawing/2014/main" id="{28572EFB-CF51-B334-72AA-B548B105195F}"/>
                  </a:ext>
                </a:extLst>
              </p:cNvPr>
              <p:cNvGraphicFramePr>
                <a:graphicFrameLocks noGrp="1"/>
              </p:cNvGraphicFramePr>
              <p:nvPr>
                <p:extLst>
                  <p:ext uri="{D42A27DB-BD31-4B8C-83A1-F6EECF244321}">
                    <p14:modId xmlns:p14="http://schemas.microsoft.com/office/powerpoint/2010/main" val="2963097619"/>
                  </p:ext>
                </p:extLst>
              </p:nvPr>
            </p:nvGraphicFramePr>
            <p:xfrm>
              <a:off x="1265103" y="1305656"/>
              <a:ext cx="10146536" cy="3108960"/>
            </p:xfrm>
            <a:graphic>
              <a:graphicData uri="http://schemas.openxmlformats.org/drawingml/2006/table">
                <a:tbl>
                  <a:tblPr firstRow="1" bandRow="1">
                    <a:tableStyleId>{5C22544A-7EE6-4342-B048-85BDC9FD1C3A}</a:tableStyleId>
                  </a:tblPr>
                  <a:tblGrid>
                    <a:gridCol w="5073268">
                      <a:extLst>
                        <a:ext uri="{9D8B030D-6E8A-4147-A177-3AD203B41FA5}">
                          <a16:colId xmlns:a16="http://schemas.microsoft.com/office/drawing/2014/main" val="697199755"/>
                        </a:ext>
                      </a:extLst>
                    </a:gridCol>
                    <a:gridCol w="5073268">
                      <a:extLst>
                        <a:ext uri="{9D8B030D-6E8A-4147-A177-3AD203B41FA5}">
                          <a16:colId xmlns:a16="http://schemas.microsoft.com/office/drawing/2014/main" val="3577999693"/>
                        </a:ext>
                      </a:extLst>
                    </a:gridCol>
                  </a:tblGrid>
                  <a:tr h="914400">
                    <a:tc>
                      <a:txBody>
                        <a:bodyPr/>
                        <a:lstStyle/>
                        <a:p>
                          <a:r>
                            <a:rPr lang="vi-VN" b="0"/>
                            <a:t>a. Số liệu rời rạc</a:t>
                          </a:r>
                          <a:endParaRPr lang="en-US" b="0"/>
                        </a:p>
                      </a:txBody>
                      <a:tcPr/>
                    </a:tc>
                    <a:tc>
                      <a:txBody>
                        <a:bodyPr/>
                        <a:lstStyle/>
                        <a:p>
                          <a:r>
                            <a:rPr lang="vi-VN" b="0"/>
                            <a:t>A. Kết quả đánh giá của 5 bạn về đề kiểm tra học kì một môn toán: Khó, Rất khó, Trung bình, Dễ, Khó.</a:t>
                          </a:r>
                          <a:endParaRPr lang="en-US" b="0"/>
                        </a:p>
                      </a:txBody>
                      <a:tcPr/>
                    </a:tc>
                    <a:extLst>
                      <a:ext uri="{0D108BD9-81ED-4DB2-BD59-A6C34878D82A}">
                        <a16:rowId xmlns:a16="http://schemas.microsoft.com/office/drawing/2014/main" val="3623146745"/>
                      </a:ext>
                    </a:extLst>
                  </a:tr>
                  <a:tr h="640080">
                    <a:tc>
                      <a:txBody>
                        <a:bodyPr/>
                        <a:lstStyle/>
                        <a:p>
                          <a:r>
                            <a:rPr lang="vi-VN"/>
                            <a:t>b. Số liệu liên tục</a:t>
                          </a:r>
                          <a:endParaRPr lang="en-US"/>
                        </a:p>
                      </a:txBody>
                      <a:tcPr/>
                    </a:tc>
                    <a:tc>
                      <a:txBody>
                        <a:bodyPr/>
                        <a:lstStyle/>
                        <a:p>
                          <a:endParaRPr lang="en-US"/>
                        </a:p>
                      </a:txBody>
                      <a:tcPr>
                        <a:blipFill>
                          <a:blip r:embed="rId5"/>
                          <a:stretch>
                            <a:fillRect l="-100240" t="-147170" r="-601" b="-253774"/>
                          </a:stretch>
                        </a:blipFill>
                      </a:tcPr>
                    </a:tc>
                    <a:extLst>
                      <a:ext uri="{0D108BD9-81ED-4DB2-BD59-A6C34878D82A}">
                        <a16:rowId xmlns:a16="http://schemas.microsoft.com/office/drawing/2014/main" val="4159372290"/>
                      </a:ext>
                    </a:extLst>
                  </a:tr>
                  <a:tr h="640080">
                    <a:tc>
                      <a:txBody>
                        <a:bodyPr/>
                        <a:lstStyle/>
                        <a:p>
                          <a:r>
                            <a:rPr lang="vi-VN"/>
                            <a:t>c. Dữ liệu không là số, không thể sắp xếp thứ tự</a:t>
                          </a:r>
                          <a:endParaRPr lang="en-US"/>
                        </a:p>
                      </a:txBody>
                      <a:tcPr/>
                    </a:tc>
                    <a:tc>
                      <a:txBody>
                        <a:bodyPr/>
                        <a:lstStyle/>
                        <a:p>
                          <a:r>
                            <a:rPr lang="vi-VN"/>
                            <a:t>C. Số hoạt động hè mà các bạn trong tổ tham gia: 2; 1; 3; 0; 4.</a:t>
                          </a:r>
                          <a:endParaRPr lang="en-US"/>
                        </a:p>
                      </a:txBody>
                      <a:tcPr/>
                    </a:tc>
                    <a:extLst>
                      <a:ext uri="{0D108BD9-81ED-4DB2-BD59-A6C34878D82A}">
                        <a16:rowId xmlns:a16="http://schemas.microsoft.com/office/drawing/2014/main" val="2845686961"/>
                      </a:ext>
                    </a:extLst>
                  </a:tr>
                  <a:tr h="914400">
                    <a:tc>
                      <a:txBody>
                        <a:bodyPr/>
                        <a:lstStyle/>
                        <a:p>
                          <a:r>
                            <a:rPr lang="vi-VN"/>
                            <a:t>d. Dữ liệu không là số, có thể sắp xếp thứ tự</a:t>
                          </a:r>
                          <a:endParaRPr lang="en-US"/>
                        </a:p>
                      </a:txBody>
                      <a:tcPr/>
                    </a:tc>
                    <a:tc>
                      <a:txBody>
                        <a:bodyPr/>
                        <a:lstStyle/>
                        <a:p>
                          <a:r>
                            <a:rPr lang="vi-VN"/>
                            <a:t>D. Tên các môn thể thao mà các bạn yêu thích nhất: Bóng đá, Cầu lông, Cờ vua, Võ thuật, Bóng bàn.</a:t>
                          </a:r>
                          <a:endParaRPr lang="en-US"/>
                        </a:p>
                      </a:txBody>
                      <a:tcPr/>
                    </a:tc>
                    <a:extLst>
                      <a:ext uri="{0D108BD9-81ED-4DB2-BD59-A6C34878D82A}">
                        <a16:rowId xmlns:a16="http://schemas.microsoft.com/office/drawing/2014/main" val="2190500414"/>
                      </a:ext>
                    </a:extLst>
                  </a:tr>
                </a:tbl>
              </a:graphicData>
            </a:graphic>
          </p:graphicFrame>
        </mc:Fallback>
      </mc:AlternateContent>
      <p:sp>
        <p:nvSpPr>
          <p:cNvPr id="3" name="TextBox 2">
            <a:extLst>
              <a:ext uri="{FF2B5EF4-FFF2-40B4-BE49-F238E27FC236}">
                <a16:creationId xmlns:a16="http://schemas.microsoft.com/office/drawing/2014/main" xmlns="" id="{7C91DA70-A54F-A4AB-C3C1-7851BAF7E5F5}"/>
              </a:ext>
            </a:extLst>
          </p:cNvPr>
          <p:cNvSpPr txBox="1"/>
          <p:nvPr/>
        </p:nvSpPr>
        <p:spPr>
          <a:xfrm>
            <a:off x="4223780" y="5374466"/>
            <a:ext cx="4180018" cy="523220"/>
          </a:xfrm>
          <a:prstGeom prst="rect">
            <a:avLst/>
          </a:prstGeom>
          <a:noFill/>
        </p:spPr>
        <p:txBody>
          <a:bodyPr wrap="square">
            <a:spAutoFit/>
          </a:bodyPr>
          <a:lstStyle/>
          <a:p>
            <a:r>
              <a:rPr lang="vi-VN" sz="2800" dirty="0">
                <a:solidFill>
                  <a:srgbClr val="FF0000"/>
                </a:solidFill>
                <a:effectLst/>
                <a:latin typeface="+mj-lt"/>
                <a:ea typeface="Times New Roman" panose="02020603050405020304" pitchFamily="18" charset="0"/>
              </a:rPr>
              <a:t>a-C; b-B; c-D; d-A.</a:t>
            </a:r>
            <a:endParaRPr lang="vi-VN" sz="2800" dirty="0">
              <a:solidFill>
                <a:srgbClr val="FF0000"/>
              </a:solidFill>
              <a:latin typeface="+mj-lt"/>
              <a:ea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4" name="Table 6">
                <a:extLst>
                  <a:ext uri="{FF2B5EF4-FFF2-40B4-BE49-F238E27FC236}">
                    <a16:creationId xmlns:a16="http://schemas.microsoft.com/office/drawing/2014/main" xmlns="" id="{D6804B54-AA98-34A3-B84E-73C85037BF2D}"/>
                  </a:ext>
                </a:extLst>
              </p:cNvPr>
              <p:cNvGraphicFramePr>
                <a:graphicFrameLocks noGrp="1"/>
              </p:cNvGraphicFramePr>
              <p:nvPr>
                <p:extLst>
                  <p:ext uri="{D42A27DB-BD31-4B8C-83A1-F6EECF244321}">
                    <p14:modId xmlns:p14="http://schemas.microsoft.com/office/powerpoint/2010/main" val="1911344761"/>
                  </p:ext>
                </p:extLst>
              </p:nvPr>
            </p:nvGraphicFramePr>
            <p:xfrm>
              <a:off x="1265103" y="1305656"/>
              <a:ext cx="10146536" cy="3413760"/>
            </p:xfrm>
            <a:graphic>
              <a:graphicData uri="http://schemas.openxmlformats.org/drawingml/2006/table">
                <a:tbl>
                  <a:tblPr firstRow="1" bandRow="1">
                    <a:tableStyleId>{5C22544A-7EE6-4342-B048-85BDC9FD1C3A}</a:tableStyleId>
                  </a:tblPr>
                  <a:tblGrid>
                    <a:gridCol w="5073268">
                      <a:extLst>
                        <a:ext uri="{9D8B030D-6E8A-4147-A177-3AD203B41FA5}">
                          <a16:colId xmlns:a16="http://schemas.microsoft.com/office/drawing/2014/main" xmlns="" val="697199755"/>
                        </a:ext>
                      </a:extLst>
                    </a:gridCol>
                    <a:gridCol w="5073268">
                      <a:extLst>
                        <a:ext uri="{9D8B030D-6E8A-4147-A177-3AD203B41FA5}">
                          <a16:colId xmlns:a16="http://schemas.microsoft.com/office/drawing/2014/main" xmlns="" val="3577999693"/>
                        </a:ext>
                      </a:extLst>
                    </a:gridCol>
                  </a:tblGrid>
                  <a:tr h="370840">
                    <a:tc>
                      <a:txBody>
                        <a:bodyPr/>
                        <a:lstStyle/>
                        <a:p>
                          <a:r>
                            <a:rPr lang="vi-VN" sz="2000" b="0" dirty="0">
                              <a:solidFill>
                                <a:srgbClr val="FF0000"/>
                              </a:solidFill>
                              <a:latin typeface="+mj-lt"/>
                            </a:rPr>
                            <a:t>a. Số liệu rời rạc</a:t>
                          </a:r>
                          <a:endParaRPr lang="en-US" sz="2000" b="0" dirty="0">
                            <a:solidFill>
                              <a:srgbClr val="FF0000"/>
                            </a:solidFill>
                            <a:latin typeface="+mj-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b="0">
                              <a:solidFill>
                                <a:srgbClr val="FF0000"/>
                              </a:solidFill>
                              <a:latin typeface="+mj-lt"/>
                            </a:rPr>
                            <a:t>C. Số hoạt động hè mà các bạn trong tổ tham gia: 2; 1; 3; 0; 4.</a:t>
                          </a:r>
                          <a:endParaRPr lang="en-US" sz="2000" b="0">
                            <a:solidFill>
                              <a:srgbClr val="FF0000"/>
                            </a:solidFill>
                            <a:latin typeface="+mj-lt"/>
                          </a:endParaRPr>
                        </a:p>
                      </a:txBody>
                      <a:tcPr/>
                    </a:tc>
                    <a:extLst>
                      <a:ext uri="{0D108BD9-81ED-4DB2-BD59-A6C34878D82A}">
                        <a16:rowId xmlns:a16="http://schemas.microsoft.com/office/drawing/2014/main" xmlns="" val="3623146745"/>
                      </a:ext>
                    </a:extLst>
                  </a:tr>
                  <a:tr h="370840">
                    <a:tc>
                      <a:txBody>
                        <a:bodyPr/>
                        <a:lstStyle/>
                        <a:p>
                          <a:r>
                            <a:rPr lang="vi-VN" sz="2000" dirty="0">
                              <a:solidFill>
                                <a:schemeClr val="accent2">
                                  <a:lumMod val="75000"/>
                                </a:schemeClr>
                              </a:solidFill>
                              <a:latin typeface="+mj-lt"/>
                            </a:rPr>
                            <a:t>b. Số liệu liên tục</a:t>
                          </a:r>
                          <a:endParaRPr lang="en-US" sz="2000" dirty="0">
                            <a:solidFill>
                              <a:schemeClr val="accent2">
                                <a:lumMod val="75000"/>
                              </a:schemeClr>
                            </a:solidFill>
                            <a:latin typeface="+mj-lt"/>
                          </a:endParaRPr>
                        </a:p>
                      </a:txBody>
                      <a:tcPr/>
                    </a:tc>
                    <a:tc>
                      <a:txBody>
                        <a:bodyPr/>
                        <a:lstStyle/>
                        <a:p>
                          <a:r>
                            <a:rPr lang="vi-VN" sz="2000" dirty="0">
                              <a:solidFill>
                                <a:schemeClr val="accent2">
                                  <a:lumMod val="75000"/>
                                </a:schemeClr>
                              </a:solidFill>
                              <a:latin typeface="+mj-lt"/>
                            </a:rPr>
                            <a:t>B. Nhiệt độ (</a:t>
                          </a:r>
                          <a14:m>
                            <m:oMath xmlns:m="http://schemas.openxmlformats.org/officeDocument/2006/math">
                              <m:r>
                                <a:rPr lang="vi-VN" sz="2000" i="1" smtClean="0">
                                  <a:solidFill>
                                    <a:schemeClr val="accent2">
                                      <a:lumMod val="75000"/>
                                    </a:schemeClr>
                                  </a:solidFill>
                                  <a:latin typeface="Cambria Math"/>
                                  <a:ea typeface="Cambria Math" panose="02040503050406030204" pitchFamily="18" charset="0"/>
                                </a:rPr>
                                <m:t>℃</m:t>
                              </m:r>
                            </m:oMath>
                          </a14:m>
                          <a:r>
                            <a:rPr lang="vi-VN" sz="2000" dirty="0">
                              <a:solidFill>
                                <a:schemeClr val="accent2">
                                  <a:lumMod val="75000"/>
                                </a:schemeClr>
                              </a:solidFill>
                              <a:latin typeface="+mj-lt"/>
                            </a:rPr>
                            <a:t>) tại Nha Trang trong 5 ngày đầu tháng 6 là: 23,2; 25,7; 31,4; 27,3; 28,6.</a:t>
                          </a:r>
                          <a:endParaRPr lang="en-US" sz="2000" dirty="0">
                            <a:solidFill>
                              <a:schemeClr val="accent2">
                                <a:lumMod val="75000"/>
                              </a:schemeClr>
                            </a:solidFill>
                            <a:latin typeface="+mj-lt"/>
                          </a:endParaRPr>
                        </a:p>
                      </a:txBody>
                      <a:tcPr/>
                    </a:tc>
                    <a:extLst>
                      <a:ext uri="{0D108BD9-81ED-4DB2-BD59-A6C34878D82A}">
                        <a16:rowId xmlns:a16="http://schemas.microsoft.com/office/drawing/2014/main" xmlns="" val="4159372290"/>
                      </a:ext>
                    </a:extLst>
                  </a:tr>
                  <a:tr h="370840">
                    <a:tc>
                      <a:txBody>
                        <a:bodyPr/>
                        <a:lstStyle/>
                        <a:p>
                          <a:r>
                            <a:rPr lang="vi-VN" sz="2000">
                              <a:solidFill>
                                <a:srgbClr val="69A22A"/>
                              </a:solidFill>
                              <a:latin typeface="+mj-lt"/>
                            </a:rPr>
                            <a:t>c. Dữ liệu không là số, không thể sắp xếp thứ tự</a:t>
                          </a:r>
                          <a:endParaRPr lang="en-US" sz="2000">
                            <a:solidFill>
                              <a:srgbClr val="69A22A"/>
                            </a:solidFill>
                            <a:latin typeface="+mj-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dirty="0">
                              <a:solidFill>
                                <a:srgbClr val="69A22A"/>
                              </a:solidFill>
                              <a:latin typeface="+mj-lt"/>
                            </a:rPr>
                            <a:t>D. Tên các môn thể thao mà các bạn yêu thích nhất: Bóng đá, Cầu lông, Cờ vua, Võ thuật, Bóng bàn.</a:t>
                          </a:r>
                          <a:endParaRPr lang="en-US" sz="2000" dirty="0">
                            <a:solidFill>
                              <a:srgbClr val="69A22A"/>
                            </a:solidFill>
                            <a:latin typeface="+mj-lt"/>
                          </a:endParaRPr>
                        </a:p>
                      </a:txBody>
                      <a:tcPr/>
                    </a:tc>
                    <a:extLst>
                      <a:ext uri="{0D108BD9-81ED-4DB2-BD59-A6C34878D82A}">
                        <a16:rowId xmlns:a16="http://schemas.microsoft.com/office/drawing/2014/main" xmlns="" val="2845686961"/>
                      </a:ext>
                    </a:extLst>
                  </a:tr>
                  <a:tr h="370840">
                    <a:tc>
                      <a:txBody>
                        <a:bodyPr/>
                        <a:lstStyle/>
                        <a:p>
                          <a:r>
                            <a:rPr lang="vi-VN" sz="2000">
                              <a:latin typeface="+mj-lt"/>
                            </a:rPr>
                            <a:t>d. Dữ liệu không là số, có thể sắp xếp thứ tự</a:t>
                          </a:r>
                          <a:endParaRPr lang="en-US" sz="2000">
                            <a:latin typeface="+mj-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b="0" dirty="0">
                              <a:latin typeface="+mj-lt"/>
                            </a:rPr>
                            <a:t>A. Kết quả đánh giá của 5 bạn về đề kiểm tra học kì một môn toán: Khó, Rất khó, Trung bình, Dễ, Khó.</a:t>
                          </a:r>
                          <a:endParaRPr lang="en-US" sz="2000" b="0" dirty="0">
                            <a:latin typeface="+mj-lt"/>
                          </a:endParaRPr>
                        </a:p>
                      </a:txBody>
                      <a:tcPr/>
                    </a:tc>
                    <a:extLst>
                      <a:ext uri="{0D108BD9-81ED-4DB2-BD59-A6C34878D82A}">
                        <a16:rowId xmlns:a16="http://schemas.microsoft.com/office/drawing/2014/main" xmlns="" val="2190500414"/>
                      </a:ext>
                    </a:extLst>
                  </a:tr>
                </a:tbl>
              </a:graphicData>
            </a:graphic>
          </p:graphicFrame>
        </mc:Choice>
        <mc:Fallback xmlns="">
          <p:graphicFrame>
            <p:nvGraphicFramePr>
              <p:cNvPr id="4" name="Table 6">
                <a:extLst>
                  <a:ext uri="{FF2B5EF4-FFF2-40B4-BE49-F238E27FC236}">
                    <a16:creationId xmlns="" xmlns:a16="http://schemas.microsoft.com/office/drawing/2014/main" xmlns:a14="http://schemas.microsoft.com/office/drawing/2010/main" id="{D6804B54-AA98-34A3-B84E-73C85037BF2D}"/>
                  </a:ext>
                </a:extLst>
              </p:cNvPr>
              <p:cNvGraphicFramePr>
                <a:graphicFrameLocks noGrp="1"/>
              </p:cNvGraphicFramePr>
              <p:nvPr>
                <p:extLst>
                  <p:ext uri="{D42A27DB-BD31-4B8C-83A1-F6EECF244321}">
                    <p14:modId xmlns:p14="http://schemas.microsoft.com/office/powerpoint/2010/main" val="1911344761"/>
                  </p:ext>
                </p:extLst>
              </p:nvPr>
            </p:nvGraphicFramePr>
            <p:xfrm>
              <a:off x="1265103" y="1305656"/>
              <a:ext cx="10146536" cy="3413760"/>
            </p:xfrm>
            <a:graphic>
              <a:graphicData uri="http://schemas.openxmlformats.org/drawingml/2006/table">
                <a:tbl>
                  <a:tblPr firstRow="1" bandRow="1">
                    <a:tableStyleId>{5C22544A-7EE6-4342-B048-85BDC9FD1C3A}</a:tableStyleId>
                  </a:tblPr>
                  <a:tblGrid>
                    <a:gridCol w="5073268">
                      <a:extLst>
                        <a:ext uri="{9D8B030D-6E8A-4147-A177-3AD203B41FA5}">
                          <a16:colId xmlns="" xmlns:a16="http://schemas.microsoft.com/office/drawing/2014/main" xmlns:a14="http://schemas.microsoft.com/office/drawing/2010/main" val="697199755"/>
                        </a:ext>
                      </a:extLst>
                    </a:gridCol>
                    <a:gridCol w="5073268">
                      <a:extLst>
                        <a:ext uri="{9D8B030D-6E8A-4147-A177-3AD203B41FA5}">
                          <a16:colId xmlns="" xmlns:a16="http://schemas.microsoft.com/office/drawing/2014/main" xmlns:a14="http://schemas.microsoft.com/office/drawing/2010/main" val="3577999693"/>
                        </a:ext>
                      </a:extLst>
                    </a:gridCol>
                  </a:tblGrid>
                  <a:tr h="701040">
                    <a:tc>
                      <a:txBody>
                        <a:bodyPr/>
                        <a:lstStyle/>
                        <a:p>
                          <a:r>
                            <a:rPr lang="vi-VN" sz="2000" b="0" dirty="0">
                              <a:solidFill>
                                <a:srgbClr val="FF0000"/>
                              </a:solidFill>
                              <a:latin typeface="+mj-lt"/>
                            </a:rPr>
                            <a:t>a. Số liệu rời rạc</a:t>
                          </a:r>
                          <a:endParaRPr lang="en-US" sz="2000" b="0" dirty="0">
                            <a:solidFill>
                              <a:srgbClr val="FF0000"/>
                            </a:solidFill>
                            <a:latin typeface="+mj-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b="0">
                              <a:solidFill>
                                <a:srgbClr val="FF0000"/>
                              </a:solidFill>
                              <a:latin typeface="+mj-lt"/>
                            </a:rPr>
                            <a:t>C. Số hoạt động hè mà các bạn trong tổ tham gia: 2; 1; 3; 0; 4.</a:t>
                          </a:r>
                          <a:endParaRPr lang="en-US" sz="2000" b="0">
                            <a:solidFill>
                              <a:srgbClr val="FF0000"/>
                            </a:solidFill>
                            <a:latin typeface="+mj-lt"/>
                          </a:endParaRPr>
                        </a:p>
                      </a:txBody>
                      <a:tcPr/>
                    </a:tc>
                    <a:extLst>
                      <a:ext uri="{0D108BD9-81ED-4DB2-BD59-A6C34878D82A}">
                        <a16:rowId xmlns="" xmlns:a16="http://schemas.microsoft.com/office/drawing/2014/main" xmlns:a14="http://schemas.microsoft.com/office/drawing/2010/main" val="3623146745"/>
                      </a:ext>
                    </a:extLst>
                  </a:tr>
                  <a:tr h="701040">
                    <a:tc>
                      <a:txBody>
                        <a:bodyPr/>
                        <a:lstStyle/>
                        <a:p>
                          <a:r>
                            <a:rPr lang="vi-VN" sz="2000" dirty="0">
                              <a:solidFill>
                                <a:schemeClr val="accent2">
                                  <a:lumMod val="75000"/>
                                </a:schemeClr>
                              </a:solidFill>
                              <a:latin typeface="+mj-lt"/>
                            </a:rPr>
                            <a:t>b. Số liệu liên tục</a:t>
                          </a:r>
                          <a:endParaRPr lang="en-US" sz="2000" dirty="0">
                            <a:solidFill>
                              <a:schemeClr val="accent2">
                                <a:lumMod val="75000"/>
                              </a:schemeClr>
                            </a:solidFill>
                            <a:latin typeface="+mj-lt"/>
                          </a:endParaRPr>
                        </a:p>
                      </a:txBody>
                      <a:tcPr/>
                    </a:tc>
                    <a:tc>
                      <a:txBody>
                        <a:bodyPr/>
                        <a:lstStyle/>
                        <a:p>
                          <a:endParaRPr lang="en-US"/>
                        </a:p>
                      </a:txBody>
                      <a:tcPr>
                        <a:blipFill rotWithShape="0">
                          <a:blip r:embed="rId6"/>
                          <a:stretch>
                            <a:fillRect l="-100240" t="-105217" r="-601" b="-301739"/>
                          </a:stretch>
                        </a:blipFill>
                      </a:tcPr>
                    </a:tc>
                    <a:extLst>
                      <a:ext uri="{0D108BD9-81ED-4DB2-BD59-A6C34878D82A}">
                        <a16:rowId xmlns="" xmlns:a16="http://schemas.microsoft.com/office/drawing/2014/main" xmlns:a14="http://schemas.microsoft.com/office/drawing/2010/main" val="4159372290"/>
                      </a:ext>
                    </a:extLst>
                  </a:tr>
                  <a:tr h="1005840">
                    <a:tc>
                      <a:txBody>
                        <a:bodyPr/>
                        <a:lstStyle/>
                        <a:p>
                          <a:r>
                            <a:rPr lang="vi-VN" sz="2000">
                              <a:solidFill>
                                <a:srgbClr val="69A22A"/>
                              </a:solidFill>
                              <a:latin typeface="+mj-lt"/>
                            </a:rPr>
                            <a:t>c. Dữ liệu không là số, không thể sắp xếp thứ tự</a:t>
                          </a:r>
                          <a:endParaRPr lang="en-US" sz="2000">
                            <a:solidFill>
                              <a:srgbClr val="69A22A"/>
                            </a:solidFill>
                            <a:latin typeface="+mj-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dirty="0">
                              <a:solidFill>
                                <a:srgbClr val="69A22A"/>
                              </a:solidFill>
                              <a:latin typeface="+mj-lt"/>
                            </a:rPr>
                            <a:t>D. Tên các môn thể thao mà các bạn yêu thích nhất: Bóng đá, Cầu lông, Cờ vua, Võ thuật, Bóng bàn.</a:t>
                          </a:r>
                          <a:endParaRPr lang="en-US" sz="2000" dirty="0">
                            <a:solidFill>
                              <a:srgbClr val="69A22A"/>
                            </a:solidFill>
                            <a:latin typeface="+mj-lt"/>
                          </a:endParaRPr>
                        </a:p>
                      </a:txBody>
                      <a:tcPr/>
                    </a:tc>
                    <a:extLst>
                      <a:ext uri="{0D108BD9-81ED-4DB2-BD59-A6C34878D82A}">
                        <a16:rowId xmlns="" xmlns:a16="http://schemas.microsoft.com/office/drawing/2014/main" xmlns:a14="http://schemas.microsoft.com/office/drawing/2010/main" val="2845686961"/>
                      </a:ext>
                    </a:extLst>
                  </a:tr>
                  <a:tr h="1005840">
                    <a:tc>
                      <a:txBody>
                        <a:bodyPr/>
                        <a:lstStyle/>
                        <a:p>
                          <a:r>
                            <a:rPr lang="vi-VN" sz="2000">
                              <a:latin typeface="+mj-lt"/>
                            </a:rPr>
                            <a:t>d. Dữ liệu không là số, có thể sắp xếp thứ tự</a:t>
                          </a:r>
                          <a:endParaRPr lang="en-US" sz="2000">
                            <a:latin typeface="+mj-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b="0" dirty="0">
                              <a:latin typeface="+mj-lt"/>
                            </a:rPr>
                            <a:t>A. Kết quả đánh giá của 5 bạn về đề kiểm tra học kì một môn toán: Khó, Rất khó, Trung bình, Dễ, Khó.</a:t>
                          </a:r>
                          <a:endParaRPr lang="en-US" sz="2000" b="0" dirty="0">
                            <a:latin typeface="+mj-lt"/>
                          </a:endParaRPr>
                        </a:p>
                      </a:txBody>
                      <a:tcPr/>
                    </a:tc>
                    <a:extLst>
                      <a:ext uri="{0D108BD9-81ED-4DB2-BD59-A6C34878D82A}">
                        <a16:rowId xmlns="" xmlns:a16="http://schemas.microsoft.com/office/drawing/2014/main" xmlns:a14="http://schemas.microsoft.com/office/drawing/2010/main" val="2190500414"/>
                      </a:ext>
                    </a:extLst>
                  </a:tr>
                </a:tbl>
              </a:graphicData>
            </a:graphic>
          </p:graphicFrame>
        </mc:Fallback>
      </mc:AlternateContent>
      <p:sp>
        <p:nvSpPr>
          <p:cNvPr id="10" name="Rectangle: Diagonal Corners Rounded 2">
            <a:extLst>
              <a:ext uri="{FF2B5EF4-FFF2-40B4-BE49-F238E27FC236}">
                <a16:creationId xmlns:a16="http://schemas.microsoft.com/office/drawing/2014/main" xmlns="" id="{29DD9726-7BE0-E3A0-13F7-02FCB4A1348B}"/>
              </a:ext>
            </a:extLst>
          </p:cNvPr>
          <p:cNvSpPr/>
          <p:nvPr/>
        </p:nvSpPr>
        <p:spPr>
          <a:xfrm>
            <a:off x="3228106" y="128665"/>
            <a:ext cx="1573929" cy="412751"/>
          </a:xfrm>
          <a:custGeom>
            <a:avLst/>
            <a:gdLst>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0 w 2310938"/>
              <a:gd name="connsiteY6" fmla="*/ 914400 h 914400"/>
              <a:gd name="connsiteX7" fmla="*/ 0 w 2310938"/>
              <a:gd name="connsiteY7" fmla="*/ 152403 h 914400"/>
              <a:gd name="connsiteX8" fmla="*/ 152403 w 2310938"/>
              <a:gd name="connsiteY8" fmla="*/ 0 h 914400"/>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0 w 2310938"/>
              <a:gd name="connsiteY7" fmla="*/ 152403 h 914400"/>
              <a:gd name="connsiteX8" fmla="*/ 152403 w 2310938"/>
              <a:gd name="connsiteY8" fmla="*/ 0 h 914400"/>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199506 w 2310938"/>
              <a:gd name="connsiteY7" fmla="*/ 185654 h 914400"/>
              <a:gd name="connsiteX8" fmla="*/ 152403 w 2310938"/>
              <a:gd name="connsiteY8" fmla="*/ 0 h 914400"/>
              <a:gd name="connsiteX0" fmla="*/ 218905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199506 w 2310938"/>
              <a:gd name="connsiteY7" fmla="*/ 185654 h 914400"/>
              <a:gd name="connsiteX8" fmla="*/ 218905 w 2310938"/>
              <a:gd name="connsiteY8" fmla="*/ 0 h 914400"/>
              <a:gd name="connsiteX0" fmla="*/ 43198 w 2135231"/>
              <a:gd name="connsiteY0" fmla="*/ 0 h 914400"/>
              <a:gd name="connsiteX1" fmla="*/ 2135231 w 2135231"/>
              <a:gd name="connsiteY1" fmla="*/ 0 h 914400"/>
              <a:gd name="connsiteX2" fmla="*/ 2135231 w 2135231"/>
              <a:gd name="connsiteY2" fmla="*/ 0 h 914400"/>
              <a:gd name="connsiteX3" fmla="*/ 2135231 w 2135231"/>
              <a:gd name="connsiteY3" fmla="*/ 761997 h 914400"/>
              <a:gd name="connsiteX4" fmla="*/ 1982828 w 2135231"/>
              <a:gd name="connsiteY4" fmla="*/ 914400 h 914400"/>
              <a:gd name="connsiteX5" fmla="*/ 57050 w 2135231"/>
              <a:gd name="connsiteY5" fmla="*/ 914400 h 914400"/>
              <a:gd name="connsiteX6" fmla="*/ 23798 w 2135231"/>
              <a:gd name="connsiteY6" fmla="*/ 914400 h 914400"/>
              <a:gd name="connsiteX7" fmla="*/ 23799 w 2135231"/>
              <a:gd name="connsiteY7" fmla="*/ 185654 h 914400"/>
              <a:gd name="connsiteX8" fmla="*/ 43198 w 2135231"/>
              <a:gd name="connsiteY8" fmla="*/ 0 h 914400"/>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785795 h 938198"/>
              <a:gd name="connsiteX4" fmla="*/ 1977772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785795 h 938198"/>
              <a:gd name="connsiteX4" fmla="*/ 1820265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538265 h 938198"/>
              <a:gd name="connsiteX4" fmla="*/ 1820265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0175" h="938198">
                <a:moveTo>
                  <a:pt x="38142" y="23798"/>
                </a:moveTo>
                <a:lnTo>
                  <a:pt x="2130175" y="23798"/>
                </a:lnTo>
                <a:lnTo>
                  <a:pt x="2130175" y="23798"/>
                </a:lnTo>
                <a:lnTo>
                  <a:pt x="2130175" y="538265"/>
                </a:lnTo>
                <a:cubicBezTo>
                  <a:pt x="2130175" y="622435"/>
                  <a:pt x="1904435" y="938198"/>
                  <a:pt x="1820265" y="938198"/>
                </a:cubicBezTo>
                <a:lnTo>
                  <a:pt x="51994" y="938198"/>
                </a:lnTo>
                <a:lnTo>
                  <a:pt x="18742" y="938198"/>
                </a:lnTo>
                <a:cubicBezTo>
                  <a:pt x="18742" y="684199"/>
                  <a:pt x="35369" y="297196"/>
                  <a:pt x="35369" y="43197"/>
                </a:cubicBezTo>
                <a:cubicBezTo>
                  <a:pt x="35369" y="-40973"/>
                  <a:pt x="-46028" y="23798"/>
                  <a:pt x="38142" y="23798"/>
                </a:cubicBezTo>
                <a:close/>
              </a:path>
            </a:pathLst>
          </a:custGeom>
          <a:solidFill>
            <a:srgbClr val="7A6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mj-lt"/>
                <a:cs typeface="Arial" panose="020B0604020202020204" pitchFamily="34" charset="0"/>
              </a:rPr>
              <a:t>Trả lời</a:t>
            </a:r>
            <a:endParaRPr lang="en-US" sz="2800" b="1" dirty="0">
              <a:latin typeface="+mj-lt"/>
              <a:cs typeface="Arial" panose="020B0604020202020204" pitchFamily="34" charset="0"/>
            </a:endParaRPr>
          </a:p>
        </p:txBody>
      </p:sp>
      <p:pic>
        <p:nvPicPr>
          <p:cNvPr id="11" name="y2meta.com-2 Minutes timer (Đồng hồ đếm ngược 2 phút)-(480p)">
            <a:hlinkClick r:id="" action="ppaction://media"/>
            <a:extLst>
              <a:ext uri="{FF2B5EF4-FFF2-40B4-BE49-F238E27FC236}">
                <a16:creationId xmlns:a16="http://schemas.microsoft.com/office/drawing/2014/main" xmlns="" id="{5C5C1ABA-61CF-E7B8-27A7-09E3A509D9E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34660" t="36823" r="33617" b="35379"/>
          <a:stretch/>
        </p:blipFill>
        <p:spPr>
          <a:xfrm>
            <a:off x="10457213" y="5800315"/>
            <a:ext cx="1475547" cy="726763"/>
          </a:xfrm>
          <a:prstGeom prst="rect">
            <a:avLst/>
          </a:prstGeom>
        </p:spPr>
      </p:pic>
      <p:sp>
        <p:nvSpPr>
          <p:cNvPr id="6" name="Arrow: Pentagon 5">
            <a:hlinkClick r:id="rId8" action="ppaction://hlinksldjump"/>
            <a:extLst>
              <a:ext uri="{FF2B5EF4-FFF2-40B4-BE49-F238E27FC236}">
                <a16:creationId xmlns:a16="http://schemas.microsoft.com/office/drawing/2014/main" xmlns="" id="{CE23BAB1-6DC4-EEC5-4DF4-BED2C2C64589}"/>
              </a:ext>
            </a:extLst>
          </p:cNvPr>
          <p:cNvSpPr/>
          <p:nvPr/>
        </p:nvSpPr>
        <p:spPr>
          <a:xfrm>
            <a:off x="815249" y="5468028"/>
            <a:ext cx="1608463" cy="85931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1405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2052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11"/>
                                        </p:tgtEl>
                                      </p:cBhvr>
                                    </p:cmd>
                                  </p:childTnLst>
                                </p:cTn>
                              </p:par>
                            </p:childTnLst>
                          </p:cTn>
                        </p:par>
                      </p:childTnLst>
                    </p:cTn>
                  </p:par>
                </p:childTnLst>
              </p:cTn>
              <p:nextCondLst>
                <p:cond evt="onClick" delay="0">
                  <p:tgtEl>
                    <p:spTgt spid="11"/>
                  </p:tgtEl>
                </p:cond>
              </p:nextCondLst>
            </p:seq>
            <p:video>
              <p:cMediaNode vol="80000">
                <p:cTn id="42" fill="hold" display="0">
                  <p:stCondLst>
                    <p:cond delay="indefinite"/>
                  </p:stCondLst>
                </p:cTn>
                <p:tgtEl>
                  <p:spTgt spid="11"/>
                </p:tgtEl>
              </p:cMediaNode>
            </p:video>
          </p:childTnLst>
        </p:cTn>
      </p:par>
    </p:tnLst>
    <p:bldLst>
      <p:bldP spid="2" grpId="0"/>
      <p:bldP spid="2" grpId="1"/>
      <p:bldP spid="199" grpId="0" animBg="1"/>
      <p:bldP spid="3"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CF44B87-27B6-41A8-59E6-E18542B3A13F}"/>
              </a:ext>
            </a:extLst>
          </p:cNvPr>
          <p:cNvPicPr>
            <a:picLocks noChangeAspect="1"/>
          </p:cNvPicPr>
          <p:nvPr/>
        </p:nvPicPr>
        <p:blipFill>
          <a:blip r:embed="rId2"/>
          <a:stretch>
            <a:fillRect/>
          </a:stretch>
        </p:blipFill>
        <p:spPr>
          <a:xfrm>
            <a:off x="169211" y="101418"/>
            <a:ext cx="5816620" cy="6655164"/>
          </a:xfrm>
          <a:prstGeom prst="rect">
            <a:avLst/>
          </a:prstGeom>
        </p:spPr>
      </p:pic>
      <p:pic>
        <p:nvPicPr>
          <p:cNvPr id="5" name="Picture 4">
            <a:extLst>
              <a:ext uri="{FF2B5EF4-FFF2-40B4-BE49-F238E27FC236}">
                <a16:creationId xmlns:a16="http://schemas.microsoft.com/office/drawing/2014/main" xmlns="" id="{E7C60034-632E-8809-3D08-A754C6BBBFA6}"/>
              </a:ext>
            </a:extLst>
          </p:cNvPr>
          <p:cNvPicPr>
            <a:picLocks noChangeAspect="1"/>
          </p:cNvPicPr>
          <p:nvPr/>
        </p:nvPicPr>
        <p:blipFill>
          <a:blip r:embed="rId3"/>
          <a:stretch>
            <a:fillRect/>
          </a:stretch>
        </p:blipFill>
        <p:spPr>
          <a:xfrm>
            <a:off x="5850357" y="202836"/>
            <a:ext cx="6172431" cy="6462369"/>
          </a:xfrm>
          <a:prstGeom prst="rect">
            <a:avLst/>
          </a:prstGeom>
        </p:spPr>
      </p:pic>
    </p:spTree>
    <p:extLst>
      <p:ext uri="{BB962C8B-B14F-4D97-AF65-F5344CB8AC3E}">
        <p14:creationId xmlns:p14="http://schemas.microsoft.com/office/powerpoint/2010/main" val="37772804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5" name="Text Box 37" descr="Water droplets"/>
          <p:cNvSpPr txBox="1">
            <a:spLocks noChangeArrowheads="1"/>
          </p:cNvSpPr>
          <p:nvPr/>
        </p:nvSpPr>
        <p:spPr bwMode="auto">
          <a:xfrm>
            <a:off x="321733" y="621480"/>
            <a:ext cx="11548533" cy="584775"/>
          </a:xfrm>
          <a:prstGeom prst="rect">
            <a:avLst/>
          </a:prstGeom>
          <a:blipFill dpi="0" rotWithShape="1">
            <a:blip r:embed="rId4"/>
            <a:srcRect/>
            <a:tile tx="0" ty="0" sx="100000" sy="100000" flip="none" algn="tl"/>
          </a:blipFill>
          <a:ln w="9525">
            <a:solidFill>
              <a:schemeClr val="tx1"/>
            </a:solidFill>
            <a:miter lim="800000"/>
            <a:headEnd/>
            <a:tailEnd/>
          </a:ln>
          <a:effectLst>
            <a:outerShdw dist="107763" dir="2700000" algn="ctr" rotWithShape="0">
              <a:schemeClr val="bg2">
                <a:alpha val="50000"/>
              </a:schemeClr>
            </a:outerShdw>
          </a:effectLst>
        </p:spPr>
        <p:txBody>
          <a:bodyPr wrap="square">
            <a:spAutoFit/>
          </a:bodyPr>
          <a:lstStyle/>
          <a:p>
            <a:pPr algn="ctr">
              <a:spcBef>
                <a:spcPct val="50000"/>
              </a:spcBef>
              <a:defRPr/>
            </a:pPr>
            <a:r>
              <a:rPr lang="vi-VN" sz="3200" dirty="0">
                <a:latin typeface="Times New Roman" panose="02020603050405020304" pitchFamily="18" charset="0"/>
                <a:cs typeface="Times New Roman" panose="02020603050405020304" pitchFamily="18" charset="0"/>
              </a:rPr>
              <a:t>Chương </a:t>
            </a:r>
            <a:r>
              <a:rPr lang="en-US" sz="3200" dirty="0">
                <a:latin typeface="Times New Roman" panose="02020603050405020304" pitchFamily="18" charset="0"/>
                <a:cs typeface="Times New Roman" panose="02020603050405020304" pitchFamily="18" charset="0"/>
              </a:rPr>
              <a:t>V_ </a:t>
            </a:r>
            <a:r>
              <a:rPr lang="en-US" sz="3200" b="1" dirty="0">
                <a:solidFill>
                  <a:srgbClr val="0066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THU THẬP VÀ BIỂU DIỄN DỮ LIỆU</a:t>
            </a:r>
          </a:p>
        </p:txBody>
      </p:sp>
      <p:sp>
        <p:nvSpPr>
          <p:cNvPr id="7207" name="Text Box 39"/>
          <p:cNvSpPr txBox="1">
            <a:spLocks noChangeArrowheads="1"/>
          </p:cNvSpPr>
          <p:nvPr/>
        </p:nvSpPr>
        <p:spPr bwMode="auto">
          <a:xfrm>
            <a:off x="416111" y="1345813"/>
            <a:ext cx="10313461" cy="523220"/>
          </a:xfrm>
          <a:prstGeom prst="rect">
            <a:avLst/>
          </a:prstGeom>
          <a:noFill/>
          <a:ln w="9525">
            <a:noFill/>
            <a:miter lim="800000"/>
            <a:headEnd/>
            <a:tailEnd/>
          </a:ln>
          <a:effectLst/>
        </p:spPr>
        <p:txBody>
          <a:bodyPr wrap="square">
            <a:spAutoFit/>
          </a:bodyPr>
          <a:lstStyle/>
          <a:p>
            <a:pPr algn="just">
              <a:spcBef>
                <a:spcPct val="50000"/>
              </a:spcBef>
              <a:defRPr/>
            </a:pPr>
            <a:r>
              <a:rPr lang="en-US" sz="2800">
                <a:solidFill>
                  <a:srgbClr val="000000"/>
                </a:solidFill>
                <a:latin typeface="Times New Roman" panose="02020603050405020304" pitchFamily="18" charset="0"/>
                <a:cs typeface="Times New Roman" panose="02020603050405020304" pitchFamily="18" charset="0"/>
              </a:rPr>
              <a:t>Xem Video: </a:t>
            </a:r>
            <a:r>
              <a:rPr lang="en-US" sz="2800">
                <a:latin typeface="Times New Roman" panose="02020603050405020304" pitchFamily="18" charset="0"/>
                <a:cs typeface="Times New Roman" panose="02020603050405020304" pitchFamily="18" charset="0"/>
              </a:rPr>
              <a:t>https://youtu.be/EDEnK3X17xg</a:t>
            </a:r>
            <a:endParaRPr lang="vi-VN" sz="2800" dirty="0">
              <a:solidFill>
                <a:srgbClr val="00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043CA47F-00B8-8182-2CBD-6BDB0C642020}"/>
              </a:ext>
            </a:extLst>
          </p:cNvPr>
          <p:cNvSpPr txBox="1"/>
          <p:nvPr/>
        </p:nvSpPr>
        <p:spPr>
          <a:xfrm>
            <a:off x="321733" y="1869033"/>
            <a:ext cx="10677876" cy="523220"/>
          </a:xfrm>
          <a:prstGeom prst="rect">
            <a:avLst/>
          </a:prstGeom>
          <a:noFill/>
        </p:spPr>
        <p:txBody>
          <a:bodyPr wrap="square">
            <a:spAutoFit/>
          </a:bodyPr>
          <a:lstStyle/>
          <a:p>
            <a:pPr algn="l"/>
            <a:r>
              <a:rPr lang="vi-VN" sz="2800" i="0">
                <a:solidFill>
                  <a:srgbClr val="69A22A"/>
                </a:solidFill>
                <a:effectLst/>
                <a:latin typeface="+mj-lt"/>
              </a:rPr>
              <a:t>Giải mã trò bịp lô đề khiến người đánh luôn mất tiền mà không biết</a:t>
            </a:r>
          </a:p>
        </p:txBody>
      </p:sp>
      <p:pic>
        <p:nvPicPr>
          <p:cNvPr id="3" name="đề">
            <a:hlinkClick r:id="" action="ppaction://media"/>
            <a:extLst>
              <a:ext uri="{FF2B5EF4-FFF2-40B4-BE49-F238E27FC236}">
                <a16:creationId xmlns:a16="http://schemas.microsoft.com/office/drawing/2014/main" xmlns="" id="{CE88A53B-CB95-5DCD-975F-6095DD4410C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4586710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5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5" name="Text Box 37" descr="Water droplets"/>
          <p:cNvSpPr txBox="1">
            <a:spLocks noChangeArrowheads="1"/>
          </p:cNvSpPr>
          <p:nvPr/>
        </p:nvSpPr>
        <p:spPr bwMode="auto">
          <a:xfrm>
            <a:off x="321733" y="621480"/>
            <a:ext cx="11548533" cy="584775"/>
          </a:xfrm>
          <a:prstGeom prst="rect">
            <a:avLst/>
          </a:prstGeom>
          <a:blipFill dpi="0" rotWithShape="1">
            <a:blip r:embed="rId2"/>
            <a:srcRect/>
            <a:tile tx="0" ty="0" sx="100000" sy="100000" flip="none" algn="tl"/>
          </a:blipFill>
          <a:ln w="9525">
            <a:solidFill>
              <a:schemeClr val="tx1"/>
            </a:solidFill>
            <a:miter lim="800000"/>
            <a:headEnd/>
            <a:tailEnd/>
          </a:ln>
          <a:effectLst>
            <a:outerShdw dist="107763" dir="2700000" algn="ctr" rotWithShape="0">
              <a:schemeClr val="bg2">
                <a:alpha val="50000"/>
              </a:schemeClr>
            </a:outerShdw>
          </a:effectLst>
        </p:spPr>
        <p:txBody>
          <a:bodyPr wrap="square">
            <a:spAutoFit/>
          </a:bodyPr>
          <a:lstStyle/>
          <a:p>
            <a:pPr algn="ctr">
              <a:spcBef>
                <a:spcPct val="50000"/>
              </a:spcBef>
              <a:defRPr/>
            </a:pPr>
            <a:r>
              <a:rPr lang="vi-VN" sz="3200">
                <a:latin typeface="Times New Roman" panose="02020603050405020304" pitchFamily="18" charset="0"/>
                <a:cs typeface="Times New Roman" panose="02020603050405020304" pitchFamily="18" charset="0"/>
              </a:rPr>
              <a:t>Chương </a:t>
            </a:r>
            <a:r>
              <a:rPr lang="en-US" sz="3200">
                <a:latin typeface="Times New Roman" panose="02020603050405020304" pitchFamily="18" charset="0"/>
                <a:cs typeface="Times New Roman" panose="02020603050405020304" pitchFamily="18" charset="0"/>
              </a:rPr>
              <a:t>V_ </a:t>
            </a:r>
            <a:r>
              <a:rPr lang="en-US" sz="3200" b="1">
                <a:solidFill>
                  <a:srgbClr val="0066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THU THẬP VÀ BIỂU DIỄN DỮ LIỆU</a:t>
            </a:r>
            <a:endParaRPr lang="en-US" sz="3200" b="1" dirty="0">
              <a:solidFill>
                <a:srgbClr val="0066FF"/>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2" name="Thought Bubble: Cloud 1">
            <a:extLst>
              <a:ext uri="{FF2B5EF4-FFF2-40B4-BE49-F238E27FC236}">
                <a16:creationId xmlns:a16="http://schemas.microsoft.com/office/drawing/2014/main" xmlns="" id="{5C88BEB7-7FEA-EBF2-7AC5-95B50E57B561}"/>
              </a:ext>
            </a:extLst>
          </p:cNvPr>
          <p:cNvSpPr/>
          <p:nvPr/>
        </p:nvSpPr>
        <p:spPr>
          <a:xfrm>
            <a:off x="3762669" y="1571702"/>
            <a:ext cx="7331317" cy="2011656"/>
          </a:xfrm>
          <a:prstGeom prst="cloudCallout">
            <a:avLst>
              <a:gd name="adj1" fmla="val -80659"/>
              <a:gd name="adj2" fmla="val -23241"/>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2F528F"/>
                </a:solidFill>
                <a:effectLst/>
                <a:latin typeface="Times New Roman" panose="02020603050405020304" pitchFamily="18" charset="0"/>
                <a:ea typeface="Times New Roman" panose="02020603050405020304" pitchFamily="18" charset="0"/>
                <a:cs typeface="Times New Roman" panose="02020603050405020304" pitchFamily="18" charset="0"/>
              </a:rPr>
              <a:t>Video thống kê về vấn đề gì? Qua video em có nhận xét gì về kết quả của hiện tượng lô đề?</a:t>
            </a:r>
            <a:endParaRPr lang="en-US" sz="2800" dirty="0">
              <a:solidFill>
                <a:srgbClr val="2F528F"/>
              </a:solidFill>
              <a:effectLst/>
              <a:latin typeface="Times New Roman" panose="02020603050405020304" pitchFamily="18" charset="0"/>
              <a:ea typeface="Times New Roman" panose="02020603050405020304" pitchFamily="18" charset="0"/>
            </a:endParaRPr>
          </a:p>
          <a:p>
            <a:pPr algn="ctr"/>
            <a:endParaRPr lang="en-US" dirty="0"/>
          </a:p>
        </p:txBody>
      </p:sp>
      <p:sp>
        <p:nvSpPr>
          <p:cNvPr id="5" name="TextBox 4">
            <a:extLst>
              <a:ext uri="{FF2B5EF4-FFF2-40B4-BE49-F238E27FC236}">
                <a16:creationId xmlns:a16="http://schemas.microsoft.com/office/drawing/2014/main" xmlns="" id="{99494CE9-EA93-78D1-15FF-19C27D4BDA46}"/>
              </a:ext>
            </a:extLst>
          </p:cNvPr>
          <p:cNvSpPr txBox="1"/>
          <p:nvPr/>
        </p:nvSpPr>
        <p:spPr>
          <a:xfrm>
            <a:off x="2071170" y="5165409"/>
            <a:ext cx="9136421" cy="954107"/>
          </a:xfrm>
          <a:prstGeom prst="rect">
            <a:avLst/>
          </a:prstGeom>
          <a:noFill/>
        </p:spPr>
        <p:txBody>
          <a:bodyPr wrap="square" rtlCol="0">
            <a:spAutoFit/>
          </a:bodyPr>
          <a:lstStyle/>
          <a:p>
            <a:pPr algn="just"/>
            <a:r>
              <a:rPr lang="vi-VN" sz="2800" dirty="0">
                <a:solidFill>
                  <a:srgbClr val="FF0000"/>
                </a:solidFill>
                <a:effectLst/>
                <a:latin typeface="Times New Roman" panose="02020603050405020304" pitchFamily="18" charset="0"/>
                <a:ea typeface="Times New Roman" panose="02020603050405020304" pitchFamily="18" charset="0"/>
              </a:rPr>
              <a:t>Mục đích của trực quan hóa dữ liệu là có cái nhìn sâu sắc về dữ liệu, không phải để có một bức tranh.</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xmlns="" id="{D1F924E5-2256-F4AB-B9A8-EE2C7CB94F02}"/>
              </a:ext>
            </a:extLst>
          </p:cNvPr>
          <p:cNvSpPr txBox="1"/>
          <p:nvPr/>
        </p:nvSpPr>
        <p:spPr>
          <a:xfrm>
            <a:off x="1466889" y="3831222"/>
            <a:ext cx="8967730" cy="1077218"/>
          </a:xfrm>
          <a:prstGeom prst="rect">
            <a:avLst/>
          </a:prstGeom>
          <a:noFill/>
        </p:spPr>
        <p:txBody>
          <a:bodyPr wrap="square" rtlCol="0">
            <a:spAutoFit/>
          </a:bodyPr>
          <a:lstStyle/>
          <a:p>
            <a:pPr algn="just"/>
            <a:r>
              <a:rPr lang="vi-VN" sz="3200"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 Video thống kê về tỷ lệ thua trong lô đề </a:t>
            </a:r>
            <a:endParaRPr lang="en-US" sz="3200" dirty="0">
              <a:solidFill>
                <a:srgbClr val="FFC000"/>
              </a:solidFill>
              <a:effectLst/>
              <a:latin typeface="Times New Roman" panose="02020603050405020304" pitchFamily="18" charset="0"/>
              <a:ea typeface="Times New Roman" panose="02020603050405020304" pitchFamily="18" charset="0"/>
            </a:endParaRPr>
          </a:p>
          <a:p>
            <a:pPr algn="just"/>
            <a:r>
              <a:rPr lang="vi-VN" sz="3200"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 Chơi lô đề kết quả thua cao</a:t>
            </a:r>
            <a:endParaRPr lang="en-US" sz="3200" dirty="0">
              <a:solidFill>
                <a:srgbClr val="FFC000"/>
              </a:solidFill>
              <a:effectLst/>
              <a:latin typeface="Times New Roman" panose="02020603050405020304" pitchFamily="18" charset="0"/>
              <a:ea typeface="Times New Roman" panose="02020603050405020304" pitchFamily="18" charset="0"/>
            </a:endParaRPr>
          </a:p>
        </p:txBody>
      </p:sp>
      <p:pic>
        <p:nvPicPr>
          <p:cNvPr id="6" name="Google Shape;112;p2" descr="Ảnh động Powerpoint CTU">
            <a:hlinkClick r:id="rId3"/>
            <a:extLst>
              <a:ext uri="{FF2B5EF4-FFF2-40B4-BE49-F238E27FC236}">
                <a16:creationId xmlns:a16="http://schemas.microsoft.com/office/drawing/2014/main" xmlns="" id="{7AB064A4-4AC1-CBAB-648E-01B66A22A9E1}"/>
              </a:ext>
            </a:extLst>
          </p:cNvPr>
          <p:cNvPicPr preferRelativeResize="0"/>
          <p:nvPr/>
        </p:nvPicPr>
        <p:blipFill rotWithShape="1">
          <a:blip r:embed="rId4">
            <a:alphaModFix/>
          </a:blip>
          <a:srcRect/>
          <a:stretch/>
        </p:blipFill>
        <p:spPr>
          <a:xfrm>
            <a:off x="351657" y="5542966"/>
            <a:ext cx="1497400" cy="693554"/>
          </a:xfrm>
          <a:prstGeom prst="rect">
            <a:avLst/>
          </a:prstGeom>
          <a:noFill/>
          <a:ln>
            <a:noFill/>
          </a:ln>
        </p:spPr>
      </p:pic>
      <p:pic>
        <p:nvPicPr>
          <p:cNvPr id="3" name="Picture 2">
            <a:extLst>
              <a:ext uri="{FF2B5EF4-FFF2-40B4-BE49-F238E27FC236}">
                <a16:creationId xmlns:a16="http://schemas.microsoft.com/office/drawing/2014/main" xmlns="" id="{F4EBE162-8418-DD74-034B-A96124C85011}"/>
              </a:ext>
            </a:extLst>
          </p:cNvPr>
          <p:cNvPicPr>
            <a:picLocks noChangeAspect="1"/>
          </p:cNvPicPr>
          <p:nvPr/>
        </p:nvPicPr>
        <p:blipFill>
          <a:blip r:embed="rId5"/>
          <a:stretch>
            <a:fillRect/>
          </a:stretch>
        </p:blipFill>
        <p:spPr>
          <a:xfrm>
            <a:off x="291747" y="1377474"/>
            <a:ext cx="1175142" cy="1108936"/>
          </a:xfrm>
          <a:prstGeom prst="rect">
            <a:avLst/>
          </a:prstGeom>
        </p:spPr>
      </p:pic>
    </p:spTree>
    <p:extLst>
      <p:ext uri="{BB962C8B-B14F-4D97-AF65-F5344CB8AC3E}">
        <p14:creationId xmlns:p14="http://schemas.microsoft.com/office/powerpoint/2010/main" val="29487480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5" name="Text Box 37" descr="Water droplets"/>
          <p:cNvSpPr txBox="1">
            <a:spLocks noChangeArrowheads="1"/>
          </p:cNvSpPr>
          <p:nvPr/>
        </p:nvSpPr>
        <p:spPr bwMode="auto">
          <a:xfrm>
            <a:off x="321733" y="621480"/>
            <a:ext cx="11548533" cy="584775"/>
          </a:xfrm>
          <a:prstGeom prst="rect">
            <a:avLst/>
          </a:prstGeom>
          <a:blipFill dpi="0" rotWithShape="1">
            <a:blip r:embed="rId2"/>
            <a:srcRect/>
            <a:tile tx="0" ty="0" sx="100000" sy="100000" flip="none" algn="tl"/>
          </a:blipFill>
          <a:ln w="9525">
            <a:solidFill>
              <a:schemeClr val="tx1"/>
            </a:solidFill>
            <a:miter lim="800000"/>
            <a:headEnd/>
            <a:tailEnd/>
          </a:ln>
          <a:effectLst>
            <a:outerShdw dist="107763" dir="2700000" algn="ctr" rotWithShape="0">
              <a:schemeClr val="bg2">
                <a:alpha val="50000"/>
              </a:schemeClr>
            </a:outerShdw>
          </a:effectLst>
        </p:spPr>
        <p:txBody>
          <a:bodyPr wrap="square">
            <a:spAutoFit/>
          </a:bodyPr>
          <a:lstStyle/>
          <a:p>
            <a:pPr algn="ctr">
              <a:spcBef>
                <a:spcPct val="50000"/>
              </a:spcBef>
              <a:defRPr/>
            </a:pPr>
            <a:r>
              <a:rPr lang="vi-VN" sz="3200">
                <a:latin typeface="Times New Roman" panose="02020603050405020304" pitchFamily="18" charset="0"/>
                <a:cs typeface="Times New Roman" panose="02020603050405020304" pitchFamily="18" charset="0"/>
              </a:rPr>
              <a:t>Bài 18</a:t>
            </a:r>
            <a:r>
              <a:rPr lang="en-US" sz="3200">
                <a:latin typeface="Times New Roman" panose="02020603050405020304" pitchFamily="18" charset="0"/>
                <a:cs typeface="Times New Roman" panose="02020603050405020304" pitchFamily="18" charset="0"/>
              </a:rPr>
              <a:t>_ </a:t>
            </a:r>
            <a:r>
              <a:rPr lang="en-US" sz="3200" b="1" dirty="0">
                <a:solidFill>
                  <a:srgbClr val="0066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THU THẬP </a:t>
            </a:r>
            <a:r>
              <a:rPr lang="en-US" sz="3200" b="1">
                <a:solidFill>
                  <a:srgbClr val="0066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VÀ </a:t>
            </a:r>
            <a:r>
              <a:rPr lang="vi-VN" sz="3200" b="1">
                <a:solidFill>
                  <a:srgbClr val="0066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PHÂN LOẠI</a:t>
            </a:r>
            <a:r>
              <a:rPr lang="en-US" sz="3200" b="1">
                <a:solidFill>
                  <a:srgbClr val="0066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200" b="1" dirty="0">
                <a:solidFill>
                  <a:srgbClr val="0066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DỮ LIỆU</a:t>
            </a:r>
          </a:p>
        </p:txBody>
      </p:sp>
      <p:sp>
        <p:nvSpPr>
          <p:cNvPr id="2" name="Thought Bubble: Cloud 1">
            <a:extLst>
              <a:ext uri="{FF2B5EF4-FFF2-40B4-BE49-F238E27FC236}">
                <a16:creationId xmlns:a16="http://schemas.microsoft.com/office/drawing/2014/main" xmlns="" id="{5C88BEB7-7FEA-EBF2-7AC5-95B50E57B561}"/>
              </a:ext>
            </a:extLst>
          </p:cNvPr>
          <p:cNvSpPr/>
          <p:nvPr/>
        </p:nvSpPr>
        <p:spPr>
          <a:xfrm>
            <a:off x="4176156" y="1317170"/>
            <a:ext cx="8015844" cy="1796022"/>
          </a:xfrm>
          <a:prstGeom prst="cloudCallout">
            <a:avLst>
              <a:gd name="adj1" fmla="val -62130"/>
              <a:gd name="adj2" fmla="val 8164"/>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thu</a:t>
            </a:r>
            <a:r>
              <a:rPr lang="en-US"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thập</a:t>
            </a:r>
            <a:r>
              <a:rPr lang="en-US"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dữ</a:t>
            </a:r>
            <a:r>
              <a:rPr lang="en-US"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F528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2F528F"/>
                </a:solidFill>
                <a:effectLst/>
                <a:latin typeface="Times New Roman" panose="02020603050405020304" pitchFamily="18" charset="0"/>
                <a:ea typeface="Times New Roman" panose="02020603050405020304" pitchFamily="18" charset="0"/>
                <a:cs typeface="Times New Roman" panose="02020603050405020304" pitchFamily="18" charset="0"/>
              </a:rPr>
              <a:t> HS </a:t>
            </a:r>
            <a:r>
              <a:rPr lang="en-US" sz="2800" dirty="0" err="1">
                <a:solidFill>
                  <a:srgbClr val="2F528F"/>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dirty="0">
                <a:solidFill>
                  <a:srgbClr val="2F528F"/>
                </a:solidFill>
                <a:effectLst/>
                <a:latin typeface="Times New Roman" panose="02020603050405020304" pitchFamily="18" charset="0"/>
                <a:ea typeface="Times New Roman" panose="02020603050405020304" pitchFamily="18" charset="0"/>
                <a:cs typeface="Times New Roman" panose="02020603050405020304" pitchFamily="18" charset="0"/>
              </a:rPr>
              <a:t> 8A </a:t>
            </a:r>
            <a:r>
              <a:rPr lang="en-US" sz="2800" dirty="0" err="1">
                <a:solidFill>
                  <a:srgbClr val="2F528F"/>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solidFill>
                  <a:srgbClr val="2F528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F528F"/>
                </a:solidFill>
                <a:effectLst/>
                <a:latin typeface="Times New Roman" panose="02020603050405020304" pitchFamily="18" charset="0"/>
                <a:ea typeface="Times New Roman" panose="02020603050405020304" pitchFamily="18" charset="0"/>
                <a:cs typeface="Times New Roman" panose="02020603050405020304" pitchFamily="18" charset="0"/>
              </a:rPr>
              <a:t>môn</a:t>
            </a:r>
            <a:r>
              <a:rPr lang="en-US" sz="2800" dirty="0">
                <a:solidFill>
                  <a:srgbClr val="2F528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F528F"/>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2F528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F528F"/>
                </a:solidFill>
                <a:effectLst/>
                <a:latin typeface="Times New Roman" panose="02020603050405020304" pitchFamily="18" charset="0"/>
                <a:ea typeface="Times New Roman" panose="02020603050405020304" pitchFamily="18" charset="0"/>
                <a:cs typeface="Times New Roman" panose="02020603050405020304" pitchFamily="18" charset="0"/>
              </a:rPr>
              <a:t>thao</a:t>
            </a:r>
            <a:r>
              <a:rPr lang="en-US" sz="2800" dirty="0">
                <a:solidFill>
                  <a:srgbClr val="2F528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F528F"/>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2F528F"/>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solidFill>
                  <a:srgbClr val="2F528F"/>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2F528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F528F"/>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2F528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F528F"/>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a:solidFill>
                  <a:srgbClr val="2F528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F528F"/>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2F528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2F528F"/>
              </a:solidFill>
              <a:effectLst/>
              <a:latin typeface="Times New Roman" panose="02020603050405020304" pitchFamily="18" charset="0"/>
              <a:ea typeface="Times New Roman" panose="02020603050405020304" pitchFamily="18" charset="0"/>
            </a:endParaRPr>
          </a:p>
          <a:p>
            <a:pPr algn="ctr"/>
            <a:endParaRPr lang="en-US" dirty="0"/>
          </a:p>
        </p:txBody>
      </p:sp>
      <p:sp>
        <p:nvSpPr>
          <p:cNvPr id="9" name="TextBox 8">
            <a:extLst>
              <a:ext uri="{FF2B5EF4-FFF2-40B4-BE49-F238E27FC236}">
                <a16:creationId xmlns:a16="http://schemas.microsoft.com/office/drawing/2014/main" xmlns="" id="{D1F924E5-2256-F4AB-B9A8-EE2C7CB94F02}"/>
              </a:ext>
            </a:extLst>
          </p:cNvPr>
          <p:cNvSpPr txBox="1"/>
          <p:nvPr/>
        </p:nvSpPr>
        <p:spPr>
          <a:xfrm>
            <a:off x="452810" y="2010663"/>
            <a:ext cx="3364292" cy="954107"/>
          </a:xfrm>
          <a:prstGeom prst="rect">
            <a:avLst/>
          </a:prstGeom>
          <a:noFill/>
        </p:spPr>
        <p:txBody>
          <a:bodyPr wrap="square" rtlCol="0">
            <a:spAutoFit/>
          </a:bodyPr>
          <a:lstStyle/>
          <a:p>
            <a:pPr algn="just"/>
            <a:r>
              <a:rPr lang="vi-VN" sz="2800"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2800"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endParaRPr lang="en-US" sz="2800" dirty="0">
              <a:solidFill>
                <a:srgbClr val="FFC000"/>
              </a:solidFill>
              <a:effectLst/>
              <a:latin typeface="Times New Roman" panose="02020603050405020304" pitchFamily="18" charset="0"/>
              <a:ea typeface="Times New Roman" panose="02020603050405020304" pitchFamily="18" charset="0"/>
            </a:endParaRPr>
          </a:p>
          <a:p>
            <a:pPr algn="just"/>
            <a:r>
              <a:rPr lang="vi-VN" sz="2800"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Phỏng</a:t>
            </a:r>
            <a:r>
              <a:rPr lang="en-US" sz="2800"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endParaRPr lang="en-US" sz="2800" dirty="0">
              <a:solidFill>
                <a:srgbClr val="FFC000"/>
              </a:solidFill>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xmlns="" id="{B0D44482-D0BF-B853-1E44-3F8EB89E2DBF}"/>
              </a:ext>
            </a:extLst>
          </p:cNvPr>
          <p:cNvSpPr txBox="1"/>
          <p:nvPr/>
        </p:nvSpPr>
        <p:spPr>
          <a:xfrm>
            <a:off x="452810" y="3040626"/>
            <a:ext cx="10897399" cy="954107"/>
          </a:xfrm>
          <a:prstGeom prst="rect">
            <a:avLst/>
          </a:prstGeom>
          <a:noFill/>
        </p:spPr>
        <p:txBody>
          <a:bodyPr wrap="square" rtlCol="0">
            <a:spAutoFit/>
          </a:bodyPr>
          <a:lstStyle/>
          <a:p>
            <a:pPr algn="just"/>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Cách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thập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T</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hu thập dữ liệu</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trực tiếp là việc thu thập dữ liệu thông qua quan sát, làm thí nghiệm, lập bảng hỏi, phỏng vấn, ...</a:t>
            </a:r>
            <a:endParaRPr lang="en-US" sz="2800" dirty="0">
              <a:effectLst/>
              <a:latin typeface="Times New Roman" panose="02020603050405020304" pitchFamily="18" charset="0"/>
              <a:ea typeface="Times New Roman" panose="02020603050405020304" pitchFamily="18" charset="0"/>
            </a:endParaRPr>
          </a:p>
        </p:txBody>
      </p:sp>
      <p:sp>
        <p:nvSpPr>
          <p:cNvPr id="6" name="Thought Bubble: Cloud 5">
            <a:extLst>
              <a:ext uri="{FF2B5EF4-FFF2-40B4-BE49-F238E27FC236}">
                <a16:creationId xmlns:a16="http://schemas.microsoft.com/office/drawing/2014/main" xmlns="" id="{204AC384-4501-30D5-43C9-2EE202042D4B}"/>
              </a:ext>
            </a:extLst>
          </p:cNvPr>
          <p:cNvSpPr/>
          <p:nvPr/>
        </p:nvSpPr>
        <p:spPr>
          <a:xfrm>
            <a:off x="5365214" y="3922166"/>
            <a:ext cx="6696157" cy="1796022"/>
          </a:xfrm>
          <a:prstGeom prst="cloudCallout">
            <a:avLst>
              <a:gd name="adj1" fmla="val -103745"/>
              <a:gd name="adj2" fmla="val 22742"/>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thu</a:t>
            </a:r>
            <a:r>
              <a:rPr lang="en-US"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thập</a:t>
            </a:r>
            <a:r>
              <a:rPr lang="en-US"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dữ</a:t>
            </a:r>
            <a:r>
              <a:rPr lang="en-US"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xếp</a:t>
            </a:r>
            <a:r>
              <a:rPr lang="en-US"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hạng</a:t>
            </a:r>
            <a:r>
              <a:rPr lang="en-US"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2F528F"/>
                </a:solidFill>
                <a:effectLst/>
                <a:latin typeface="Times New Roman" panose="02020603050405020304" pitchFamily="18" charset="0"/>
                <a:ea typeface="Times New Roman" panose="02020603050405020304" pitchFamily="18" charset="0"/>
                <a:cs typeface="Times New Roman" panose="02020603050405020304" pitchFamily="18" charset="0"/>
              </a:rPr>
              <a:t>SEGAME 32 ta </a:t>
            </a:r>
            <a:r>
              <a:rPr lang="en-US" sz="2800" dirty="0" err="1">
                <a:solidFill>
                  <a:srgbClr val="2F528F"/>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2F528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F528F"/>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2F528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F528F"/>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a:solidFill>
                  <a:srgbClr val="2F528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F528F"/>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2F528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2F528F"/>
              </a:solidFill>
              <a:effectLst/>
              <a:latin typeface="Times New Roman" panose="02020603050405020304" pitchFamily="18" charset="0"/>
              <a:ea typeface="Times New Roman" panose="02020603050405020304" pitchFamily="18" charset="0"/>
            </a:endParaRPr>
          </a:p>
          <a:p>
            <a:pPr algn="ctr"/>
            <a:endParaRPr lang="en-US" dirty="0"/>
          </a:p>
        </p:txBody>
      </p:sp>
      <p:sp>
        <p:nvSpPr>
          <p:cNvPr id="7" name="TextBox 6">
            <a:extLst>
              <a:ext uri="{FF2B5EF4-FFF2-40B4-BE49-F238E27FC236}">
                <a16:creationId xmlns:a16="http://schemas.microsoft.com/office/drawing/2014/main" xmlns="" id="{CBCDA1A9-7FF9-E525-926D-7CB1E72C2957}"/>
              </a:ext>
            </a:extLst>
          </p:cNvPr>
          <p:cNvSpPr txBox="1"/>
          <p:nvPr/>
        </p:nvSpPr>
        <p:spPr>
          <a:xfrm>
            <a:off x="321733" y="5210327"/>
            <a:ext cx="6429197" cy="523220"/>
          </a:xfrm>
          <a:prstGeom prst="rect">
            <a:avLst/>
          </a:prstGeom>
          <a:noFill/>
        </p:spPr>
        <p:txBody>
          <a:bodyPr wrap="square" rtlCol="0">
            <a:spAutoFit/>
          </a:bodyPr>
          <a:lstStyle/>
          <a:p>
            <a:pPr algn="just"/>
            <a:r>
              <a:rPr lang="vi-VN" sz="280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Vào trang  segame.com/ segame/vie </a:t>
            </a:r>
            <a:endParaRPr lang="en-US" sz="2800">
              <a:solidFill>
                <a:srgbClr val="FFC000"/>
              </a:solidFill>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xmlns="" id="{8B1EEE9F-4D38-F22F-28F2-480B582D8B02}"/>
              </a:ext>
            </a:extLst>
          </p:cNvPr>
          <p:cNvSpPr txBox="1"/>
          <p:nvPr/>
        </p:nvSpPr>
        <p:spPr>
          <a:xfrm>
            <a:off x="452810" y="5733547"/>
            <a:ext cx="11201910" cy="954107"/>
          </a:xfrm>
          <a:prstGeom prst="rect">
            <a:avLst/>
          </a:prstGeom>
          <a:noFill/>
        </p:spPr>
        <p:txBody>
          <a:bodyPr wrap="square" rtlCol="0">
            <a:spAutoFit/>
          </a:bodyPr>
          <a:lstStyle/>
          <a:p>
            <a:pPr algn="just"/>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Cách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thập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T</a:t>
            </a:r>
            <a:r>
              <a:rPr lang="pt-BR" sz="2800" dirty="0">
                <a:effectLst/>
                <a:latin typeface="Times New Roman" panose="02020603050405020304" pitchFamily="18" charset="0"/>
                <a:ea typeface="Times New Roman" panose="02020603050405020304" pitchFamily="18" charset="0"/>
              </a:rPr>
              <a:t>hu thập dữ liệu</a:t>
            </a:r>
            <a:r>
              <a:rPr lang="vi-VN" sz="2800" dirty="0">
                <a:effectLst/>
                <a:latin typeface="Times New Roman" panose="02020603050405020304" pitchFamily="18" charset="0"/>
                <a:ea typeface="Times New Roman" panose="02020603050405020304" pitchFamily="18" charset="0"/>
              </a:rPr>
              <a:t> gián tiếp là việc thu thập dữ liệu từ những nguồn có sẵn như sách, báo, mạng internet,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530358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9" grpId="0"/>
      <p:bldP spid="3" grpId="0"/>
      <p:bldP spid="6" grpId="0" animBg="1"/>
      <p:bldP spid="6" grpId="1" animBg="1"/>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7" descr="Water droplets">
            <a:extLst>
              <a:ext uri="{FF2B5EF4-FFF2-40B4-BE49-F238E27FC236}">
                <a16:creationId xmlns:a16="http://schemas.microsoft.com/office/drawing/2014/main" xmlns="" id="{A3E04030-5F27-0387-26AD-DD19D13ACF33}"/>
              </a:ext>
            </a:extLst>
          </p:cNvPr>
          <p:cNvSpPr txBox="1">
            <a:spLocks noChangeArrowheads="1"/>
          </p:cNvSpPr>
          <p:nvPr/>
        </p:nvSpPr>
        <p:spPr bwMode="auto">
          <a:xfrm>
            <a:off x="321733" y="621480"/>
            <a:ext cx="11548533" cy="584775"/>
          </a:xfrm>
          <a:prstGeom prst="rect">
            <a:avLst/>
          </a:prstGeom>
          <a:blipFill dpi="0" rotWithShape="1">
            <a:blip r:embed="rId2"/>
            <a:srcRect/>
            <a:tile tx="0" ty="0" sx="100000" sy="100000" flip="none" algn="tl"/>
          </a:blipFill>
          <a:ln w="9525">
            <a:solidFill>
              <a:schemeClr val="tx1"/>
            </a:solidFill>
            <a:miter lim="800000"/>
            <a:headEnd/>
            <a:tailEnd/>
          </a:ln>
          <a:effectLst>
            <a:outerShdw dist="107763" dir="2700000" algn="ctr" rotWithShape="0">
              <a:schemeClr val="bg2">
                <a:alpha val="50000"/>
              </a:schemeClr>
            </a:outerShdw>
          </a:effectLst>
        </p:spPr>
        <p:txBody>
          <a:bodyPr wrap="square">
            <a:spAutoFit/>
          </a:bodyPr>
          <a:lstStyle/>
          <a:p>
            <a:pPr algn="ctr">
              <a:spcBef>
                <a:spcPct val="50000"/>
              </a:spcBef>
              <a:defRPr/>
            </a:pPr>
            <a:r>
              <a:rPr lang="vi-VN" sz="3200">
                <a:latin typeface="Times New Roman" panose="02020603050405020304" pitchFamily="18" charset="0"/>
                <a:cs typeface="Times New Roman" panose="02020603050405020304" pitchFamily="18" charset="0"/>
              </a:rPr>
              <a:t>Bài 18</a:t>
            </a:r>
            <a:r>
              <a:rPr lang="en-US" sz="3200">
                <a:latin typeface="Times New Roman" panose="02020603050405020304" pitchFamily="18" charset="0"/>
                <a:cs typeface="Times New Roman" panose="02020603050405020304" pitchFamily="18" charset="0"/>
              </a:rPr>
              <a:t>_ </a:t>
            </a:r>
            <a:r>
              <a:rPr lang="en-US" sz="3200" b="1">
                <a:solidFill>
                  <a:srgbClr val="0066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THU THẬP VÀ </a:t>
            </a:r>
            <a:r>
              <a:rPr lang="vi-VN" sz="3200" b="1">
                <a:solidFill>
                  <a:srgbClr val="0066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PHÂN LOẠI</a:t>
            </a:r>
            <a:r>
              <a:rPr lang="en-US" sz="3200" b="1">
                <a:solidFill>
                  <a:srgbClr val="0066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DỮ LIỆU</a:t>
            </a:r>
            <a:endParaRPr lang="en-US" sz="3200" b="1" dirty="0">
              <a:solidFill>
                <a:srgbClr val="0066FF"/>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3" name="Thought Bubble: Cloud 2">
            <a:extLst>
              <a:ext uri="{FF2B5EF4-FFF2-40B4-BE49-F238E27FC236}">
                <a16:creationId xmlns:a16="http://schemas.microsoft.com/office/drawing/2014/main" xmlns="" id="{01703740-8C9D-548A-DD45-F0BC2D9EB203}"/>
              </a:ext>
            </a:extLst>
          </p:cNvPr>
          <p:cNvSpPr/>
          <p:nvPr/>
        </p:nvSpPr>
        <p:spPr>
          <a:xfrm>
            <a:off x="4176156" y="4566219"/>
            <a:ext cx="8015844" cy="1796022"/>
          </a:xfrm>
          <a:prstGeom prst="cloudCallout">
            <a:avLst>
              <a:gd name="adj1" fmla="val -37637"/>
              <a:gd name="adj2" fmla="val -65564"/>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Nêu các phương pháp thu thập dữ liệu?</a:t>
            </a:r>
            <a:endParaRPr lang="en-US" dirty="0"/>
          </a:p>
        </p:txBody>
      </p:sp>
      <p:sp>
        <p:nvSpPr>
          <p:cNvPr id="4" name="TextBox 3">
            <a:extLst>
              <a:ext uri="{FF2B5EF4-FFF2-40B4-BE49-F238E27FC236}">
                <a16:creationId xmlns:a16="http://schemas.microsoft.com/office/drawing/2014/main" xmlns="" id="{4A16360E-9E9F-783E-E13A-D237746E631F}"/>
              </a:ext>
            </a:extLst>
          </p:cNvPr>
          <p:cNvSpPr txBox="1"/>
          <p:nvPr/>
        </p:nvSpPr>
        <p:spPr>
          <a:xfrm>
            <a:off x="321733" y="1513261"/>
            <a:ext cx="4927161" cy="548099"/>
          </a:xfrm>
          <a:prstGeom prst="rect">
            <a:avLst/>
          </a:prstGeom>
          <a:noFill/>
        </p:spPr>
        <p:txBody>
          <a:bodyPr wrap="square" rtlCol="0">
            <a:spAutoFit/>
          </a:bodyPr>
          <a:lstStyle/>
          <a:p>
            <a:pPr marL="457200" algn="just">
              <a:lnSpc>
                <a:spcPct val="115000"/>
              </a:lnSpc>
              <a:spcAft>
                <a:spcPts val="100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1.</a:t>
            </a: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a:t>
            </a:r>
            <a:r>
              <a:rPr lang="x-none"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HU THẬP DỮ LIỆU </a:t>
            </a:r>
            <a:endParaRPr lang="en-US" sz="2800">
              <a:solidFill>
                <a:srgbClr val="FF0000"/>
              </a:solidFill>
              <a:effectLst/>
              <a:latin typeface="Times New Roman" panose="02020603050405020304" pitchFamily="18" charset="0"/>
              <a:ea typeface="Calibri" panose="020F0502020204030204" pitchFamily="34" charset="0"/>
            </a:endParaRPr>
          </a:p>
        </p:txBody>
      </p:sp>
      <p:sp>
        <p:nvSpPr>
          <p:cNvPr id="8" name="TextBox 7">
            <a:extLst>
              <a:ext uri="{FF2B5EF4-FFF2-40B4-BE49-F238E27FC236}">
                <a16:creationId xmlns:a16="http://schemas.microsoft.com/office/drawing/2014/main" xmlns="" id="{6CB788E3-281D-D200-A13D-CE9500941864}"/>
              </a:ext>
            </a:extLst>
          </p:cNvPr>
          <p:cNvSpPr txBox="1"/>
          <p:nvPr/>
        </p:nvSpPr>
        <p:spPr>
          <a:xfrm>
            <a:off x="826266" y="2061360"/>
            <a:ext cx="10719411" cy="2246769"/>
          </a:xfrm>
          <a:prstGeom prst="rect">
            <a:avLst/>
          </a:prstGeom>
          <a:solidFill>
            <a:schemeClr val="accent4">
              <a:lumMod val="20000"/>
              <a:lumOff val="80000"/>
            </a:schemeClr>
          </a:solidFill>
          <a:ln>
            <a:solidFill>
              <a:schemeClr val="accent1"/>
            </a:solidFill>
          </a:ln>
        </p:spPr>
        <p:txBody>
          <a:bodyPr wrap="square" rtlCol="0">
            <a:spAutoFit/>
          </a:bodyPr>
          <a:lstStyle/>
          <a:p>
            <a:r>
              <a:rPr lang="vi-VN" sz="28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 phương pháp </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a:t>
            </a:r>
            <a:r>
              <a:rPr lang="pt-BR"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hu thập dữ liệu</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FF0000"/>
              </a:solidFill>
              <a:effectLst/>
              <a:latin typeface="Times New Roman" panose="02020603050405020304" pitchFamily="18" charset="0"/>
              <a:ea typeface="Times New Roman" panose="02020603050405020304" pitchFamily="18" charset="0"/>
            </a:endParaRPr>
          </a:p>
          <a:p>
            <a:pPr algn="just"/>
            <a:r>
              <a:rPr lang="vi-VN"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a:t>
            </a:r>
            <a:r>
              <a:rPr lang="pt-BR"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hu thập dữ liệu</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trực tiếp là việc thu thập dữ liệu thông qua quan sát, làm thí nghiệm, lập bảng hỏi, phỏng vấn, ...</a:t>
            </a:r>
            <a:endParaRPr lang="en-US" sz="2800" dirty="0">
              <a:solidFill>
                <a:srgbClr val="FF0000"/>
              </a:solidFill>
              <a:effectLst/>
              <a:latin typeface="Times New Roman" panose="02020603050405020304" pitchFamily="18" charset="0"/>
              <a:ea typeface="Times New Roman" panose="02020603050405020304" pitchFamily="18" charset="0"/>
            </a:endParaRPr>
          </a:p>
          <a:p>
            <a:pPr algn="just"/>
            <a:r>
              <a:rPr lang="vi-VN"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a:t>
            </a:r>
            <a:r>
              <a:rPr lang="pt-BR"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hu thập dữ liệu</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gián tiếp là việc thu thập dữ liệu từ những nguồn có sẵn như sách, báo, mạng internet, ...</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10" name="Thought Bubble: Cloud 9">
            <a:extLst>
              <a:ext uri="{FF2B5EF4-FFF2-40B4-BE49-F238E27FC236}">
                <a16:creationId xmlns:a16="http://schemas.microsoft.com/office/drawing/2014/main" xmlns="" id="{FE3265E7-D48E-838C-C9B1-DBA58B179E54}"/>
              </a:ext>
            </a:extLst>
          </p:cNvPr>
          <p:cNvSpPr/>
          <p:nvPr/>
        </p:nvSpPr>
        <p:spPr>
          <a:xfrm>
            <a:off x="118753" y="4802946"/>
            <a:ext cx="3859481" cy="1894737"/>
          </a:xfrm>
          <a:prstGeom prst="cloudCallout">
            <a:avLst>
              <a:gd name="adj1" fmla="val 49132"/>
              <a:gd name="adj2" fmla="val -78788"/>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ví</a:t>
            </a:r>
            <a:r>
              <a:rPr lang="en-US"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2F528F"/>
              </a:solidFill>
              <a:effectLst/>
              <a:latin typeface="Times New Roman" panose="02020603050405020304" pitchFamily="18" charset="0"/>
              <a:ea typeface="Times New Roman" panose="02020603050405020304" pitchFamily="18" charset="0"/>
            </a:endParaRPr>
          </a:p>
          <a:p>
            <a:pPr algn="ctr"/>
            <a:endParaRPr lang="en-US" dirty="0"/>
          </a:p>
        </p:txBody>
      </p:sp>
      <p:pic>
        <p:nvPicPr>
          <p:cNvPr id="11" name="Google Shape;140;p3" descr="Ảnh động Powerpoint CTU">
            <a:hlinkClick r:id="rId3"/>
            <a:extLst>
              <a:ext uri="{FF2B5EF4-FFF2-40B4-BE49-F238E27FC236}">
                <a16:creationId xmlns:a16="http://schemas.microsoft.com/office/drawing/2014/main" xmlns="" id="{2BCD5733-7A6C-94A9-8ACB-6B494F2B6D95}"/>
              </a:ext>
            </a:extLst>
          </p:cNvPr>
          <p:cNvPicPr preferRelativeResize="0"/>
          <p:nvPr/>
        </p:nvPicPr>
        <p:blipFill rotWithShape="1">
          <a:blip r:embed="rId4">
            <a:alphaModFix/>
          </a:blip>
          <a:srcRect/>
          <a:stretch/>
        </p:blipFill>
        <p:spPr>
          <a:xfrm>
            <a:off x="321733" y="1492744"/>
            <a:ext cx="654632" cy="523220"/>
          </a:xfrm>
          <a:prstGeom prst="rect">
            <a:avLst/>
          </a:prstGeom>
          <a:noFill/>
          <a:ln>
            <a:noFill/>
          </a:ln>
        </p:spPr>
      </p:pic>
    </p:spTree>
    <p:extLst>
      <p:ext uri="{BB962C8B-B14F-4D97-AF65-F5344CB8AC3E}">
        <p14:creationId xmlns:p14="http://schemas.microsoft.com/office/powerpoint/2010/main" val="19461040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8"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88826CF-25C2-46D3-B335-3D33592CB251}"/>
              </a:ext>
            </a:extLst>
          </p:cNvPr>
          <p:cNvSpPr txBox="1"/>
          <p:nvPr/>
        </p:nvSpPr>
        <p:spPr>
          <a:xfrm>
            <a:off x="2169490" y="16297"/>
            <a:ext cx="7473273" cy="523220"/>
          </a:xfrm>
          <a:prstGeom prst="rect">
            <a:avLst/>
          </a:prstGeom>
          <a:noFill/>
        </p:spPr>
        <p:txBody>
          <a:bodyPr wrap="square" rtlCol="0">
            <a:spAutoFit/>
          </a:bodyPr>
          <a:lstStyle/>
          <a:p>
            <a:r>
              <a:rPr lang="en-US" sz="2800" b="1" dirty="0" err="1">
                <a:solidFill>
                  <a:srgbClr val="FF0000"/>
                </a:solidFill>
                <a:highlight>
                  <a:srgbClr val="FFFF00"/>
                </a:highlight>
                <a:latin typeface="Arial" panose="020B0604020202020204" pitchFamily="34" charset="0"/>
                <a:cs typeface="Arial" panose="020B0604020202020204" pitchFamily="34" charset="0"/>
              </a:rPr>
              <a:t>Hoạt</a:t>
            </a:r>
            <a:r>
              <a:rPr lang="en-US" sz="2800" b="1" dirty="0">
                <a:solidFill>
                  <a:srgbClr val="FF0000"/>
                </a:solidFill>
                <a:highlight>
                  <a:srgbClr val="FFFF00"/>
                </a:highlight>
                <a:latin typeface="Arial" panose="020B0604020202020204" pitchFamily="34" charset="0"/>
                <a:cs typeface="Arial" panose="020B0604020202020204" pitchFamily="34" charset="0"/>
              </a:rPr>
              <a:t> </a:t>
            </a:r>
            <a:r>
              <a:rPr lang="en-US" sz="2800" b="1" err="1">
                <a:solidFill>
                  <a:srgbClr val="FF0000"/>
                </a:solidFill>
                <a:highlight>
                  <a:srgbClr val="FFFF00"/>
                </a:highlight>
                <a:latin typeface="Arial" panose="020B0604020202020204" pitchFamily="34" charset="0"/>
                <a:cs typeface="Arial" panose="020B0604020202020204" pitchFamily="34" charset="0"/>
              </a:rPr>
              <a:t>động</a:t>
            </a:r>
            <a:r>
              <a:rPr lang="en-US" sz="2800" b="1">
                <a:solidFill>
                  <a:srgbClr val="FF0000"/>
                </a:solidFill>
                <a:highlight>
                  <a:srgbClr val="FFFF00"/>
                </a:highlight>
                <a:latin typeface="Arial" panose="020B0604020202020204" pitchFamily="34" charset="0"/>
                <a:cs typeface="Arial" panose="020B0604020202020204" pitchFamily="34" charset="0"/>
              </a:rPr>
              <a:t> cá nhân 2 </a:t>
            </a:r>
            <a:r>
              <a:rPr lang="en-US" sz="2800" b="1" err="1">
                <a:solidFill>
                  <a:srgbClr val="FF0000"/>
                </a:solidFill>
                <a:highlight>
                  <a:srgbClr val="FFFF00"/>
                </a:highlight>
                <a:latin typeface="Arial" panose="020B0604020202020204" pitchFamily="34" charset="0"/>
                <a:cs typeface="Arial" panose="020B0604020202020204" pitchFamily="34" charset="0"/>
              </a:rPr>
              <a:t>phút</a:t>
            </a:r>
            <a:r>
              <a:rPr lang="en-US" sz="2800" b="1">
                <a:solidFill>
                  <a:srgbClr val="FF0000"/>
                </a:solidFill>
                <a:highlight>
                  <a:srgbClr val="FFFF00"/>
                </a:highlight>
                <a:latin typeface="Arial" panose="020B0604020202020204" pitchFamily="34" charset="0"/>
                <a:cs typeface="Arial" panose="020B0604020202020204" pitchFamily="34" charset="0"/>
              </a:rPr>
              <a:t> tìm </a:t>
            </a:r>
            <a:r>
              <a:rPr lang="en-US" sz="2800" b="1" dirty="0" err="1">
                <a:solidFill>
                  <a:srgbClr val="FF0000"/>
                </a:solidFill>
                <a:highlight>
                  <a:srgbClr val="FFFF00"/>
                </a:highlight>
                <a:latin typeface="Arial" panose="020B0604020202020204" pitchFamily="34" charset="0"/>
                <a:cs typeface="Arial" panose="020B0604020202020204" pitchFamily="34" charset="0"/>
              </a:rPr>
              <a:t>hiểu</a:t>
            </a:r>
            <a:r>
              <a:rPr lang="en-US" sz="2800" b="1" dirty="0">
                <a:solidFill>
                  <a:srgbClr val="FF0000"/>
                </a:solidFill>
                <a:highlight>
                  <a:srgbClr val="FFFF00"/>
                </a:highlight>
                <a:latin typeface="Arial" panose="020B0604020202020204" pitchFamily="34" charset="0"/>
                <a:cs typeface="Arial" panose="020B0604020202020204" pitchFamily="34" charset="0"/>
              </a:rPr>
              <a:t> </a:t>
            </a:r>
            <a:r>
              <a:rPr lang="en-US" sz="2800" b="1" dirty="0" err="1">
                <a:solidFill>
                  <a:srgbClr val="FF0000"/>
                </a:solidFill>
                <a:highlight>
                  <a:srgbClr val="FFFF00"/>
                </a:highlight>
                <a:latin typeface="Arial" panose="020B0604020202020204" pitchFamily="34" charset="0"/>
                <a:cs typeface="Arial" panose="020B0604020202020204" pitchFamily="34" charset="0"/>
              </a:rPr>
              <a:t>ví</a:t>
            </a:r>
            <a:r>
              <a:rPr lang="en-US" sz="2800" b="1" dirty="0">
                <a:solidFill>
                  <a:srgbClr val="FF0000"/>
                </a:solidFill>
                <a:highlight>
                  <a:srgbClr val="FFFF00"/>
                </a:highlight>
                <a:latin typeface="Arial" panose="020B0604020202020204" pitchFamily="34" charset="0"/>
                <a:cs typeface="Arial" panose="020B0604020202020204" pitchFamily="34" charset="0"/>
              </a:rPr>
              <a:t> </a:t>
            </a:r>
            <a:r>
              <a:rPr lang="en-US" sz="2800" b="1" dirty="0" err="1">
                <a:solidFill>
                  <a:srgbClr val="FF0000"/>
                </a:solidFill>
                <a:highlight>
                  <a:srgbClr val="FFFF00"/>
                </a:highlight>
                <a:latin typeface="Arial" panose="020B0604020202020204" pitchFamily="34" charset="0"/>
                <a:cs typeface="Arial" panose="020B0604020202020204" pitchFamily="34" charset="0"/>
              </a:rPr>
              <a:t>dụ</a:t>
            </a:r>
            <a:r>
              <a:rPr lang="en-US" sz="2800" b="1" dirty="0">
                <a:solidFill>
                  <a:srgbClr val="FF0000"/>
                </a:solidFill>
                <a:highlight>
                  <a:srgbClr val="FFFF00"/>
                </a:highlight>
                <a:latin typeface="Arial" panose="020B0604020202020204" pitchFamily="34" charset="0"/>
                <a:cs typeface="Arial" panose="020B0604020202020204" pitchFamily="34" charset="0"/>
              </a:rPr>
              <a:t> 1. </a:t>
            </a:r>
          </a:p>
        </p:txBody>
      </p:sp>
      <p:sp>
        <p:nvSpPr>
          <p:cNvPr id="238" name="TextBox 237">
            <a:extLst>
              <a:ext uri="{FF2B5EF4-FFF2-40B4-BE49-F238E27FC236}">
                <a16:creationId xmlns:a16="http://schemas.microsoft.com/office/drawing/2014/main" xmlns="" id="{B0BC0837-488D-4C08-B037-1A2442ABC3CD}"/>
              </a:ext>
            </a:extLst>
          </p:cNvPr>
          <p:cNvSpPr txBox="1"/>
          <p:nvPr/>
        </p:nvSpPr>
        <p:spPr>
          <a:xfrm>
            <a:off x="162558" y="3512044"/>
            <a:ext cx="11487133" cy="3108543"/>
          </a:xfrm>
          <a:prstGeom prst="rect">
            <a:avLst/>
          </a:prstGeom>
          <a:noFill/>
        </p:spPr>
        <p:txBody>
          <a:bodyPr wrap="square">
            <a:spAutoFit/>
          </a:bodyPr>
          <a:lstStyle/>
          <a:p>
            <a:pPr algn="just"/>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ể thu thập dữ liệu về xếp hạng FIFA của bóng đá nam Việt Nam trong thời gian gần đây, cách tốt nhất là vào website của liên đoàn bóng đá thế giới (FIFA) tại địa chỉ fifa.com/ fifa -world-ranking/vie để thu thập. Đây là phương pháp thu thập dữ liệu gián tiếp.</a:t>
            </a:r>
            <a:endParaRPr lang="en-US" sz="2800" dirty="0">
              <a:solidFill>
                <a:srgbClr val="FF0000"/>
              </a:solidFill>
              <a:effectLst/>
              <a:latin typeface="Times New Roman" panose="02020603050405020304" pitchFamily="18" charset="0"/>
              <a:ea typeface="Times New Roman" panose="02020603050405020304" pitchFamily="18" charset="0"/>
            </a:endParaRPr>
          </a:p>
          <a:p>
            <a:r>
              <a:rPr lang="vi-VN" sz="2800" dirty="0">
                <a:solidFill>
                  <a:srgbClr val="FF0000"/>
                </a:solidFill>
                <a:effectLst/>
                <a:latin typeface="Times New Roman" panose="02020603050405020304" pitchFamily="18" charset="0"/>
                <a:ea typeface="Times New Roman" panose="02020603050405020304" pitchFamily="18" charset="0"/>
              </a:rPr>
              <a:t>b) để có số liệu về sự phát triển chiều cao của một giống cây mới theo thời gian, ta trồng cây và định kỳ đo chiều cao, ghi lại kết quả. Đây là phương pháp thu thập dữ liệu trực tiếp.</a:t>
            </a:r>
            <a:endParaRPr lang="en-US" sz="2800" dirty="0">
              <a:solidFill>
                <a:srgbClr val="FF0000"/>
              </a:solidFill>
              <a:latin typeface="Arial" panose="020B0604020202020204" pitchFamily="34" charset="0"/>
              <a:cs typeface="Arial" panose="020B0604020202020204" pitchFamily="34" charset="0"/>
            </a:endParaRPr>
          </a:p>
        </p:txBody>
      </p:sp>
      <p:sp>
        <p:nvSpPr>
          <p:cNvPr id="199" name="Rectangle: Diagonal Corners Rounded 2">
            <a:extLst>
              <a:ext uri="{FF2B5EF4-FFF2-40B4-BE49-F238E27FC236}">
                <a16:creationId xmlns:a16="http://schemas.microsoft.com/office/drawing/2014/main" xmlns="" id="{B0BA7A90-3A43-7E5B-18B1-B4508BEE66E4}"/>
              </a:ext>
            </a:extLst>
          </p:cNvPr>
          <p:cNvSpPr/>
          <p:nvPr/>
        </p:nvSpPr>
        <p:spPr>
          <a:xfrm>
            <a:off x="0" y="7726"/>
            <a:ext cx="1573929" cy="412751"/>
          </a:xfrm>
          <a:custGeom>
            <a:avLst/>
            <a:gdLst>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0 w 2310938"/>
              <a:gd name="connsiteY6" fmla="*/ 914400 h 914400"/>
              <a:gd name="connsiteX7" fmla="*/ 0 w 2310938"/>
              <a:gd name="connsiteY7" fmla="*/ 152403 h 914400"/>
              <a:gd name="connsiteX8" fmla="*/ 152403 w 2310938"/>
              <a:gd name="connsiteY8" fmla="*/ 0 h 914400"/>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0 w 2310938"/>
              <a:gd name="connsiteY7" fmla="*/ 152403 h 914400"/>
              <a:gd name="connsiteX8" fmla="*/ 152403 w 2310938"/>
              <a:gd name="connsiteY8" fmla="*/ 0 h 914400"/>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199506 w 2310938"/>
              <a:gd name="connsiteY7" fmla="*/ 185654 h 914400"/>
              <a:gd name="connsiteX8" fmla="*/ 152403 w 2310938"/>
              <a:gd name="connsiteY8" fmla="*/ 0 h 914400"/>
              <a:gd name="connsiteX0" fmla="*/ 218905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199506 w 2310938"/>
              <a:gd name="connsiteY7" fmla="*/ 185654 h 914400"/>
              <a:gd name="connsiteX8" fmla="*/ 218905 w 2310938"/>
              <a:gd name="connsiteY8" fmla="*/ 0 h 914400"/>
              <a:gd name="connsiteX0" fmla="*/ 43198 w 2135231"/>
              <a:gd name="connsiteY0" fmla="*/ 0 h 914400"/>
              <a:gd name="connsiteX1" fmla="*/ 2135231 w 2135231"/>
              <a:gd name="connsiteY1" fmla="*/ 0 h 914400"/>
              <a:gd name="connsiteX2" fmla="*/ 2135231 w 2135231"/>
              <a:gd name="connsiteY2" fmla="*/ 0 h 914400"/>
              <a:gd name="connsiteX3" fmla="*/ 2135231 w 2135231"/>
              <a:gd name="connsiteY3" fmla="*/ 761997 h 914400"/>
              <a:gd name="connsiteX4" fmla="*/ 1982828 w 2135231"/>
              <a:gd name="connsiteY4" fmla="*/ 914400 h 914400"/>
              <a:gd name="connsiteX5" fmla="*/ 57050 w 2135231"/>
              <a:gd name="connsiteY5" fmla="*/ 914400 h 914400"/>
              <a:gd name="connsiteX6" fmla="*/ 23798 w 2135231"/>
              <a:gd name="connsiteY6" fmla="*/ 914400 h 914400"/>
              <a:gd name="connsiteX7" fmla="*/ 23799 w 2135231"/>
              <a:gd name="connsiteY7" fmla="*/ 185654 h 914400"/>
              <a:gd name="connsiteX8" fmla="*/ 43198 w 2135231"/>
              <a:gd name="connsiteY8" fmla="*/ 0 h 914400"/>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785795 h 938198"/>
              <a:gd name="connsiteX4" fmla="*/ 1977772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785795 h 938198"/>
              <a:gd name="connsiteX4" fmla="*/ 1820265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538265 h 938198"/>
              <a:gd name="connsiteX4" fmla="*/ 1820265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0175" h="938198">
                <a:moveTo>
                  <a:pt x="38142" y="23798"/>
                </a:moveTo>
                <a:lnTo>
                  <a:pt x="2130175" y="23798"/>
                </a:lnTo>
                <a:lnTo>
                  <a:pt x="2130175" y="23798"/>
                </a:lnTo>
                <a:lnTo>
                  <a:pt x="2130175" y="538265"/>
                </a:lnTo>
                <a:cubicBezTo>
                  <a:pt x="2130175" y="622435"/>
                  <a:pt x="1904435" y="938198"/>
                  <a:pt x="1820265" y="938198"/>
                </a:cubicBezTo>
                <a:lnTo>
                  <a:pt x="51994" y="938198"/>
                </a:lnTo>
                <a:lnTo>
                  <a:pt x="18742" y="938198"/>
                </a:lnTo>
                <a:cubicBezTo>
                  <a:pt x="18742" y="684199"/>
                  <a:pt x="35369" y="297196"/>
                  <a:pt x="35369" y="43197"/>
                </a:cubicBezTo>
                <a:cubicBezTo>
                  <a:pt x="35369" y="-40973"/>
                  <a:pt x="-46028" y="23798"/>
                  <a:pt x="38142" y="23798"/>
                </a:cubicBezTo>
                <a:close/>
              </a:path>
            </a:pathLst>
          </a:custGeom>
          <a:solidFill>
            <a:srgbClr val="7A6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VÍ DỤ </a:t>
            </a:r>
            <a:r>
              <a:rPr lang="vi-VN" sz="2800" b="1">
                <a:latin typeface="Arial" panose="020B0604020202020204" pitchFamily="34" charset="0"/>
                <a:cs typeface="Arial" panose="020B0604020202020204" pitchFamily="34" charset="0"/>
              </a:rPr>
              <a:t>1</a:t>
            </a:r>
            <a:endParaRPr lang="en-US" sz="2800" b="1">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6C5E9A18-6FB7-2DCC-EE16-680DE42DFC0D}"/>
              </a:ext>
            </a:extLst>
          </p:cNvPr>
          <p:cNvSpPr txBox="1"/>
          <p:nvPr/>
        </p:nvSpPr>
        <p:spPr>
          <a:xfrm>
            <a:off x="786964" y="628012"/>
            <a:ext cx="9642763" cy="2677656"/>
          </a:xfrm>
          <a:prstGeom prst="rect">
            <a:avLst/>
          </a:prstGeom>
          <a:noFill/>
        </p:spPr>
        <p:txBody>
          <a:bodyPr wrap="square">
            <a:spAutoFit/>
          </a:bodyPr>
          <a:lstStyle/>
          <a:p>
            <a:r>
              <a:rPr lang="vi-VN"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Để thu thập dữ liệu sau, ta nên làm như thế nào? Đó là thu thập dữ liệu trực tiếp hay gián tiếp?</a:t>
            </a:r>
          </a:p>
          <a:p>
            <a:pPr marL="514350" indent="-514350">
              <a:buAutoNum type="alphaLcParenR"/>
            </a:pPr>
            <a:r>
              <a:rPr lang="vi-VN" sz="2800" dirty="0">
                <a:solidFill>
                  <a:srgbClr val="2F528F"/>
                </a:solidFill>
                <a:effectLst/>
                <a:latin typeface="Times New Roman" panose="02020603050405020304" pitchFamily="18" charset="0"/>
                <a:ea typeface="Times New Roman" panose="02020603050405020304" pitchFamily="18" charset="0"/>
                <a:cs typeface="Times New Roman" panose="02020603050405020304" pitchFamily="18" charset="0"/>
              </a:rPr>
              <a:t>dữ liệu về xếp hạng fifa của bóng đá Việt Nam trong thời gian gần đây?</a:t>
            </a:r>
          </a:p>
          <a:p>
            <a:pPr marL="514350" indent="-514350">
              <a:buAutoNum type="alphaLcParenR"/>
            </a:pPr>
            <a:r>
              <a:rPr lang="vi-VN"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Số liệu về sự phát triển chiều cao của một giống cây mới theo thời gian</a:t>
            </a:r>
          </a:p>
        </p:txBody>
      </p:sp>
      <p:sp>
        <p:nvSpPr>
          <p:cNvPr id="6" name="Rectangle: Diagonal Corners Rounded 2">
            <a:extLst>
              <a:ext uri="{FF2B5EF4-FFF2-40B4-BE49-F238E27FC236}">
                <a16:creationId xmlns:a16="http://schemas.microsoft.com/office/drawing/2014/main" xmlns="" id="{D53DCA5F-646E-D670-11F8-E536D110FE9C}"/>
              </a:ext>
            </a:extLst>
          </p:cNvPr>
          <p:cNvSpPr/>
          <p:nvPr/>
        </p:nvSpPr>
        <p:spPr>
          <a:xfrm>
            <a:off x="4332196" y="3099293"/>
            <a:ext cx="1573929" cy="412751"/>
          </a:xfrm>
          <a:custGeom>
            <a:avLst/>
            <a:gdLst>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0 w 2310938"/>
              <a:gd name="connsiteY6" fmla="*/ 914400 h 914400"/>
              <a:gd name="connsiteX7" fmla="*/ 0 w 2310938"/>
              <a:gd name="connsiteY7" fmla="*/ 152403 h 914400"/>
              <a:gd name="connsiteX8" fmla="*/ 152403 w 2310938"/>
              <a:gd name="connsiteY8" fmla="*/ 0 h 914400"/>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0 w 2310938"/>
              <a:gd name="connsiteY7" fmla="*/ 152403 h 914400"/>
              <a:gd name="connsiteX8" fmla="*/ 152403 w 2310938"/>
              <a:gd name="connsiteY8" fmla="*/ 0 h 914400"/>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199506 w 2310938"/>
              <a:gd name="connsiteY7" fmla="*/ 185654 h 914400"/>
              <a:gd name="connsiteX8" fmla="*/ 152403 w 2310938"/>
              <a:gd name="connsiteY8" fmla="*/ 0 h 914400"/>
              <a:gd name="connsiteX0" fmla="*/ 218905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199506 w 2310938"/>
              <a:gd name="connsiteY7" fmla="*/ 185654 h 914400"/>
              <a:gd name="connsiteX8" fmla="*/ 218905 w 2310938"/>
              <a:gd name="connsiteY8" fmla="*/ 0 h 914400"/>
              <a:gd name="connsiteX0" fmla="*/ 43198 w 2135231"/>
              <a:gd name="connsiteY0" fmla="*/ 0 h 914400"/>
              <a:gd name="connsiteX1" fmla="*/ 2135231 w 2135231"/>
              <a:gd name="connsiteY1" fmla="*/ 0 h 914400"/>
              <a:gd name="connsiteX2" fmla="*/ 2135231 w 2135231"/>
              <a:gd name="connsiteY2" fmla="*/ 0 h 914400"/>
              <a:gd name="connsiteX3" fmla="*/ 2135231 w 2135231"/>
              <a:gd name="connsiteY3" fmla="*/ 761997 h 914400"/>
              <a:gd name="connsiteX4" fmla="*/ 1982828 w 2135231"/>
              <a:gd name="connsiteY4" fmla="*/ 914400 h 914400"/>
              <a:gd name="connsiteX5" fmla="*/ 57050 w 2135231"/>
              <a:gd name="connsiteY5" fmla="*/ 914400 h 914400"/>
              <a:gd name="connsiteX6" fmla="*/ 23798 w 2135231"/>
              <a:gd name="connsiteY6" fmla="*/ 914400 h 914400"/>
              <a:gd name="connsiteX7" fmla="*/ 23799 w 2135231"/>
              <a:gd name="connsiteY7" fmla="*/ 185654 h 914400"/>
              <a:gd name="connsiteX8" fmla="*/ 43198 w 2135231"/>
              <a:gd name="connsiteY8" fmla="*/ 0 h 914400"/>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785795 h 938198"/>
              <a:gd name="connsiteX4" fmla="*/ 1977772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785795 h 938198"/>
              <a:gd name="connsiteX4" fmla="*/ 1820265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538265 h 938198"/>
              <a:gd name="connsiteX4" fmla="*/ 1820265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0175" h="938198">
                <a:moveTo>
                  <a:pt x="38142" y="23798"/>
                </a:moveTo>
                <a:lnTo>
                  <a:pt x="2130175" y="23798"/>
                </a:lnTo>
                <a:lnTo>
                  <a:pt x="2130175" y="23798"/>
                </a:lnTo>
                <a:lnTo>
                  <a:pt x="2130175" y="538265"/>
                </a:lnTo>
                <a:cubicBezTo>
                  <a:pt x="2130175" y="622435"/>
                  <a:pt x="1904435" y="938198"/>
                  <a:pt x="1820265" y="938198"/>
                </a:cubicBezTo>
                <a:lnTo>
                  <a:pt x="51994" y="938198"/>
                </a:lnTo>
                <a:lnTo>
                  <a:pt x="18742" y="938198"/>
                </a:lnTo>
                <a:cubicBezTo>
                  <a:pt x="18742" y="684199"/>
                  <a:pt x="35369" y="297196"/>
                  <a:pt x="35369" y="43197"/>
                </a:cubicBezTo>
                <a:cubicBezTo>
                  <a:pt x="35369" y="-40973"/>
                  <a:pt x="-46028" y="23798"/>
                  <a:pt x="38142" y="23798"/>
                </a:cubicBezTo>
                <a:close/>
              </a:path>
            </a:pathLst>
          </a:custGeom>
          <a:solidFill>
            <a:srgbClr val="7A6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mj-lt"/>
                <a:cs typeface="Arial" panose="020B0604020202020204" pitchFamily="34" charset="0"/>
              </a:rPr>
              <a:t>Trả</a:t>
            </a:r>
            <a:r>
              <a:rPr lang="vi-VN" sz="2800" b="1" dirty="0">
                <a:latin typeface="Arial" panose="020B0604020202020204" pitchFamily="34" charset="0"/>
                <a:cs typeface="Arial" panose="020B0604020202020204" pitchFamily="34" charset="0"/>
              </a:rPr>
              <a:t> lời</a:t>
            </a:r>
            <a:endParaRPr lang="en-US" sz="2800" b="1" dirty="0">
              <a:latin typeface="Arial" panose="020B0604020202020204" pitchFamily="34" charset="0"/>
              <a:cs typeface="Arial" panose="020B0604020202020204" pitchFamily="34" charset="0"/>
            </a:endParaRPr>
          </a:p>
        </p:txBody>
      </p:sp>
      <p:pic>
        <p:nvPicPr>
          <p:cNvPr id="3" name="y2meta.com-2 Minutes timer (Đồng hồ đếm ngược 2 phút)-(480p)">
            <a:hlinkClick r:id="" action="ppaction://media"/>
            <a:extLst>
              <a:ext uri="{FF2B5EF4-FFF2-40B4-BE49-F238E27FC236}">
                <a16:creationId xmlns:a16="http://schemas.microsoft.com/office/drawing/2014/main" xmlns="" id="{3C49B8F3-9142-081C-DCA6-6215F08E48B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4660" t="36823" r="33617" b="35379"/>
          <a:stretch/>
        </p:blipFill>
        <p:spPr>
          <a:xfrm>
            <a:off x="10716453" y="57095"/>
            <a:ext cx="1475547" cy="726763"/>
          </a:xfrm>
          <a:prstGeom prst="rect">
            <a:avLst/>
          </a:prstGeom>
        </p:spPr>
      </p:pic>
    </p:spTree>
    <p:extLst>
      <p:ext uri="{BB962C8B-B14F-4D97-AF65-F5344CB8AC3E}">
        <p14:creationId xmlns:p14="http://schemas.microsoft.com/office/powerpoint/2010/main" val="2676100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205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3"/>
                                        </p:tgtEl>
                                      </p:cBhvr>
                                    </p:cmd>
                                  </p:childTnLst>
                                </p:cTn>
                              </p:par>
                            </p:childTnLst>
                          </p:cTn>
                        </p:par>
                      </p:childTnLst>
                    </p:cTn>
                  </p:par>
                </p:childTnLst>
              </p:cTn>
              <p:nextCondLst>
                <p:cond evt="onClick" delay="0">
                  <p:tgtEl>
                    <p:spTgt spid="3"/>
                  </p:tgtEl>
                </p:cond>
              </p:nextCondLst>
            </p:seq>
            <p:video>
              <p:cMediaNode vol="80000">
                <p:cTn id="24" fill="hold" display="0">
                  <p:stCondLst>
                    <p:cond delay="indefinite"/>
                  </p:stCondLst>
                </p:cTn>
                <p:tgtEl>
                  <p:spTgt spid="3"/>
                </p:tgtEl>
              </p:cMediaNode>
            </p:video>
          </p:childTnLst>
        </p:cTn>
      </p:par>
    </p:tnLst>
    <p:bldLst>
      <p:bldP spid="238" grpId="0"/>
      <p:bldP spid="4"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7" descr="Water droplets">
            <a:extLst>
              <a:ext uri="{FF2B5EF4-FFF2-40B4-BE49-F238E27FC236}">
                <a16:creationId xmlns:a16="http://schemas.microsoft.com/office/drawing/2014/main" xmlns="" id="{A3E04030-5F27-0387-26AD-DD19D13ACF33}"/>
              </a:ext>
            </a:extLst>
          </p:cNvPr>
          <p:cNvSpPr txBox="1">
            <a:spLocks noChangeArrowheads="1"/>
          </p:cNvSpPr>
          <p:nvPr/>
        </p:nvSpPr>
        <p:spPr bwMode="auto">
          <a:xfrm>
            <a:off x="321733" y="621480"/>
            <a:ext cx="11548533" cy="584775"/>
          </a:xfrm>
          <a:prstGeom prst="rect">
            <a:avLst/>
          </a:prstGeom>
          <a:blipFill dpi="0" rotWithShape="1">
            <a:blip r:embed="rId4"/>
            <a:srcRect/>
            <a:tile tx="0" ty="0" sx="100000" sy="100000" flip="none" algn="tl"/>
          </a:blipFill>
          <a:ln w="9525">
            <a:solidFill>
              <a:schemeClr val="tx1"/>
            </a:solidFill>
            <a:miter lim="800000"/>
            <a:headEnd/>
            <a:tailEnd/>
          </a:ln>
          <a:effectLst>
            <a:outerShdw dist="107763" dir="2700000" algn="ctr" rotWithShape="0">
              <a:schemeClr val="bg2">
                <a:alpha val="50000"/>
              </a:schemeClr>
            </a:outerShdw>
          </a:effectLst>
        </p:spPr>
        <p:txBody>
          <a:bodyPr wrap="square">
            <a:spAutoFit/>
          </a:bodyPr>
          <a:lstStyle/>
          <a:p>
            <a:pPr algn="ctr">
              <a:spcBef>
                <a:spcPct val="50000"/>
              </a:spcBef>
              <a:defRPr/>
            </a:pPr>
            <a:r>
              <a:rPr lang="vi-VN" sz="3200">
                <a:latin typeface="Times New Roman" panose="02020603050405020304" pitchFamily="18" charset="0"/>
                <a:cs typeface="Times New Roman" panose="02020603050405020304" pitchFamily="18" charset="0"/>
              </a:rPr>
              <a:t>Bài 18</a:t>
            </a:r>
            <a:r>
              <a:rPr lang="en-US" sz="3200">
                <a:latin typeface="Times New Roman" panose="02020603050405020304" pitchFamily="18" charset="0"/>
                <a:cs typeface="Times New Roman" panose="02020603050405020304" pitchFamily="18" charset="0"/>
              </a:rPr>
              <a:t>_ </a:t>
            </a:r>
            <a:r>
              <a:rPr lang="en-US" sz="3200" b="1">
                <a:solidFill>
                  <a:srgbClr val="0066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THU THẬP VÀ </a:t>
            </a:r>
            <a:r>
              <a:rPr lang="vi-VN" sz="3200" b="1">
                <a:solidFill>
                  <a:srgbClr val="0066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PHÂN LOẠI</a:t>
            </a:r>
            <a:r>
              <a:rPr lang="en-US" sz="3200" b="1">
                <a:solidFill>
                  <a:srgbClr val="0066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DỮ LIỆU</a:t>
            </a:r>
            <a:endParaRPr lang="en-US" sz="3200" b="1" dirty="0">
              <a:solidFill>
                <a:srgbClr val="0066FF"/>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4A16360E-9E9F-783E-E13A-D237746E631F}"/>
              </a:ext>
            </a:extLst>
          </p:cNvPr>
          <p:cNvSpPr txBox="1"/>
          <p:nvPr/>
        </p:nvSpPr>
        <p:spPr>
          <a:xfrm>
            <a:off x="321733" y="1513261"/>
            <a:ext cx="4927161" cy="548099"/>
          </a:xfrm>
          <a:prstGeom prst="rect">
            <a:avLst/>
          </a:prstGeom>
          <a:noFill/>
        </p:spPr>
        <p:txBody>
          <a:bodyPr wrap="square" rtlCol="0">
            <a:spAutoFit/>
          </a:bodyPr>
          <a:lstStyle/>
          <a:p>
            <a:pPr marL="457200" algn="just">
              <a:lnSpc>
                <a:spcPct val="115000"/>
              </a:lnSpc>
              <a:spcAft>
                <a:spcPts val="1000"/>
              </a:spcAft>
            </a:pPr>
            <a:r>
              <a:rPr lang="vi-VN" sz="2800" b="1" dirty="0">
                <a:latin typeface="Times New Roman" panose="02020603050405020304" pitchFamily="18" charset="0"/>
                <a:ea typeface="Calibri" panose="020F0502020204030204" pitchFamily="34" charset="0"/>
                <a:cs typeface="Times New Roman" panose="02020603050405020304" pitchFamily="18" charset="0"/>
              </a:rPr>
              <a:t>2</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PHÂN LOẠI </a:t>
            </a:r>
            <a:r>
              <a:rPr lang="x-none"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DỮ LIỆU </a:t>
            </a:r>
            <a:endParaRPr lang="en-US" sz="2800" dirty="0">
              <a:solidFill>
                <a:srgbClr val="FF0000"/>
              </a:solidFill>
              <a:effectLst/>
              <a:latin typeface="Times New Roman" panose="02020603050405020304" pitchFamily="18" charset="0"/>
              <a:ea typeface="Calibri" panose="020F0502020204030204" pitchFamily="34" charset="0"/>
            </a:endParaRPr>
          </a:p>
        </p:txBody>
      </p:sp>
      <p:pic>
        <p:nvPicPr>
          <p:cNvPr id="11" name="Google Shape;140;p3" descr="Ảnh động Powerpoint CTU">
            <a:hlinkClick r:id="rId5"/>
            <a:extLst>
              <a:ext uri="{FF2B5EF4-FFF2-40B4-BE49-F238E27FC236}">
                <a16:creationId xmlns:a16="http://schemas.microsoft.com/office/drawing/2014/main" xmlns="" id="{2BCD5733-7A6C-94A9-8ACB-6B494F2B6D95}"/>
              </a:ext>
            </a:extLst>
          </p:cNvPr>
          <p:cNvPicPr preferRelativeResize="0"/>
          <p:nvPr/>
        </p:nvPicPr>
        <p:blipFill rotWithShape="1">
          <a:blip r:embed="rId6">
            <a:alphaModFix/>
          </a:blip>
          <a:srcRect/>
          <a:stretch/>
        </p:blipFill>
        <p:spPr>
          <a:xfrm>
            <a:off x="321733" y="1492744"/>
            <a:ext cx="654632" cy="523220"/>
          </a:xfrm>
          <a:prstGeom prst="rect">
            <a:avLst/>
          </a:prstGeom>
          <a:noFill/>
          <a:ln>
            <a:noFill/>
          </a:ln>
        </p:spPr>
      </p:pic>
      <p:sp>
        <p:nvSpPr>
          <p:cNvPr id="190" name="TextBox 189">
            <a:extLst>
              <a:ext uri="{FF2B5EF4-FFF2-40B4-BE49-F238E27FC236}">
                <a16:creationId xmlns:a16="http://schemas.microsoft.com/office/drawing/2014/main" xmlns="" id="{23913A7B-12D7-F949-82CE-33366B359593}"/>
              </a:ext>
            </a:extLst>
          </p:cNvPr>
          <p:cNvSpPr txBox="1"/>
          <p:nvPr/>
        </p:nvSpPr>
        <p:spPr>
          <a:xfrm>
            <a:off x="2359362" y="2025864"/>
            <a:ext cx="8850944"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Hoạt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a:t>
            </a:r>
            <a:r>
              <a:rPr lang="vi-VN" sz="2800" b="1" dirty="0" smtClean="0">
                <a:solidFill>
                  <a:srgbClr val="FF0000"/>
                </a:solidFill>
                <a:latin typeface="Times New Roman" panose="02020603050405020304" pitchFamily="18" charset="0"/>
                <a:cs typeface="Times New Roman" panose="02020603050405020304" pitchFamily="18" charset="0"/>
              </a:rPr>
              <a:t>cặp đôi </a:t>
            </a:r>
            <a:r>
              <a:rPr lang="en-US" sz="2800" b="1" dirty="0" smtClean="0">
                <a:solidFill>
                  <a:srgbClr val="FF0000"/>
                </a:solidFill>
                <a:latin typeface="Times New Roman" panose="02020603050405020304" pitchFamily="18" charset="0"/>
                <a:cs typeface="Times New Roman" panose="02020603050405020304" pitchFamily="18" charset="0"/>
              </a:rPr>
              <a:t>2 </a:t>
            </a:r>
            <a:r>
              <a:rPr lang="en-US" sz="2800" b="1" dirty="0" err="1">
                <a:solidFill>
                  <a:srgbClr val="FF0000"/>
                </a:solidFill>
                <a:latin typeface="Times New Roman" panose="02020603050405020304" pitchFamily="18" charset="0"/>
                <a:cs typeface="Times New Roman" panose="02020603050405020304" pitchFamily="18" charset="0"/>
              </a:rPr>
              <a:t>phút</a:t>
            </a:r>
            <a:r>
              <a:rPr lang="en-US" sz="2800" b="1" dirty="0">
                <a:solidFill>
                  <a:srgbClr val="FF0000"/>
                </a:solidFill>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rPr>
              <a:t>thực hiện yêu cầu HĐ2</a:t>
            </a:r>
            <a:r>
              <a:rPr lang="en-US" sz="2800" b="1" dirty="0">
                <a:solidFill>
                  <a:srgbClr val="FF0000"/>
                </a:solidFill>
                <a:latin typeface="Times New Roman" panose="02020603050405020304" pitchFamily="18" charset="0"/>
                <a:cs typeface="Times New Roman" panose="02020603050405020304" pitchFamily="18" charset="0"/>
              </a:rPr>
              <a:t> </a:t>
            </a:r>
          </a:p>
        </p:txBody>
      </p:sp>
      <p:sp>
        <p:nvSpPr>
          <p:cNvPr id="192" name="Rectangle: Diagonal Corners Rounded 2">
            <a:extLst>
              <a:ext uri="{FF2B5EF4-FFF2-40B4-BE49-F238E27FC236}">
                <a16:creationId xmlns:a16="http://schemas.microsoft.com/office/drawing/2014/main" xmlns="" id="{DE87A3A2-E2E6-40AB-26B2-9BB5DB21A707}"/>
              </a:ext>
            </a:extLst>
          </p:cNvPr>
          <p:cNvSpPr/>
          <p:nvPr/>
        </p:nvSpPr>
        <p:spPr>
          <a:xfrm>
            <a:off x="189400" y="2136333"/>
            <a:ext cx="1573929" cy="412751"/>
          </a:xfrm>
          <a:custGeom>
            <a:avLst/>
            <a:gdLst>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0 w 2310938"/>
              <a:gd name="connsiteY6" fmla="*/ 914400 h 914400"/>
              <a:gd name="connsiteX7" fmla="*/ 0 w 2310938"/>
              <a:gd name="connsiteY7" fmla="*/ 152403 h 914400"/>
              <a:gd name="connsiteX8" fmla="*/ 152403 w 2310938"/>
              <a:gd name="connsiteY8" fmla="*/ 0 h 914400"/>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0 w 2310938"/>
              <a:gd name="connsiteY7" fmla="*/ 152403 h 914400"/>
              <a:gd name="connsiteX8" fmla="*/ 152403 w 2310938"/>
              <a:gd name="connsiteY8" fmla="*/ 0 h 914400"/>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199506 w 2310938"/>
              <a:gd name="connsiteY7" fmla="*/ 185654 h 914400"/>
              <a:gd name="connsiteX8" fmla="*/ 152403 w 2310938"/>
              <a:gd name="connsiteY8" fmla="*/ 0 h 914400"/>
              <a:gd name="connsiteX0" fmla="*/ 218905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199506 w 2310938"/>
              <a:gd name="connsiteY7" fmla="*/ 185654 h 914400"/>
              <a:gd name="connsiteX8" fmla="*/ 218905 w 2310938"/>
              <a:gd name="connsiteY8" fmla="*/ 0 h 914400"/>
              <a:gd name="connsiteX0" fmla="*/ 43198 w 2135231"/>
              <a:gd name="connsiteY0" fmla="*/ 0 h 914400"/>
              <a:gd name="connsiteX1" fmla="*/ 2135231 w 2135231"/>
              <a:gd name="connsiteY1" fmla="*/ 0 h 914400"/>
              <a:gd name="connsiteX2" fmla="*/ 2135231 w 2135231"/>
              <a:gd name="connsiteY2" fmla="*/ 0 h 914400"/>
              <a:gd name="connsiteX3" fmla="*/ 2135231 w 2135231"/>
              <a:gd name="connsiteY3" fmla="*/ 761997 h 914400"/>
              <a:gd name="connsiteX4" fmla="*/ 1982828 w 2135231"/>
              <a:gd name="connsiteY4" fmla="*/ 914400 h 914400"/>
              <a:gd name="connsiteX5" fmla="*/ 57050 w 2135231"/>
              <a:gd name="connsiteY5" fmla="*/ 914400 h 914400"/>
              <a:gd name="connsiteX6" fmla="*/ 23798 w 2135231"/>
              <a:gd name="connsiteY6" fmla="*/ 914400 h 914400"/>
              <a:gd name="connsiteX7" fmla="*/ 23799 w 2135231"/>
              <a:gd name="connsiteY7" fmla="*/ 185654 h 914400"/>
              <a:gd name="connsiteX8" fmla="*/ 43198 w 2135231"/>
              <a:gd name="connsiteY8" fmla="*/ 0 h 914400"/>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785795 h 938198"/>
              <a:gd name="connsiteX4" fmla="*/ 1977772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785795 h 938198"/>
              <a:gd name="connsiteX4" fmla="*/ 1820265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538265 h 938198"/>
              <a:gd name="connsiteX4" fmla="*/ 1820265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0175" h="938198">
                <a:moveTo>
                  <a:pt x="38142" y="23798"/>
                </a:moveTo>
                <a:lnTo>
                  <a:pt x="2130175" y="23798"/>
                </a:lnTo>
                <a:lnTo>
                  <a:pt x="2130175" y="23798"/>
                </a:lnTo>
                <a:lnTo>
                  <a:pt x="2130175" y="538265"/>
                </a:lnTo>
                <a:cubicBezTo>
                  <a:pt x="2130175" y="622435"/>
                  <a:pt x="1904435" y="938198"/>
                  <a:pt x="1820265" y="938198"/>
                </a:cubicBezTo>
                <a:lnTo>
                  <a:pt x="51994" y="938198"/>
                </a:lnTo>
                <a:lnTo>
                  <a:pt x="18742" y="938198"/>
                </a:lnTo>
                <a:cubicBezTo>
                  <a:pt x="18742" y="684199"/>
                  <a:pt x="35369" y="297196"/>
                  <a:pt x="35369" y="43197"/>
                </a:cubicBezTo>
                <a:cubicBezTo>
                  <a:pt x="35369" y="-40973"/>
                  <a:pt x="-46028" y="23798"/>
                  <a:pt x="38142" y="23798"/>
                </a:cubicBezTo>
                <a:close/>
              </a:path>
            </a:pathLst>
          </a:custGeom>
          <a:solidFill>
            <a:srgbClr val="7A6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latin typeface="+mj-lt"/>
                <a:cs typeface="Arial" panose="020B0604020202020204" pitchFamily="34" charset="0"/>
              </a:rPr>
              <a:t>HĐ2</a:t>
            </a:r>
            <a:endParaRPr lang="en-US" sz="2800" b="1">
              <a:latin typeface="+mj-lt"/>
              <a:cs typeface="Arial" panose="020B0604020202020204" pitchFamily="34" charset="0"/>
            </a:endParaRPr>
          </a:p>
        </p:txBody>
      </p:sp>
      <p:sp>
        <p:nvSpPr>
          <p:cNvPr id="193" name="TextBox 192">
            <a:extLst>
              <a:ext uri="{FF2B5EF4-FFF2-40B4-BE49-F238E27FC236}">
                <a16:creationId xmlns:a16="http://schemas.microsoft.com/office/drawing/2014/main" xmlns="" id="{3E3EEA38-8755-AF66-7E57-970D7323B6B1}"/>
              </a:ext>
            </a:extLst>
          </p:cNvPr>
          <p:cNvSpPr txBox="1"/>
          <p:nvPr/>
        </p:nvSpPr>
        <p:spPr>
          <a:xfrm>
            <a:off x="321732" y="2669453"/>
            <a:ext cx="11356147" cy="3539430"/>
          </a:xfrm>
          <a:prstGeom prst="rect">
            <a:avLst/>
          </a:prstGeom>
          <a:noFill/>
        </p:spPr>
        <p:txBody>
          <a:bodyPr wrap="square">
            <a:spAutoFit/>
          </a:bodyPr>
          <a:lstStyle/>
          <a:p>
            <a:r>
              <a:rPr lang="vi-VN"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Cho hai dãy dữ liệu sau về 5 học sinh</a:t>
            </a:r>
          </a:p>
          <a:p>
            <a:r>
              <a:rPr lang="vi-VN"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(A) Chiều cao (đơn vị cm): 128,1; 132,9; 125,7; 131,3; 133,6</a:t>
            </a:r>
          </a:p>
          <a:p>
            <a:r>
              <a:rPr lang="vi-VN"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(B) Số môn thể thao học sinh biết chơi: 2; 1; 5; 2; 3</a:t>
            </a:r>
          </a:p>
          <a:p>
            <a:r>
              <a:rPr lang="vi-VN"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a) Hai dãy dữ liệu này có phải là số liệu không?</a:t>
            </a:r>
          </a:p>
          <a:p>
            <a:pPr algn="just"/>
            <a:r>
              <a:rPr lang="vi-VN" sz="2800" dirty="0">
                <a:solidFill>
                  <a:srgbClr val="2F528F"/>
                </a:solidFill>
                <a:latin typeface="Times New Roman" panose="02020603050405020304" pitchFamily="18" charset="0"/>
                <a:ea typeface="Times New Roman" panose="02020603050405020304" pitchFamily="18" charset="0"/>
                <a:cs typeface="Times New Roman" panose="02020603050405020304" pitchFamily="18" charset="0"/>
              </a:rPr>
              <a:t>b) </a:t>
            </a:r>
            <a:r>
              <a:rPr lang="vi-VN" sz="2800" dirty="0">
                <a:solidFill>
                  <a:srgbClr val="2F528F"/>
                </a:solidFill>
                <a:latin typeface="Times New Roman" panose="02020603050405020304" pitchFamily="18" charset="0"/>
                <a:cs typeface="Times New Roman" panose="02020603050405020304" pitchFamily="18" charset="0"/>
              </a:rPr>
              <a:t>Đo chiều cao (ký hiệu là h) một học sinh khác và hỏi về số môn thể thao (ký hiệu n) mà </a:t>
            </a:r>
            <a:r>
              <a:rPr lang="vi-VN" sz="2800" dirty="0" smtClean="0">
                <a:solidFill>
                  <a:srgbClr val="2F528F"/>
                </a:solidFill>
                <a:latin typeface="Times New Roman" panose="02020603050405020304" pitchFamily="18" charset="0"/>
                <a:cs typeface="Times New Roman" panose="02020603050405020304" pitchFamily="18" charset="0"/>
              </a:rPr>
              <a:t>em đó biết chơi.</a:t>
            </a:r>
            <a:endParaRPr lang="en-US" sz="2800" dirty="0">
              <a:solidFill>
                <a:srgbClr val="2F528F"/>
              </a:solidFill>
              <a:latin typeface="Times New Roman" panose="02020603050405020304" pitchFamily="18" charset="0"/>
              <a:cs typeface="Times New Roman" panose="02020603050405020304" pitchFamily="18" charset="0"/>
            </a:endParaRPr>
          </a:p>
          <a:p>
            <a:pPr algn="just"/>
            <a:r>
              <a:rPr lang="vi-VN" sz="2800" dirty="0">
                <a:solidFill>
                  <a:srgbClr val="2F528F"/>
                </a:solidFill>
                <a:latin typeface="Times New Roman" panose="02020603050405020304" pitchFamily="18" charset="0"/>
                <a:cs typeface="Times New Roman" panose="02020603050405020304" pitchFamily="18" charset="0"/>
              </a:rPr>
              <a:t>+ </a:t>
            </a:r>
            <a:r>
              <a:rPr lang="vi-VN" sz="2800" dirty="0" smtClean="0">
                <a:solidFill>
                  <a:srgbClr val="2F528F"/>
                </a:solidFill>
                <a:latin typeface="Times New Roman" panose="02020603050405020304" pitchFamily="18" charset="0"/>
                <a:cs typeface="Times New Roman" panose="02020603050405020304" pitchFamily="18" charset="0"/>
              </a:rPr>
              <a:t>h có thể nhận giá trị bất kì lớn hơn 120cm và nhỏ hơn 150cm được không?</a:t>
            </a:r>
            <a:endParaRPr lang="en-US" sz="2800" dirty="0">
              <a:solidFill>
                <a:srgbClr val="2F528F"/>
              </a:solidFill>
              <a:latin typeface="Times New Roman" panose="02020603050405020304" pitchFamily="18" charset="0"/>
              <a:cs typeface="Times New Roman" panose="02020603050405020304" pitchFamily="18" charset="0"/>
            </a:endParaRPr>
          </a:p>
          <a:p>
            <a:pPr algn="just"/>
            <a:r>
              <a:rPr lang="vi-VN" sz="2800" dirty="0">
                <a:solidFill>
                  <a:srgbClr val="2F528F"/>
                </a:solidFill>
                <a:latin typeface="Times New Roman" panose="02020603050405020304" pitchFamily="18" charset="0"/>
                <a:cs typeface="Times New Roman" panose="02020603050405020304" pitchFamily="18" charset="0"/>
              </a:rPr>
              <a:t>+ </a:t>
            </a:r>
            <a:r>
              <a:rPr lang="vi-VN" sz="2800" dirty="0" smtClean="0">
                <a:solidFill>
                  <a:srgbClr val="2F528F"/>
                </a:solidFill>
                <a:latin typeface="Times New Roman" panose="02020603050405020304" pitchFamily="18" charset="0"/>
                <a:cs typeface="Times New Roman" panose="02020603050405020304" pitchFamily="18" charset="0"/>
              </a:rPr>
              <a:t>n có thể nhận giá trị lớn hơn 3 và nhỏ hơn 4 được không?</a:t>
            </a:r>
            <a:endParaRPr lang="en-US" sz="2800" dirty="0">
              <a:solidFill>
                <a:srgbClr val="2F528F"/>
              </a:solidFill>
              <a:latin typeface="Times New Roman" panose="02020603050405020304" pitchFamily="18" charset="0"/>
              <a:cs typeface="Times New Roman" panose="02020603050405020304" pitchFamily="18" charset="0"/>
            </a:endParaRPr>
          </a:p>
        </p:txBody>
      </p:sp>
      <p:pic>
        <p:nvPicPr>
          <p:cNvPr id="3" name="y2meta.com-2 Minutes timer (Đồng hồ đếm ngược 2 phút)-(480p)">
            <a:hlinkClick r:id="" action="ppaction://media"/>
            <a:extLst>
              <a:ext uri="{FF2B5EF4-FFF2-40B4-BE49-F238E27FC236}">
                <a16:creationId xmlns:a16="http://schemas.microsoft.com/office/drawing/2014/main" xmlns="" id="{0540FFDA-B620-E0E0-D6C4-142A19D719B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34660" t="36823" r="33617" b="35379"/>
          <a:stretch/>
        </p:blipFill>
        <p:spPr>
          <a:xfrm>
            <a:off x="10472532" y="5873138"/>
            <a:ext cx="1475547" cy="726763"/>
          </a:xfrm>
          <a:prstGeom prst="rect">
            <a:avLst/>
          </a:prstGeom>
        </p:spPr>
      </p:pic>
    </p:spTree>
    <p:extLst>
      <p:ext uri="{BB962C8B-B14F-4D97-AF65-F5344CB8AC3E}">
        <p14:creationId xmlns:p14="http://schemas.microsoft.com/office/powerpoint/2010/main" val="21922820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205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3"/>
                                        </p:tgtEl>
                                      </p:cBhvr>
                                    </p:cmd>
                                  </p:childTnLst>
                                </p:cTn>
                              </p:par>
                            </p:childTnLst>
                          </p:cTn>
                        </p:par>
                      </p:childTnLst>
                    </p:cTn>
                  </p:par>
                </p:childTnLst>
              </p:cTn>
              <p:nextCondLst>
                <p:cond evt="onClick" delay="0">
                  <p:tgtEl>
                    <p:spTgt spid="3"/>
                  </p:tgtEl>
                </p:cond>
              </p:nextCondLst>
            </p:seq>
            <p:video>
              <p:cMediaNode vol="80000">
                <p:cTn id="32" fill="hold" display="0">
                  <p:stCondLst>
                    <p:cond delay="indefinite"/>
                  </p:stCondLst>
                </p:cTn>
                <p:tgtEl>
                  <p:spTgt spid="3"/>
                </p:tgtEl>
              </p:cMediaNode>
            </p:video>
          </p:childTnLst>
        </p:cTn>
      </p:par>
    </p:tnLst>
    <p:bldLst>
      <p:bldP spid="4" grpId="0"/>
      <p:bldP spid="190" grpId="0"/>
      <p:bldP spid="192" grpId="0" animBg="1"/>
      <p:bldP spid="19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A16360E-9E9F-783E-E13A-D237746E631F}"/>
              </a:ext>
            </a:extLst>
          </p:cNvPr>
          <p:cNvSpPr txBox="1"/>
          <p:nvPr/>
        </p:nvSpPr>
        <p:spPr>
          <a:xfrm>
            <a:off x="189400" y="291039"/>
            <a:ext cx="4927161" cy="548099"/>
          </a:xfrm>
          <a:prstGeom prst="rect">
            <a:avLst/>
          </a:prstGeom>
          <a:noFill/>
        </p:spPr>
        <p:txBody>
          <a:bodyPr wrap="square" rtlCol="0">
            <a:spAutoFit/>
          </a:bodyPr>
          <a:lstStyle/>
          <a:p>
            <a:pPr marL="457200" algn="just">
              <a:lnSpc>
                <a:spcPct val="115000"/>
              </a:lnSpc>
              <a:spcAft>
                <a:spcPts val="1000"/>
              </a:spcAft>
            </a:pPr>
            <a:r>
              <a:rPr lang="vi-VN" sz="2800" b="1" dirty="0">
                <a:latin typeface="Times New Roman" panose="02020603050405020304" pitchFamily="18" charset="0"/>
                <a:ea typeface="Calibri" panose="020F0502020204030204" pitchFamily="34" charset="0"/>
                <a:cs typeface="Times New Roman" panose="02020603050405020304" pitchFamily="18" charset="0"/>
              </a:rPr>
              <a:t>2</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PHÂN LOẠI </a:t>
            </a:r>
            <a:r>
              <a:rPr lang="x-none"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DỮ LIỆU </a:t>
            </a:r>
            <a:endParaRPr lang="en-US" sz="2800" dirty="0">
              <a:solidFill>
                <a:srgbClr val="FF0000"/>
              </a:solidFill>
              <a:effectLst/>
              <a:latin typeface="Times New Roman" panose="02020603050405020304" pitchFamily="18" charset="0"/>
              <a:ea typeface="Calibri" panose="020F0502020204030204" pitchFamily="34" charset="0"/>
            </a:endParaRPr>
          </a:p>
        </p:txBody>
      </p:sp>
      <p:sp>
        <p:nvSpPr>
          <p:cNvPr id="192" name="Rectangle: Diagonal Corners Rounded 2">
            <a:extLst>
              <a:ext uri="{FF2B5EF4-FFF2-40B4-BE49-F238E27FC236}">
                <a16:creationId xmlns:a16="http://schemas.microsoft.com/office/drawing/2014/main" xmlns="" id="{DE87A3A2-E2E6-40AB-26B2-9BB5DB21A707}"/>
              </a:ext>
            </a:extLst>
          </p:cNvPr>
          <p:cNvSpPr/>
          <p:nvPr/>
        </p:nvSpPr>
        <p:spPr>
          <a:xfrm>
            <a:off x="519906" y="903483"/>
            <a:ext cx="1573929" cy="412751"/>
          </a:xfrm>
          <a:custGeom>
            <a:avLst/>
            <a:gdLst>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0 w 2310938"/>
              <a:gd name="connsiteY6" fmla="*/ 914400 h 914400"/>
              <a:gd name="connsiteX7" fmla="*/ 0 w 2310938"/>
              <a:gd name="connsiteY7" fmla="*/ 152403 h 914400"/>
              <a:gd name="connsiteX8" fmla="*/ 152403 w 2310938"/>
              <a:gd name="connsiteY8" fmla="*/ 0 h 914400"/>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0 w 2310938"/>
              <a:gd name="connsiteY7" fmla="*/ 152403 h 914400"/>
              <a:gd name="connsiteX8" fmla="*/ 152403 w 2310938"/>
              <a:gd name="connsiteY8" fmla="*/ 0 h 914400"/>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199506 w 2310938"/>
              <a:gd name="connsiteY7" fmla="*/ 185654 h 914400"/>
              <a:gd name="connsiteX8" fmla="*/ 152403 w 2310938"/>
              <a:gd name="connsiteY8" fmla="*/ 0 h 914400"/>
              <a:gd name="connsiteX0" fmla="*/ 218905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199506 w 2310938"/>
              <a:gd name="connsiteY7" fmla="*/ 185654 h 914400"/>
              <a:gd name="connsiteX8" fmla="*/ 218905 w 2310938"/>
              <a:gd name="connsiteY8" fmla="*/ 0 h 914400"/>
              <a:gd name="connsiteX0" fmla="*/ 43198 w 2135231"/>
              <a:gd name="connsiteY0" fmla="*/ 0 h 914400"/>
              <a:gd name="connsiteX1" fmla="*/ 2135231 w 2135231"/>
              <a:gd name="connsiteY1" fmla="*/ 0 h 914400"/>
              <a:gd name="connsiteX2" fmla="*/ 2135231 w 2135231"/>
              <a:gd name="connsiteY2" fmla="*/ 0 h 914400"/>
              <a:gd name="connsiteX3" fmla="*/ 2135231 w 2135231"/>
              <a:gd name="connsiteY3" fmla="*/ 761997 h 914400"/>
              <a:gd name="connsiteX4" fmla="*/ 1982828 w 2135231"/>
              <a:gd name="connsiteY4" fmla="*/ 914400 h 914400"/>
              <a:gd name="connsiteX5" fmla="*/ 57050 w 2135231"/>
              <a:gd name="connsiteY5" fmla="*/ 914400 h 914400"/>
              <a:gd name="connsiteX6" fmla="*/ 23798 w 2135231"/>
              <a:gd name="connsiteY6" fmla="*/ 914400 h 914400"/>
              <a:gd name="connsiteX7" fmla="*/ 23799 w 2135231"/>
              <a:gd name="connsiteY7" fmla="*/ 185654 h 914400"/>
              <a:gd name="connsiteX8" fmla="*/ 43198 w 2135231"/>
              <a:gd name="connsiteY8" fmla="*/ 0 h 914400"/>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785795 h 938198"/>
              <a:gd name="connsiteX4" fmla="*/ 1977772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785795 h 938198"/>
              <a:gd name="connsiteX4" fmla="*/ 1820265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538265 h 938198"/>
              <a:gd name="connsiteX4" fmla="*/ 1820265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0175" h="938198">
                <a:moveTo>
                  <a:pt x="38142" y="23798"/>
                </a:moveTo>
                <a:lnTo>
                  <a:pt x="2130175" y="23798"/>
                </a:lnTo>
                <a:lnTo>
                  <a:pt x="2130175" y="23798"/>
                </a:lnTo>
                <a:lnTo>
                  <a:pt x="2130175" y="538265"/>
                </a:lnTo>
                <a:cubicBezTo>
                  <a:pt x="2130175" y="622435"/>
                  <a:pt x="1904435" y="938198"/>
                  <a:pt x="1820265" y="938198"/>
                </a:cubicBezTo>
                <a:lnTo>
                  <a:pt x="51994" y="938198"/>
                </a:lnTo>
                <a:lnTo>
                  <a:pt x="18742" y="938198"/>
                </a:lnTo>
                <a:cubicBezTo>
                  <a:pt x="18742" y="684199"/>
                  <a:pt x="35369" y="297196"/>
                  <a:pt x="35369" y="43197"/>
                </a:cubicBezTo>
                <a:cubicBezTo>
                  <a:pt x="35369" y="-40973"/>
                  <a:pt x="-46028" y="23798"/>
                  <a:pt x="38142" y="23798"/>
                </a:cubicBezTo>
                <a:close/>
              </a:path>
            </a:pathLst>
          </a:custGeom>
          <a:solidFill>
            <a:srgbClr val="7A6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mj-lt"/>
                <a:cs typeface="Arial" panose="020B0604020202020204" pitchFamily="34" charset="0"/>
              </a:rPr>
              <a:t>HĐ2</a:t>
            </a:r>
            <a:endParaRPr lang="en-US" sz="2800" b="1" dirty="0">
              <a:latin typeface="+mj-lt"/>
              <a:cs typeface="Arial" panose="020B0604020202020204" pitchFamily="34" charset="0"/>
            </a:endParaRPr>
          </a:p>
        </p:txBody>
      </p:sp>
      <p:sp>
        <p:nvSpPr>
          <p:cNvPr id="194" name="Rectangle: Diagonal Corners Rounded 2">
            <a:extLst>
              <a:ext uri="{FF2B5EF4-FFF2-40B4-BE49-F238E27FC236}">
                <a16:creationId xmlns:a16="http://schemas.microsoft.com/office/drawing/2014/main" xmlns="" id="{A551AA7B-7069-3F47-BDBA-004EBAD54951}"/>
              </a:ext>
            </a:extLst>
          </p:cNvPr>
          <p:cNvSpPr/>
          <p:nvPr/>
        </p:nvSpPr>
        <p:spPr>
          <a:xfrm>
            <a:off x="4726334" y="903482"/>
            <a:ext cx="1573929" cy="412751"/>
          </a:xfrm>
          <a:custGeom>
            <a:avLst/>
            <a:gdLst>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0 w 2310938"/>
              <a:gd name="connsiteY6" fmla="*/ 914400 h 914400"/>
              <a:gd name="connsiteX7" fmla="*/ 0 w 2310938"/>
              <a:gd name="connsiteY7" fmla="*/ 152403 h 914400"/>
              <a:gd name="connsiteX8" fmla="*/ 152403 w 2310938"/>
              <a:gd name="connsiteY8" fmla="*/ 0 h 914400"/>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0 w 2310938"/>
              <a:gd name="connsiteY7" fmla="*/ 152403 h 914400"/>
              <a:gd name="connsiteX8" fmla="*/ 152403 w 2310938"/>
              <a:gd name="connsiteY8" fmla="*/ 0 h 914400"/>
              <a:gd name="connsiteX0" fmla="*/ 152403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199506 w 2310938"/>
              <a:gd name="connsiteY7" fmla="*/ 185654 h 914400"/>
              <a:gd name="connsiteX8" fmla="*/ 152403 w 2310938"/>
              <a:gd name="connsiteY8" fmla="*/ 0 h 914400"/>
              <a:gd name="connsiteX0" fmla="*/ 218905 w 2310938"/>
              <a:gd name="connsiteY0" fmla="*/ 0 h 914400"/>
              <a:gd name="connsiteX1" fmla="*/ 2310938 w 2310938"/>
              <a:gd name="connsiteY1" fmla="*/ 0 h 914400"/>
              <a:gd name="connsiteX2" fmla="*/ 2310938 w 2310938"/>
              <a:gd name="connsiteY2" fmla="*/ 0 h 914400"/>
              <a:gd name="connsiteX3" fmla="*/ 2310938 w 2310938"/>
              <a:gd name="connsiteY3" fmla="*/ 761997 h 914400"/>
              <a:gd name="connsiteX4" fmla="*/ 2158535 w 2310938"/>
              <a:gd name="connsiteY4" fmla="*/ 914400 h 914400"/>
              <a:gd name="connsiteX5" fmla="*/ 0 w 2310938"/>
              <a:gd name="connsiteY5" fmla="*/ 914400 h 914400"/>
              <a:gd name="connsiteX6" fmla="*/ 199505 w 2310938"/>
              <a:gd name="connsiteY6" fmla="*/ 914400 h 914400"/>
              <a:gd name="connsiteX7" fmla="*/ 199506 w 2310938"/>
              <a:gd name="connsiteY7" fmla="*/ 185654 h 914400"/>
              <a:gd name="connsiteX8" fmla="*/ 218905 w 2310938"/>
              <a:gd name="connsiteY8" fmla="*/ 0 h 914400"/>
              <a:gd name="connsiteX0" fmla="*/ 43198 w 2135231"/>
              <a:gd name="connsiteY0" fmla="*/ 0 h 914400"/>
              <a:gd name="connsiteX1" fmla="*/ 2135231 w 2135231"/>
              <a:gd name="connsiteY1" fmla="*/ 0 h 914400"/>
              <a:gd name="connsiteX2" fmla="*/ 2135231 w 2135231"/>
              <a:gd name="connsiteY2" fmla="*/ 0 h 914400"/>
              <a:gd name="connsiteX3" fmla="*/ 2135231 w 2135231"/>
              <a:gd name="connsiteY3" fmla="*/ 761997 h 914400"/>
              <a:gd name="connsiteX4" fmla="*/ 1982828 w 2135231"/>
              <a:gd name="connsiteY4" fmla="*/ 914400 h 914400"/>
              <a:gd name="connsiteX5" fmla="*/ 57050 w 2135231"/>
              <a:gd name="connsiteY5" fmla="*/ 914400 h 914400"/>
              <a:gd name="connsiteX6" fmla="*/ 23798 w 2135231"/>
              <a:gd name="connsiteY6" fmla="*/ 914400 h 914400"/>
              <a:gd name="connsiteX7" fmla="*/ 23799 w 2135231"/>
              <a:gd name="connsiteY7" fmla="*/ 185654 h 914400"/>
              <a:gd name="connsiteX8" fmla="*/ 43198 w 2135231"/>
              <a:gd name="connsiteY8" fmla="*/ 0 h 914400"/>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785795 h 938198"/>
              <a:gd name="connsiteX4" fmla="*/ 1977772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785795 h 938198"/>
              <a:gd name="connsiteX4" fmla="*/ 1820265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 name="connsiteX0" fmla="*/ 38142 w 2130175"/>
              <a:gd name="connsiteY0" fmla="*/ 23798 h 938198"/>
              <a:gd name="connsiteX1" fmla="*/ 2130175 w 2130175"/>
              <a:gd name="connsiteY1" fmla="*/ 23798 h 938198"/>
              <a:gd name="connsiteX2" fmla="*/ 2130175 w 2130175"/>
              <a:gd name="connsiteY2" fmla="*/ 23798 h 938198"/>
              <a:gd name="connsiteX3" fmla="*/ 2130175 w 2130175"/>
              <a:gd name="connsiteY3" fmla="*/ 538265 h 938198"/>
              <a:gd name="connsiteX4" fmla="*/ 1820265 w 2130175"/>
              <a:gd name="connsiteY4" fmla="*/ 938198 h 938198"/>
              <a:gd name="connsiteX5" fmla="*/ 51994 w 2130175"/>
              <a:gd name="connsiteY5" fmla="*/ 938198 h 938198"/>
              <a:gd name="connsiteX6" fmla="*/ 18742 w 2130175"/>
              <a:gd name="connsiteY6" fmla="*/ 938198 h 938198"/>
              <a:gd name="connsiteX7" fmla="*/ 35369 w 2130175"/>
              <a:gd name="connsiteY7" fmla="*/ 43197 h 938198"/>
              <a:gd name="connsiteX8" fmla="*/ 38142 w 2130175"/>
              <a:gd name="connsiteY8" fmla="*/ 23798 h 93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0175" h="938198">
                <a:moveTo>
                  <a:pt x="38142" y="23798"/>
                </a:moveTo>
                <a:lnTo>
                  <a:pt x="2130175" y="23798"/>
                </a:lnTo>
                <a:lnTo>
                  <a:pt x="2130175" y="23798"/>
                </a:lnTo>
                <a:lnTo>
                  <a:pt x="2130175" y="538265"/>
                </a:lnTo>
                <a:cubicBezTo>
                  <a:pt x="2130175" y="622435"/>
                  <a:pt x="1904435" y="938198"/>
                  <a:pt x="1820265" y="938198"/>
                </a:cubicBezTo>
                <a:lnTo>
                  <a:pt x="51994" y="938198"/>
                </a:lnTo>
                <a:lnTo>
                  <a:pt x="18742" y="938198"/>
                </a:lnTo>
                <a:cubicBezTo>
                  <a:pt x="18742" y="684199"/>
                  <a:pt x="35369" y="297196"/>
                  <a:pt x="35369" y="43197"/>
                </a:cubicBezTo>
                <a:cubicBezTo>
                  <a:pt x="35369" y="-40973"/>
                  <a:pt x="-46028" y="23798"/>
                  <a:pt x="38142" y="23798"/>
                </a:cubicBezTo>
                <a:close/>
              </a:path>
            </a:pathLst>
          </a:custGeom>
          <a:solidFill>
            <a:srgbClr val="7A6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Arial" panose="020B0604020202020204" pitchFamily="34" charset="0"/>
                <a:cs typeface="Arial" panose="020B0604020202020204" pitchFamily="34" charset="0"/>
              </a:rPr>
              <a:t>Trả lời</a:t>
            </a:r>
            <a:endParaRPr lang="en-US" sz="28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xmlns="" id="{6331A01E-55C0-ED26-7B71-062C4BA3942F}"/>
              </a:ext>
            </a:extLst>
          </p:cNvPr>
          <p:cNvSpPr txBox="1"/>
          <p:nvPr/>
        </p:nvSpPr>
        <p:spPr>
          <a:xfrm>
            <a:off x="417926" y="1479632"/>
            <a:ext cx="11356147" cy="3539430"/>
          </a:xfrm>
          <a:prstGeom prst="rect">
            <a:avLst/>
          </a:prstGeom>
          <a:noFill/>
        </p:spPr>
        <p:txBody>
          <a:bodyPr wrap="square">
            <a:spAutoFit/>
          </a:bodyPr>
          <a:lstStyle/>
          <a:p>
            <a:r>
              <a:rPr lang="vi-VN" sz="2800" dirty="0">
                <a:latin typeface="Times New Roman" panose="02020603050405020304" pitchFamily="18" charset="0"/>
                <a:ea typeface="Times New Roman" panose="02020603050405020304" pitchFamily="18" charset="0"/>
                <a:cs typeface="Times New Roman" panose="02020603050405020304" pitchFamily="18" charset="0"/>
              </a:rPr>
              <a:t>Hai dãy dữ liệu về 5 học sinh:</a:t>
            </a:r>
          </a:p>
          <a:p>
            <a:r>
              <a:rPr lang="vi-VN" sz="2800" dirty="0">
                <a:latin typeface="Times New Roman" panose="02020603050405020304" pitchFamily="18" charset="0"/>
                <a:ea typeface="Times New Roman" panose="02020603050405020304" pitchFamily="18" charset="0"/>
                <a:cs typeface="Times New Roman" panose="02020603050405020304" pitchFamily="18" charset="0"/>
              </a:rPr>
              <a:t>(A) Chiều cao (đơn vị cm): 128,1; 132,9; 125,7; 131,3; 133,6 </a:t>
            </a:r>
          </a:p>
          <a:p>
            <a:r>
              <a:rPr lang="vi-VN" sz="2800" dirty="0">
                <a:latin typeface="Times New Roman" panose="02020603050405020304" pitchFamily="18" charset="0"/>
                <a:ea typeface="Times New Roman" panose="02020603050405020304" pitchFamily="18" charset="0"/>
                <a:cs typeface="Times New Roman" panose="02020603050405020304" pitchFamily="18" charset="0"/>
              </a:rPr>
              <a:t>(B) Số môn thể thao học sinh biết chơi: 2; 1; 5; 2; 3</a:t>
            </a:r>
          </a:p>
          <a:p>
            <a:r>
              <a:rPr lang="vi-VN" sz="28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 Hai </a:t>
            </a:r>
            <a:r>
              <a:rPr lang="vi-VN" sz="28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dãy dữ liệu </a:t>
            </a:r>
            <a:r>
              <a:rPr lang="vi-VN" sz="28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trên là số liệu</a:t>
            </a:r>
          </a:p>
          <a:p>
            <a:pPr algn="just"/>
            <a:r>
              <a:rPr lang="vi-VN" sz="28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 </a:t>
            </a:r>
            <a:r>
              <a:rPr lang="vi-VN" sz="2800" dirty="0" smtClean="0">
                <a:solidFill>
                  <a:srgbClr val="0070C0"/>
                </a:solidFill>
                <a:latin typeface="Times New Roman" panose="02020603050405020304" pitchFamily="18" charset="0"/>
                <a:cs typeface="Times New Roman" panose="02020603050405020304" pitchFamily="18" charset="0"/>
              </a:rPr>
              <a:t>Dãy số liệu (A) </a:t>
            </a:r>
            <a:endParaRPr lang="en-US" sz="2800" dirty="0" smtClean="0">
              <a:solidFill>
                <a:srgbClr val="0070C0"/>
              </a:solidFill>
              <a:latin typeface="Times New Roman" panose="02020603050405020304" pitchFamily="18" charset="0"/>
              <a:cs typeface="Times New Roman" panose="02020603050405020304" pitchFamily="18" charset="0"/>
            </a:endParaRPr>
          </a:p>
          <a:p>
            <a:pPr algn="just"/>
            <a:r>
              <a:rPr lang="vi-VN" sz="2800" dirty="0" smtClean="0">
                <a:solidFill>
                  <a:srgbClr val="0070C0"/>
                </a:solidFill>
                <a:latin typeface="Times New Roman" panose="02020603050405020304" pitchFamily="18" charset="0"/>
                <a:cs typeface="Times New Roman" panose="02020603050405020304" pitchFamily="18" charset="0"/>
              </a:rPr>
              <a:t>       h có thể nhận giá trị bất kì lớn hơn 120cm và nhỏ hơn 150cm.</a:t>
            </a:r>
          </a:p>
          <a:p>
            <a:pPr algn="just"/>
            <a:r>
              <a:rPr lang="vi-VN" sz="2800" dirty="0" smtClean="0">
                <a:solidFill>
                  <a:srgbClr val="0070C0"/>
                </a:solidFill>
                <a:latin typeface="Times New Roman" panose="02020603050405020304" pitchFamily="18" charset="0"/>
                <a:cs typeface="Times New Roman" panose="02020603050405020304" pitchFamily="18" charset="0"/>
              </a:rPr>
              <a:t>+Dãy dữ liệu (B)</a:t>
            </a:r>
          </a:p>
          <a:p>
            <a:pPr algn="just"/>
            <a:r>
              <a:rPr lang="vi-VN" sz="2800" dirty="0">
                <a:solidFill>
                  <a:srgbClr val="0070C0"/>
                </a:solidFill>
                <a:latin typeface="Times New Roman" panose="02020603050405020304" pitchFamily="18" charset="0"/>
                <a:cs typeface="Times New Roman" panose="02020603050405020304" pitchFamily="18" charset="0"/>
              </a:rPr>
              <a:t> </a:t>
            </a:r>
            <a:r>
              <a:rPr lang="vi-VN" sz="2800" dirty="0" smtClean="0">
                <a:solidFill>
                  <a:srgbClr val="0070C0"/>
                </a:solidFill>
                <a:latin typeface="Times New Roman" panose="02020603050405020304" pitchFamily="18" charset="0"/>
                <a:cs typeface="Times New Roman" panose="02020603050405020304" pitchFamily="18" charset="0"/>
              </a:rPr>
              <a:t>     n không thể nhận giá trị lớn hơn 3 và nhỏ hơn 4.</a:t>
            </a:r>
            <a:endParaRPr lang="vi-VN" sz="28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BB1B725A-F3F8-BFB3-B141-C39C9F060FA6}"/>
              </a:ext>
            </a:extLst>
          </p:cNvPr>
          <p:cNvSpPr txBox="1"/>
          <p:nvPr/>
        </p:nvSpPr>
        <p:spPr>
          <a:xfrm>
            <a:off x="627961" y="5182460"/>
            <a:ext cx="10939750" cy="1384995"/>
          </a:xfrm>
          <a:prstGeom prst="rect">
            <a:avLst/>
          </a:prstGeom>
          <a:solidFill>
            <a:schemeClr val="accent4">
              <a:lumMod val="20000"/>
              <a:lumOff val="80000"/>
            </a:schemeClr>
          </a:solidFill>
          <a:ln>
            <a:solidFill>
              <a:schemeClr val="accent1"/>
            </a:solidFill>
          </a:ln>
        </p:spPr>
        <p:txBody>
          <a:bodyPr wrap="square">
            <a:spAutoFit/>
          </a:bodyPr>
          <a:lstStyle/>
          <a:p>
            <a:pPr algn="just"/>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Số liệu có thể nhận giá trị </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tùy</a:t>
            </a:r>
            <a:r>
              <a:rPr lang="de-DE"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ý trong một khoảng nào đó được gọi là số liệu liên tục</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FF0000"/>
              </a:solidFill>
              <a:effectLst/>
              <a:latin typeface="Times New Roman" panose="02020603050405020304" pitchFamily="18" charset="0"/>
              <a:ea typeface="Times New Roman" panose="02020603050405020304" pitchFamily="18" charset="0"/>
            </a:endParaRPr>
          </a:p>
          <a:p>
            <a:pPr algn="just"/>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Số liệu không phải là số liệu liên tục được gọi là số liệu rời rạc.</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8" name="Arrow: Right 7">
            <a:extLst>
              <a:ext uri="{FF2B5EF4-FFF2-40B4-BE49-F238E27FC236}">
                <a16:creationId xmlns:a16="http://schemas.microsoft.com/office/drawing/2014/main" xmlns="" id="{E30E7E7B-9FF7-27D5-6A64-56ACE345D678}"/>
              </a:ext>
            </a:extLst>
          </p:cNvPr>
          <p:cNvSpPr/>
          <p:nvPr/>
        </p:nvSpPr>
        <p:spPr>
          <a:xfrm>
            <a:off x="9349037" y="2116145"/>
            <a:ext cx="223193" cy="1549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xmlns="" id="{A0A7C3F1-2577-E1E4-8759-A7D66B5A43E1}"/>
              </a:ext>
            </a:extLst>
          </p:cNvPr>
          <p:cNvSpPr/>
          <p:nvPr/>
        </p:nvSpPr>
        <p:spPr>
          <a:xfrm>
            <a:off x="7905828" y="2556819"/>
            <a:ext cx="223193" cy="1549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DD2929E9-4BFA-3857-4D94-6F3572A8E658}"/>
              </a:ext>
            </a:extLst>
          </p:cNvPr>
          <p:cNvSpPr txBox="1"/>
          <p:nvPr/>
        </p:nvSpPr>
        <p:spPr>
          <a:xfrm>
            <a:off x="8666666" y="2372680"/>
            <a:ext cx="3952758" cy="523220"/>
          </a:xfrm>
          <a:prstGeom prst="rect">
            <a:avLst/>
          </a:prstGeom>
          <a:noFill/>
        </p:spPr>
        <p:txBody>
          <a:bodyPr wrap="square">
            <a:spAutoFit/>
          </a:bodyPr>
          <a:lstStyle/>
          <a:p>
            <a:pPr algn="just"/>
            <a:r>
              <a:rPr lang="vi-VN" sz="2800">
                <a:solidFill>
                  <a:srgbClr val="FF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số liệu rời rạc.</a:t>
            </a:r>
            <a:endParaRPr lang="en-US" sz="2800">
              <a:solidFill>
                <a:srgbClr val="FF0000"/>
              </a:solidFill>
              <a:effectLst/>
              <a:highlight>
                <a:srgbClr val="FFFF00"/>
              </a:highligh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xmlns="" id="{57A36746-F9CB-3816-D5A0-3C1FF91C9533}"/>
              </a:ext>
            </a:extLst>
          </p:cNvPr>
          <p:cNvSpPr txBox="1"/>
          <p:nvPr/>
        </p:nvSpPr>
        <p:spPr>
          <a:xfrm>
            <a:off x="9639082" y="1932006"/>
            <a:ext cx="2980342" cy="523220"/>
          </a:xfrm>
          <a:prstGeom prst="rect">
            <a:avLst/>
          </a:prstGeom>
          <a:noFill/>
        </p:spPr>
        <p:txBody>
          <a:bodyPr wrap="square">
            <a:spAutoFit/>
          </a:bodyPr>
          <a:lstStyle/>
          <a:p>
            <a:pPr algn="just"/>
            <a:r>
              <a:rPr lang="vi-VN" sz="2800">
                <a:solidFill>
                  <a:srgbClr val="FF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số liệu liên tục.</a:t>
            </a:r>
            <a:endParaRPr lang="en-US" sz="2800">
              <a:solidFill>
                <a:srgbClr val="FF0000"/>
              </a:solidFill>
              <a:effectLst/>
              <a:highlight>
                <a:srgbClr val="FFFF00"/>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117744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2" grpId="0" animBg="1"/>
      <p:bldP spid="194" grpId="0" animBg="1"/>
      <p:bldP spid="3" grpId="0"/>
      <p:bldP spid="5" grpId="0" animBg="1"/>
      <p:bldP spid="8" grpId="0" animBg="1"/>
      <p:bldP spid="9" grpId="0" animBg="1"/>
      <p:bldP spid="10"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1833</TotalTime>
  <Words>2463</Words>
  <PresentationFormat>Custom</PresentationFormat>
  <Paragraphs>360</Paragraphs>
  <Slides>24</Slides>
  <Notes>9</Notes>
  <HiddenSlides>0</HiddenSlides>
  <MMClips>10</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2022-06-21T07:42:42Z</dcterms:created>
  <dcterms:modified xsi:type="dcterms:W3CDTF">2023-08-17T02:51:51Z</dcterms:modified>
</cp:coreProperties>
</file>