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9" r:id="rId3"/>
    <p:sldId id="305" r:id="rId4"/>
    <p:sldId id="318" r:id="rId5"/>
    <p:sldId id="319" r:id="rId6"/>
    <p:sldId id="320" r:id="rId7"/>
    <p:sldId id="303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12" r:id="rId20"/>
  </p:sldIdLst>
  <p:sldSz cx="9144000" cy="5143500" type="screen16x9"/>
  <p:notesSz cx="6858000" cy="9144000"/>
  <p:embeddedFontLst>
    <p:embeddedFont>
      <p:font typeface="Comic Sans MS" pitchFamily="66" charset="0"/>
      <p:regular r:id="rId22"/>
      <p:bold r:id="rId23"/>
      <p:italic r:id="rId24"/>
      <p:boldItalic r:id="rId25"/>
    </p:embeddedFont>
    <p:embeddedFont>
      <p:font typeface="Yellowtail" charset="0"/>
      <p:regular r:id="rId26"/>
    </p:embeddedFont>
    <p:embeddedFont>
      <p:font typeface="Neuton" charset="0"/>
      <p:regular r:id="rId27"/>
      <p:bold r:id="rId28"/>
      <p: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D7637E15-D646-4EE1-B772-5DD382F48C84}">
  <a:tblStyle styleId="{D7637E15-D646-4EE1-B772-5DD382F48C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D246CED-52D1-4927-97C1-43CD241638D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660"/>
  </p:normalViewPr>
  <p:slideViewPr>
    <p:cSldViewPr snapToGrid="0">
      <p:cViewPr>
        <p:scale>
          <a:sx n="99" d="100"/>
          <a:sy n="99" d="100"/>
        </p:scale>
        <p:origin x="-330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FBD98E45-8DF2-4758-A925-D3908ECCFAD7}" type="presOf" srcId="{7A6288A1-3FAA-4DE4-A9B5-285933DA28C5}" destId="{86BFE77E-D0CC-4E1F-968A-AB84C5C74FBC}" srcOrd="0" destOrd="0" presId="urn:microsoft.com/office/officeart/2008/layout/VerticalCurvedList"/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80B42DA3-E723-44E5-AF6B-D9C40F99BBC2}" type="presOf" srcId="{4754B5E6-9311-48F4-BD02-2861CC9DFB95}" destId="{DCDA85BB-09D2-4CBD-87ED-FD85F599DF01}" srcOrd="0" destOrd="0" presId="urn:microsoft.com/office/officeart/2008/layout/VerticalCurvedList"/>
    <dgm:cxn modelId="{DB0A6908-7C9E-4A32-8E05-5F100EF2917F}" type="presOf" srcId="{97680505-7F71-4EAF-B6EB-F884C50C9F88}" destId="{2118267A-0B0F-4BC6-87C7-E7106E50F9C1}" srcOrd="0" destOrd="0" presId="urn:microsoft.com/office/officeart/2008/layout/VerticalCurvedList"/>
    <dgm:cxn modelId="{0C81430F-D30E-44E7-8DAE-40FCA23C1BA5}" type="presParOf" srcId="{DCDA85BB-09D2-4CBD-87ED-FD85F599DF01}" destId="{D6525A77-6347-4000-A690-CB7641124B99}" srcOrd="0" destOrd="0" presId="urn:microsoft.com/office/officeart/2008/layout/VerticalCurvedList"/>
    <dgm:cxn modelId="{80588B77-FDE3-44AB-82A2-E65DE99B2508}" type="presParOf" srcId="{D6525A77-6347-4000-A690-CB7641124B99}" destId="{5FA4510E-51A6-4873-8993-450990CA89D6}" srcOrd="0" destOrd="0" presId="urn:microsoft.com/office/officeart/2008/layout/VerticalCurvedList"/>
    <dgm:cxn modelId="{FF3AE52F-500A-479F-B2AC-93F510A417A3}" type="presParOf" srcId="{5FA4510E-51A6-4873-8993-450990CA89D6}" destId="{538FEC52-1DA3-4151-97B0-A8BC73BCD2BF}" srcOrd="0" destOrd="0" presId="urn:microsoft.com/office/officeart/2008/layout/VerticalCurvedList"/>
    <dgm:cxn modelId="{147F8294-E427-4247-AC50-E14CB46656DE}" type="presParOf" srcId="{5FA4510E-51A6-4873-8993-450990CA89D6}" destId="{86BFE77E-D0CC-4E1F-968A-AB84C5C74FBC}" srcOrd="1" destOrd="0" presId="urn:microsoft.com/office/officeart/2008/layout/VerticalCurvedList"/>
    <dgm:cxn modelId="{07472780-2646-40BF-98B3-ABBE2F85C374}" type="presParOf" srcId="{5FA4510E-51A6-4873-8993-450990CA89D6}" destId="{ECC95192-F15E-427B-8F73-AC2434CEB2EA}" srcOrd="2" destOrd="0" presId="urn:microsoft.com/office/officeart/2008/layout/VerticalCurvedList"/>
    <dgm:cxn modelId="{7CA58AA2-D2C7-41B0-8531-07B954A1AD29}" type="presParOf" srcId="{5FA4510E-51A6-4873-8993-450990CA89D6}" destId="{3C23D0A1-28D5-4016-8DB1-AEED070D480C}" srcOrd="3" destOrd="0" presId="urn:microsoft.com/office/officeart/2008/layout/VerticalCurvedList"/>
    <dgm:cxn modelId="{F6911370-1E88-487A-8811-49EADB1AF9B7}" type="presParOf" srcId="{D6525A77-6347-4000-A690-CB7641124B99}" destId="{2118267A-0B0F-4BC6-87C7-E7106E50F9C1}" srcOrd="1" destOrd="0" presId="urn:microsoft.com/office/officeart/2008/layout/VerticalCurvedList"/>
    <dgm:cxn modelId="{64D22331-6E11-47FB-920D-F453CEF143E1}" type="presParOf" srcId="{D6525A77-6347-4000-A690-CB7641124B99}" destId="{B184FB36-7218-4373-835F-28A4BBEBEDFE}" srcOrd="2" destOrd="0" presId="urn:microsoft.com/office/officeart/2008/layout/VerticalCurvedList"/>
    <dgm:cxn modelId="{623180A8-0BBD-4C5F-B801-B3BDCD384BA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B0388BBB-FDD0-41D4-B71C-A849CF08938C}" type="presOf" srcId="{4754B5E6-9311-48F4-BD02-2861CC9DFB95}" destId="{DCDA85BB-09D2-4CBD-87ED-FD85F599DF01}" srcOrd="0" destOrd="0" presId="urn:microsoft.com/office/officeart/2008/layout/VerticalCurvedList"/>
    <dgm:cxn modelId="{4907B72F-852C-4184-979A-7C02A0CA8A82}" type="presOf" srcId="{7A6288A1-3FAA-4DE4-A9B5-285933DA28C5}" destId="{86BFE77E-D0CC-4E1F-968A-AB84C5C74FBC}" srcOrd="0" destOrd="0" presId="urn:microsoft.com/office/officeart/2008/layout/VerticalCurvedList"/>
    <dgm:cxn modelId="{6F666DCE-57D8-4A5F-AE6C-94F474A26D0C}" type="presOf" srcId="{97680505-7F71-4EAF-B6EB-F884C50C9F88}" destId="{2118267A-0B0F-4BC6-87C7-E7106E50F9C1}" srcOrd="0" destOrd="0" presId="urn:microsoft.com/office/officeart/2008/layout/VerticalCurvedList"/>
    <dgm:cxn modelId="{A9C2E2EE-8D41-430B-981F-CE256E0D6786}" type="presParOf" srcId="{DCDA85BB-09D2-4CBD-87ED-FD85F599DF01}" destId="{D6525A77-6347-4000-A690-CB7641124B99}" srcOrd="0" destOrd="0" presId="urn:microsoft.com/office/officeart/2008/layout/VerticalCurvedList"/>
    <dgm:cxn modelId="{277372A7-F9CF-4DC5-BBEF-231838E1141E}" type="presParOf" srcId="{D6525A77-6347-4000-A690-CB7641124B99}" destId="{5FA4510E-51A6-4873-8993-450990CA89D6}" srcOrd="0" destOrd="0" presId="urn:microsoft.com/office/officeart/2008/layout/VerticalCurvedList"/>
    <dgm:cxn modelId="{33A291D6-09CC-4F48-9873-18471E2A4737}" type="presParOf" srcId="{5FA4510E-51A6-4873-8993-450990CA89D6}" destId="{538FEC52-1DA3-4151-97B0-A8BC73BCD2BF}" srcOrd="0" destOrd="0" presId="urn:microsoft.com/office/officeart/2008/layout/VerticalCurvedList"/>
    <dgm:cxn modelId="{F646A713-436E-494E-8E26-6D15373E1FEE}" type="presParOf" srcId="{5FA4510E-51A6-4873-8993-450990CA89D6}" destId="{86BFE77E-D0CC-4E1F-968A-AB84C5C74FBC}" srcOrd="1" destOrd="0" presId="urn:microsoft.com/office/officeart/2008/layout/VerticalCurvedList"/>
    <dgm:cxn modelId="{747E3590-20E9-4678-97C1-D38F3F19269B}" type="presParOf" srcId="{5FA4510E-51A6-4873-8993-450990CA89D6}" destId="{ECC95192-F15E-427B-8F73-AC2434CEB2EA}" srcOrd="2" destOrd="0" presId="urn:microsoft.com/office/officeart/2008/layout/VerticalCurvedList"/>
    <dgm:cxn modelId="{579591A4-60D1-487D-9728-1DF55A84DA25}" type="presParOf" srcId="{5FA4510E-51A6-4873-8993-450990CA89D6}" destId="{3C23D0A1-28D5-4016-8DB1-AEED070D480C}" srcOrd="3" destOrd="0" presId="urn:microsoft.com/office/officeart/2008/layout/VerticalCurvedList"/>
    <dgm:cxn modelId="{475F5D7B-1AFD-473F-80F2-5AB12FD06A37}" type="presParOf" srcId="{D6525A77-6347-4000-A690-CB7641124B99}" destId="{2118267A-0B0F-4BC6-87C7-E7106E50F9C1}" srcOrd="1" destOrd="0" presId="urn:microsoft.com/office/officeart/2008/layout/VerticalCurvedList"/>
    <dgm:cxn modelId="{89034832-7915-4CB7-B4BD-86E1A8F27BEA}" type="presParOf" srcId="{D6525A77-6347-4000-A690-CB7641124B99}" destId="{B184FB36-7218-4373-835F-28A4BBEBEDFE}" srcOrd="2" destOrd="0" presId="urn:microsoft.com/office/officeart/2008/layout/VerticalCurvedList"/>
    <dgm:cxn modelId="{319F3C8E-3F8C-4645-9F14-C9FB470C9F5A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17DD4D07-3E50-4BBE-95C3-E564B581BEF4}" type="presOf" srcId="{4754B5E6-9311-48F4-BD02-2861CC9DFB95}" destId="{DCDA85BB-09D2-4CBD-87ED-FD85F599DF01}" srcOrd="0" destOrd="0" presId="urn:microsoft.com/office/officeart/2008/layout/VerticalCurvedList"/>
    <dgm:cxn modelId="{EE2FB268-0A16-4423-A7EE-6AB058846D83}" type="presOf" srcId="{97680505-7F71-4EAF-B6EB-F884C50C9F88}" destId="{2118267A-0B0F-4BC6-87C7-E7106E50F9C1}" srcOrd="0" destOrd="0" presId="urn:microsoft.com/office/officeart/2008/layout/VerticalCurvedList"/>
    <dgm:cxn modelId="{F29A6D50-D294-4201-84A2-10E75494BB31}" type="presOf" srcId="{7A6288A1-3FAA-4DE4-A9B5-285933DA28C5}" destId="{86BFE77E-D0CC-4E1F-968A-AB84C5C74FBC}" srcOrd="0" destOrd="0" presId="urn:microsoft.com/office/officeart/2008/layout/VerticalCurvedList"/>
    <dgm:cxn modelId="{3B0876D4-D090-4A52-BB6F-20B28F8AC4CD}" type="presParOf" srcId="{DCDA85BB-09D2-4CBD-87ED-FD85F599DF01}" destId="{D6525A77-6347-4000-A690-CB7641124B99}" srcOrd="0" destOrd="0" presId="urn:microsoft.com/office/officeart/2008/layout/VerticalCurvedList"/>
    <dgm:cxn modelId="{A9C111EC-4B46-4EB7-9792-013D14F30B44}" type="presParOf" srcId="{D6525A77-6347-4000-A690-CB7641124B99}" destId="{5FA4510E-51A6-4873-8993-450990CA89D6}" srcOrd="0" destOrd="0" presId="urn:microsoft.com/office/officeart/2008/layout/VerticalCurvedList"/>
    <dgm:cxn modelId="{4B4789A3-04FD-4388-806A-0F65DC61A2DC}" type="presParOf" srcId="{5FA4510E-51A6-4873-8993-450990CA89D6}" destId="{538FEC52-1DA3-4151-97B0-A8BC73BCD2BF}" srcOrd="0" destOrd="0" presId="urn:microsoft.com/office/officeart/2008/layout/VerticalCurvedList"/>
    <dgm:cxn modelId="{FBD18FF7-DBBB-4E2E-9F87-E739B4FBF91B}" type="presParOf" srcId="{5FA4510E-51A6-4873-8993-450990CA89D6}" destId="{86BFE77E-D0CC-4E1F-968A-AB84C5C74FBC}" srcOrd="1" destOrd="0" presId="urn:microsoft.com/office/officeart/2008/layout/VerticalCurvedList"/>
    <dgm:cxn modelId="{9AC6F273-37FD-4C5F-9D6E-6B3530803AD8}" type="presParOf" srcId="{5FA4510E-51A6-4873-8993-450990CA89D6}" destId="{ECC95192-F15E-427B-8F73-AC2434CEB2EA}" srcOrd="2" destOrd="0" presId="urn:microsoft.com/office/officeart/2008/layout/VerticalCurvedList"/>
    <dgm:cxn modelId="{6F689CFF-AE2E-427D-8EAA-9F79C190C1AD}" type="presParOf" srcId="{5FA4510E-51A6-4873-8993-450990CA89D6}" destId="{3C23D0A1-28D5-4016-8DB1-AEED070D480C}" srcOrd="3" destOrd="0" presId="urn:microsoft.com/office/officeart/2008/layout/VerticalCurvedList"/>
    <dgm:cxn modelId="{46A0149B-5FAB-478D-950F-3CDB764C9393}" type="presParOf" srcId="{D6525A77-6347-4000-A690-CB7641124B99}" destId="{2118267A-0B0F-4BC6-87C7-E7106E50F9C1}" srcOrd="1" destOrd="0" presId="urn:microsoft.com/office/officeart/2008/layout/VerticalCurvedList"/>
    <dgm:cxn modelId="{E19FF533-3EB0-4623-9D1F-3824FF2E963B}" type="presParOf" srcId="{D6525A77-6347-4000-A690-CB7641124B99}" destId="{B184FB36-7218-4373-835F-28A4BBEBEDFE}" srcOrd="2" destOrd="0" presId="urn:microsoft.com/office/officeart/2008/layout/VerticalCurvedList"/>
    <dgm:cxn modelId="{531EFFE8-FAAA-4451-8516-B3C5639D88D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2F5BC857-1DE1-4A9A-ADB1-FC1D14034208}" type="presOf" srcId="{97680505-7F71-4EAF-B6EB-F884C50C9F88}" destId="{2118267A-0B0F-4BC6-87C7-E7106E50F9C1}" srcOrd="0" destOrd="0" presId="urn:microsoft.com/office/officeart/2008/layout/VerticalCurvedList"/>
    <dgm:cxn modelId="{863F0D3F-9C64-46D8-8FED-1B9820F961DF}" type="presOf" srcId="{4754B5E6-9311-48F4-BD02-2861CC9DFB95}" destId="{DCDA85BB-09D2-4CBD-87ED-FD85F599DF01}" srcOrd="0" destOrd="0" presId="urn:microsoft.com/office/officeart/2008/layout/VerticalCurvedList"/>
    <dgm:cxn modelId="{0B1DB921-7692-4805-B330-EBCF0CA669AF}" type="presOf" srcId="{7A6288A1-3FAA-4DE4-A9B5-285933DA28C5}" destId="{86BFE77E-D0CC-4E1F-968A-AB84C5C74FBC}" srcOrd="0" destOrd="0" presId="urn:microsoft.com/office/officeart/2008/layout/VerticalCurvedList"/>
    <dgm:cxn modelId="{53AAE603-C1CD-491D-AC1D-3EA604E6A6C5}" type="presParOf" srcId="{DCDA85BB-09D2-4CBD-87ED-FD85F599DF01}" destId="{D6525A77-6347-4000-A690-CB7641124B99}" srcOrd="0" destOrd="0" presId="urn:microsoft.com/office/officeart/2008/layout/VerticalCurvedList"/>
    <dgm:cxn modelId="{15B43517-5A62-43B8-AC76-B148FC96B7C9}" type="presParOf" srcId="{D6525A77-6347-4000-A690-CB7641124B99}" destId="{5FA4510E-51A6-4873-8993-450990CA89D6}" srcOrd="0" destOrd="0" presId="urn:microsoft.com/office/officeart/2008/layout/VerticalCurvedList"/>
    <dgm:cxn modelId="{ED282EAF-F883-4B1D-9954-1FAE9A377AC7}" type="presParOf" srcId="{5FA4510E-51A6-4873-8993-450990CA89D6}" destId="{538FEC52-1DA3-4151-97B0-A8BC73BCD2BF}" srcOrd="0" destOrd="0" presId="urn:microsoft.com/office/officeart/2008/layout/VerticalCurvedList"/>
    <dgm:cxn modelId="{9EEDE774-C447-45EA-8181-7BB8B133DC86}" type="presParOf" srcId="{5FA4510E-51A6-4873-8993-450990CA89D6}" destId="{86BFE77E-D0CC-4E1F-968A-AB84C5C74FBC}" srcOrd="1" destOrd="0" presId="urn:microsoft.com/office/officeart/2008/layout/VerticalCurvedList"/>
    <dgm:cxn modelId="{3D2ED8D5-2EFA-44D9-A828-3866ED5900E7}" type="presParOf" srcId="{5FA4510E-51A6-4873-8993-450990CA89D6}" destId="{ECC95192-F15E-427B-8F73-AC2434CEB2EA}" srcOrd="2" destOrd="0" presId="urn:microsoft.com/office/officeart/2008/layout/VerticalCurvedList"/>
    <dgm:cxn modelId="{186F044C-84B9-4A26-80F5-2AD001B9131C}" type="presParOf" srcId="{5FA4510E-51A6-4873-8993-450990CA89D6}" destId="{3C23D0A1-28D5-4016-8DB1-AEED070D480C}" srcOrd="3" destOrd="0" presId="urn:microsoft.com/office/officeart/2008/layout/VerticalCurvedList"/>
    <dgm:cxn modelId="{EE46A543-0D5F-4ECE-9F91-772BA53C9BC5}" type="presParOf" srcId="{D6525A77-6347-4000-A690-CB7641124B99}" destId="{2118267A-0B0F-4BC6-87C7-E7106E50F9C1}" srcOrd="1" destOrd="0" presId="urn:microsoft.com/office/officeart/2008/layout/VerticalCurvedList"/>
    <dgm:cxn modelId="{404AD9DC-0E1C-4F3A-96F4-2A61704C56B9}" type="presParOf" srcId="{D6525A77-6347-4000-A690-CB7641124B99}" destId="{B184FB36-7218-4373-835F-28A4BBEBEDFE}" srcOrd="2" destOrd="0" presId="urn:microsoft.com/office/officeart/2008/layout/VerticalCurvedList"/>
    <dgm:cxn modelId="{D3280734-E2DD-49F1-ADA2-7B004A6BE291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TỪ PHỔ.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3455C0EA-AF6C-4D1A-9BC9-915F36C8A792}" type="presOf" srcId="{97680505-7F71-4EAF-B6EB-F884C50C9F88}" destId="{2118267A-0B0F-4BC6-87C7-E7106E50F9C1}" srcOrd="0" destOrd="0" presId="urn:microsoft.com/office/officeart/2008/layout/VerticalCurvedList"/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73E6D2A1-03E4-476C-B24E-D35510DC8A79}" type="presOf" srcId="{7A6288A1-3FAA-4DE4-A9B5-285933DA28C5}" destId="{86BFE77E-D0CC-4E1F-968A-AB84C5C74FBC}" srcOrd="0" destOrd="0" presId="urn:microsoft.com/office/officeart/2008/layout/VerticalCurvedList"/>
    <dgm:cxn modelId="{3277EC4B-07B8-4650-9B61-350274321F18}" type="presOf" srcId="{4754B5E6-9311-48F4-BD02-2861CC9DFB95}" destId="{DCDA85BB-09D2-4CBD-87ED-FD85F599DF01}" srcOrd="0" destOrd="0" presId="urn:microsoft.com/office/officeart/2008/layout/VerticalCurvedList"/>
    <dgm:cxn modelId="{691B82E8-56C7-4DDE-8E7B-CF3E4079CF11}" type="presParOf" srcId="{DCDA85BB-09D2-4CBD-87ED-FD85F599DF01}" destId="{D6525A77-6347-4000-A690-CB7641124B99}" srcOrd="0" destOrd="0" presId="urn:microsoft.com/office/officeart/2008/layout/VerticalCurvedList"/>
    <dgm:cxn modelId="{002302F2-33E5-4C35-A5D6-2C0FE06342E5}" type="presParOf" srcId="{D6525A77-6347-4000-A690-CB7641124B99}" destId="{5FA4510E-51A6-4873-8993-450990CA89D6}" srcOrd="0" destOrd="0" presId="urn:microsoft.com/office/officeart/2008/layout/VerticalCurvedList"/>
    <dgm:cxn modelId="{411652CE-C004-4632-8148-315919C13F62}" type="presParOf" srcId="{5FA4510E-51A6-4873-8993-450990CA89D6}" destId="{538FEC52-1DA3-4151-97B0-A8BC73BCD2BF}" srcOrd="0" destOrd="0" presId="urn:microsoft.com/office/officeart/2008/layout/VerticalCurvedList"/>
    <dgm:cxn modelId="{07D4D713-6A7C-4690-9B50-4AAEB37EACFA}" type="presParOf" srcId="{5FA4510E-51A6-4873-8993-450990CA89D6}" destId="{86BFE77E-D0CC-4E1F-968A-AB84C5C74FBC}" srcOrd="1" destOrd="0" presId="urn:microsoft.com/office/officeart/2008/layout/VerticalCurvedList"/>
    <dgm:cxn modelId="{4E7CF9AA-454C-44E5-B80A-4331EFC65767}" type="presParOf" srcId="{5FA4510E-51A6-4873-8993-450990CA89D6}" destId="{ECC95192-F15E-427B-8F73-AC2434CEB2EA}" srcOrd="2" destOrd="0" presId="urn:microsoft.com/office/officeart/2008/layout/VerticalCurvedList"/>
    <dgm:cxn modelId="{9E163C18-D0BC-486D-960F-46DF11C24371}" type="presParOf" srcId="{5FA4510E-51A6-4873-8993-450990CA89D6}" destId="{3C23D0A1-28D5-4016-8DB1-AEED070D480C}" srcOrd="3" destOrd="0" presId="urn:microsoft.com/office/officeart/2008/layout/VerticalCurvedList"/>
    <dgm:cxn modelId="{20AA1446-4A66-4421-BBE1-99370318717C}" type="presParOf" srcId="{D6525A77-6347-4000-A690-CB7641124B99}" destId="{2118267A-0B0F-4BC6-87C7-E7106E50F9C1}" srcOrd="1" destOrd="0" presId="urn:microsoft.com/office/officeart/2008/layout/VerticalCurvedList"/>
    <dgm:cxn modelId="{74E53A9D-CC8A-4052-BF32-43F5302F427F}" type="presParOf" srcId="{D6525A77-6347-4000-A690-CB7641124B99}" destId="{B184FB36-7218-4373-835F-28A4BBEBEDFE}" srcOrd="2" destOrd="0" presId="urn:microsoft.com/office/officeart/2008/layout/VerticalCurvedList"/>
    <dgm:cxn modelId="{8F590691-893F-4E7D-A65F-BBD324312E9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TỪ PHỔ.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B8760BE1-2EB5-4140-853C-91509739B9DB}" type="presOf" srcId="{7A6288A1-3FAA-4DE4-A9B5-285933DA28C5}" destId="{86BFE77E-D0CC-4E1F-968A-AB84C5C74FBC}" srcOrd="0" destOrd="0" presId="urn:microsoft.com/office/officeart/2008/layout/VerticalCurvedList"/>
    <dgm:cxn modelId="{C4382A0F-D53C-47CD-88F5-0B798FFF6BF2}" type="presOf" srcId="{97680505-7F71-4EAF-B6EB-F884C50C9F88}" destId="{2118267A-0B0F-4BC6-87C7-E7106E50F9C1}" srcOrd="0" destOrd="0" presId="urn:microsoft.com/office/officeart/2008/layout/VerticalCurvedList"/>
    <dgm:cxn modelId="{3476C7A1-105E-4773-ADAF-F4B5C2DA0C54}" type="presOf" srcId="{4754B5E6-9311-48F4-BD02-2861CC9DFB95}" destId="{DCDA85BB-09D2-4CBD-87ED-FD85F599DF01}" srcOrd="0" destOrd="0" presId="urn:microsoft.com/office/officeart/2008/layout/VerticalCurvedList"/>
    <dgm:cxn modelId="{170D9564-3528-400C-BCF9-89E66A1AB32E}" type="presParOf" srcId="{DCDA85BB-09D2-4CBD-87ED-FD85F599DF01}" destId="{D6525A77-6347-4000-A690-CB7641124B99}" srcOrd="0" destOrd="0" presId="urn:microsoft.com/office/officeart/2008/layout/VerticalCurvedList"/>
    <dgm:cxn modelId="{7C8B653E-D92E-4EBA-9F04-85B3BBB438FD}" type="presParOf" srcId="{D6525A77-6347-4000-A690-CB7641124B99}" destId="{5FA4510E-51A6-4873-8993-450990CA89D6}" srcOrd="0" destOrd="0" presId="urn:microsoft.com/office/officeart/2008/layout/VerticalCurvedList"/>
    <dgm:cxn modelId="{E4A414D4-2DC7-4759-9B3B-0A1702E856DD}" type="presParOf" srcId="{5FA4510E-51A6-4873-8993-450990CA89D6}" destId="{538FEC52-1DA3-4151-97B0-A8BC73BCD2BF}" srcOrd="0" destOrd="0" presId="urn:microsoft.com/office/officeart/2008/layout/VerticalCurvedList"/>
    <dgm:cxn modelId="{F3A5A464-2C93-475D-93BC-CEBCDDDC7BB2}" type="presParOf" srcId="{5FA4510E-51A6-4873-8993-450990CA89D6}" destId="{86BFE77E-D0CC-4E1F-968A-AB84C5C74FBC}" srcOrd="1" destOrd="0" presId="urn:microsoft.com/office/officeart/2008/layout/VerticalCurvedList"/>
    <dgm:cxn modelId="{68229CC2-B6C6-49A3-A800-BD850392EF6F}" type="presParOf" srcId="{5FA4510E-51A6-4873-8993-450990CA89D6}" destId="{ECC95192-F15E-427B-8F73-AC2434CEB2EA}" srcOrd="2" destOrd="0" presId="urn:microsoft.com/office/officeart/2008/layout/VerticalCurvedList"/>
    <dgm:cxn modelId="{ACC1E835-C5D7-4FEA-BD82-874F9910FAE3}" type="presParOf" srcId="{5FA4510E-51A6-4873-8993-450990CA89D6}" destId="{3C23D0A1-28D5-4016-8DB1-AEED070D480C}" srcOrd="3" destOrd="0" presId="urn:microsoft.com/office/officeart/2008/layout/VerticalCurvedList"/>
    <dgm:cxn modelId="{41EBB998-0CFA-4615-BE55-1A39EAC716EC}" type="presParOf" srcId="{D6525A77-6347-4000-A690-CB7641124B99}" destId="{2118267A-0B0F-4BC6-87C7-E7106E50F9C1}" srcOrd="1" destOrd="0" presId="urn:microsoft.com/office/officeart/2008/layout/VerticalCurvedList"/>
    <dgm:cxn modelId="{AD321829-AB72-46CD-8018-8322933F5F55}" type="presParOf" srcId="{D6525A77-6347-4000-A690-CB7641124B99}" destId="{B184FB36-7218-4373-835F-28A4BBEBEDFE}" srcOrd="2" destOrd="0" presId="urn:microsoft.com/office/officeart/2008/layout/VerticalCurvedList"/>
    <dgm:cxn modelId="{5AA86A33-BF9D-4DC6-8748-63FA975CE5F7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ĐƯỜNG SỨC TỪ.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AFC18F37-A20B-4689-9F43-7287A9F7BD38}" type="presOf" srcId="{7A6288A1-3FAA-4DE4-A9B5-285933DA28C5}" destId="{86BFE77E-D0CC-4E1F-968A-AB84C5C74FBC}" srcOrd="0" destOrd="0" presId="urn:microsoft.com/office/officeart/2008/layout/VerticalCurvedList"/>
    <dgm:cxn modelId="{C9C95F71-6242-49BA-9156-BA531D01218F}" type="presOf" srcId="{4754B5E6-9311-48F4-BD02-2861CC9DFB95}" destId="{DCDA85BB-09D2-4CBD-87ED-FD85F599DF01}" srcOrd="0" destOrd="0" presId="urn:microsoft.com/office/officeart/2008/layout/VerticalCurvedList"/>
    <dgm:cxn modelId="{28384F2D-E6F1-47D6-882B-BDFBC0109DCA}" type="presOf" srcId="{97680505-7F71-4EAF-B6EB-F884C50C9F88}" destId="{2118267A-0B0F-4BC6-87C7-E7106E50F9C1}" srcOrd="0" destOrd="0" presId="urn:microsoft.com/office/officeart/2008/layout/VerticalCurvedList"/>
    <dgm:cxn modelId="{7167CF29-A400-4D53-8A3D-F60D758E12E5}" type="presParOf" srcId="{DCDA85BB-09D2-4CBD-87ED-FD85F599DF01}" destId="{D6525A77-6347-4000-A690-CB7641124B99}" srcOrd="0" destOrd="0" presId="urn:microsoft.com/office/officeart/2008/layout/VerticalCurvedList"/>
    <dgm:cxn modelId="{600DF554-12E7-413F-A02E-F140B8D73882}" type="presParOf" srcId="{D6525A77-6347-4000-A690-CB7641124B99}" destId="{5FA4510E-51A6-4873-8993-450990CA89D6}" srcOrd="0" destOrd="0" presId="urn:microsoft.com/office/officeart/2008/layout/VerticalCurvedList"/>
    <dgm:cxn modelId="{DE3D1196-7C7E-4D74-A9EB-8036F4C182EF}" type="presParOf" srcId="{5FA4510E-51A6-4873-8993-450990CA89D6}" destId="{538FEC52-1DA3-4151-97B0-A8BC73BCD2BF}" srcOrd="0" destOrd="0" presId="urn:microsoft.com/office/officeart/2008/layout/VerticalCurvedList"/>
    <dgm:cxn modelId="{B9EDB752-54A8-4F82-8938-1E1F3493E55D}" type="presParOf" srcId="{5FA4510E-51A6-4873-8993-450990CA89D6}" destId="{86BFE77E-D0CC-4E1F-968A-AB84C5C74FBC}" srcOrd="1" destOrd="0" presId="urn:microsoft.com/office/officeart/2008/layout/VerticalCurvedList"/>
    <dgm:cxn modelId="{999EE4C9-F937-4147-9BD3-2BA53D1EA19D}" type="presParOf" srcId="{5FA4510E-51A6-4873-8993-450990CA89D6}" destId="{ECC95192-F15E-427B-8F73-AC2434CEB2EA}" srcOrd="2" destOrd="0" presId="urn:microsoft.com/office/officeart/2008/layout/VerticalCurvedList"/>
    <dgm:cxn modelId="{BCE41AEC-2610-4177-ADFC-CF7D9EA61C76}" type="presParOf" srcId="{5FA4510E-51A6-4873-8993-450990CA89D6}" destId="{3C23D0A1-28D5-4016-8DB1-AEED070D480C}" srcOrd="3" destOrd="0" presId="urn:microsoft.com/office/officeart/2008/layout/VerticalCurvedList"/>
    <dgm:cxn modelId="{D2B02BE3-E78E-4473-97B8-53562FF32894}" type="presParOf" srcId="{D6525A77-6347-4000-A690-CB7641124B99}" destId="{2118267A-0B0F-4BC6-87C7-E7106E50F9C1}" srcOrd="1" destOrd="0" presId="urn:microsoft.com/office/officeart/2008/layout/VerticalCurvedList"/>
    <dgm:cxn modelId="{4C309535-3F5B-4714-BA71-4B2C63D9AB30}" type="presParOf" srcId="{D6525A77-6347-4000-A690-CB7641124B99}" destId="{B184FB36-7218-4373-835F-28A4BBEBEDFE}" srcOrd="2" destOrd="0" presId="urn:microsoft.com/office/officeart/2008/layout/VerticalCurvedList"/>
    <dgm:cxn modelId="{7F9C98EC-239E-4497-9910-8DE67D7FAF11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ĐƯỜNG SỨC TỪ.</a:t>
          </a:r>
          <a:endParaRPr lang="vi-VN" dirty="0"/>
        </a:p>
      </dgm:t>
    </dgm:pt>
    <dgm:pt modelId="{634D5731-7003-42F6-927F-C0E1FC6B9B0D}" type="parTrans" cxnId="{4A208CC1-CD31-4B89-B007-58E035A3BB06}">
      <dgm:prSet/>
      <dgm:spPr/>
      <dgm:t>
        <a:bodyPr/>
        <a:lstStyle/>
        <a:p>
          <a:endParaRPr lang="vi-VN"/>
        </a:p>
      </dgm:t>
    </dgm:pt>
    <dgm:pt modelId="{7A6288A1-3FAA-4DE4-A9B5-285933DA28C5}" type="sibTrans" cxnId="{4A208CC1-CD31-4B89-B007-58E035A3BB06}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0BC2BB85-BBF7-406E-A7D3-5F177AC8D5E0}" type="presOf" srcId="{7A6288A1-3FAA-4DE4-A9B5-285933DA28C5}" destId="{86BFE77E-D0CC-4E1F-968A-AB84C5C74FBC}" srcOrd="0" destOrd="0" presId="urn:microsoft.com/office/officeart/2008/layout/VerticalCurvedList"/>
    <dgm:cxn modelId="{E6148BF3-FB00-4E13-A0AE-76A288F7B49B}" type="presOf" srcId="{4754B5E6-9311-48F4-BD02-2861CC9DFB95}" destId="{DCDA85BB-09D2-4CBD-87ED-FD85F599DF01}" srcOrd="0" destOrd="0" presId="urn:microsoft.com/office/officeart/2008/layout/VerticalCurvedList"/>
    <dgm:cxn modelId="{005F9874-1801-4896-97FB-FC3F8F177118}" type="presOf" srcId="{97680505-7F71-4EAF-B6EB-F884C50C9F88}" destId="{2118267A-0B0F-4BC6-87C7-E7106E50F9C1}" srcOrd="0" destOrd="0" presId="urn:microsoft.com/office/officeart/2008/layout/VerticalCurvedList"/>
    <dgm:cxn modelId="{BB992D7E-E0A1-4009-B825-F36F90AFB681}" type="presParOf" srcId="{DCDA85BB-09D2-4CBD-87ED-FD85F599DF01}" destId="{D6525A77-6347-4000-A690-CB7641124B99}" srcOrd="0" destOrd="0" presId="urn:microsoft.com/office/officeart/2008/layout/VerticalCurvedList"/>
    <dgm:cxn modelId="{BBB1796D-6201-4A94-AF25-75A08606037B}" type="presParOf" srcId="{D6525A77-6347-4000-A690-CB7641124B99}" destId="{5FA4510E-51A6-4873-8993-450990CA89D6}" srcOrd="0" destOrd="0" presId="urn:microsoft.com/office/officeart/2008/layout/VerticalCurvedList"/>
    <dgm:cxn modelId="{DA5A256F-9739-405C-9933-C317CB63397A}" type="presParOf" srcId="{5FA4510E-51A6-4873-8993-450990CA89D6}" destId="{538FEC52-1DA3-4151-97B0-A8BC73BCD2BF}" srcOrd="0" destOrd="0" presId="urn:microsoft.com/office/officeart/2008/layout/VerticalCurvedList"/>
    <dgm:cxn modelId="{FE50D18B-1562-41D1-8BA2-323A7798726A}" type="presParOf" srcId="{5FA4510E-51A6-4873-8993-450990CA89D6}" destId="{86BFE77E-D0CC-4E1F-968A-AB84C5C74FBC}" srcOrd="1" destOrd="0" presId="urn:microsoft.com/office/officeart/2008/layout/VerticalCurvedList"/>
    <dgm:cxn modelId="{565F4437-81A0-46B1-8EA5-56C7D3DDE78F}" type="presParOf" srcId="{5FA4510E-51A6-4873-8993-450990CA89D6}" destId="{ECC95192-F15E-427B-8F73-AC2434CEB2EA}" srcOrd="2" destOrd="0" presId="urn:microsoft.com/office/officeart/2008/layout/VerticalCurvedList"/>
    <dgm:cxn modelId="{1A268757-7B3C-4A68-98EC-52562DB7671F}" type="presParOf" srcId="{5FA4510E-51A6-4873-8993-450990CA89D6}" destId="{3C23D0A1-28D5-4016-8DB1-AEED070D480C}" srcOrd="3" destOrd="0" presId="urn:microsoft.com/office/officeart/2008/layout/VerticalCurvedList"/>
    <dgm:cxn modelId="{41BA888A-37CE-4BA3-B04C-BB8CE095126E}" type="presParOf" srcId="{D6525A77-6347-4000-A690-CB7641124B99}" destId="{2118267A-0B0F-4BC6-87C7-E7106E50F9C1}" srcOrd="1" destOrd="0" presId="urn:microsoft.com/office/officeart/2008/layout/VerticalCurvedList"/>
    <dgm:cxn modelId="{CC655A6F-92D9-441C-8323-1D68A045B198}" type="presParOf" srcId="{D6525A77-6347-4000-A690-CB7641124B99}" destId="{B184FB36-7218-4373-835F-28A4BBEBEDFE}" srcOrd="2" destOrd="0" presId="urn:microsoft.com/office/officeart/2008/layout/VerticalCurvedList"/>
    <dgm:cxn modelId="{FD07004B-DE57-4F0F-B0B6-14A319B90C27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I. TỪ TRƯỜNG ( TRƯỜNG TỪ )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I. TỪ TRƯỜNG ( TRƯỜNG TỪ )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I. TỪ TRƯỜNG ( TRƯỜNG TỪ )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I. TỪ TRƯỜNG ( TRƯỜNG TỪ )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TỪ PHỔ.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TỪ PHỔ.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ĐƯỜNG SỨC TỪ.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ĐƯỜNG SỨC TỪ.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02927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7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7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7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g78b4d0654b_0_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7" name="Google Shape;1457;g78b4d0654b_0_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192225" y="1991825"/>
            <a:ext cx="4759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-5400000">
            <a:off x="1853066" y="1584395"/>
            <a:ext cx="1401157" cy="5259705"/>
            <a:chOff x="818425" y="238125"/>
            <a:chExt cx="139557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" name="Google Shape;33;p2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" name="Google Shape;34;p2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35" name="Google Shape;35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" name="Google Shape;44;p2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45" name="Google Shape;45;p2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48;p2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2" name="Google Shape;52;p2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0" name="Google Shape;60;p2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" name="Google Shape;63;p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64" name="Google Shape;64;p2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Google Shape;68;p2"/>
          <p:cNvGrpSpPr/>
          <p:nvPr/>
        </p:nvGrpSpPr>
        <p:grpSpPr>
          <a:xfrm rot="5400000">
            <a:off x="5889766" y="-1700680"/>
            <a:ext cx="1401157" cy="5259705"/>
            <a:chOff x="818425" y="238125"/>
            <a:chExt cx="1395575" cy="5238750"/>
          </a:xfrm>
        </p:grpSpPr>
        <p:sp>
          <p:nvSpPr>
            <p:cNvPr id="69" name="Google Shape;69;p2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0" name="Google Shape;70;p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71" name="Google Shape;71;p2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" name="Google Shape;90;p2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" name="Google Shape;91;p2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92" name="Google Shape;92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7" name="Google Shape;97;p2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" name="Google Shape;101;p2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02" name="Google Shape;102;p2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" name="Google Shape;105;p2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06" name="Google Shape;106;p2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" name="Google Shape;109;p2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10" name="Google Shape;110;p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" name="Google Shape;112;p2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13" name="Google Shape;113;p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7" name="Google Shape;117;p2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" name="Google Shape;120;p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21" name="Google Shape;121;p2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 txBox="1">
            <a:spLocks noGrp="1"/>
          </p:cNvSpPr>
          <p:nvPr>
            <p:ph type="ctrTitle"/>
          </p:nvPr>
        </p:nvSpPr>
        <p:spPr>
          <a:xfrm>
            <a:off x="905350" y="2878750"/>
            <a:ext cx="5154000" cy="98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subTitle" idx="1"/>
          </p:nvPr>
        </p:nvSpPr>
        <p:spPr>
          <a:xfrm>
            <a:off x="905350" y="3818476"/>
            <a:ext cx="5154000" cy="6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8" name="Google Shape;128;p3"/>
          <p:cNvGrpSpPr/>
          <p:nvPr/>
        </p:nvGrpSpPr>
        <p:grpSpPr>
          <a:xfrm>
            <a:off x="7088841" y="-58105"/>
            <a:ext cx="1401157" cy="5259705"/>
            <a:chOff x="818425" y="238125"/>
            <a:chExt cx="1395575" cy="5238750"/>
          </a:xfrm>
        </p:grpSpPr>
        <p:sp>
          <p:nvSpPr>
            <p:cNvPr id="129" name="Google Shape;129;p3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0" name="Google Shape;130;p3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31" name="Google Shape;131;p3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3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3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3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3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3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3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3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3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3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0" name="Google Shape;150;p3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1" name="Google Shape;151;p3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152" name="Google Shape;152;p3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7" name="Google Shape;157;p3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1" name="Google Shape;161;p3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62" name="Google Shape;162;p3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3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3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5" name="Google Shape;165;p3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66" name="Google Shape;166;p3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3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3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3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70" name="Google Shape;170;p3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3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" name="Google Shape;172;p3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73" name="Google Shape;173;p3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7" name="Google Shape;177;p3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0" name="Google Shape;180;p3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81" name="Google Shape;181;p3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>
            <a:spLocks noGrp="1"/>
          </p:cNvSpPr>
          <p:nvPr>
            <p:ph type="body" idx="1"/>
          </p:nvPr>
        </p:nvSpPr>
        <p:spPr>
          <a:xfrm>
            <a:off x="2269825" y="2161800"/>
            <a:ext cx="46044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✢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9pPr>
          </a:lstStyle>
          <a:p>
            <a:endParaRPr/>
          </a:p>
        </p:txBody>
      </p:sp>
      <p:grpSp>
        <p:nvGrpSpPr>
          <p:cNvPr id="187" name="Google Shape;187;p4"/>
          <p:cNvGrpSpPr/>
          <p:nvPr/>
        </p:nvGrpSpPr>
        <p:grpSpPr>
          <a:xfrm>
            <a:off x="802981" y="3161504"/>
            <a:ext cx="7513267" cy="1540196"/>
            <a:chOff x="802981" y="3161504"/>
            <a:chExt cx="7513267" cy="1540196"/>
          </a:xfrm>
        </p:grpSpPr>
        <p:sp>
          <p:nvSpPr>
            <p:cNvPr id="188" name="Google Shape;188;p4"/>
            <p:cNvSpPr/>
            <p:nvPr/>
          </p:nvSpPr>
          <p:spPr>
            <a:xfrm rot="5400000">
              <a:off x="2822648" y="2524129"/>
              <a:ext cx="1042613" cy="2505030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 rot="3020914">
              <a:off x="1433468" y="3420610"/>
              <a:ext cx="380422" cy="501593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0" name="Google Shape;190;p4"/>
            <p:cNvGrpSpPr/>
            <p:nvPr/>
          </p:nvGrpSpPr>
          <p:grpSpPr>
            <a:xfrm rot="7357511">
              <a:off x="7243958" y="3657662"/>
              <a:ext cx="194495" cy="389007"/>
              <a:chOff x="3253150" y="2320925"/>
              <a:chExt cx="149800" cy="299575"/>
            </a:xfrm>
          </p:grpSpPr>
          <p:sp>
            <p:nvSpPr>
              <p:cNvPr id="191" name="Google Shape;191;p4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4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3" name="Google Shape;193;p4"/>
            <p:cNvGrpSpPr/>
            <p:nvPr/>
          </p:nvGrpSpPr>
          <p:grpSpPr>
            <a:xfrm rot="-5400000">
              <a:off x="5247912" y="2613433"/>
              <a:ext cx="1225750" cy="2321893"/>
              <a:chOff x="3487525" y="3986125"/>
              <a:chExt cx="766525" cy="1452000"/>
            </a:xfrm>
          </p:grpSpPr>
          <p:sp>
            <p:nvSpPr>
              <p:cNvPr id="194" name="Google Shape;194;p4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4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8" name="Google Shape;198;p4"/>
            <p:cNvSpPr/>
            <p:nvPr/>
          </p:nvSpPr>
          <p:spPr>
            <a:xfrm>
              <a:off x="4524477" y="3819970"/>
              <a:ext cx="329752" cy="332092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4"/>
            <p:cNvSpPr/>
            <p:nvPr/>
          </p:nvSpPr>
          <p:spPr>
            <a:xfrm rot="3958791">
              <a:off x="1686045" y="3770049"/>
              <a:ext cx="246705" cy="382854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7509304" y="3218901"/>
              <a:ext cx="191688" cy="700698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4"/>
            <p:cNvSpPr/>
            <p:nvPr/>
          </p:nvSpPr>
          <p:spPr>
            <a:xfrm rot="6864207">
              <a:off x="906951" y="3174041"/>
              <a:ext cx="298273" cy="420559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"/>
            <p:cNvSpPr/>
            <p:nvPr/>
          </p:nvSpPr>
          <p:spPr>
            <a:xfrm rot="-1473928">
              <a:off x="7955495" y="3223413"/>
              <a:ext cx="317583" cy="276824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3" name="Google Shape;203;p4"/>
            <p:cNvGrpSpPr/>
            <p:nvPr/>
          </p:nvGrpSpPr>
          <p:grpSpPr>
            <a:xfrm rot="4061875">
              <a:off x="4563803" y="4379795"/>
              <a:ext cx="251087" cy="298303"/>
              <a:chOff x="4157100" y="2900650"/>
              <a:chExt cx="206200" cy="244975"/>
            </a:xfrm>
          </p:grpSpPr>
          <p:sp>
            <p:nvSpPr>
              <p:cNvPr id="204" name="Google Shape;204;p4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4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7" name="Google Shape;207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" name="Google Shape;587;p10"/>
          <p:cNvGrpSpPr/>
          <p:nvPr/>
        </p:nvGrpSpPr>
        <p:grpSpPr>
          <a:xfrm rot="131350">
            <a:off x="2426633" y="3882228"/>
            <a:ext cx="4290735" cy="1078616"/>
            <a:chOff x="2503650" y="3729893"/>
            <a:chExt cx="4290606" cy="1078583"/>
          </a:xfrm>
        </p:grpSpPr>
        <p:sp>
          <p:nvSpPr>
            <p:cNvPr id="588" name="Google Shape;588;p10"/>
            <p:cNvSpPr/>
            <p:nvPr/>
          </p:nvSpPr>
          <p:spPr>
            <a:xfrm rot="4499919">
              <a:off x="3385216" y="3559057"/>
              <a:ext cx="626202" cy="1504540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0"/>
            <p:cNvSpPr/>
            <p:nvPr/>
          </p:nvSpPr>
          <p:spPr>
            <a:xfrm rot="2120693">
              <a:off x="2569733" y="4367036"/>
              <a:ext cx="228484" cy="301260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0" name="Google Shape;590;p10"/>
            <p:cNvGrpSpPr/>
            <p:nvPr/>
          </p:nvGrpSpPr>
          <p:grpSpPr>
            <a:xfrm rot="-4499919">
              <a:off x="5164310" y="3568656"/>
              <a:ext cx="736195" cy="1394547"/>
              <a:chOff x="3487525" y="3986125"/>
              <a:chExt cx="766525" cy="1452000"/>
            </a:xfrm>
          </p:grpSpPr>
          <p:sp>
            <p:nvSpPr>
              <p:cNvPr id="591" name="Google Shape;591;p10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10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10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10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5" name="Google Shape;595;p10"/>
            <p:cNvSpPr/>
            <p:nvPr/>
          </p:nvSpPr>
          <p:spPr>
            <a:xfrm>
              <a:off x="4535406" y="4308991"/>
              <a:ext cx="198042" cy="199452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0"/>
            <p:cNvSpPr/>
            <p:nvPr/>
          </p:nvSpPr>
          <p:spPr>
            <a:xfrm rot="-4500104">
              <a:off x="6518556" y="4207572"/>
              <a:ext cx="115131" cy="420814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7" name="Google Shape;597;p10"/>
            <p:cNvGrpSpPr/>
            <p:nvPr/>
          </p:nvGrpSpPr>
          <p:grpSpPr>
            <a:xfrm rot="4061973">
              <a:off x="4591314" y="4522570"/>
              <a:ext cx="150793" cy="179149"/>
              <a:chOff x="4157100" y="2900650"/>
              <a:chExt cx="206200" cy="244975"/>
            </a:xfrm>
          </p:grpSpPr>
          <p:sp>
            <p:nvSpPr>
              <p:cNvPr id="598" name="Google Shape;598;p10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10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10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1" name="Google Shape;601;p10"/>
          <p:cNvSpPr txBox="1">
            <a:spLocks noGrp="1"/>
          </p:cNvSpPr>
          <p:nvPr>
            <p:ph type="body" idx="1"/>
          </p:nvPr>
        </p:nvSpPr>
        <p:spPr>
          <a:xfrm>
            <a:off x="1726650" y="3485425"/>
            <a:ext cx="56907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602" name="Google Shape;602;p1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7923709" y="0"/>
            <a:ext cx="1371600" cy="1983620"/>
            <a:chOff x="6062379" y="154276"/>
            <a:chExt cx="1371600" cy="1983620"/>
          </a:xfrm>
        </p:grpSpPr>
        <p:pic>
          <p:nvPicPr>
            <p:cNvPr id="19" name="Picture 22" descr="https://o.remove.bg/downloads/1cf4ff39-f7c0-4fdb-9b16-d006a97bfcab/image-removebg-preview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2379" y="1004420"/>
              <a:ext cx="1371600" cy="1133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 descr="https://o.remove.bg/downloads/c8d08884-7b93-4ada-a509-ca01d9675627/image-removebg-preview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5254" y="154276"/>
              <a:ext cx="1085850" cy="1409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20" descr="https://o.remove.bg/downloads/ee7b7f72-45f2-4c1a-bf7e-db1f9085e616/image-removebg-preview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08035">
            <a:off x="-680350" y="-1426272"/>
            <a:ext cx="2808965" cy="412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8"/>
          <p:cNvGrpSpPr/>
          <p:nvPr/>
        </p:nvGrpSpPr>
        <p:grpSpPr>
          <a:xfrm>
            <a:off x="0" y="-243418"/>
            <a:ext cx="9143988" cy="5135601"/>
            <a:chOff x="0" y="-243418"/>
            <a:chExt cx="9143988" cy="5135601"/>
          </a:xfrm>
        </p:grpSpPr>
        <p:sp>
          <p:nvSpPr>
            <p:cNvPr id="134" name="Google Shape;134;p8"/>
            <p:cNvSpPr/>
            <p:nvPr/>
          </p:nvSpPr>
          <p:spPr>
            <a:xfrm flipH="1">
              <a:off x="7534841" y="943011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 flipH="1">
              <a:off x="2104966" y="4385736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 flipH="1">
              <a:off x="5118286" y="103903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 flipH="1">
              <a:off x="130383" y="27153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 flipH="1">
              <a:off x="7656612" y="213570"/>
              <a:ext cx="162024" cy="151029"/>
            </a:xfrm>
            <a:custGeom>
              <a:avLst/>
              <a:gdLst/>
              <a:ahLst/>
              <a:cxnLst/>
              <a:rect l="l" t="t" r="r" b="b"/>
              <a:pathLst>
                <a:path w="1856" h="1730" extrusionOk="0">
                  <a:moveTo>
                    <a:pt x="853" y="0"/>
                  </a:moveTo>
                  <a:cubicBezTo>
                    <a:pt x="477" y="527"/>
                    <a:pt x="201" y="1103"/>
                    <a:pt x="1" y="1730"/>
                  </a:cubicBezTo>
                  <a:lnTo>
                    <a:pt x="1856" y="1730"/>
                  </a:lnTo>
                  <a:cubicBezTo>
                    <a:pt x="1580" y="1128"/>
                    <a:pt x="1254" y="552"/>
                    <a:pt x="878" y="25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 flipH="1">
              <a:off x="3433968" y="540009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 flipH="1">
              <a:off x="6045059" y="4493877"/>
              <a:ext cx="235075" cy="219252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1"/>
                  </a:moveTo>
                  <a:cubicBezTo>
                    <a:pt x="501" y="527"/>
                    <a:pt x="201" y="1128"/>
                    <a:pt x="0" y="1730"/>
                  </a:cubicBezTo>
                  <a:lnTo>
                    <a:pt x="1855" y="1730"/>
                  </a:lnTo>
                  <a:cubicBezTo>
                    <a:pt x="1579" y="1153"/>
                    <a:pt x="1253" y="577"/>
                    <a:pt x="877" y="26"/>
                  </a:cubicBezTo>
                  <a:lnTo>
                    <a:pt x="8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 flipH="1">
              <a:off x="1615897" y="-243418"/>
              <a:ext cx="908069" cy="712281"/>
            </a:xfrm>
            <a:custGeom>
              <a:avLst/>
              <a:gdLst/>
              <a:ahLst/>
              <a:cxnLst/>
              <a:rect l="l" t="t" r="r" b="b"/>
              <a:pathLst>
                <a:path w="10402" h="8159" extrusionOk="0">
                  <a:moveTo>
                    <a:pt x="6560" y="1"/>
                  </a:moveTo>
                  <a:cubicBezTo>
                    <a:pt x="5921" y="1"/>
                    <a:pt x="5272" y="298"/>
                    <a:pt x="4812" y="815"/>
                  </a:cubicBezTo>
                  <a:cubicBezTo>
                    <a:pt x="4637" y="539"/>
                    <a:pt x="4336" y="339"/>
                    <a:pt x="3960" y="264"/>
                  </a:cubicBezTo>
                  <a:cubicBezTo>
                    <a:pt x="3838" y="239"/>
                    <a:pt x="3714" y="227"/>
                    <a:pt x="3592" y="227"/>
                  </a:cubicBezTo>
                  <a:cubicBezTo>
                    <a:pt x="3088" y="227"/>
                    <a:pt x="2599" y="432"/>
                    <a:pt x="2256" y="815"/>
                  </a:cubicBezTo>
                  <a:cubicBezTo>
                    <a:pt x="1855" y="1241"/>
                    <a:pt x="1704" y="1868"/>
                    <a:pt x="1830" y="2419"/>
                  </a:cubicBezTo>
                  <a:cubicBezTo>
                    <a:pt x="1789" y="2415"/>
                    <a:pt x="1749" y="2414"/>
                    <a:pt x="1709" y="2414"/>
                  </a:cubicBezTo>
                  <a:cubicBezTo>
                    <a:pt x="1205" y="2414"/>
                    <a:pt x="755" y="2696"/>
                    <a:pt x="476" y="3021"/>
                  </a:cubicBezTo>
                  <a:cubicBezTo>
                    <a:pt x="151" y="3422"/>
                    <a:pt x="0" y="3948"/>
                    <a:pt x="0" y="4549"/>
                  </a:cubicBezTo>
                  <a:cubicBezTo>
                    <a:pt x="0" y="4825"/>
                    <a:pt x="50" y="5051"/>
                    <a:pt x="125" y="5226"/>
                  </a:cubicBezTo>
                  <a:cubicBezTo>
                    <a:pt x="351" y="5828"/>
                    <a:pt x="1028" y="6204"/>
                    <a:pt x="1955" y="6329"/>
                  </a:cubicBezTo>
                  <a:cubicBezTo>
                    <a:pt x="1855" y="6780"/>
                    <a:pt x="2055" y="7256"/>
                    <a:pt x="2506" y="7632"/>
                  </a:cubicBezTo>
                  <a:cubicBezTo>
                    <a:pt x="2857" y="7933"/>
                    <a:pt x="3359" y="8108"/>
                    <a:pt x="3985" y="8158"/>
                  </a:cubicBezTo>
                  <a:lnTo>
                    <a:pt x="4261" y="8158"/>
                  </a:lnTo>
                  <a:cubicBezTo>
                    <a:pt x="4637" y="8158"/>
                    <a:pt x="4963" y="8108"/>
                    <a:pt x="5238" y="7958"/>
                  </a:cubicBezTo>
                  <a:cubicBezTo>
                    <a:pt x="5589" y="7782"/>
                    <a:pt x="5865" y="7457"/>
                    <a:pt x="5940" y="7131"/>
                  </a:cubicBezTo>
                  <a:cubicBezTo>
                    <a:pt x="6299" y="7576"/>
                    <a:pt x="6857" y="7822"/>
                    <a:pt x="7414" y="7822"/>
                  </a:cubicBezTo>
                  <a:cubicBezTo>
                    <a:pt x="7673" y="7822"/>
                    <a:pt x="7932" y="7769"/>
                    <a:pt x="8171" y="7657"/>
                  </a:cubicBezTo>
                  <a:cubicBezTo>
                    <a:pt x="8973" y="7306"/>
                    <a:pt x="9424" y="6354"/>
                    <a:pt x="9198" y="5502"/>
                  </a:cubicBezTo>
                  <a:cubicBezTo>
                    <a:pt x="9424" y="5452"/>
                    <a:pt x="9624" y="5351"/>
                    <a:pt x="9800" y="5176"/>
                  </a:cubicBezTo>
                  <a:cubicBezTo>
                    <a:pt x="9775" y="5126"/>
                    <a:pt x="9750" y="5076"/>
                    <a:pt x="9725" y="5026"/>
                  </a:cubicBezTo>
                  <a:cubicBezTo>
                    <a:pt x="9549" y="5201"/>
                    <a:pt x="9324" y="5326"/>
                    <a:pt x="9098" y="5351"/>
                  </a:cubicBezTo>
                  <a:cubicBezTo>
                    <a:pt x="9073" y="5351"/>
                    <a:pt x="9048" y="5351"/>
                    <a:pt x="9023" y="5376"/>
                  </a:cubicBezTo>
                  <a:cubicBezTo>
                    <a:pt x="8998" y="5402"/>
                    <a:pt x="8998" y="5427"/>
                    <a:pt x="9023" y="5452"/>
                  </a:cubicBezTo>
                  <a:cubicBezTo>
                    <a:pt x="9248" y="6229"/>
                    <a:pt x="8847" y="7181"/>
                    <a:pt x="8120" y="7507"/>
                  </a:cubicBezTo>
                  <a:cubicBezTo>
                    <a:pt x="7906" y="7607"/>
                    <a:pt x="7674" y="7654"/>
                    <a:pt x="7441" y="7654"/>
                  </a:cubicBezTo>
                  <a:cubicBezTo>
                    <a:pt x="6857" y="7654"/>
                    <a:pt x="6270" y="7357"/>
                    <a:pt x="5965" y="6855"/>
                  </a:cubicBezTo>
                  <a:cubicBezTo>
                    <a:pt x="5947" y="6837"/>
                    <a:pt x="5917" y="6820"/>
                    <a:pt x="5892" y="6820"/>
                  </a:cubicBezTo>
                  <a:cubicBezTo>
                    <a:pt x="5882" y="6820"/>
                    <a:pt x="5872" y="6823"/>
                    <a:pt x="5865" y="6830"/>
                  </a:cubicBezTo>
                  <a:cubicBezTo>
                    <a:pt x="5840" y="6830"/>
                    <a:pt x="5815" y="6855"/>
                    <a:pt x="5815" y="6905"/>
                  </a:cubicBezTo>
                  <a:cubicBezTo>
                    <a:pt x="5790" y="7256"/>
                    <a:pt x="5539" y="7607"/>
                    <a:pt x="5163" y="7808"/>
                  </a:cubicBezTo>
                  <a:cubicBezTo>
                    <a:pt x="4925" y="7927"/>
                    <a:pt x="4640" y="7998"/>
                    <a:pt x="4283" y="7998"/>
                  </a:cubicBezTo>
                  <a:cubicBezTo>
                    <a:pt x="4189" y="7998"/>
                    <a:pt x="4090" y="7993"/>
                    <a:pt x="3985" y="7983"/>
                  </a:cubicBezTo>
                  <a:cubicBezTo>
                    <a:pt x="3409" y="7933"/>
                    <a:pt x="2932" y="7782"/>
                    <a:pt x="2607" y="7507"/>
                  </a:cubicBezTo>
                  <a:cubicBezTo>
                    <a:pt x="2281" y="7231"/>
                    <a:pt x="1980" y="6755"/>
                    <a:pt x="2156" y="6279"/>
                  </a:cubicBezTo>
                  <a:cubicBezTo>
                    <a:pt x="2156" y="6254"/>
                    <a:pt x="2156" y="6229"/>
                    <a:pt x="2130" y="6204"/>
                  </a:cubicBezTo>
                  <a:cubicBezTo>
                    <a:pt x="2130" y="6178"/>
                    <a:pt x="2105" y="6153"/>
                    <a:pt x="2080" y="6153"/>
                  </a:cubicBezTo>
                  <a:cubicBezTo>
                    <a:pt x="1629" y="6128"/>
                    <a:pt x="602" y="5953"/>
                    <a:pt x="276" y="5176"/>
                  </a:cubicBezTo>
                  <a:cubicBezTo>
                    <a:pt x="201" y="5000"/>
                    <a:pt x="176" y="4800"/>
                    <a:pt x="176" y="4549"/>
                  </a:cubicBezTo>
                  <a:cubicBezTo>
                    <a:pt x="176" y="3998"/>
                    <a:pt x="326" y="3497"/>
                    <a:pt x="602" y="3146"/>
                  </a:cubicBezTo>
                  <a:cubicBezTo>
                    <a:pt x="877" y="2795"/>
                    <a:pt x="1303" y="2594"/>
                    <a:pt x="1704" y="2594"/>
                  </a:cubicBezTo>
                  <a:cubicBezTo>
                    <a:pt x="1780" y="2594"/>
                    <a:pt x="1855" y="2594"/>
                    <a:pt x="1930" y="2620"/>
                  </a:cubicBezTo>
                  <a:cubicBezTo>
                    <a:pt x="1955" y="2620"/>
                    <a:pt x="1980" y="2620"/>
                    <a:pt x="2005" y="2594"/>
                  </a:cubicBezTo>
                  <a:cubicBezTo>
                    <a:pt x="2030" y="2569"/>
                    <a:pt x="2030" y="2544"/>
                    <a:pt x="2030" y="2494"/>
                  </a:cubicBezTo>
                  <a:cubicBezTo>
                    <a:pt x="1855" y="1968"/>
                    <a:pt x="2005" y="1341"/>
                    <a:pt x="2381" y="915"/>
                  </a:cubicBezTo>
                  <a:cubicBezTo>
                    <a:pt x="2693" y="583"/>
                    <a:pt x="3159" y="388"/>
                    <a:pt x="3637" y="388"/>
                  </a:cubicBezTo>
                  <a:cubicBezTo>
                    <a:pt x="3736" y="388"/>
                    <a:pt x="3836" y="397"/>
                    <a:pt x="3935" y="414"/>
                  </a:cubicBezTo>
                  <a:cubicBezTo>
                    <a:pt x="4211" y="489"/>
                    <a:pt x="4562" y="665"/>
                    <a:pt x="4712" y="990"/>
                  </a:cubicBezTo>
                  <a:cubicBezTo>
                    <a:pt x="4712" y="1041"/>
                    <a:pt x="4737" y="1041"/>
                    <a:pt x="4762" y="1066"/>
                  </a:cubicBezTo>
                  <a:cubicBezTo>
                    <a:pt x="4787" y="1066"/>
                    <a:pt x="4837" y="1041"/>
                    <a:pt x="4837" y="1016"/>
                  </a:cubicBezTo>
                  <a:cubicBezTo>
                    <a:pt x="5271" y="483"/>
                    <a:pt x="5938" y="168"/>
                    <a:pt x="6582" y="168"/>
                  </a:cubicBezTo>
                  <a:cubicBezTo>
                    <a:pt x="6755" y="168"/>
                    <a:pt x="6928" y="191"/>
                    <a:pt x="7093" y="239"/>
                  </a:cubicBezTo>
                  <a:cubicBezTo>
                    <a:pt x="7895" y="489"/>
                    <a:pt x="8496" y="1241"/>
                    <a:pt x="8572" y="2093"/>
                  </a:cubicBezTo>
                  <a:cubicBezTo>
                    <a:pt x="8572" y="2118"/>
                    <a:pt x="8597" y="2143"/>
                    <a:pt x="8622" y="2168"/>
                  </a:cubicBezTo>
                  <a:lnTo>
                    <a:pt x="8697" y="2168"/>
                  </a:lnTo>
                  <a:cubicBezTo>
                    <a:pt x="8811" y="2108"/>
                    <a:pt x="8931" y="2082"/>
                    <a:pt x="9052" y="2082"/>
                  </a:cubicBezTo>
                  <a:cubicBezTo>
                    <a:pt x="9384" y="2082"/>
                    <a:pt x="9716" y="2280"/>
                    <a:pt x="9900" y="2519"/>
                  </a:cubicBezTo>
                  <a:cubicBezTo>
                    <a:pt x="10226" y="2945"/>
                    <a:pt x="10226" y="3497"/>
                    <a:pt x="10201" y="3898"/>
                  </a:cubicBezTo>
                  <a:cubicBezTo>
                    <a:pt x="10151" y="4274"/>
                    <a:pt x="10025" y="4625"/>
                    <a:pt x="9800" y="4900"/>
                  </a:cubicBezTo>
                  <a:cubicBezTo>
                    <a:pt x="9825" y="4975"/>
                    <a:pt x="9850" y="5026"/>
                    <a:pt x="9900" y="5101"/>
                  </a:cubicBezTo>
                  <a:cubicBezTo>
                    <a:pt x="10151" y="4775"/>
                    <a:pt x="10326" y="4324"/>
                    <a:pt x="10351" y="3923"/>
                  </a:cubicBezTo>
                  <a:cubicBezTo>
                    <a:pt x="10401" y="3497"/>
                    <a:pt x="10376" y="2895"/>
                    <a:pt x="10050" y="2419"/>
                  </a:cubicBezTo>
                  <a:cubicBezTo>
                    <a:pt x="9836" y="2127"/>
                    <a:pt x="9456" y="1911"/>
                    <a:pt x="9062" y="1911"/>
                  </a:cubicBezTo>
                  <a:cubicBezTo>
                    <a:pt x="8949" y="1911"/>
                    <a:pt x="8834" y="1929"/>
                    <a:pt x="8722" y="1968"/>
                  </a:cubicBezTo>
                  <a:cubicBezTo>
                    <a:pt x="8622" y="1091"/>
                    <a:pt x="7970" y="339"/>
                    <a:pt x="7143" y="88"/>
                  </a:cubicBezTo>
                  <a:cubicBezTo>
                    <a:pt x="6954" y="29"/>
                    <a:pt x="6757" y="1"/>
                    <a:pt x="65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 flipH="1">
              <a:off x="4380793" y="4749884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3" name="Google Shape;143;p8"/>
            <p:cNvGrpSpPr/>
            <p:nvPr/>
          </p:nvGrpSpPr>
          <p:grpSpPr>
            <a:xfrm flipH="1">
              <a:off x="0" y="942997"/>
              <a:ext cx="1032663" cy="712280"/>
              <a:chOff x="1966925" y="760050"/>
              <a:chExt cx="244400" cy="168575"/>
            </a:xfrm>
          </p:grpSpPr>
          <p:sp>
            <p:nvSpPr>
              <p:cNvPr id="144" name="Google Shape;14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" name="Google Shape;170;p8"/>
            <p:cNvSpPr/>
            <p:nvPr/>
          </p:nvSpPr>
          <p:spPr>
            <a:xfrm flipH="1">
              <a:off x="8288246" y="46035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8"/>
            <p:cNvSpPr/>
            <p:nvPr/>
          </p:nvSpPr>
          <p:spPr>
            <a:xfrm flipH="1">
              <a:off x="1714011" y="19934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8"/>
            <p:cNvSpPr/>
            <p:nvPr/>
          </p:nvSpPr>
          <p:spPr>
            <a:xfrm flipH="1">
              <a:off x="7534861" y="27109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8"/>
            <p:cNvGrpSpPr/>
            <p:nvPr/>
          </p:nvGrpSpPr>
          <p:grpSpPr>
            <a:xfrm flipH="1">
              <a:off x="8111325" y="3285497"/>
              <a:ext cx="1032663" cy="712280"/>
              <a:chOff x="1966925" y="760050"/>
              <a:chExt cx="244400" cy="168575"/>
            </a:xfrm>
          </p:grpSpPr>
          <p:sp>
            <p:nvSpPr>
              <p:cNvPr id="174" name="Google Shape;17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0" name="Google Shape;200;p8"/>
          <p:cNvSpPr txBox="1">
            <a:spLocks noGrp="1"/>
          </p:cNvSpPr>
          <p:nvPr>
            <p:ph type="title"/>
          </p:nvPr>
        </p:nvSpPr>
        <p:spPr>
          <a:xfrm>
            <a:off x="2847300" y="1346100"/>
            <a:ext cx="3449400" cy="24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298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/>
              <a:buNone/>
              <a:defRPr sz="3000">
                <a:solidFill>
                  <a:schemeClr val="dk2"/>
                </a:solidFill>
                <a:latin typeface="Yellowtail"/>
                <a:ea typeface="Yellowtail"/>
                <a:cs typeface="Yellowtail"/>
                <a:sym typeface="Yellowtai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975" y="1504950"/>
            <a:ext cx="6009600" cy="30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euton"/>
              <a:buChar char="✢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/>
              <a:buChar char="○"/>
              <a:defRPr sz="2400">
                <a:solidFill>
                  <a:schemeClr val="dk1"/>
                </a:solidFill>
                <a:latin typeface="Neuton"/>
                <a:ea typeface="Neuton"/>
                <a:cs typeface="Neuton"/>
                <a:sym typeface="Neuto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Neuton"/>
                <a:ea typeface="Neuton"/>
                <a:cs typeface="Neuton"/>
                <a:sym typeface="Neuto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6" r:id="rId4"/>
    <p:sldLayoutId id="2147483660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416445" y="274586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s://o.remove.bg/downloads/9d13d0ba-3764-4b35-b7f8-76247073d02e/image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235" y="2207964"/>
            <a:ext cx="4221765" cy="422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.remove.bg/downloads/d4a71af8-9d06-4361-a825-7e3c09811152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19" y="3599583"/>
            <a:ext cx="1866900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828800" y="4904509"/>
            <a:ext cx="213591" cy="1121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https://o.remove.bg/downloads/6f3b23ed-83a4-45e4-bde5-a534a6642cc2/image-removebg-previe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3" y="3859918"/>
            <a:ext cx="24678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359" y="-502147"/>
            <a:ext cx="2115957" cy="310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279" y="-2522989"/>
            <a:ext cx="3924300" cy="405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1448" y="1593097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75" y="-5212913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291" y="2942075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935595" y="4760585"/>
            <a:ext cx="380022" cy="256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Google Shape;639;p13"/>
          <p:cNvSpPr txBox="1">
            <a:spLocks noGrp="1"/>
          </p:cNvSpPr>
          <p:nvPr>
            <p:ph type="ctrTitle"/>
          </p:nvPr>
        </p:nvSpPr>
        <p:spPr>
          <a:xfrm>
            <a:off x="722995" y="1917394"/>
            <a:ext cx="7814929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sz="6000" b="1" dirty="0"/>
              <a:t>BÀI </a:t>
            </a:r>
            <a:r>
              <a:rPr lang="en-US" sz="6000" b="1" dirty="0"/>
              <a:t>19</a:t>
            </a:r>
            <a:r>
              <a:rPr lang="vi-VN" sz="6000" b="1" dirty="0"/>
              <a:t>: </a:t>
            </a:r>
            <a:r>
              <a:rPr lang="en-US" sz="6000" b="1" dirty="0"/>
              <a:t>TỪ TRƯỜNG</a:t>
            </a:r>
            <a:endParaRPr lang="en-US" sz="6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7376" y="766868"/>
            <a:ext cx="6024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Hãy thực hiện thí nghiệm quan sát từ phổ của một nam châm </a:t>
            </a:r>
            <a:r>
              <a:rPr lang="vi-VN" sz="2800" dirty="0" smtClean="0"/>
              <a:t>tròn</a:t>
            </a:r>
            <a:r>
              <a:rPr lang="en-US" sz="2800" dirty="0"/>
              <a:t>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37099" y="1639764"/>
            <a:ext cx="853364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 : </a:t>
            </a:r>
          </a:p>
          <a:p>
            <a:r>
              <a:rPr lang="en-US" sz="2400" dirty="0"/>
              <a:t>Các bước tiến hành thí nghiệm:</a:t>
            </a:r>
          </a:p>
          <a:p>
            <a:r>
              <a:rPr lang="en-US" sz="2400" dirty="0"/>
              <a:t>- Chuẩn bị: tấm nhựa trong, mạt sắt, nam châm tròn.</a:t>
            </a:r>
          </a:p>
          <a:p>
            <a:r>
              <a:rPr lang="en-US" sz="2400" dirty="0"/>
              <a:t>- Tiến hành thí nghiệm:</a:t>
            </a:r>
          </a:p>
          <a:p>
            <a:r>
              <a:rPr lang="en-US" sz="2400" dirty="0"/>
              <a:t>+ Đặt tấm nhựa trong lên nam châm tròn.</a:t>
            </a:r>
          </a:p>
          <a:p>
            <a:r>
              <a:rPr lang="en-US" sz="2400" dirty="0"/>
              <a:t>+ Rắc đều một lớp mạt sắt lên tấm nhựa.</a:t>
            </a:r>
          </a:p>
          <a:p>
            <a:r>
              <a:rPr lang="en-US" sz="2400" dirty="0"/>
              <a:t>+ Gõ nhẹ tấm nhựa và quan sát sự sắp xếp của các mạt sắt.</a:t>
            </a:r>
          </a:p>
        </p:txBody>
      </p:sp>
    </p:spTree>
    <p:extLst>
      <p:ext uri="{BB962C8B-B14F-4D97-AF65-F5344CB8AC3E}">
        <p14:creationId xmlns:p14="http://schemas.microsoft.com/office/powerpoint/2010/main" val="176168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22372031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Tìm hiểu về đường sức </a:t>
            </a:r>
            <a:r>
              <a:rPr lang="en-US" sz="2800" dirty="0" smtClean="0"/>
              <a:t>từ.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Sau khi tiến hành thí nghiệm : </a:t>
            </a:r>
            <a:r>
              <a:rPr lang="vi-VN" sz="2400" dirty="0" smtClean="0"/>
              <a:t>Em </a:t>
            </a:r>
            <a:r>
              <a:rPr lang="vi-VN" sz="2400" dirty="0"/>
              <a:t>hãy xác định cực Bắc và Nam của kim nam châm trong Hình </a:t>
            </a:r>
            <a:r>
              <a:rPr lang="vi-VN" sz="2400" dirty="0" smtClean="0"/>
              <a:t>19.4</a:t>
            </a:r>
            <a:r>
              <a:rPr lang="nl-NL" sz="2400" dirty="0" smtClean="0"/>
              <a:t>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</a:t>
            </a:r>
            <a:r>
              <a:rPr lang="nl-NL" sz="2400" dirty="0" smtClean="0"/>
              <a:t> </a:t>
            </a:r>
            <a:r>
              <a:rPr lang="vi-VN" sz="2400" dirty="0"/>
              <a:t>Cực Bắc của kim nam châm là đầu màu đỏ (kí hiệu bằng chữ N), cực Nam của kim nam châm là đầu màu xanh (kí hiệu bằng chữ 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441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8362908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Tìm hiểu về đường sức </a:t>
            </a:r>
            <a:r>
              <a:rPr lang="en-US" sz="2800" dirty="0" smtClean="0"/>
              <a:t>từ.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-Các đường sức từ cho phép mô tả từ trường.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697990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-Hướng của đường sức từ tại một vị trí nhất định được quy ước là hướng nam – bắc của kim la bàn đặt tại vị trí đó.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92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8" y="1662017"/>
            <a:ext cx="76033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a) Hãy nhận xét về hình dạng đường sức từ Hình 19.5 và sự sắp xếp các mạt sắt ở từ phổ Hình 19.3</a:t>
            </a:r>
            <a:endParaRPr lang="en-US" sz="2800" dirty="0"/>
          </a:p>
          <a:p>
            <a:r>
              <a:rPr lang="vi-VN" sz="2800" dirty="0"/>
              <a:t>b) Có thể nhận biết từ trường mạnh yếu qua các đường sức từ không?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06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</a:p>
          <a:p>
            <a:r>
              <a:rPr lang="en-US" sz="2200" dirty="0"/>
              <a:t>a) Hình dạng đường sức từ Hình 19.5 giống với sự sắp xếp các mạt sắt ở từ phổ Hình 19.3:</a:t>
            </a:r>
          </a:p>
          <a:p>
            <a:r>
              <a:rPr lang="en-US" sz="2200" dirty="0"/>
              <a:t>- Chúng đều là những đường cong khép kín nối từ cực này sang cực kia của nam châm.</a:t>
            </a:r>
          </a:p>
          <a:p>
            <a:r>
              <a:rPr lang="en-US" sz="2200" dirty="0"/>
              <a:t>- Càng ra xa nam châm, các đường này càng thưa dần và mở rộng ra.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442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</a:p>
          <a:p>
            <a:r>
              <a:rPr lang="en-US" sz="2400" dirty="0"/>
              <a:t>b) Có thể nhận biết từ trường mạnh yếu dựa vào độ mau, thưa của các đường sức từ: chỗ đường sức từ càng mau thì từ trường càng mạnh, chỗ đường sức từ càng thưa thì từ trường càng yếu.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2538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Câu 1</a:t>
            </a:r>
            <a:r>
              <a:rPr lang="nl-NL" sz="2400" dirty="0"/>
              <a:t> </a:t>
            </a:r>
            <a:r>
              <a:rPr lang="en-US" sz="2400" dirty="0"/>
              <a:t>: Từ hình ảnh của các đường sức từ (Hình 19.5), hãy nêu một phương pháp xác định chiều của đường sức từ nếu biết tên các cực của nam châm.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/>
              <a:t>Câu 2 :</a:t>
            </a:r>
            <a:r>
              <a:rPr lang="en-US" sz="2400" dirty="0"/>
              <a:t>Khi quan sát từ phổ của nam châm, ta biết được các đặc điểm nào của từ trường xung quanh nam châm?</a:t>
            </a:r>
          </a:p>
        </p:txBody>
      </p:sp>
    </p:spTree>
    <p:extLst>
      <p:ext uri="{BB962C8B-B14F-4D97-AF65-F5344CB8AC3E}">
        <p14:creationId xmlns:p14="http://schemas.microsoft.com/office/powerpoint/2010/main" val="272198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327" y="1613890"/>
            <a:ext cx="760339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</a:p>
          <a:p>
            <a:r>
              <a:rPr lang="nl-NL" sz="2400" b="1" dirty="0"/>
              <a:t>Câu 1</a:t>
            </a:r>
            <a:r>
              <a:rPr lang="nl-NL" sz="2400" dirty="0"/>
              <a:t>:  </a:t>
            </a:r>
            <a:r>
              <a:rPr lang="en-US" sz="2400" dirty="0"/>
              <a:t>Khi biết tên các cực của nam châm, chúng ta có thể xác định chiều của đường sức từ bằng cách áp dụng quy ước: bên ngoài nam châm, các đường sức từ có chiều đi ra từ cực Bắc, đi vào cực Nam của nam châm.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0534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327" y="1613890"/>
            <a:ext cx="760339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</a:p>
          <a:p>
            <a:r>
              <a:rPr lang="en-US" sz="2400" b="1" dirty="0"/>
              <a:t>Câu 2 : </a:t>
            </a:r>
            <a:r>
              <a:rPr lang="vi-VN" sz="2400" dirty="0"/>
              <a:t>Khi quan sát từ phổ của nam châm, ta biết được độ mạnh yếu của từ trường xung quanh nam châm tại các vị trí khác nhau.</a:t>
            </a:r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78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43"/>
          <p:cNvSpPr txBox="1">
            <a:spLocks noGrp="1"/>
          </p:cNvSpPr>
          <p:nvPr>
            <p:ph type="title"/>
          </p:nvPr>
        </p:nvSpPr>
        <p:spPr>
          <a:xfrm>
            <a:off x="985037" y="1332505"/>
            <a:ext cx="6542830" cy="24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82D0C1"/>
                </a:solidFill>
                <a:latin typeface="Comic Sans MS" pitchFamily="66" charset="0"/>
              </a:rPr>
              <a:t>CẢM ƠN các thầy cô và các em học sinh!!!</a:t>
            </a:r>
            <a:endParaRPr sz="4000" dirty="0">
              <a:solidFill>
                <a:srgbClr val="82D0C1"/>
              </a:solidFill>
              <a:latin typeface="Comic Sans MS" pitchFamily="66" charset="0"/>
            </a:endParaRPr>
          </a:p>
        </p:txBody>
      </p:sp>
      <p:grpSp>
        <p:nvGrpSpPr>
          <p:cNvPr id="1460" name="Google Shape;1460;p43"/>
          <p:cNvGrpSpPr/>
          <p:nvPr/>
        </p:nvGrpSpPr>
        <p:grpSpPr>
          <a:xfrm rot="906913">
            <a:off x="431321" y="3111714"/>
            <a:ext cx="873504" cy="2031786"/>
            <a:chOff x="296168" y="2900775"/>
            <a:chExt cx="661545" cy="1538766"/>
          </a:xfrm>
        </p:grpSpPr>
        <p:sp>
          <p:nvSpPr>
            <p:cNvPr id="1461" name="Google Shape;1461;p43"/>
            <p:cNvSpPr/>
            <p:nvPr/>
          </p:nvSpPr>
          <p:spPr>
            <a:xfrm>
              <a:off x="739082" y="2900775"/>
              <a:ext cx="94591" cy="183642"/>
            </a:xfrm>
            <a:custGeom>
              <a:avLst/>
              <a:gdLst/>
              <a:ahLst/>
              <a:cxnLst/>
              <a:rect l="l" t="t" r="r" b="b"/>
              <a:pathLst>
                <a:path w="803" h="1559" extrusionOk="0">
                  <a:moveTo>
                    <a:pt x="583" y="0"/>
                  </a:moveTo>
                  <a:cubicBezTo>
                    <a:pt x="572" y="0"/>
                    <a:pt x="562" y="2"/>
                    <a:pt x="552" y="5"/>
                  </a:cubicBezTo>
                  <a:cubicBezTo>
                    <a:pt x="477" y="55"/>
                    <a:pt x="477" y="155"/>
                    <a:pt x="477" y="231"/>
                  </a:cubicBezTo>
                  <a:cubicBezTo>
                    <a:pt x="477" y="707"/>
                    <a:pt x="201" y="1033"/>
                    <a:pt x="0" y="1409"/>
                  </a:cubicBezTo>
                  <a:cubicBezTo>
                    <a:pt x="50" y="1459"/>
                    <a:pt x="76" y="1509"/>
                    <a:pt x="126" y="1559"/>
                  </a:cubicBezTo>
                  <a:cubicBezTo>
                    <a:pt x="251" y="1434"/>
                    <a:pt x="326" y="1233"/>
                    <a:pt x="401" y="1108"/>
                  </a:cubicBezTo>
                  <a:cubicBezTo>
                    <a:pt x="477" y="957"/>
                    <a:pt x="552" y="807"/>
                    <a:pt x="627" y="682"/>
                  </a:cubicBezTo>
                  <a:cubicBezTo>
                    <a:pt x="702" y="531"/>
                    <a:pt x="802" y="306"/>
                    <a:pt x="752" y="130"/>
                  </a:cubicBezTo>
                  <a:cubicBezTo>
                    <a:pt x="731" y="65"/>
                    <a:pt x="652" y="0"/>
                    <a:pt x="5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3"/>
            <p:cNvSpPr/>
            <p:nvPr/>
          </p:nvSpPr>
          <p:spPr>
            <a:xfrm>
              <a:off x="408428" y="2924334"/>
              <a:ext cx="88702" cy="171981"/>
            </a:xfrm>
            <a:custGeom>
              <a:avLst/>
              <a:gdLst/>
              <a:ahLst/>
              <a:cxnLst/>
              <a:rect l="l" t="t" r="r" b="b"/>
              <a:pathLst>
                <a:path w="753" h="1460" extrusionOk="0">
                  <a:moveTo>
                    <a:pt x="220" y="1"/>
                  </a:moveTo>
                  <a:cubicBezTo>
                    <a:pt x="150" y="1"/>
                    <a:pt x="72" y="66"/>
                    <a:pt x="50" y="131"/>
                  </a:cubicBezTo>
                  <a:cubicBezTo>
                    <a:pt x="0" y="306"/>
                    <a:pt x="101" y="507"/>
                    <a:pt x="176" y="682"/>
                  </a:cubicBezTo>
                  <a:cubicBezTo>
                    <a:pt x="251" y="807"/>
                    <a:pt x="326" y="958"/>
                    <a:pt x="401" y="1083"/>
                  </a:cubicBezTo>
                  <a:cubicBezTo>
                    <a:pt x="451" y="1209"/>
                    <a:pt x="527" y="1334"/>
                    <a:pt x="627" y="1459"/>
                  </a:cubicBezTo>
                  <a:cubicBezTo>
                    <a:pt x="652" y="1409"/>
                    <a:pt x="702" y="1359"/>
                    <a:pt x="752" y="1309"/>
                  </a:cubicBezTo>
                  <a:cubicBezTo>
                    <a:pt x="552" y="958"/>
                    <a:pt x="326" y="657"/>
                    <a:pt x="326" y="231"/>
                  </a:cubicBezTo>
                  <a:cubicBezTo>
                    <a:pt x="326" y="131"/>
                    <a:pt x="326" y="31"/>
                    <a:pt x="251" y="5"/>
                  </a:cubicBezTo>
                  <a:cubicBezTo>
                    <a:pt x="241" y="2"/>
                    <a:pt x="2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3"/>
            <p:cNvSpPr/>
            <p:nvPr/>
          </p:nvSpPr>
          <p:spPr>
            <a:xfrm>
              <a:off x="370026" y="3006320"/>
              <a:ext cx="528557" cy="1318126"/>
            </a:xfrm>
            <a:custGeom>
              <a:avLst/>
              <a:gdLst/>
              <a:ahLst/>
              <a:cxnLst/>
              <a:rect l="l" t="t" r="r" b="b"/>
              <a:pathLst>
                <a:path w="4487" h="11190" extrusionOk="0">
                  <a:moveTo>
                    <a:pt x="1218" y="1850"/>
                  </a:moveTo>
                  <a:cubicBezTo>
                    <a:pt x="1293" y="1850"/>
                    <a:pt x="1354" y="1913"/>
                    <a:pt x="1354" y="1991"/>
                  </a:cubicBezTo>
                  <a:cubicBezTo>
                    <a:pt x="1354" y="2049"/>
                    <a:pt x="1279" y="2108"/>
                    <a:pt x="1210" y="2108"/>
                  </a:cubicBezTo>
                  <a:cubicBezTo>
                    <a:pt x="1190" y="2108"/>
                    <a:pt x="1170" y="2103"/>
                    <a:pt x="1153" y="2091"/>
                  </a:cubicBezTo>
                  <a:cubicBezTo>
                    <a:pt x="1078" y="2041"/>
                    <a:pt x="1078" y="1916"/>
                    <a:pt x="1153" y="1866"/>
                  </a:cubicBezTo>
                  <a:cubicBezTo>
                    <a:pt x="1175" y="1855"/>
                    <a:pt x="1197" y="1850"/>
                    <a:pt x="1218" y="1850"/>
                  </a:cubicBezTo>
                  <a:close/>
                  <a:moveTo>
                    <a:pt x="3160" y="1850"/>
                  </a:moveTo>
                  <a:cubicBezTo>
                    <a:pt x="3223" y="1850"/>
                    <a:pt x="3284" y="1913"/>
                    <a:pt x="3284" y="1991"/>
                  </a:cubicBezTo>
                  <a:cubicBezTo>
                    <a:pt x="3284" y="2049"/>
                    <a:pt x="3224" y="2108"/>
                    <a:pt x="3162" y="2108"/>
                  </a:cubicBezTo>
                  <a:cubicBezTo>
                    <a:pt x="3143" y="2108"/>
                    <a:pt x="3125" y="2103"/>
                    <a:pt x="3108" y="2091"/>
                  </a:cubicBezTo>
                  <a:cubicBezTo>
                    <a:pt x="3033" y="2041"/>
                    <a:pt x="3033" y="1916"/>
                    <a:pt x="3108" y="1866"/>
                  </a:cubicBezTo>
                  <a:cubicBezTo>
                    <a:pt x="3125" y="1855"/>
                    <a:pt x="3142" y="1850"/>
                    <a:pt x="3160" y="1850"/>
                  </a:cubicBezTo>
                  <a:close/>
                  <a:moveTo>
                    <a:pt x="2856" y="2457"/>
                  </a:moveTo>
                  <a:cubicBezTo>
                    <a:pt x="2866" y="2457"/>
                    <a:pt x="2875" y="2460"/>
                    <a:pt x="2883" y="2467"/>
                  </a:cubicBezTo>
                  <a:cubicBezTo>
                    <a:pt x="2908" y="2492"/>
                    <a:pt x="2933" y="2518"/>
                    <a:pt x="2908" y="2568"/>
                  </a:cubicBezTo>
                  <a:cubicBezTo>
                    <a:pt x="2833" y="2693"/>
                    <a:pt x="2682" y="2768"/>
                    <a:pt x="2532" y="2768"/>
                  </a:cubicBezTo>
                  <a:cubicBezTo>
                    <a:pt x="2482" y="2768"/>
                    <a:pt x="2432" y="2768"/>
                    <a:pt x="2407" y="2743"/>
                  </a:cubicBezTo>
                  <a:cubicBezTo>
                    <a:pt x="2356" y="2743"/>
                    <a:pt x="2356" y="2693"/>
                    <a:pt x="2356" y="2668"/>
                  </a:cubicBezTo>
                  <a:cubicBezTo>
                    <a:pt x="2381" y="2643"/>
                    <a:pt x="2407" y="2618"/>
                    <a:pt x="2432" y="2618"/>
                  </a:cubicBezTo>
                  <a:cubicBezTo>
                    <a:pt x="2470" y="2631"/>
                    <a:pt x="2509" y="2637"/>
                    <a:pt x="2547" y="2637"/>
                  </a:cubicBezTo>
                  <a:cubicBezTo>
                    <a:pt x="2655" y="2637"/>
                    <a:pt x="2752" y="2585"/>
                    <a:pt x="2808" y="2492"/>
                  </a:cubicBezTo>
                  <a:cubicBezTo>
                    <a:pt x="2808" y="2475"/>
                    <a:pt x="2833" y="2457"/>
                    <a:pt x="2856" y="2457"/>
                  </a:cubicBezTo>
                  <a:close/>
                  <a:moveTo>
                    <a:pt x="1049" y="2551"/>
                  </a:moveTo>
                  <a:cubicBezTo>
                    <a:pt x="1087" y="2551"/>
                    <a:pt x="1122" y="2557"/>
                    <a:pt x="1153" y="2568"/>
                  </a:cubicBezTo>
                  <a:lnTo>
                    <a:pt x="1204" y="2568"/>
                  </a:lnTo>
                  <a:cubicBezTo>
                    <a:pt x="1229" y="2568"/>
                    <a:pt x="1254" y="2593"/>
                    <a:pt x="1279" y="2593"/>
                  </a:cubicBezTo>
                  <a:cubicBezTo>
                    <a:pt x="1329" y="2618"/>
                    <a:pt x="1379" y="2643"/>
                    <a:pt x="1404" y="2693"/>
                  </a:cubicBezTo>
                  <a:cubicBezTo>
                    <a:pt x="1429" y="2743"/>
                    <a:pt x="1404" y="2818"/>
                    <a:pt x="1379" y="2868"/>
                  </a:cubicBezTo>
                  <a:cubicBezTo>
                    <a:pt x="1329" y="2919"/>
                    <a:pt x="1279" y="2944"/>
                    <a:pt x="1204" y="2969"/>
                  </a:cubicBezTo>
                  <a:cubicBezTo>
                    <a:pt x="1162" y="2979"/>
                    <a:pt x="1116" y="2985"/>
                    <a:pt x="1070" y="2985"/>
                  </a:cubicBezTo>
                  <a:cubicBezTo>
                    <a:pt x="1004" y="2985"/>
                    <a:pt x="936" y="2973"/>
                    <a:pt x="878" y="2944"/>
                  </a:cubicBezTo>
                  <a:cubicBezTo>
                    <a:pt x="803" y="2893"/>
                    <a:pt x="752" y="2843"/>
                    <a:pt x="727" y="2768"/>
                  </a:cubicBezTo>
                  <a:cubicBezTo>
                    <a:pt x="727" y="2718"/>
                    <a:pt x="777" y="2643"/>
                    <a:pt x="828" y="2618"/>
                  </a:cubicBezTo>
                  <a:cubicBezTo>
                    <a:pt x="853" y="2618"/>
                    <a:pt x="853" y="2593"/>
                    <a:pt x="878" y="2593"/>
                  </a:cubicBezTo>
                  <a:cubicBezTo>
                    <a:pt x="936" y="2563"/>
                    <a:pt x="995" y="2551"/>
                    <a:pt x="1049" y="2551"/>
                  </a:cubicBezTo>
                  <a:close/>
                  <a:moveTo>
                    <a:pt x="2171" y="1"/>
                  </a:moveTo>
                  <a:cubicBezTo>
                    <a:pt x="1765" y="1"/>
                    <a:pt x="1351" y="298"/>
                    <a:pt x="1078" y="613"/>
                  </a:cubicBezTo>
                  <a:cubicBezTo>
                    <a:pt x="1028" y="663"/>
                    <a:pt x="978" y="713"/>
                    <a:pt x="953" y="763"/>
                  </a:cubicBezTo>
                  <a:cubicBezTo>
                    <a:pt x="652" y="1189"/>
                    <a:pt x="477" y="1690"/>
                    <a:pt x="351" y="2192"/>
                  </a:cubicBezTo>
                  <a:cubicBezTo>
                    <a:pt x="226" y="2718"/>
                    <a:pt x="151" y="3269"/>
                    <a:pt x="101" y="3821"/>
                  </a:cubicBezTo>
                  <a:cubicBezTo>
                    <a:pt x="151" y="3896"/>
                    <a:pt x="176" y="3971"/>
                    <a:pt x="226" y="4046"/>
                  </a:cubicBezTo>
                  <a:cubicBezTo>
                    <a:pt x="251" y="4071"/>
                    <a:pt x="251" y="4096"/>
                    <a:pt x="226" y="4122"/>
                  </a:cubicBezTo>
                  <a:cubicBezTo>
                    <a:pt x="201" y="4147"/>
                    <a:pt x="201" y="4147"/>
                    <a:pt x="176" y="4147"/>
                  </a:cubicBezTo>
                  <a:cubicBezTo>
                    <a:pt x="151" y="4147"/>
                    <a:pt x="151" y="4122"/>
                    <a:pt x="126" y="4122"/>
                  </a:cubicBezTo>
                  <a:cubicBezTo>
                    <a:pt x="101" y="4096"/>
                    <a:pt x="101" y="4046"/>
                    <a:pt x="76" y="4021"/>
                  </a:cubicBezTo>
                  <a:cubicBezTo>
                    <a:pt x="1" y="4999"/>
                    <a:pt x="1" y="5976"/>
                    <a:pt x="1" y="6954"/>
                  </a:cubicBezTo>
                  <a:cubicBezTo>
                    <a:pt x="1" y="7154"/>
                    <a:pt x="1" y="7380"/>
                    <a:pt x="1" y="7605"/>
                  </a:cubicBezTo>
                  <a:cubicBezTo>
                    <a:pt x="26" y="7831"/>
                    <a:pt x="26" y="8056"/>
                    <a:pt x="51" y="8282"/>
                  </a:cubicBezTo>
                  <a:cubicBezTo>
                    <a:pt x="51" y="8432"/>
                    <a:pt x="76" y="8558"/>
                    <a:pt x="76" y="8708"/>
                  </a:cubicBezTo>
                  <a:cubicBezTo>
                    <a:pt x="101" y="8758"/>
                    <a:pt x="101" y="8808"/>
                    <a:pt x="101" y="8883"/>
                  </a:cubicBezTo>
                  <a:cubicBezTo>
                    <a:pt x="151" y="9134"/>
                    <a:pt x="201" y="9410"/>
                    <a:pt x="276" y="9660"/>
                  </a:cubicBezTo>
                  <a:cubicBezTo>
                    <a:pt x="452" y="10237"/>
                    <a:pt x="752" y="10813"/>
                    <a:pt x="1304" y="11064"/>
                  </a:cubicBezTo>
                  <a:cubicBezTo>
                    <a:pt x="1404" y="11089"/>
                    <a:pt x="1529" y="11139"/>
                    <a:pt x="1630" y="11164"/>
                  </a:cubicBezTo>
                  <a:cubicBezTo>
                    <a:pt x="1630" y="11089"/>
                    <a:pt x="1630" y="11014"/>
                    <a:pt x="1630" y="10964"/>
                  </a:cubicBezTo>
                  <a:cubicBezTo>
                    <a:pt x="1630" y="10939"/>
                    <a:pt x="1655" y="10888"/>
                    <a:pt x="1680" y="10888"/>
                  </a:cubicBezTo>
                  <a:cubicBezTo>
                    <a:pt x="1730" y="10888"/>
                    <a:pt x="1755" y="10914"/>
                    <a:pt x="1755" y="10964"/>
                  </a:cubicBezTo>
                  <a:cubicBezTo>
                    <a:pt x="1755" y="11014"/>
                    <a:pt x="1755" y="11089"/>
                    <a:pt x="1755" y="11164"/>
                  </a:cubicBezTo>
                  <a:cubicBezTo>
                    <a:pt x="1905" y="11189"/>
                    <a:pt x="2056" y="11189"/>
                    <a:pt x="2206" y="11189"/>
                  </a:cubicBezTo>
                  <a:cubicBezTo>
                    <a:pt x="2407" y="11189"/>
                    <a:pt x="2582" y="11189"/>
                    <a:pt x="2782" y="11164"/>
                  </a:cubicBezTo>
                  <a:cubicBezTo>
                    <a:pt x="2782" y="11064"/>
                    <a:pt x="2782" y="10964"/>
                    <a:pt x="2782" y="10838"/>
                  </a:cubicBezTo>
                  <a:cubicBezTo>
                    <a:pt x="2808" y="10813"/>
                    <a:pt x="2833" y="10788"/>
                    <a:pt x="2858" y="10788"/>
                  </a:cubicBezTo>
                  <a:cubicBezTo>
                    <a:pt x="2908" y="10788"/>
                    <a:pt x="2933" y="10813"/>
                    <a:pt x="2933" y="10863"/>
                  </a:cubicBezTo>
                  <a:cubicBezTo>
                    <a:pt x="2908" y="10964"/>
                    <a:pt x="2908" y="11039"/>
                    <a:pt x="2908" y="11139"/>
                  </a:cubicBezTo>
                  <a:cubicBezTo>
                    <a:pt x="2983" y="11114"/>
                    <a:pt x="3033" y="11114"/>
                    <a:pt x="3108" y="11089"/>
                  </a:cubicBezTo>
                  <a:cubicBezTo>
                    <a:pt x="3660" y="10888"/>
                    <a:pt x="4061" y="10362"/>
                    <a:pt x="4236" y="9811"/>
                  </a:cubicBezTo>
                  <a:cubicBezTo>
                    <a:pt x="4437" y="9259"/>
                    <a:pt x="4462" y="8658"/>
                    <a:pt x="4462" y="8056"/>
                  </a:cubicBezTo>
                  <a:cubicBezTo>
                    <a:pt x="4487" y="7505"/>
                    <a:pt x="4487" y="6954"/>
                    <a:pt x="4487" y="6402"/>
                  </a:cubicBezTo>
                  <a:cubicBezTo>
                    <a:pt x="4487" y="6327"/>
                    <a:pt x="4487" y="6277"/>
                    <a:pt x="4487" y="6227"/>
                  </a:cubicBezTo>
                  <a:cubicBezTo>
                    <a:pt x="4487" y="5500"/>
                    <a:pt x="4462" y="4773"/>
                    <a:pt x="4387" y="4071"/>
                  </a:cubicBezTo>
                  <a:lnTo>
                    <a:pt x="4336" y="4071"/>
                  </a:lnTo>
                  <a:cubicBezTo>
                    <a:pt x="4311" y="4046"/>
                    <a:pt x="4311" y="4021"/>
                    <a:pt x="4311" y="3971"/>
                  </a:cubicBezTo>
                  <a:cubicBezTo>
                    <a:pt x="4336" y="3946"/>
                    <a:pt x="4361" y="3896"/>
                    <a:pt x="4387" y="3846"/>
                  </a:cubicBezTo>
                  <a:cubicBezTo>
                    <a:pt x="4336" y="3595"/>
                    <a:pt x="4311" y="3320"/>
                    <a:pt x="4261" y="3069"/>
                  </a:cubicBezTo>
                  <a:cubicBezTo>
                    <a:pt x="4161" y="2442"/>
                    <a:pt x="4011" y="1816"/>
                    <a:pt x="3710" y="1264"/>
                  </a:cubicBezTo>
                  <a:cubicBezTo>
                    <a:pt x="3584" y="1064"/>
                    <a:pt x="3434" y="863"/>
                    <a:pt x="3259" y="663"/>
                  </a:cubicBezTo>
                  <a:cubicBezTo>
                    <a:pt x="3209" y="613"/>
                    <a:pt x="3183" y="563"/>
                    <a:pt x="3133" y="513"/>
                  </a:cubicBezTo>
                  <a:cubicBezTo>
                    <a:pt x="2908" y="312"/>
                    <a:pt x="2657" y="111"/>
                    <a:pt x="2407" y="36"/>
                  </a:cubicBezTo>
                  <a:cubicBezTo>
                    <a:pt x="2329" y="12"/>
                    <a:pt x="2250" y="1"/>
                    <a:pt x="2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3"/>
            <p:cNvSpPr/>
            <p:nvPr/>
          </p:nvSpPr>
          <p:spPr>
            <a:xfrm>
              <a:off x="857114" y="3038007"/>
              <a:ext cx="100599" cy="447974"/>
            </a:xfrm>
            <a:custGeom>
              <a:avLst/>
              <a:gdLst/>
              <a:ahLst/>
              <a:cxnLst/>
              <a:rect l="l" t="t" r="r" b="b"/>
              <a:pathLst>
                <a:path w="854" h="3803" extrusionOk="0">
                  <a:moveTo>
                    <a:pt x="292" y="133"/>
                  </a:moveTo>
                  <a:cubicBezTo>
                    <a:pt x="311" y="133"/>
                    <a:pt x="332" y="137"/>
                    <a:pt x="352" y="143"/>
                  </a:cubicBezTo>
                  <a:cubicBezTo>
                    <a:pt x="402" y="168"/>
                    <a:pt x="427" y="269"/>
                    <a:pt x="402" y="319"/>
                  </a:cubicBezTo>
                  <a:cubicBezTo>
                    <a:pt x="377" y="369"/>
                    <a:pt x="352" y="394"/>
                    <a:pt x="302" y="394"/>
                  </a:cubicBezTo>
                  <a:cubicBezTo>
                    <a:pt x="289" y="406"/>
                    <a:pt x="277" y="413"/>
                    <a:pt x="264" y="413"/>
                  </a:cubicBezTo>
                  <a:cubicBezTo>
                    <a:pt x="252" y="413"/>
                    <a:pt x="239" y="406"/>
                    <a:pt x="226" y="394"/>
                  </a:cubicBezTo>
                  <a:cubicBezTo>
                    <a:pt x="226" y="394"/>
                    <a:pt x="226" y="369"/>
                    <a:pt x="201" y="369"/>
                  </a:cubicBezTo>
                  <a:cubicBezTo>
                    <a:pt x="176" y="344"/>
                    <a:pt x="151" y="319"/>
                    <a:pt x="151" y="294"/>
                  </a:cubicBezTo>
                  <a:cubicBezTo>
                    <a:pt x="126" y="244"/>
                    <a:pt x="151" y="218"/>
                    <a:pt x="151" y="193"/>
                  </a:cubicBezTo>
                  <a:cubicBezTo>
                    <a:pt x="188" y="157"/>
                    <a:pt x="238" y="133"/>
                    <a:pt x="292" y="133"/>
                  </a:cubicBezTo>
                  <a:close/>
                  <a:moveTo>
                    <a:pt x="256" y="1"/>
                  </a:moveTo>
                  <a:cubicBezTo>
                    <a:pt x="174" y="1"/>
                    <a:pt x="98" y="40"/>
                    <a:pt x="51" y="118"/>
                  </a:cubicBezTo>
                  <a:cubicBezTo>
                    <a:pt x="1" y="168"/>
                    <a:pt x="1" y="244"/>
                    <a:pt x="26" y="319"/>
                  </a:cubicBezTo>
                  <a:cubicBezTo>
                    <a:pt x="26" y="369"/>
                    <a:pt x="76" y="419"/>
                    <a:pt x="126" y="469"/>
                  </a:cubicBezTo>
                  <a:cubicBezTo>
                    <a:pt x="126" y="469"/>
                    <a:pt x="126" y="494"/>
                    <a:pt x="126" y="494"/>
                  </a:cubicBezTo>
                  <a:cubicBezTo>
                    <a:pt x="176" y="519"/>
                    <a:pt x="226" y="544"/>
                    <a:pt x="277" y="544"/>
                  </a:cubicBezTo>
                  <a:cubicBezTo>
                    <a:pt x="703" y="1497"/>
                    <a:pt x="678" y="2650"/>
                    <a:pt x="252" y="3577"/>
                  </a:cubicBezTo>
                  <a:cubicBezTo>
                    <a:pt x="226" y="3627"/>
                    <a:pt x="201" y="3677"/>
                    <a:pt x="176" y="3702"/>
                  </a:cubicBezTo>
                  <a:cubicBezTo>
                    <a:pt x="176" y="3752"/>
                    <a:pt x="176" y="3777"/>
                    <a:pt x="201" y="3802"/>
                  </a:cubicBezTo>
                  <a:lnTo>
                    <a:pt x="252" y="3802"/>
                  </a:lnTo>
                  <a:cubicBezTo>
                    <a:pt x="277" y="3802"/>
                    <a:pt x="277" y="3777"/>
                    <a:pt x="302" y="3777"/>
                  </a:cubicBezTo>
                  <a:cubicBezTo>
                    <a:pt x="803" y="2775"/>
                    <a:pt x="853" y="1522"/>
                    <a:pt x="402" y="494"/>
                  </a:cubicBezTo>
                  <a:cubicBezTo>
                    <a:pt x="452" y="469"/>
                    <a:pt x="502" y="419"/>
                    <a:pt x="502" y="394"/>
                  </a:cubicBezTo>
                  <a:cubicBezTo>
                    <a:pt x="577" y="269"/>
                    <a:pt x="527" y="93"/>
                    <a:pt x="402" y="43"/>
                  </a:cubicBezTo>
                  <a:cubicBezTo>
                    <a:pt x="355" y="15"/>
                    <a:pt x="304" y="1"/>
                    <a:pt x="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3"/>
            <p:cNvSpPr/>
            <p:nvPr/>
          </p:nvSpPr>
          <p:spPr>
            <a:xfrm>
              <a:off x="296168" y="3090073"/>
              <a:ext cx="103544" cy="404744"/>
            </a:xfrm>
            <a:custGeom>
              <a:avLst/>
              <a:gdLst/>
              <a:ahLst/>
              <a:cxnLst/>
              <a:rect l="l" t="t" r="r" b="b"/>
              <a:pathLst>
                <a:path w="879" h="3436" extrusionOk="0">
                  <a:moveTo>
                    <a:pt x="502" y="127"/>
                  </a:moveTo>
                  <a:cubicBezTo>
                    <a:pt x="552" y="127"/>
                    <a:pt x="577" y="152"/>
                    <a:pt x="602" y="152"/>
                  </a:cubicBezTo>
                  <a:cubicBezTo>
                    <a:pt x="628" y="203"/>
                    <a:pt x="653" y="278"/>
                    <a:pt x="628" y="328"/>
                  </a:cubicBezTo>
                  <a:cubicBezTo>
                    <a:pt x="628" y="353"/>
                    <a:pt x="577" y="403"/>
                    <a:pt x="552" y="428"/>
                  </a:cubicBezTo>
                  <a:cubicBezTo>
                    <a:pt x="527" y="428"/>
                    <a:pt x="502" y="453"/>
                    <a:pt x="502" y="453"/>
                  </a:cubicBezTo>
                  <a:cubicBezTo>
                    <a:pt x="452" y="453"/>
                    <a:pt x="427" y="453"/>
                    <a:pt x="402" y="428"/>
                  </a:cubicBezTo>
                  <a:cubicBezTo>
                    <a:pt x="377" y="403"/>
                    <a:pt x="352" y="378"/>
                    <a:pt x="352" y="328"/>
                  </a:cubicBezTo>
                  <a:cubicBezTo>
                    <a:pt x="327" y="253"/>
                    <a:pt x="377" y="177"/>
                    <a:pt x="452" y="127"/>
                  </a:cubicBezTo>
                  <a:close/>
                  <a:moveTo>
                    <a:pt x="507" y="1"/>
                  </a:moveTo>
                  <a:cubicBezTo>
                    <a:pt x="473" y="1"/>
                    <a:pt x="437" y="9"/>
                    <a:pt x="402" y="27"/>
                  </a:cubicBezTo>
                  <a:cubicBezTo>
                    <a:pt x="277" y="77"/>
                    <a:pt x="201" y="228"/>
                    <a:pt x="227" y="353"/>
                  </a:cubicBezTo>
                  <a:cubicBezTo>
                    <a:pt x="227" y="428"/>
                    <a:pt x="252" y="478"/>
                    <a:pt x="302" y="528"/>
                  </a:cubicBezTo>
                  <a:cubicBezTo>
                    <a:pt x="201" y="654"/>
                    <a:pt x="126" y="879"/>
                    <a:pt x="101" y="1030"/>
                  </a:cubicBezTo>
                  <a:cubicBezTo>
                    <a:pt x="1" y="1807"/>
                    <a:pt x="227" y="2583"/>
                    <a:pt x="703" y="3310"/>
                  </a:cubicBezTo>
                  <a:cubicBezTo>
                    <a:pt x="728" y="3335"/>
                    <a:pt x="728" y="3385"/>
                    <a:pt x="753" y="3411"/>
                  </a:cubicBezTo>
                  <a:cubicBezTo>
                    <a:pt x="778" y="3411"/>
                    <a:pt x="778" y="3436"/>
                    <a:pt x="803" y="3436"/>
                  </a:cubicBezTo>
                  <a:cubicBezTo>
                    <a:pt x="828" y="3436"/>
                    <a:pt x="828" y="3436"/>
                    <a:pt x="853" y="3411"/>
                  </a:cubicBezTo>
                  <a:cubicBezTo>
                    <a:pt x="878" y="3385"/>
                    <a:pt x="878" y="3360"/>
                    <a:pt x="853" y="3335"/>
                  </a:cubicBezTo>
                  <a:cubicBezTo>
                    <a:pt x="803" y="3260"/>
                    <a:pt x="778" y="3185"/>
                    <a:pt x="728" y="3110"/>
                  </a:cubicBezTo>
                  <a:cubicBezTo>
                    <a:pt x="327" y="2433"/>
                    <a:pt x="151" y="1731"/>
                    <a:pt x="227" y="1055"/>
                  </a:cubicBezTo>
                  <a:cubicBezTo>
                    <a:pt x="252" y="904"/>
                    <a:pt x="327" y="704"/>
                    <a:pt x="427" y="578"/>
                  </a:cubicBezTo>
                  <a:lnTo>
                    <a:pt x="527" y="578"/>
                  </a:lnTo>
                  <a:cubicBezTo>
                    <a:pt x="552" y="578"/>
                    <a:pt x="602" y="553"/>
                    <a:pt x="628" y="528"/>
                  </a:cubicBezTo>
                  <a:cubicBezTo>
                    <a:pt x="678" y="478"/>
                    <a:pt x="728" y="428"/>
                    <a:pt x="753" y="378"/>
                  </a:cubicBezTo>
                  <a:cubicBezTo>
                    <a:pt x="803" y="278"/>
                    <a:pt x="778" y="152"/>
                    <a:pt x="678" y="77"/>
                  </a:cubicBezTo>
                  <a:cubicBezTo>
                    <a:pt x="629" y="29"/>
                    <a:pt x="570" y="1"/>
                    <a:pt x="5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3"/>
            <p:cNvSpPr/>
            <p:nvPr/>
          </p:nvSpPr>
          <p:spPr>
            <a:xfrm>
              <a:off x="517625" y="4288881"/>
              <a:ext cx="65142" cy="150660"/>
            </a:xfrm>
            <a:custGeom>
              <a:avLst/>
              <a:gdLst/>
              <a:ahLst/>
              <a:cxnLst/>
              <a:rect l="l" t="t" r="r" b="b"/>
              <a:pathLst>
                <a:path w="553" h="1279" extrusionOk="0">
                  <a:moveTo>
                    <a:pt x="427" y="0"/>
                  </a:moveTo>
                  <a:cubicBezTo>
                    <a:pt x="402" y="0"/>
                    <a:pt x="377" y="51"/>
                    <a:pt x="377" y="76"/>
                  </a:cubicBezTo>
                  <a:cubicBezTo>
                    <a:pt x="377" y="126"/>
                    <a:pt x="377" y="201"/>
                    <a:pt x="377" y="276"/>
                  </a:cubicBezTo>
                  <a:cubicBezTo>
                    <a:pt x="377" y="376"/>
                    <a:pt x="402" y="477"/>
                    <a:pt x="402" y="602"/>
                  </a:cubicBezTo>
                  <a:cubicBezTo>
                    <a:pt x="402" y="777"/>
                    <a:pt x="402" y="953"/>
                    <a:pt x="402" y="1078"/>
                  </a:cubicBezTo>
                  <a:lnTo>
                    <a:pt x="76" y="1153"/>
                  </a:lnTo>
                  <a:cubicBezTo>
                    <a:pt x="26" y="1178"/>
                    <a:pt x="1" y="1204"/>
                    <a:pt x="26" y="1229"/>
                  </a:cubicBezTo>
                  <a:cubicBezTo>
                    <a:pt x="26" y="1279"/>
                    <a:pt x="51" y="1279"/>
                    <a:pt x="76" y="1279"/>
                  </a:cubicBezTo>
                  <a:lnTo>
                    <a:pt x="101" y="1279"/>
                  </a:lnTo>
                  <a:lnTo>
                    <a:pt x="502" y="1204"/>
                  </a:lnTo>
                  <a:cubicBezTo>
                    <a:pt x="527" y="1178"/>
                    <a:pt x="552" y="1153"/>
                    <a:pt x="552" y="1128"/>
                  </a:cubicBezTo>
                  <a:cubicBezTo>
                    <a:pt x="527" y="978"/>
                    <a:pt x="527" y="803"/>
                    <a:pt x="527" y="602"/>
                  </a:cubicBezTo>
                  <a:cubicBezTo>
                    <a:pt x="527" y="502"/>
                    <a:pt x="527" y="376"/>
                    <a:pt x="502" y="276"/>
                  </a:cubicBezTo>
                  <a:cubicBezTo>
                    <a:pt x="502" y="201"/>
                    <a:pt x="502" y="126"/>
                    <a:pt x="502" y="76"/>
                  </a:cubicBezTo>
                  <a:cubicBezTo>
                    <a:pt x="502" y="26"/>
                    <a:pt x="477" y="0"/>
                    <a:pt x="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3"/>
            <p:cNvSpPr/>
            <p:nvPr/>
          </p:nvSpPr>
          <p:spPr>
            <a:xfrm>
              <a:off x="694791" y="4277101"/>
              <a:ext cx="79867" cy="156550"/>
            </a:xfrm>
            <a:custGeom>
              <a:avLst/>
              <a:gdLst/>
              <a:ahLst/>
              <a:cxnLst/>
              <a:rect l="l" t="t" r="r" b="b"/>
              <a:pathLst>
                <a:path w="678" h="1329" extrusionOk="0">
                  <a:moveTo>
                    <a:pt x="101" y="0"/>
                  </a:moveTo>
                  <a:cubicBezTo>
                    <a:pt x="76" y="0"/>
                    <a:pt x="51" y="25"/>
                    <a:pt x="25" y="50"/>
                  </a:cubicBezTo>
                  <a:cubicBezTo>
                    <a:pt x="25" y="176"/>
                    <a:pt x="25" y="276"/>
                    <a:pt x="25" y="376"/>
                  </a:cubicBezTo>
                  <a:cubicBezTo>
                    <a:pt x="0" y="652"/>
                    <a:pt x="0" y="903"/>
                    <a:pt x="0" y="1178"/>
                  </a:cubicBezTo>
                  <a:cubicBezTo>
                    <a:pt x="0" y="1203"/>
                    <a:pt x="25" y="1228"/>
                    <a:pt x="51" y="1253"/>
                  </a:cubicBezTo>
                  <a:lnTo>
                    <a:pt x="577" y="1329"/>
                  </a:lnTo>
                  <a:lnTo>
                    <a:pt x="602" y="1329"/>
                  </a:lnTo>
                  <a:cubicBezTo>
                    <a:pt x="627" y="1329"/>
                    <a:pt x="652" y="1304"/>
                    <a:pt x="652" y="1278"/>
                  </a:cubicBezTo>
                  <a:cubicBezTo>
                    <a:pt x="677" y="1253"/>
                    <a:pt x="652" y="1203"/>
                    <a:pt x="602" y="1203"/>
                  </a:cubicBezTo>
                  <a:lnTo>
                    <a:pt x="126" y="1128"/>
                  </a:lnTo>
                  <a:cubicBezTo>
                    <a:pt x="126" y="877"/>
                    <a:pt x="151" y="602"/>
                    <a:pt x="151" y="351"/>
                  </a:cubicBezTo>
                  <a:cubicBezTo>
                    <a:pt x="151" y="251"/>
                    <a:pt x="151" y="176"/>
                    <a:pt x="176" y="75"/>
                  </a:cubicBezTo>
                  <a:cubicBezTo>
                    <a:pt x="176" y="25"/>
                    <a:pt x="151" y="0"/>
                    <a:pt x="1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3"/>
            <p:cNvSpPr/>
            <p:nvPr/>
          </p:nvSpPr>
          <p:spPr>
            <a:xfrm>
              <a:off x="497011" y="3224124"/>
              <a:ext cx="32512" cy="30509"/>
            </a:xfrm>
            <a:custGeom>
              <a:avLst/>
              <a:gdLst/>
              <a:ahLst/>
              <a:cxnLst/>
              <a:rect l="l" t="t" r="r" b="b"/>
              <a:pathLst>
                <a:path w="276" h="259" extrusionOk="0">
                  <a:moveTo>
                    <a:pt x="140" y="1"/>
                  </a:moveTo>
                  <a:cubicBezTo>
                    <a:pt x="119" y="1"/>
                    <a:pt x="97" y="6"/>
                    <a:pt x="75" y="17"/>
                  </a:cubicBezTo>
                  <a:cubicBezTo>
                    <a:pt x="0" y="67"/>
                    <a:pt x="0" y="192"/>
                    <a:pt x="75" y="242"/>
                  </a:cubicBezTo>
                  <a:cubicBezTo>
                    <a:pt x="92" y="254"/>
                    <a:pt x="112" y="259"/>
                    <a:pt x="132" y="259"/>
                  </a:cubicBezTo>
                  <a:cubicBezTo>
                    <a:pt x="201" y="259"/>
                    <a:pt x="276" y="200"/>
                    <a:pt x="276" y="142"/>
                  </a:cubicBezTo>
                  <a:cubicBezTo>
                    <a:pt x="276" y="64"/>
                    <a:pt x="215" y="1"/>
                    <a:pt x="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3"/>
            <p:cNvSpPr/>
            <p:nvPr/>
          </p:nvSpPr>
          <p:spPr>
            <a:xfrm>
              <a:off x="727302" y="3224124"/>
              <a:ext cx="29567" cy="30509"/>
            </a:xfrm>
            <a:custGeom>
              <a:avLst/>
              <a:gdLst/>
              <a:ahLst/>
              <a:cxnLst/>
              <a:rect l="l" t="t" r="r" b="b"/>
              <a:pathLst>
                <a:path w="251" h="259" extrusionOk="0">
                  <a:moveTo>
                    <a:pt x="127" y="1"/>
                  </a:moveTo>
                  <a:cubicBezTo>
                    <a:pt x="109" y="1"/>
                    <a:pt x="92" y="6"/>
                    <a:pt x="75" y="17"/>
                  </a:cubicBezTo>
                  <a:cubicBezTo>
                    <a:pt x="0" y="67"/>
                    <a:pt x="0" y="192"/>
                    <a:pt x="75" y="242"/>
                  </a:cubicBezTo>
                  <a:cubicBezTo>
                    <a:pt x="92" y="254"/>
                    <a:pt x="110" y="259"/>
                    <a:pt x="129" y="259"/>
                  </a:cubicBezTo>
                  <a:cubicBezTo>
                    <a:pt x="191" y="259"/>
                    <a:pt x="251" y="200"/>
                    <a:pt x="251" y="142"/>
                  </a:cubicBezTo>
                  <a:cubicBezTo>
                    <a:pt x="251" y="64"/>
                    <a:pt x="190" y="1"/>
                    <a:pt x="1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3"/>
            <p:cNvSpPr/>
            <p:nvPr/>
          </p:nvSpPr>
          <p:spPr>
            <a:xfrm>
              <a:off x="647554" y="3295744"/>
              <a:ext cx="67969" cy="36752"/>
            </a:xfrm>
            <a:custGeom>
              <a:avLst/>
              <a:gdLst/>
              <a:ahLst/>
              <a:cxnLst/>
              <a:rect l="l" t="t" r="r" b="b"/>
              <a:pathLst>
                <a:path w="577" h="312" extrusionOk="0">
                  <a:moveTo>
                    <a:pt x="500" y="0"/>
                  </a:moveTo>
                  <a:cubicBezTo>
                    <a:pt x="477" y="0"/>
                    <a:pt x="452" y="18"/>
                    <a:pt x="452" y="35"/>
                  </a:cubicBezTo>
                  <a:cubicBezTo>
                    <a:pt x="396" y="128"/>
                    <a:pt x="299" y="180"/>
                    <a:pt x="191" y="180"/>
                  </a:cubicBezTo>
                  <a:cubicBezTo>
                    <a:pt x="153" y="180"/>
                    <a:pt x="114" y="174"/>
                    <a:pt x="76" y="161"/>
                  </a:cubicBezTo>
                  <a:cubicBezTo>
                    <a:pt x="51" y="161"/>
                    <a:pt x="25" y="186"/>
                    <a:pt x="0" y="211"/>
                  </a:cubicBezTo>
                  <a:cubicBezTo>
                    <a:pt x="0" y="236"/>
                    <a:pt x="0" y="286"/>
                    <a:pt x="51" y="286"/>
                  </a:cubicBezTo>
                  <a:cubicBezTo>
                    <a:pt x="76" y="311"/>
                    <a:pt x="126" y="311"/>
                    <a:pt x="176" y="311"/>
                  </a:cubicBezTo>
                  <a:cubicBezTo>
                    <a:pt x="326" y="311"/>
                    <a:pt x="477" y="236"/>
                    <a:pt x="552" y="111"/>
                  </a:cubicBezTo>
                  <a:cubicBezTo>
                    <a:pt x="577" y="61"/>
                    <a:pt x="552" y="35"/>
                    <a:pt x="527" y="10"/>
                  </a:cubicBezTo>
                  <a:cubicBezTo>
                    <a:pt x="519" y="3"/>
                    <a:pt x="510" y="0"/>
                    <a:pt x="5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3"/>
            <p:cNvSpPr/>
            <p:nvPr/>
          </p:nvSpPr>
          <p:spPr>
            <a:xfrm>
              <a:off x="455664" y="3306817"/>
              <a:ext cx="82812" cy="51241"/>
            </a:xfrm>
            <a:custGeom>
              <a:avLst/>
              <a:gdLst/>
              <a:ahLst/>
              <a:cxnLst/>
              <a:rect l="l" t="t" r="r" b="b"/>
              <a:pathLst>
                <a:path w="703" h="435" extrusionOk="0">
                  <a:moveTo>
                    <a:pt x="322" y="0"/>
                  </a:moveTo>
                  <a:cubicBezTo>
                    <a:pt x="268" y="0"/>
                    <a:pt x="209" y="12"/>
                    <a:pt x="151" y="42"/>
                  </a:cubicBezTo>
                  <a:cubicBezTo>
                    <a:pt x="126" y="42"/>
                    <a:pt x="126" y="67"/>
                    <a:pt x="101" y="67"/>
                  </a:cubicBezTo>
                  <a:cubicBezTo>
                    <a:pt x="50" y="92"/>
                    <a:pt x="0" y="167"/>
                    <a:pt x="0" y="217"/>
                  </a:cubicBezTo>
                  <a:cubicBezTo>
                    <a:pt x="25" y="292"/>
                    <a:pt x="76" y="342"/>
                    <a:pt x="151" y="393"/>
                  </a:cubicBezTo>
                  <a:cubicBezTo>
                    <a:pt x="209" y="422"/>
                    <a:pt x="277" y="434"/>
                    <a:pt x="343" y="434"/>
                  </a:cubicBezTo>
                  <a:cubicBezTo>
                    <a:pt x="389" y="434"/>
                    <a:pt x="435" y="428"/>
                    <a:pt x="477" y="418"/>
                  </a:cubicBezTo>
                  <a:cubicBezTo>
                    <a:pt x="552" y="393"/>
                    <a:pt x="602" y="368"/>
                    <a:pt x="652" y="317"/>
                  </a:cubicBezTo>
                  <a:cubicBezTo>
                    <a:pt x="677" y="267"/>
                    <a:pt x="702" y="192"/>
                    <a:pt x="677" y="142"/>
                  </a:cubicBezTo>
                  <a:cubicBezTo>
                    <a:pt x="652" y="92"/>
                    <a:pt x="602" y="67"/>
                    <a:pt x="552" y="42"/>
                  </a:cubicBezTo>
                  <a:cubicBezTo>
                    <a:pt x="527" y="42"/>
                    <a:pt x="502" y="17"/>
                    <a:pt x="477" y="17"/>
                  </a:cubicBezTo>
                  <a:lnTo>
                    <a:pt x="426" y="17"/>
                  </a:lnTo>
                  <a:cubicBezTo>
                    <a:pt x="395" y="6"/>
                    <a:pt x="360" y="0"/>
                    <a:pt x="32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3"/>
            <p:cNvSpPr/>
            <p:nvPr/>
          </p:nvSpPr>
          <p:spPr>
            <a:xfrm>
              <a:off x="756864" y="3306817"/>
              <a:ext cx="82812" cy="51241"/>
            </a:xfrm>
            <a:custGeom>
              <a:avLst/>
              <a:gdLst/>
              <a:ahLst/>
              <a:cxnLst/>
              <a:rect l="l" t="t" r="r" b="b"/>
              <a:pathLst>
                <a:path w="703" h="435" extrusionOk="0">
                  <a:moveTo>
                    <a:pt x="322" y="0"/>
                  </a:moveTo>
                  <a:cubicBezTo>
                    <a:pt x="268" y="0"/>
                    <a:pt x="209" y="12"/>
                    <a:pt x="151" y="42"/>
                  </a:cubicBezTo>
                  <a:cubicBezTo>
                    <a:pt x="126" y="42"/>
                    <a:pt x="126" y="67"/>
                    <a:pt x="101" y="67"/>
                  </a:cubicBezTo>
                  <a:cubicBezTo>
                    <a:pt x="50" y="92"/>
                    <a:pt x="0" y="167"/>
                    <a:pt x="0" y="217"/>
                  </a:cubicBezTo>
                  <a:cubicBezTo>
                    <a:pt x="25" y="292"/>
                    <a:pt x="76" y="342"/>
                    <a:pt x="151" y="393"/>
                  </a:cubicBezTo>
                  <a:cubicBezTo>
                    <a:pt x="209" y="422"/>
                    <a:pt x="277" y="434"/>
                    <a:pt x="343" y="434"/>
                  </a:cubicBezTo>
                  <a:cubicBezTo>
                    <a:pt x="389" y="434"/>
                    <a:pt x="435" y="428"/>
                    <a:pt x="477" y="418"/>
                  </a:cubicBezTo>
                  <a:cubicBezTo>
                    <a:pt x="552" y="393"/>
                    <a:pt x="602" y="368"/>
                    <a:pt x="652" y="317"/>
                  </a:cubicBezTo>
                  <a:cubicBezTo>
                    <a:pt x="677" y="267"/>
                    <a:pt x="702" y="192"/>
                    <a:pt x="677" y="142"/>
                  </a:cubicBezTo>
                  <a:cubicBezTo>
                    <a:pt x="652" y="92"/>
                    <a:pt x="602" y="67"/>
                    <a:pt x="552" y="42"/>
                  </a:cubicBezTo>
                  <a:cubicBezTo>
                    <a:pt x="527" y="42"/>
                    <a:pt x="502" y="17"/>
                    <a:pt x="477" y="17"/>
                  </a:cubicBezTo>
                  <a:lnTo>
                    <a:pt x="426" y="17"/>
                  </a:lnTo>
                  <a:cubicBezTo>
                    <a:pt x="395" y="6"/>
                    <a:pt x="360" y="0"/>
                    <a:pt x="32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217848">
            <a:off x="7270892" y="3311193"/>
            <a:ext cx="1721858" cy="17056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095" y="293058"/>
            <a:ext cx="2871465" cy="19996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38306">
            <a:off x="7515697" y="409481"/>
            <a:ext cx="1298561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-2852879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6461" y="-3378174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8718" y="1290638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i="1" dirty="0" smtClean="0"/>
              <a:t>Sau khi quan sát thí nghiệm vừa rồi : Theo </a:t>
            </a:r>
            <a:r>
              <a:rPr lang="nl-NL" sz="2400" i="1" dirty="0"/>
              <a:t>em </a:t>
            </a:r>
            <a:r>
              <a:rPr lang="vi-VN" sz="2400" i="1" dirty="0"/>
              <a:t>vùng không gian xung quanh nam châm có tính chất gì?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04115" y="2909745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 </a:t>
            </a:r>
            <a:r>
              <a:rPr lang="vi-VN" sz="2400" dirty="0"/>
              <a:t>Vùng không gian xung quanh nam châm có tính chất là có khả năng hút các vật liệu có từ tính</a:t>
            </a:r>
            <a:r>
              <a:rPr lang="vi-VN" sz="2400" dirty="0" smtClean="0"/>
              <a:t>.</a:t>
            </a:r>
            <a:endParaRPr lang="vi-VN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85285647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68098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Nhận biết từ trường của thành nam châm.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50701" y="2394540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i="1" dirty="0" smtClean="0"/>
              <a:t>Sau khi tiến hành thí nghiệm vừa rồi : Các em hãy </a:t>
            </a:r>
            <a:r>
              <a:rPr lang="nl-NL" sz="2400" dirty="0"/>
              <a:t>nhận xét hướng của kim nam châm so với hướng ban đầu </a:t>
            </a:r>
            <a:r>
              <a:rPr lang="nl-NL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66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90498255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68098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Nhận biết từ trường của thành nam châm.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65150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Ngoài kim nam châm, ta có thể dùng các vật nào khác để phát hiện từ trường không?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 </a:t>
            </a:r>
            <a:r>
              <a:rPr lang="en-US" sz="2400" dirty="0"/>
              <a:t>-</a:t>
            </a:r>
            <a:r>
              <a:rPr lang="vi-VN" sz="2400" dirty="0"/>
              <a:t>Ngoài nam châm, ta có thể dùng cảm biến từ trường hoặc dây dẫn mang dòng điện để phát hiện từ trường.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238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05848582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80090" y="1162711"/>
            <a:ext cx="68723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2</a:t>
            </a:r>
            <a:r>
              <a:rPr lang="nl-NL" sz="2200" dirty="0" smtClean="0"/>
              <a:t>, </a:t>
            </a:r>
            <a:r>
              <a:rPr lang="en-US" sz="2200" dirty="0"/>
              <a:t>Nhận biết  tư trường của dây dẫn mang dòng điện.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324" y="1749647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vi-VN" sz="2400" dirty="0"/>
              <a:t>Thí nghiệm Oersted cho thấy có điểm nào giống nhau giữa không gian quanh nam châm và dòng </a:t>
            </a:r>
            <a:r>
              <a:rPr lang="vi-VN" sz="2400" dirty="0" smtClean="0"/>
              <a:t>điện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3324" y="2788920"/>
            <a:ext cx="7666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/>
              <a:t>Đáp án : </a:t>
            </a:r>
            <a:r>
              <a:rPr lang="nl-NL" sz="2200" dirty="0"/>
              <a:t>Không gian xung quanh nam châm, xung quanh dòng điện tồn tại từ trường ( trường từ 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0833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58571772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80090" y="1162711"/>
            <a:ext cx="68723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2</a:t>
            </a:r>
            <a:r>
              <a:rPr lang="nl-NL" sz="2200" dirty="0" smtClean="0"/>
              <a:t>, </a:t>
            </a:r>
            <a:r>
              <a:rPr lang="en-US" sz="2200" dirty="0"/>
              <a:t>Nhận biết  tư trường của dây dẫn mang dòng điện.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324" y="1749647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-Từ trường tác dụng lực từ lên vật liệu từ đặt trong nó</a:t>
            </a:r>
            <a:r>
              <a:rPr lang="nl-NL" sz="2400" dirty="0" smtClean="0"/>
              <a:t>.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3324" y="2384659"/>
            <a:ext cx="766651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</a:t>
            </a:r>
            <a:r>
              <a:rPr lang="en-US" sz="2400" dirty="0"/>
              <a:t>Điểm giống nhau giữa không gian quanh nam châm và dòng điện trong thí nghiệm Oersted là đều có từ trường.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1859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3609" y="858912"/>
            <a:ext cx="72183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Xung quanh vật nào sau đây có từ trường?</a:t>
            </a:r>
          </a:p>
          <a:p>
            <a:r>
              <a:rPr lang="en-US" sz="2800" dirty="0"/>
              <a:t>a) Bóng đèn điện đang sáng.</a:t>
            </a:r>
          </a:p>
          <a:p>
            <a:r>
              <a:rPr lang="en-US" sz="2800" dirty="0"/>
              <a:t>b) Cuộn dây đồng nằm trên kệ.</a:t>
            </a:r>
          </a:p>
        </p:txBody>
      </p:sp>
      <p:sp>
        <p:nvSpPr>
          <p:cNvPr id="4" name="Rectangle 3"/>
          <p:cNvSpPr/>
          <p:nvPr/>
        </p:nvSpPr>
        <p:spPr>
          <a:xfrm>
            <a:off x="783608" y="2577765"/>
            <a:ext cx="785987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 : </a:t>
            </a:r>
          </a:p>
          <a:p>
            <a:r>
              <a:rPr lang="en-US" sz="2200" dirty="0" smtClean="0"/>
              <a:t>a</a:t>
            </a:r>
            <a:r>
              <a:rPr lang="en-US" sz="2200" dirty="0"/>
              <a:t>) Xung quanh bóng đèn điện đang sáng có từ trường vì lúc này trong bóng đèn điện có dòng điện chạy qua.</a:t>
            </a:r>
          </a:p>
          <a:p>
            <a:r>
              <a:rPr lang="en-US" sz="2200" dirty="0"/>
              <a:t>b) Xung quanh cuộn dây đồng nằm trên kệ không có từ trường vì trong cuộn dây không có dòng điện.</a:t>
            </a:r>
          </a:p>
        </p:txBody>
      </p:sp>
    </p:spTree>
    <p:extLst>
      <p:ext uri="{BB962C8B-B14F-4D97-AF65-F5344CB8AC3E}">
        <p14:creationId xmlns:p14="http://schemas.microsoft.com/office/powerpoint/2010/main" val="38466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13189922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783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Thí nghiệm quan sát từ phổ </a:t>
            </a:r>
            <a:r>
              <a:rPr lang="en-US" sz="2800" dirty="0" smtClean="0"/>
              <a:t>của </a:t>
            </a:r>
            <a:r>
              <a:rPr lang="en-US" sz="2800" dirty="0"/>
              <a:t>1 nam châm.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Sau khi tiến hành thí nghiệm : Các em hãy </a:t>
            </a:r>
            <a:r>
              <a:rPr lang="en-US" sz="2400" dirty="0"/>
              <a:t>n</a:t>
            </a:r>
            <a:r>
              <a:rPr lang="vi-VN" sz="2400" dirty="0" smtClean="0"/>
              <a:t>hận </a:t>
            </a:r>
            <a:r>
              <a:rPr lang="vi-VN" sz="2400" dirty="0"/>
              <a:t>xét về hình dạng sắp xếp mạt sắt ở xung quanh nam châm </a:t>
            </a:r>
            <a:r>
              <a:rPr lang="nl-NL" sz="2400" dirty="0"/>
              <a:t>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</a:t>
            </a:r>
            <a:r>
              <a:rPr lang="nl-NL" sz="2400" dirty="0" smtClean="0"/>
              <a:t> </a:t>
            </a:r>
            <a:r>
              <a:rPr lang="nl-NL" sz="2400" dirty="0"/>
              <a:t>Hình ảnh các đường mạt sắt sắp xếp xung quanh nam châm được gọi là tư phổ.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13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75725025"/>
              </p:ext>
            </p:extLst>
          </p:nvPr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783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Thí nghiệm quan sát từ phổ </a:t>
            </a:r>
            <a:r>
              <a:rPr lang="en-US" sz="2800" dirty="0" smtClean="0"/>
              <a:t>của </a:t>
            </a:r>
            <a:r>
              <a:rPr lang="en-US" sz="2800" dirty="0"/>
              <a:t>1 nam châm.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Từ phổ cho ta một hình ảnh trực quan về từ trường.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0" y="2418857"/>
            <a:ext cx="85564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</a:t>
            </a:r>
            <a:r>
              <a:rPr lang="en-US" sz="2400" dirty="0"/>
              <a:t>Hình dạng sắp xếp mạt sắt ở xung quanh nam châm:</a:t>
            </a:r>
          </a:p>
          <a:p>
            <a:r>
              <a:rPr lang="en-US" sz="2400" dirty="0"/>
              <a:t>+</a:t>
            </a:r>
            <a:r>
              <a:rPr lang="en-US" sz="2400" dirty="0" smtClean="0"/>
              <a:t> </a:t>
            </a:r>
            <a:r>
              <a:rPr lang="en-US" sz="2400" dirty="0"/>
              <a:t>Các mạt sắt xung quanh nam châm được sắp xếp thành những đường cong kín nối từ cực này sang cực kia của nam châm.</a:t>
            </a:r>
          </a:p>
          <a:p>
            <a:r>
              <a:rPr lang="en-US" sz="2400" dirty="0"/>
              <a:t>+</a:t>
            </a:r>
            <a:r>
              <a:rPr lang="en-US" sz="2400" dirty="0" smtClean="0"/>
              <a:t> </a:t>
            </a:r>
            <a:r>
              <a:rPr lang="en-US" sz="2400" dirty="0"/>
              <a:t>Càng ra xa nam châm, các đường này càng thưa dần và mở rộng ra.</a:t>
            </a:r>
          </a:p>
        </p:txBody>
      </p:sp>
    </p:spTree>
    <p:extLst>
      <p:ext uri="{BB962C8B-B14F-4D97-AF65-F5344CB8AC3E}">
        <p14:creationId xmlns:p14="http://schemas.microsoft.com/office/powerpoint/2010/main" val="218253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Ceres template">
  <a:themeElements>
    <a:clrScheme name="Custom 347">
      <a:dk1>
        <a:srgbClr val="666666"/>
      </a:dk1>
      <a:lt1>
        <a:srgbClr val="FFFFFF"/>
      </a:lt1>
      <a:dk2>
        <a:srgbClr val="97BFAC"/>
      </a:dk2>
      <a:lt2>
        <a:srgbClr val="F3F3F3"/>
      </a:lt2>
      <a:accent1>
        <a:srgbClr val="8EBC71"/>
      </a:accent1>
      <a:accent2>
        <a:srgbClr val="BDCC64"/>
      </a:accent2>
      <a:accent3>
        <a:srgbClr val="EDDC7A"/>
      </a:accent3>
      <a:accent4>
        <a:srgbClr val="F7CA0F"/>
      </a:accent4>
      <a:accent5>
        <a:srgbClr val="F7B228"/>
      </a:accent5>
      <a:accent6>
        <a:srgbClr val="DDAC6C"/>
      </a:accent6>
      <a:hlink>
        <a:srgbClr val="97BFA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</TotalTime>
  <Words>1050</Words>
  <PresentationFormat>On-screen Show (16:9)</PresentationFormat>
  <Paragraphs>82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Comic Sans MS</vt:lpstr>
      <vt:lpstr>Yellowtail</vt:lpstr>
      <vt:lpstr>Neuton</vt:lpstr>
      <vt:lpstr>Ceres template</vt:lpstr>
      <vt:lpstr>BÀI 19: TỪ TRƯỜNG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thầy cô và các em học sinh!!!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2022-06-24T12:58:12Z</dcterms:modified>
</cp:coreProperties>
</file>