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5"/>
  </p:notesMasterIdLst>
  <p:sldIdLst>
    <p:sldId id="639" r:id="rId3"/>
    <p:sldId id="680" r:id="rId4"/>
    <p:sldId id="675" r:id="rId5"/>
    <p:sldId id="676" r:id="rId6"/>
    <p:sldId id="678" r:id="rId7"/>
    <p:sldId id="679" r:id="rId8"/>
    <p:sldId id="683" r:id="rId9"/>
    <p:sldId id="674" r:id="rId10"/>
    <p:sldId id="641" r:id="rId11"/>
    <p:sldId id="643" r:id="rId12"/>
    <p:sldId id="645" r:id="rId13"/>
    <p:sldId id="646" r:id="rId14"/>
    <p:sldId id="647" r:id="rId15"/>
    <p:sldId id="648" r:id="rId16"/>
    <p:sldId id="649" r:id="rId17"/>
    <p:sldId id="650" r:id="rId18"/>
    <p:sldId id="664" r:id="rId19"/>
    <p:sldId id="665" r:id="rId20"/>
    <p:sldId id="666" r:id="rId21"/>
    <p:sldId id="667" r:id="rId22"/>
    <p:sldId id="668" r:id="rId23"/>
    <p:sldId id="651" r:id="rId24"/>
    <p:sldId id="652" r:id="rId25"/>
    <p:sldId id="681" r:id="rId26"/>
    <p:sldId id="653" r:id="rId27"/>
    <p:sldId id="654" r:id="rId28"/>
    <p:sldId id="655" r:id="rId29"/>
    <p:sldId id="656" r:id="rId30"/>
    <p:sldId id="660" r:id="rId31"/>
    <p:sldId id="658" r:id="rId32"/>
    <p:sldId id="659" r:id="rId33"/>
    <p:sldId id="661" r:id="rId34"/>
    <p:sldId id="662" r:id="rId35"/>
    <p:sldId id="663" r:id="rId36"/>
    <p:sldId id="669" r:id="rId37"/>
    <p:sldId id="670" r:id="rId38"/>
    <p:sldId id="677" r:id="rId39"/>
    <p:sldId id="671" r:id="rId40"/>
    <p:sldId id="682" r:id="rId41"/>
    <p:sldId id="672" r:id="rId42"/>
    <p:sldId id="673" r:id="rId43"/>
    <p:sldId id="684" r:id="rId44"/>
  </p:sldIdLst>
  <p:sldSz cx="24384000" cy="13716000"/>
  <p:notesSz cx="6858000" cy="9144000"/>
  <p:custDataLst>
    <p:tags r:id="rId4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3E2EC"/>
    <a:srgbClr val="DDDDDD"/>
    <a:srgbClr val="242452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98" autoAdjust="0"/>
    <p:restoredTop sz="94139" autoAdjust="0"/>
  </p:normalViewPr>
  <p:slideViewPr>
    <p:cSldViewPr>
      <p:cViewPr varScale="1">
        <p:scale>
          <a:sx n="41" d="100"/>
          <a:sy n="41" d="100"/>
        </p:scale>
        <p:origin x="182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10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0.png"/><Relationship Id="rId4" Type="http://schemas.openxmlformats.org/officeDocument/2006/relationships/image" Target="../media/image4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2.png"/><Relationship Id="rId7" Type="http://schemas.openxmlformats.org/officeDocument/2006/relationships/image" Target="../media/image5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20.png"/><Relationship Id="rId7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0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20.png"/><Relationship Id="rId7" Type="http://schemas.openxmlformats.org/officeDocument/2006/relationships/image" Target="../media/image6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0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0.png"/><Relationship Id="rId9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0.png"/><Relationship Id="rId9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0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0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90.png"/><Relationship Id="rId7" Type="http://schemas.openxmlformats.org/officeDocument/2006/relationships/image" Target="../media/image9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5.png"/><Relationship Id="rId4" Type="http://schemas.openxmlformats.org/officeDocument/2006/relationships/image" Target="../media/image9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1.png"/><Relationship Id="rId4" Type="http://schemas.openxmlformats.org/officeDocument/2006/relationships/image" Target="../media/image9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97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4.png"/><Relationship Id="rId5" Type="http://schemas.openxmlformats.org/officeDocument/2006/relationships/image" Target="../media/image910.png"/><Relationship Id="rId4" Type="http://schemas.openxmlformats.org/officeDocument/2006/relationships/image" Target="../media/image8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62000" y="1809823"/>
            <a:ext cx="23003485" cy="11316848"/>
            <a:chOff x="1447799" y="1793819"/>
            <a:chExt cx="23003485" cy="113168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3003485" cy="11316848"/>
              <a:chOff x="1447799" y="1793819"/>
              <a:chExt cx="23003485" cy="1131684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6553199" y="1820941"/>
                <a:ext cx="1762652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553199" y="1953929"/>
                <a:ext cx="178980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VII</a:t>
                </a:r>
                <a:r>
                  <a:rPr lang="vi-VN" sz="4800" b="1" dirty="0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PHÁP TỌA ĐỘ TRONG MẶT PHẲNG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949474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HÌNH HỌC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95799" y="3900043"/>
              <a:ext cx="1316269" cy="1323399"/>
              <a:chOff x="4956775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56775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81BFECA0-0F89-4852-8E07-B5554B30D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575" y="3098764"/>
            <a:ext cx="16027351" cy="2078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8469" y="3201628"/>
            <a:ext cx="12376040" cy="1872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58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BÀI TẬP CUỐI CHƯƠNG VII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(1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680737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TÓM TẮT LÝ THUYẾT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604588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 LUYỆN TẬP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530311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GB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 BỔ SUNG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141341" y="3772081"/>
            <a:ext cx="23304511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Phương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569268" y="5490955"/>
            <a:ext cx="23556178" cy="1524004"/>
            <a:chOff x="241306" y="2243792"/>
            <a:chExt cx="11778089" cy="76200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7620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762002"/>
                </a:xfrm>
                <a:prstGeom prst="rect">
                  <a:avLst/>
                </a:prstGeom>
                <a:blipFill>
                  <a:blip r:embed="rId4"/>
                  <a:stretch>
                    <a:fillRect r="-1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kumimoji="0" lang="en-US" sz="4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7620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7620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F3479AF-9012-42FD-A65F-67D0F042F15C}"/>
              </a:ext>
            </a:extLst>
          </p:cNvPr>
          <p:cNvSpPr/>
          <p:nvPr/>
        </p:nvSpPr>
        <p:spPr>
          <a:xfrm>
            <a:off x="533400" y="556260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10287000" y="10002574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A8CFA25-1C03-4C13-A04A-0639C48A29F3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6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220060" y="3484349"/>
            <a:ext cx="23304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F774C4-BA74-4100-9584-45C23A918C9D}"/>
              </a:ext>
            </a:extLst>
          </p:cNvPr>
          <p:cNvGrpSpPr/>
          <p:nvPr/>
        </p:nvGrpSpPr>
        <p:grpSpPr>
          <a:xfrm>
            <a:off x="1326525" y="5853598"/>
            <a:ext cx="20317646" cy="2909462"/>
            <a:chOff x="188657" y="2231202"/>
            <a:chExt cx="10158823" cy="145473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/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C6613D-86A1-4C1F-9088-36EA795191C1}"/>
                </a:ext>
              </a:extLst>
            </p:cNvPr>
            <p:cNvSpPr/>
            <p:nvPr/>
          </p:nvSpPr>
          <p:spPr>
            <a:xfrm>
              <a:off x="6307380" y="2269836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24B1A80-B894-45B6-BF95-0CEEF9EA2A7A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329264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3292649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23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E2F3244-8419-4F86-9E98-57C70211B48B}"/>
                </a:ext>
              </a:extLst>
            </p:cNvPr>
            <p:cNvSpPr/>
            <p:nvPr/>
          </p:nvSpPr>
          <p:spPr>
            <a:xfrm>
              <a:off x="188657" y="3123442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/>
                <p:nvPr/>
              </p:nvSpPr>
              <p:spPr>
                <a:xfrm>
                  <a:off x="6673670" y="3068665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3068665"/>
                  <a:ext cx="3673810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23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F16144-3D37-4E16-9CB6-0E2BC8326AE8}"/>
                </a:ext>
              </a:extLst>
            </p:cNvPr>
            <p:cNvSpPr/>
            <p:nvPr/>
          </p:nvSpPr>
          <p:spPr>
            <a:xfrm>
              <a:off x="6307380" y="310294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977D3D-6529-4441-B764-3146E7EB9F18}"/>
              </a:ext>
            </a:extLst>
          </p:cNvPr>
          <p:cNvGrpSpPr/>
          <p:nvPr/>
        </p:nvGrpSpPr>
        <p:grpSpPr>
          <a:xfrm>
            <a:off x="220060" y="9906001"/>
            <a:ext cx="23862374" cy="3225300"/>
            <a:chOff x="48567" y="4381499"/>
            <a:chExt cx="23018772" cy="260284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90BE1912-BFBA-464C-8EA9-3097EF61A651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428223-0C05-48AA-BDE2-5EA806ED3FC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755B4138-F0B1-4231-A41B-4861DE5F6A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8B7E460-4371-494E-A878-55D615700439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209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82DEE44-3330-4817-8BCE-640469327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4DE9B50-96C9-4D5A-AE93-2DD5D8D60629}"/>
              </a:ext>
            </a:extLst>
          </p:cNvPr>
          <p:cNvSpPr txBox="1"/>
          <p:nvPr/>
        </p:nvSpPr>
        <p:spPr>
          <a:xfrm>
            <a:off x="9897460" y="11694409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750133F-B7C3-4B95-AEC9-D4CBC415D1C1}"/>
              </a:ext>
            </a:extLst>
          </p:cNvPr>
          <p:cNvSpPr/>
          <p:nvPr/>
        </p:nvSpPr>
        <p:spPr>
          <a:xfrm>
            <a:off x="1259245" y="7643399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18FBB97-6E7E-45BD-A0A8-51A071D4F9FF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23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420387" y="3660056"/>
            <a:ext cx="23304511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Phương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545319" y="5574769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 i="1" dirty="0">
                            <a:solidFill>
                              <a:prstClr val="white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10287000" y="10002574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GB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479B984-1D72-4ADF-B548-93DE0C6513BB}"/>
              </a:ext>
            </a:extLst>
          </p:cNvPr>
          <p:cNvSpPr/>
          <p:nvPr/>
        </p:nvSpPr>
        <p:spPr>
          <a:xfrm>
            <a:off x="18571027" y="5978424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828DBA-815A-4897-ADDA-81212C224649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58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490427" y="3728547"/>
            <a:ext cx="23304511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Phương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569268" y="5576642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b="1"/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10287000" y="10002574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6477234" y="5918097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07C6E1-8031-4823-A81E-F4AFAAED2797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35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6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220060" y="3195992"/>
            <a:ext cx="23304511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Phương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569268" y="557981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400" b="1"/>
                          <m:t> 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10287000" y="10002574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12509238" y="5948811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6E2D59-038F-4769-9497-360358351425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66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420387" y="3270894"/>
                <a:ext cx="23304511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87" y="3270894"/>
                <a:ext cx="23304511" cy="2123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99203" y="533399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20060" y="7582982"/>
            <a:ext cx="23772769" cy="5696078"/>
            <a:chOff x="48567" y="4381499"/>
            <a:chExt cx="22932335" cy="6091288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298875" y="5316596"/>
              <a:ext cx="22682027" cy="515619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endParaRPr lang="en-GB" sz="44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9468872" y="10975554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18639137" y="5713767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FAB078A-0E6B-4642-B166-BAC124F4195F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9B021B-FD5C-4B88-AA9C-FD5F42201CA1}"/>
                  </a:ext>
                </a:extLst>
              </p:cNvPr>
              <p:cNvSpPr txBox="1"/>
              <p:nvPr/>
            </p:nvSpPr>
            <p:spPr>
              <a:xfrm>
                <a:off x="5264499" y="8933501"/>
                <a:ext cx="12318274" cy="1412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,∆</m:t>
                        </m:r>
                      </m:e>
                    </m:d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d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C9B021B-FD5C-4B88-AA9C-FD5F42201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99" y="8933501"/>
                <a:ext cx="12318274" cy="1412118"/>
              </a:xfrm>
              <a:prstGeom prst="rect">
                <a:avLst/>
              </a:prstGeom>
              <a:blipFill>
                <a:blip r:embed="rId9"/>
                <a:stretch>
                  <a:fillRect l="-2030"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84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415628" y="3267078"/>
                <a:ext cx="23304511" cy="1510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8" y="3267078"/>
                <a:ext cx="23304511" cy="1510222"/>
              </a:xfrm>
              <a:prstGeom prst="rect">
                <a:avLst/>
              </a:prstGeom>
              <a:blipFill>
                <a:blip r:embed="rId3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99203" y="533399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20060" y="7666195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3BA7EE-BD2C-48C8-8EBC-EDA09E4A3144}"/>
                  </a:ext>
                </a:extLst>
              </p:cNvPr>
              <p:cNvSpPr txBox="1"/>
              <p:nvPr/>
            </p:nvSpPr>
            <p:spPr>
              <a:xfrm>
                <a:off x="5017950" y="8194375"/>
                <a:ext cx="14458242" cy="2523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∝=</m:t>
                    </m:r>
                    <m:f>
                      <m:f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GB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GB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GB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∝=</m:t>
                    </m:r>
                    <m:sSup>
                      <m:sSupPr>
                        <m:ctrlPr>
                          <a:rPr lang="en-GB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3BA7EE-BD2C-48C8-8EBC-EDA09E4A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950" y="8194375"/>
                <a:ext cx="14458242" cy="2523768"/>
              </a:xfrm>
              <a:prstGeom prst="rect">
                <a:avLst/>
              </a:prstGeom>
              <a:blipFill>
                <a:blip r:embed="rId9"/>
                <a:stretch>
                  <a:fillRect l="-1686" b="-9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6635805" y="5713767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88633DF-1236-43B9-BC5D-23DDE4DB5E7C}"/>
              </a:ext>
            </a:extLst>
          </p:cNvPr>
          <p:cNvSpPr txBox="1"/>
          <p:nvPr/>
        </p:nvSpPr>
        <p:spPr>
          <a:xfrm>
            <a:off x="8534400" y="11325603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366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  <p:bldP spid="45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644305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BÀI TẬP TỰ LUẬN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677620"/>
            <a:chOff x="923003" y="4027219"/>
            <a:chExt cx="23943880" cy="2291799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3054" y="4489593"/>
                  <a:ext cx="2895398" cy="376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7.33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50647"/>
            <a:ext cx="23862374" cy="533331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3124200" y="3788698"/>
                <a:ext cx="20879515" cy="324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88698"/>
                <a:ext cx="20879515" cy="3240631"/>
              </a:xfrm>
              <a:prstGeom prst="rect">
                <a:avLst/>
              </a:prstGeom>
              <a:blipFill>
                <a:blip r:embed="rId4"/>
                <a:stretch>
                  <a:fillRect l="-1197" t="-4520" b="-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5AA86FA-6C03-4F9A-BDB1-A459D9934E5F}"/>
                  </a:ext>
                </a:extLst>
              </p:cNvPr>
              <p:cNvSpPr/>
              <p:nvPr/>
            </p:nvSpPr>
            <p:spPr>
              <a:xfrm>
                <a:off x="1795573" y="8935475"/>
                <a:ext cx="22098000" cy="3018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5AA86FA-6C03-4F9A-BDB1-A459D9934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73" y="8935475"/>
                <a:ext cx="22098000" cy="3018968"/>
              </a:xfrm>
              <a:prstGeom prst="rect">
                <a:avLst/>
              </a:prstGeom>
              <a:blipFill>
                <a:blip r:embed="rId5"/>
                <a:stretch>
                  <a:fillRect l="-1131" b="-8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953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644305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BÀI TẬP TỰ LUẬN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677620"/>
            <a:chOff x="923003" y="4027219"/>
            <a:chExt cx="23943880" cy="2291799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3054" y="4461538"/>
                  <a:ext cx="2895398" cy="376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7.33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50647"/>
            <a:ext cx="23862374" cy="533331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3124200" y="3788698"/>
                <a:ext cx="20879515" cy="324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88698"/>
                <a:ext cx="20879515" cy="3240631"/>
              </a:xfrm>
              <a:prstGeom prst="rect">
                <a:avLst/>
              </a:prstGeom>
              <a:blipFill>
                <a:blip r:embed="rId4"/>
                <a:stretch>
                  <a:fillRect l="-1197" t="-4520" b="-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B1C03F-80BD-4D40-AAED-C018388169A7}"/>
                  </a:ext>
                </a:extLst>
              </p:cNvPr>
              <p:cNvSpPr txBox="1"/>
              <p:nvPr/>
            </p:nvSpPr>
            <p:spPr>
              <a:xfrm>
                <a:off x="878338" y="8936478"/>
                <a:ext cx="22976532" cy="1074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VTPT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B1C03F-80BD-4D40-AAED-C01838816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38" y="8936478"/>
                <a:ext cx="22976532" cy="1074077"/>
              </a:xfrm>
              <a:prstGeom prst="rect">
                <a:avLst/>
              </a:prstGeom>
              <a:blipFill>
                <a:blip r:embed="rId5"/>
                <a:stretch>
                  <a:fillRect l="-1061" b="-25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1D09A0-72F1-4AF2-951F-1AE88D6FE0BC}"/>
                  </a:ext>
                </a:extLst>
              </p:cNvPr>
              <p:cNvSpPr txBox="1"/>
              <p:nvPr/>
            </p:nvSpPr>
            <p:spPr>
              <a:xfrm>
                <a:off x="1508612" y="10277059"/>
                <a:ext cx="21715984" cy="1820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𝒏</m:t>
                        </m:r>
                      </m:e>
                    </m:acc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d>
                      <m:d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1D09A0-72F1-4AF2-951F-1AE88D6FE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12" y="10277059"/>
                <a:ext cx="21715984" cy="1820498"/>
              </a:xfrm>
              <a:prstGeom prst="rect">
                <a:avLst/>
              </a:prstGeom>
              <a:blipFill>
                <a:blip r:embed="rId6"/>
                <a:stretch>
                  <a:fillRect l="-982" r="-982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195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644305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BÀI TẬP TỰ LUẬN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677620"/>
            <a:chOff x="923003" y="4027219"/>
            <a:chExt cx="23943880" cy="2291799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3054" y="4461538"/>
                  <a:ext cx="2895398" cy="376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7.33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50647"/>
            <a:ext cx="23862374" cy="533331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3124200" y="3788698"/>
                <a:ext cx="20879515" cy="3240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88698"/>
                <a:ext cx="20879515" cy="3240631"/>
              </a:xfrm>
              <a:prstGeom prst="rect">
                <a:avLst/>
              </a:prstGeom>
              <a:blipFill>
                <a:blip r:embed="rId4"/>
                <a:stretch>
                  <a:fillRect l="-1197" t="-4520" b="-79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/>
              <p:nvPr/>
            </p:nvSpPr>
            <p:spPr>
              <a:xfrm>
                <a:off x="1239097" y="8533429"/>
                <a:ext cx="22373240" cy="1791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Do</a:t>
                </a:r>
                <a14:m>
                  <m:oMath xmlns:m="http://schemas.openxmlformats.org/officeDocument/2006/math">
                    <m:r>
                      <a:rPr lang="en-GB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𝑶</m:t>
                    </m:r>
                    <m:r>
                      <a:rPr lang="en-GB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tiếp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𝑹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𝒅</m:t>
                        </m:r>
                      </m:e>
                      <m:sub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𝑶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𝑨𝑩</m:t>
                            </m:r>
                          </m:e>
                        </m:d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.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97" y="8533429"/>
                <a:ext cx="22373240" cy="1791131"/>
              </a:xfrm>
              <a:prstGeom prst="rect">
                <a:avLst/>
              </a:prstGeom>
              <a:blipFill>
                <a:blip r:embed="rId5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48339F-F9EB-492A-8CBB-25CFBA3E90B3}"/>
                  </a:ext>
                </a:extLst>
              </p:cNvPr>
              <p:cNvSpPr txBox="1"/>
              <p:nvPr/>
            </p:nvSpPr>
            <p:spPr>
              <a:xfrm>
                <a:off x="1981200" y="10602957"/>
                <a:ext cx="16535400" cy="1311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đường tròn đã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48339F-F9EB-492A-8CBB-25CFBA3E9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602957"/>
                <a:ext cx="16535400" cy="1311706"/>
              </a:xfrm>
              <a:prstGeom prst="rect">
                <a:avLst/>
              </a:prstGeom>
              <a:blipFill>
                <a:blip r:embed="rId6"/>
                <a:stretch>
                  <a:fillRect l="-1290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87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TÓM TẮT LÝ THUYẾT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947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644305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BÀI TẬP TỰ LUẬN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677620"/>
            <a:chOff x="923003" y="4027219"/>
            <a:chExt cx="23943880" cy="2291799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3054" y="4472305"/>
                  <a:ext cx="2895398" cy="376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7.34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50647"/>
            <a:ext cx="23862374" cy="533331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3124200" y="3788698"/>
                <a:ext cx="20879515" cy="313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88698"/>
                <a:ext cx="20879515" cy="3138039"/>
              </a:xfrm>
              <a:prstGeom prst="rect">
                <a:avLst/>
              </a:prstGeom>
              <a:blipFill>
                <a:blip r:embed="rId4"/>
                <a:stretch>
                  <a:fillRect l="-1197" t="-4280" b="-8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/>
              <p:nvPr/>
            </p:nvSpPr>
            <p:spPr>
              <a:xfrm>
                <a:off x="1239097" y="8533429"/>
                <a:ext cx="22373240" cy="1154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97" y="8533429"/>
                <a:ext cx="22373240" cy="1154932"/>
              </a:xfrm>
              <a:prstGeom prst="rect">
                <a:avLst/>
              </a:prstGeom>
              <a:blipFill>
                <a:blip r:embed="rId5"/>
                <a:stretch>
                  <a:fillRect l="-1117" b="-227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B1CEA5-79AA-4231-B056-538F01240DDC}"/>
                  </a:ext>
                </a:extLst>
              </p:cNvPr>
              <p:cNvSpPr txBox="1"/>
              <p:nvPr/>
            </p:nvSpPr>
            <p:spPr>
              <a:xfrm>
                <a:off x="1239097" y="10266906"/>
                <a:ext cx="22419326" cy="1823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B1CEA5-79AA-4231-B056-538F01240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97" y="10266906"/>
                <a:ext cx="22419326" cy="1823833"/>
              </a:xfrm>
              <a:prstGeom prst="rect">
                <a:avLst/>
              </a:prstGeom>
              <a:blipFill>
                <a:blip r:embed="rId6"/>
                <a:stretch>
                  <a:fillRect l="-1088" t="-7692" b="-147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623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644305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BÀI TẬP TỰ LUẬN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677620"/>
            <a:chOff x="923003" y="4027219"/>
            <a:chExt cx="23943880" cy="2291799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70555" y="4484305"/>
                  <a:ext cx="2895398" cy="376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7.34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50647"/>
            <a:ext cx="23862374" cy="533331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3124200" y="3788698"/>
                <a:ext cx="20879515" cy="31380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minh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788698"/>
                <a:ext cx="20879515" cy="3138039"/>
              </a:xfrm>
              <a:prstGeom prst="rect">
                <a:avLst/>
              </a:prstGeom>
              <a:blipFill>
                <a:blip r:embed="rId4"/>
                <a:stretch>
                  <a:fillRect l="-1197" t="-4280" b="-87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8ED703-7497-44F9-9FE8-59F3002FB913}"/>
                  </a:ext>
                </a:extLst>
              </p:cNvPr>
              <p:cNvSpPr txBox="1"/>
              <p:nvPr/>
            </p:nvSpPr>
            <p:spPr>
              <a:xfrm>
                <a:off x="1172559" y="9131355"/>
                <a:ext cx="22721013" cy="2501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𝑰𝑴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8ED703-7497-44F9-9FE8-59F3002FB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59" y="9131355"/>
                <a:ext cx="22721013" cy="2501519"/>
              </a:xfrm>
              <a:prstGeom prst="rect">
                <a:avLst/>
              </a:prstGeom>
              <a:blipFill>
                <a:blip r:embed="rId5"/>
                <a:stretch>
                  <a:fillRect l="-1073" t="-5854" b="-104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952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800055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Sưu tầm các hình ảnh thực tế về ba đường conic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7C36A3A-E923-4590-B8C7-F50FEA782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" y="3200400"/>
            <a:ext cx="23164800" cy="87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6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800055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Sưu tầm các hình ảnh thực tế về ba đường conic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5F800-FFC3-4D95-95D0-E03BAF213F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0" y="2819400"/>
            <a:ext cx="18821400" cy="861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78A7A-A666-4FFD-9BAC-D936565D588E}"/>
              </a:ext>
            </a:extLst>
          </p:cNvPr>
          <p:cNvSpPr txBox="1"/>
          <p:nvPr/>
        </p:nvSpPr>
        <p:spPr>
          <a:xfrm>
            <a:off x="3200400" y="11694409"/>
            <a:ext cx="185928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vượt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tỷ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nâng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tầm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trúc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BỔ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431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84266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3865658" y="2903061"/>
                <a:ext cx="20138057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58" y="2903061"/>
                <a:ext cx="20138057" cy="1993366"/>
              </a:xfrm>
              <a:prstGeom prst="rect">
                <a:avLst/>
              </a:prstGeom>
              <a:blipFill>
                <a:blip r:embed="rId3"/>
                <a:stretch>
                  <a:fillRect r="-484" b="-13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99203" y="533399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;−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10819935" y="11250565"/>
            <a:ext cx="2819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6635805" y="5713767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DDF1BC-05AD-4485-8951-979B5B7D8D6E}"/>
                  </a:ext>
                </a:extLst>
              </p:cNvPr>
              <p:cNvSpPr txBox="1"/>
              <p:nvPr/>
            </p:nvSpPr>
            <p:spPr>
              <a:xfrm>
                <a:off x="1296416" y="9387053"/>
                <a:ext cx="22401784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CDDF1BC-05AD-4485-8951-979B5B7D8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16" y="9387053"/>
                <a:ext cx="22401784" cy="1483868"/>
              </a:xfrm>
              <a:prstGeom prst="rect">
                <a:avLst/>
              </a:prstGeom>
              <a:blipFill>
                <a:blip r:embed="rId9"/>
                <a:stretch>
                  <a:fillRect l="-1116" t="-9877" r="-925"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81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84266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3957744" y="3298012"/>
                <a:ext cx="20138057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/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44" y="3298012"/>
                <a:ext cx="20138057" cy="1602683"/>
              </a:xfrm>
              <a:prstGeom prst="rect">
                <a:avLst/>
              </a:prstGeom>
              <a:blipFill>
                <a:blip r:embed="rId3"/>
                <a:stretch>
                  <a:fillRect l="-3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99203" y="533399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8991600" y="11934441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679716" y="5713767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D02AF8-CE01-44D9-B54A-BA8356C3C4E6}"/>
                  </a:ext>
                </a:extLst>
              </p:cNvPr>
              <p:cNvSpPr txBox="1"/>
              <p:nvPr/>
            </p:nvSpPr>
            <p:spPr>
              <a:xfrm>
                <a:off x="3748528" y="8146096"/>
                <a:ext cx="18349472" cy="3345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endParaRPr lang="en-GB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D02AF8-CE01-44D9-B54A-BA8356C3C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528" y="8146096"/>
                <a:ext cx="18349472" cy="3345852"/>
              </a:xfrm>
              <a:prstGeom prst="rect">
                <a:avLst/>
              </a:prstGeom>
              <a:blipFill>
                <a:blip r:embed="rId9"/>
                <a:stretch>
                  <a:fillRect l="-1362" b="-7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245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84266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3659258" y="3817735"/>
                <a:ext cx="20138057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258" y="3817735"/>
                <a:ext cx="20138057" cy="784767"/>
              </a:xfrm>
              <a:prstGeom prst="rect">
                <a:avLst/>
              </a:prstGeom>
              <a:blipFill>
                <a:blip r:embed="rId3"/>
                <a:stretch>
                  <a:fillRect l="-393" t="-14729" b="-348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99203" y="533399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e>
                        </m:acc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9796036" y="10618369"/>
            <a:ext cx="34388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6604075" y="5713767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78097A-8533-4C88-B16B-B0FAFBC7AD53}"/>
                  </a:ext>
                </a:extLst>
              </p:cNvPr>
              <p:cNvSpPr txBox="1"/>
              <p:nvPr/>
            </p:nvSpPr>
            <p:spPr>
              <a:xfrm>
                <a:off x="2173246" y="9190258"/>
                <a:ext cx="21624069" cy="780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1450"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 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e>
                    </m:d>
                  </m:oMath>
                </a14:m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978097A-8533-4C88-B16B-B0FAFBC7A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246" y="9190258"/>
                <a:ext cx="21624069" cy="780085"/>
              </a:xfrm>
              <a:prstGeom prst="rect">
                <a:avLst/>
              </a:prstGeom>
              <a:blipFill>
                <a:blip r:embed="rId9"/>
                <a:stretch>
                  <a:fillRect l="-367" t="-1718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008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84266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4168754" y="2906029"/>
                <a:ext cx="20027843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754" y="2906029"/>
                <a:ext cx="20027843" cy="1993366"/>
              </a:xfrm>
              <a:prstGeom prst="rect">
                <a:avLst/>
              </a:prstGeom>
              <a:blipFill>
                <a:blip r:embed="rId3"/>
                <a:stretch>
                  <a:fillRect l="-1248" b="-13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99203" y="533399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8839201" y="11192709"/>
            <a:ext cx="4267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18737821" y="5713767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8ADA2C-9331-4FAD-8E99-84A82B7DD2FA}"/>
                  </a:ext>
                </a:extLst>
              </p:cNvPr>
              <p:cNvSpPr txBox="1"/>
              <p:nvPr/>
            </p:nvSpPr>
            <p:spPr>
              <a:xfrm>
                <a:off x="2946064" y="8769730"/>
                <a:ext cx="18770936" cy="1993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71450">
                  <a:lnSpc>
                    <a:spcPct val="150000"/>
                  </a:lnSpc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indent="171450">
                  <a:lnSpc>
                    <a:spcPct val="150000"/>
                  </a:lnSpc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8ADA2C-9331-4FAD-8E99-84A82B7DD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064" y="8769730"/>
                <a:ext cx="18770936" cy="1993366"/>
              </a:xfrm>
              <a:prstGeom prst="rect">
                <a:avLst/>
              </a:prstGeom>
              <a:blipFill>
                <a:blip r:embed="rId9"/>
                <a:stretch>
                  <a:fillRect l="-390" b="-134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38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670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4347689" y="2957075"/>
            <a:ext cx="19456613" cy="300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?</a:t>
            </a:r>
            <a:endParaRPr lang="en-GB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F774C4-BA74-4100-9584-45C23A918C9D}"/>
              </a:ext>
            </a:extLst>
          </p:cNvPr>
          <p:cNvGrpSpPr/>
          <p:nvPr/>
        </p:nvGrpSpPr>
        <p:grpSpPr>
          <a:xfrm>
            <a:off x="1326525" y="5486400"/>
            <a:ext cx="20317646" cy="3683008"/>
            <a:chOff x="188657" y="2231202"/>
            <a:chExt cx="10158823" cy="145473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/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C6613D-86A1-4C1F-9088-36EA795191C1}"/>
                </a:ext>
              </a:extLst>
            </p:cNvPr>
            <p:cNvSpPr/>
            <p:nvPr/>
          </p:nvSpPr>
          <p:spPr>
            <a:xfrm>
              <a:off x="6192895" y="2269836"/>
              <a:ext cx="654486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24B1A80-B894-45B6-BF95-0CEEF9EA2A7A}"/>
                </a:ext>
              </a:extLst>
            </p:cNvPr>
            <p:cNvSpPr/>
            <p:nvPr/>
          </p:nvSpPr>
          <p:spPr>
            <a:xfrm>
              <a:off x="188657" y="2303047"/>
              <a:ext cx="592649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329264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329264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E2F3244-8419-4F86-9E98-57C70211B48B}"/>
                </a:ext>
              </a:extLst>
            </p:cNvPr>
            <p:cNvSpPr/>
            <p:nvPr/>
          </p:nvSpPr>
          <p:spPr>
            <a:xfrm>
              <a:off x="188657" y="3123442"/>
              <a:ext cx="592649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/>
                <p:nvPr/>
              </p:nvSpPr>
              <p:spPr>
                <a:xfrm>
                  <a:off x="6673670" y="3068665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3068665"/>
                  <a:ext cx="3673810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F16144-3D37-4E16-9CB6-0E2BC8326AE8}"/>
                </a:ext>
              </a:extLst>
            </p:cNvPr>
            <p:cNvSpPr/>
            <p:nvPr/>
          </p:nvSpPr>
          <p:spPr>
            <a:xfrm>
              <a:off x="6192894" y="3102944"/>
              <a:ext cx="654486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977D3D-6529-4441-B764-3146E7EB9F18}"/>
              </a:ext>
            </a:extLst>
          </p:cNvPr>
          <p:cNvGrpSpPr/>
          <p:nvPr/>
        </p:nvGrpSpPr>
        <p:grpSpPr>
          <a:xfrm>
            <a:off x="220060" y="9319115"/>
            <a:ext cx="23862374" cy="3812186"/>
            <a:chOff x="48567" y="4381499"/>
            <a:chExt cx="23018772" cy="260284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90BE1912-BFBA-464C-8EA9-3097EF61A651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428223-0C05-48AA-BDE2-5EA806ED3FCE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755B4138-F0B1-4231-A41B-4861DE5F6A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8B7E460-4371-494E-A878-55D615700439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209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82DEE44-3330-4817-8BCE-640469327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9750133F-B7C3-4B95-AEC9-D4CBC415D1C1}"/>
              </a:ext>
            </a:extLst>
          </p:cNvPr>
          <p:cNvSpPr/>
          <p:nvPr/>
        </p:nvSpPr>
        <p:spPr>
          <a:xfrm>
            <a:off x="1326525" y="7791240"/>
            <a:ext cx="1188000" cy="126933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344BBB-51C7-42B9-AF18-FDFA801A7AB8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E9E376-2F80-4A0E-A7C7-34752DAF901F}"/>
                  </a:ext>
                </a:extLst>
              </p:cNvPr>
              <p:cNvSpPr txBox="1"/>
              <p:nvPr/>
            </p:nvSpPr>
            <p:spPr>
              <a:xfrm>
                <a:off x="2025103" y="10857271"/>
                <a:ext cx="21779199" cy="1228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  <a:endParaRPr lang="en-GB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E9E376-2F80-4A0E-A7C7-34752DAF9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03" y="10857271"/>
                <a:ext cx="21779199" cy="1228285"/>
              </a:xfrm>
              <a:prstGeom prst="rect">
                <a:avLst/>
              </a:prstGeom>
              <a:blipFill>
                <a:blip r:embed="rId8"/>
                <a:stretch>
                  <a:fillRect l="-1120" b="-8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4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1C507EE-B10C-4A22-B148-FA74EB40D2BC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EB8195-F4A3-43BE-A087-C0B880DFA61B}"/>
              </a:ext>
            </a:extLst>
          </p:cNvPr>
          <p:cNvSpPr txBox="1"/>
          <p:nvPr/>
        </p:nvSpPr>
        <p:spPr>
          <a:xfrm>
            <a:off x="609600" y="2729039"/>
            <a:ext cx="12266022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GB" sz="40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367136-F7C8-4009-9936-1A460EDC3DB5}"/>
                  </a:ext>
                </a:extLst>
              </p:cNvPr>
              <p:cNvSpPr txBox="1"/>
              <p:nvPr/>
            </p:nvSpPr>
            <p:spPr>
              <a:xfrm>
                <a:off x="838200" y="3747789"/>
                <a:ext cx="22936200" cy="7905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028700" indent="-571500">
                  <a:lnSpc>
                    <a:spcPct val="120000"/>
                  </a:lnSpc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tham số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 qua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𝒄𝒕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𝒅𝒕</m:t>
                            </m:r>
                          </m:e>
                        </m:eqArr>
                      </m:e>
                    </m:d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8700" indent="-571500">
                  <a:lnSpc>
                    <a:spcPct val="12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tổng quát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vectơ pháp tuyến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28700" indent="-571500">
                  <a:lnSpc>
                    <a:spcPct val="12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 cách từ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359410">
                  <a:lnSpc>
                    <a:spcPct val="120000"/>
                  </a:lnSpc>
                  <a:tabLst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,∆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sSub>
                                <m:sSub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sSub>
                                <m:sSub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5367136-F7C8-4009-9936-1A460EDC3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47789"/>
                <a:ext cx="22936200" cy="7905690"/>
              </a:xfrm>
              <a:prstGeom prst="rect">
                <a:avLst/>
              </a:prstGeom>
              <a:blipFill>
                <a:blip r:embed="rId2"/>
                <a:stretch>
                  <a:fillRect l="-1090" t="-1002" r="-1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50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22498"/>
            <a:ext cx="23943880" cy="2811499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4157808" y="2702507"/>
                <a:ext cx="20027843" cy="2588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808" y="2702507"/>
                <a:ext cx="20027843" cy="2588850"/>
              </a:xfrm>
              <a:prstGeom prst="rect">
                <a:avLst/>
              </a:prstGeom>
              <a:blipFill>
                <a:blip r:embed="rId3"/>
                <a:stretch>
                  <a:fillRect l="-1218" b="-10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68448" y="5569989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/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fr-FR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3BA7EE-BD2C-48C8-8EBC-EDA09E4A3144}"/>
                  </a:ext>
                </a:extLst>
              </p:cNvPr>
              <p:cNvSpPr txBox="1"/>
              <p:nvPr/>
            </p:nvSpPr>
            <p:spPr>
              <a:xfrm>
                <a:off x="4041832" y="8910609"/>
                <a:ext cx="17154892" cy="1602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ì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GB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3BA7EE-BD2C-48C8-8EBC-EDA09E4A3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32" y="8910609"/>
                <a:ext cx="17154892" cy="1602875"/>
              </a:xfrm>
              <a:prstGeom prst="rect">
                <a:avLst/>
              </a:prstGeom>
              <a:blipFill>
                <a:blip r:embed="rId9"/>
                <a:stretch>
                  <a:fillRect l="-1421" t="-8365" b="-16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12694192" y="5923633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ECE46A-653B-402B-B074-D41DB9460ADF}"/>
              </a:ext>
            </a:extLst>
          </p:cNvPr>
          <p:cNvSpPr txBox="1"/>
          <p:nvPr/>
        </p:nvSpPr>
        <p:spPr>
          <a:xfrm>
            <a:off x="10465439" y="11058061"/>
            <a:ext cx="30146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634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A219C-34B7-7E4B-FD25-5DC77F89C76D}"/>
              </a:ext>
            </a:extLst>
          </p:cNvPr>
          <p:cNvSpPr txBox="1"/>
          <p:nvPr/>
        </p:nvSpPr>
        <p:spPr>
          <a:xfrm>
            <a:off x="26768" y="1826399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84266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7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1296416" y="3613822"/>
                <a:ext cx="22692059" cy="1171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16" y="3613822"/>
                <a:ext cx="22692059" cy="1171603"/>
              </a:xfrm>
              <a:prstGeom prst="rect">
                <a:avLst/>
              </a:prstGeom>
              <a:blipFill>
                <a:blip r:embed="rId3"/>
                <a:stretch>
                  <a:fillRect l="-376" b="-9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99203" y="5333997"/>
            <a:ext cx="23556178" cy="1839298"/>
            <a:chOff x="241306" y="2243792"/>
            <a:chExt cx="11778089" cy="919649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𝟏𝟒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9196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fr-FR" sz="4400" b="1" dirty="0"/>
                    <a:t>7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/>
                        <m:t>.</m:t>
                      </m:r>
                    </m:oMath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91964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fr-FR" sz="4400" b="1"/>
                          <m:t>.</m:t>
                        </m:r>
                      </m:oMath>
                    </m:oMathPara>
                  </a14:m>
                  <a:endPara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9196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420614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fr-FR" sz="4400" b="1"/>
                          <m:t>.</m:t>
                        </m:r>
                      </m:oMath>
                    </m:oMathPara>
                  </a14:m>
                  <a:endParaRPr lang="en-GB" sz="4400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91964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43367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38589"/>
            <a:ext cx="23862374" cy="5345372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10165807" y="11010200"/>
            <a:ext cx="3345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GB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EBFBBE2-EBEF-4BA5-8B75-B74D54046F7E}"/>
              </a:ext>
            </a:extLst>
          </p:cNvPr>
          <p:cNvSpPr/>
          <p:nvPr/>
        </p:nvSpPr>
        <p:spPr>
          <a:xfrm>
            <a:off x="6636732" y="5715310"/>
            <a:ext cx="1188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11B87-2862-48BD-832D-90251CA5528E}"/>
                  </a:ext>
                </a:extLst>
              </p:cNvPr>
              <p:cNvSpPr txBox="1"/>
              <p:nvPr/>
            </p:nvSpPr>
            <p:spPr>
              <a:xfrm>
                <a:off x="3785224" y="8987529"/>
                <a:ext cx="17373599" cy="1461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ì 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011B87-2862-48BD-832D-90251CA55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224" y="8987529"/>
                <a:ext cx="17373599" cy="1461875"/>
              </a:xfrm>
              <a:prstGeom prst="rect">
                <a:avLst/>
              </a:prstGeom>
              <a:blipFill>
                <a:blip r:embed="rId9"/>
                <a:stretch>
                  <a:fillRect l="-1439" t="-7917" b="-1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908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5" grpId="0" animBg="1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670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8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4194819" y="3013874"/>
            <a:ext cx="19456613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(-1 ; 0)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(-2 ; 3).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B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fr-FR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 là 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F774C4-BA74-4100-9584-45C23A918C9D}"/>
              </a:ext>
            </a:extLst>
          </p:cNvPr>
          <p:cNvGrpSpPr/>
          <p:nvPr/>
        </p:nvGrpSpPr>
        <p:grpSpPr>
          <a:xfrm>
            <a:off x="1317816" y="5327833"/>
            <a:ext cx="20317646" cy="3143468"/>
            <a:chOff x="188657" y="2231202"/>
            <a:chExt cx="10158823" cy="1454731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/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C6613D-86A1-4C1F-9088-36EA795191C1}"/>
                </a:ext>
              </a:extLst>
            </p:cNvPr>
            <p:cNvSpPr/>
            <p:nvPr/>
          </p:nvSpPr>
          <p:spPr>
            <a:xfrm>
              <a:off x="6192895" y="2269836"/>
              <a:ext cx="654486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24B1A80-B894-45B6-BF95-0CEEF9EA2A7A}"/>
                </a:ext>
              </a:extLst>
            </p:cNvPr>
            <p:cNvSpPr/>
            <p:nvPr/>
          </p:nvSpPr>
          <p:spPr>
            <a:xfrm>
              <a:off x="188657" y="2303047"/>
              <a:ext cx="592649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/>
                <p:nvPr/>
              </p:nvSpPr>
              <p:spPr>
                <a:xfrm>
                  <a:off x="537946" y="3064310"/>
                  <a:ext cx="329264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3064310"/>
                  <a:ext cx="329264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E2F3244-8419-4F86-9E98-57C70211B48B}"/>
                </a:ext>
              </a:extLst>
            </p:cNvPr>
            <p:cNvSpPr/>
            <p:nvPr/>
          </p:nvSpPr>
          <p:spPr>
            <a:xfrm>
              <a:off x="188657" y="3123442"/>
              <a:ext cx="592649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/>
                <p:nvPr/>
              </p:nvSpPr>
              <p:spPr>
                <a:xfrm>
                  <a:off x="6673670" y="3068665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3068665"/>
                  <a:ext cx="3673810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F16144-3D37-4E16-9CB6-0E2BC8326AE8}"/>
                </a:ext>
              </a:extLst>
            </p:cNvPr>
            <p:cNvSpPr/>
            <p:nvPr/>
          </p:nvSpPr>
          <p:spPr>
            <a:xfrm>
              <a:off x="6192894" y="3102944"/>
              <a:ext cx="654486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977D3D-6529-4441-B764-3146E7EB9F18}"/>
              </a:ext>
            </a:extLst>
          </p:cNvPr>
          <p:cNvGrpSpPr/>
          <p:nvPr/>
        </p:nvGrpSpPr>
        <p:grpSpPr>
          <a:xfrm>
            <a:off x="220060" y="8757643"/>
            <a:ext cx="23862374" cy="4373657"/>
            <a:chOff x="48567" y="4381500"/>
            <a:chExt cx="23018772" cy="2602839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90BE1912-BFBA-464C-8EA9-3097EF61A651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428223-0C05-48AA-BDE2-5EA806ED3FCE}"/>
                </a:ext>
              </a:extLst>
            </p:cNvPr>
            <p:cNvGrpSpPr/>
            <p:nvPr/>
          </p:nvGrpSpPr>
          <p:grpSpPr>
            <a:xfrm>
              <a:off x="48567" y="4381500"/>
              <a:ext cx="3991939" cy="746715"/>
              <a:chOff x="410517" y="4648200"/>
              <a:chExt cx="3991939" cy="746715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755B4138-F0B1-4231-A41B-4861DE5F6A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51849" y="3502402"/>
                <a:ext cx="70481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8B7E460-4371-494E-A878-55D615700439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209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82DEE44-3330-4817-8BCE-640469327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7467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4DE9B50-96C9-4D5A-AE93-2DD5D8D60629}"/>
                  </a:ext>
                </a:extLst>
              </p:cNvPr>
              <p:cNvSpPr txBox="1"/>
              <p:nvPr/>
            </p:nvSpPr>
            <p:spPr>
              <a:xfrm>
                <a:off x="4384423" y="10274397"/>
                <a:ext cx="16074627" cy="1729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box>
                      <m:box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4DE9B50-96C9-4D5A-AE93-2DD5D8D60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23" y="10274397"/>
                <a:ext cx="16074627" cy="1729384"/>
              </a:xfrm>
              <a:prstGeom prst="rect">
                <a:avLst/>
              </a:prstGeom>
              <a:blipFill>
                <a:blip r:embed="rId8"/>
                <a:stretch>
                  <a:fillRect l="-1517" t="-2817" b="-3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9750133F-B7C3-4B95-AEC9-D4CBC415D1C1}"/>
              </a:ext>
            </a:extLst>
          </p:cNvPr>
          <p:cNvSpPr/>
          <p:nvPr/>
        </p:nvSpPr>
        <p:spPr>
          <a:xfrm>
            <a:off x="1317816" y="5514832"/>
            <a:ext cx="1188000" cy="11668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344BBB-51C7-42B9-AF18-FDFA801A7AB8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E7B53C-958D-47C4-ABF7-15F5DB6D1B59}"/>
              </a:ext>
            </a:extLst>
          </p:cNvPr>
          <p:cNvSpPr txBox="1"/>
          <p:nvPr/>
        </p:nvSpPr>
        <p:spPr>
          <a:xfrm>
            <a:off x="10167820" y="11974107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55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138554" y="2535416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4263355" y="2924862"/>
            <a:ext cx="19456613" cy="198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 (8;0)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cự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F774C4-BA74-4100-9584-45C23A918C9D}"/>
              </a:ext>
            </a:extLst>
          </p:cNvPr>
          <p:cNvGrpSpPr/>
          <p:nvPr/>
        </p:nvGrpSpPr>
        <p:grpSpPr>
          <a:xfrm>
            <a:off x="1252078" y="5089074"/>
            <a:ext cx="20387738" cy="3345283"/>
            <a:chOff x="155788" y="2231202"/>
            <a:chExt cx="10193869" cy="1337437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/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𝟐𝟖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C6613D-86A1-4C1F-9088-36EA795191C1}"/>
                </a:ext>
              </a:extLst>
            </p:cNvPr>
            <p:cNvSpPr/>
            <p:nvPr/>
          </p:nvSpPr>
          <p:spPr>
            <a:xfrm>
              <a:off x="6192895" y="2269836"/>
              <a:ext cx="654486" cy="47860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24B1A80-B894-45B6-BF95-0CEEF9EA2A7A}"/>
                </a:ext>
              </a:extLst>
            </p:cNvPr>
            <p:cNvSpPr/>
            <p:nvPr/>
          </p:nvSpPr>
          <p:spPr>
            <a:xfrm>
              <a:off x="188657" y="2303047"/>
              <a:ext cx="592649" cy="4453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/>
                <p:nvPr/>
              </p:nvSpPr>
              <p:spPr>
                <a:xfrm>
                  <a:off x="537946" y="2951371"/>
                  <a:ext cx="3292649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 smtClean="0"/>
                          <m:t> 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946" y="2951371"/>
                  <a:ext cx="3292649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E2F3244-8419-4F86-9E98-57C70211B48B}"/>
                </a:ext>
              </a:extLst>
            </p:cNvPr>
            <p:cNvSpPr/>
            <p:nvPr/>
          </p:nvSpPr>
          <p:spPr>
            <a:xfrm>
              <a:off x="155788" y="3059080"/>
              <a:ext cx="592649" cy="4453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/>
                <p:nvPr/>
              </p:nvSpPr>
              <p:spPr>
                <a:xfrm>
                  <a:off x="6675847" y="2951371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4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𝟓𝟓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GB" sz="4400" b="1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5847" y="2951371"/>
                  <a:ext cx="3673810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F16144-3D37-4E16-9CB6-0E2BC8326AE8}"/>
                </a:ext>
              </a:extLst>
            </p:cNvPr>
            <p:cNvSpPr/>
            <p:nvPr/>
          </p:nvSpPr>
          <p:spPr>
            <a:xfrm>
              <a:off x="6223323" y="3059361"/>
              <a:ext cx="654486" cy="483707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977D3D-6529-4441-B764-3146E7EB9F18}"/>
              </a:ext>
            </a:extLst>
          </p:cNvPr>
          <p:cNvGrpSpPr/>
          <p:nvPr/>
        </p:nvGrpSpPr>
        <p:grpSpPr>
          <a:xfrm>
            <a:off x="220060" y="8618350"/>
            <a:ext cx="23862374" cy="4512950"/>
            <a:chOff x="48567" y="4381500"/>
            <a:chExt cx="23018772" cy="2602839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90BE1912-BFBA-464C-8EA9-3097EF61A651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428223-0C05-48AA-BDE2-5EA806ED3FCE}"/>
                </a:ext>
              </a:extLst>
            </p:cNvPr>
            <p:cNvGrpSpPr/>
            <p:nvPr/>
          </p:nvGrpSpPr>
          <p:grpSpPr>
            <a:xfrm>
              <a:off x="48567" y="4381500"/>
              <a:ext cx="3991939" cy="746715"/>
              <a:chOff x="410517" y="4648200"/>
              <a:chExt cx="3991939" cy="746715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755B4138-F0B1-4231-A41B-4861DE5F6A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51849" y="3502402"/>
                <a:ext cx="70481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8B7E460-4371-494E-A878-55D615700439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209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82DEE44-3330-4817-8BCE-640469327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7467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4DE9B50-96C9-4D5A-AE93-2DD5D8D60629}"/>
              </a:ext>
            </a:extLst>
          </p:cNvPr>
          <p:cNvSpPr txBox="1"/>
          <p:nvPr/>
        </p:nvSpPr>
        <p:spPr>
          <a:xfrm>
            <a:off x="9982200" y="12120650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750133F-B7C3-4B95-AEC9-D4CBC415D1C1}"/>
              </a:ext>
            </a:extLst>
          </p:cNvPr>
          <p:cNvSpPr/>
          <p:nvPr/>
        </p:nvSpPr>
        <p:spPr>
          <a:xfrm>
            <a:off x="13447634" y="7183653"/>
            <a:ext cx="1188000" cy="11668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344BBB-51C7-42B9-AF18-FDFA801A7AB8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2B3F312-6029-46EB-A95E-10C3CC2412F6}"/>
                  </a:ext>
                </a:extLst>
              </p:cNvPr>
              <p:cNvSpPr txBox="1"/>
              <p:nvPr/>
            </p:nvSpPr>
            <p:spPr>
              <a:xfrm>
                <a:off x="2428105" y="9653369"/>
                <a:ext cx="22369918" cy="4111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M (8;0)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𝟔𝟒</m:t>
                        </m:r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𝟔𝟒</m:t>
                    </m:r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𝟓𝟓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4400" b="1" dirty="0"/>
                  <a:t> </a:t>
                </a:r>
              </a:p>
              <a:p>
                <a:pPr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2B3F312-6029-46EB-A95E-10C3CC241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105" y="9653369"/>
                <a:ext cx="22369918" cy="4111575"/>
              </a:xfrm>
              <a:prstGeom prst="rect">
                <a:avLst/>
              </a:prstGeom>
              <a:blipFill>
                <a:blip r:embed="rId8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44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3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67000"/>
            <a:ext cx="23943880" cy="2927072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10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/>
              <p:nvPr/>
            </p:nvSpPr>
            <p:spPr>
              <a:xfrm>
                <a:off x="1101109" y="3359514"/>
                <a:ext cx="23499052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9868DE-6EE6-4F56-A06D-92435488B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09" y="3359514"/>
                <a:ext cx="23499052" cy="2279791"/>
              </a:xfrm>
              <a:prstGeom prst="rect">
                <a:avLst/>
              </a:prstGeom>
              <a:blipFill>
                <a:blip r:embed="rId3"/>
                <a:stretch>
                  <a:fillRect t="-5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8F774C4-BA74-4100-9584-45C23A918C9D}"/>
              </a:ext>
            </a:extLst>
          </p:cNvPr>
          <p:cNvGrpSpPr/>
          <p:nvPr/>
        </p:nvGrpSpPr>
        <p:grpSpPr>
          <a:xfrm>
            <a:off x="1555846" y="5716338"/>
            <a:ext cx="20362000" cy="3387427"/>
            <a:chOff x="166480" y="2231202"/>
            <a:chExt cx="10181000" cy="1354286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/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song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2024B894-47E5-4E08-82F8-536312AFB1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2231202"/>
                  <a:ext cx="3673810" cy="6172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1C6613D-86A1-4C1F-9088-36EA795191C1}"/>
                </a:ext>
              </a:extLst>
            </p:cNvPr>
            <p:cNvSpPr/>
            <p:nvPr/>
          </p:nvSpPr>
          <p:spPr>
            <a:xfrm>
              <a:off x="6192895" y="2269836"/>
              <a:ext cx="654486" cy="478601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/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ù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nhau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60C7674-EC0C-46C5-833E-229998DE37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243915"/>
                  <a:ext cx="3240000" cy="61726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24B1A80-B894-45B6-BF95-0CEEF9EA2A7A}"/>
                </a:ext>
              </a:extLst>
            </p:cNvPr>
            <p:cNvSpPr/>
            <p:nvPr/>
          </p:nvSpPr>
          <p:spPr>
            <a:xfrm>
              <a:off x="188657" y="2303047"/>
              <a:ext cx="592649" cy="4453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/>
                <p:nvPr/>
              </p:nvSpPr>
              <p:spPr>
                <a:xfrm>
                  <a:off x="590595" y="2968220"/>
                  <a:ext cx="324000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ắ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nhau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ư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1E75AA97-265E-471B-861A-4AACBE7455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95" y="2968220"/>
                  <a:ext cx="3240000" cy="61726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E2F3244-8419-4F86-9E98-57C70211B48B}"/>
                </a:ext>
              </a:extLst>
            </p:cNvPr>
            <p:cNvSpPr/>
            <p:nvPr/>
          </p:nvSpPr>
          <p:spPr>
            <a:xfrm>
              <a:off x="166480" y="3025761"/>
              <a:ext cx="592649" cy="44539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/>
                <p:nvPr/>
              </p:nvSpPr>
              <p:spPr>
                <a:xfrm>
                  <a:off x="6673670" y="2968220"/>
                  <a:ext cx="3673810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</m:oMath>
                    </m:oMathPara>
                  </a14:m>
                  <a:endPara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8FAD74C-CFDC-4897-B77F-7780066820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670" y="2968220"/>
                  <a:ext cx="3673810" cy="6172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F16144-3D37-4E16-9CB6-0E2BC8326AE8}"/>
                </a:ext>
              </a:extLst>
            </p:cNvPr>
            <p:cNvSpPr/>
            <p:nvPr/>
          </p:nvSpPr>
          <p:spPr>
            <a:xfrm>
              <a:off x="6192895" y="3025159"/>
              <a:ext cx="654486" cy="483707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977D3D-6529-4441-B764-3146E7EB9F18}"/>
              </a:ext>
            </a:extLst>
          </p:cNvPr>
          <p:cNvGrpSpPr/>
          <p:nvPr/>
        </p:nvGrpSpPr>
        <p:grpSpPr>
          <a:xfrm>
            <a:off x="220060" y="9238316"/>
            <a:ext cx="23862374" cy="3892983"/>
            <a:chOff x="48567" y="4381500"/>
            <a:chExt cx="23018772" cy="2602839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90BE1912-BFBA-464C-8EA9-3097EF61A651}"/>
                </a:ext>
              </a:extLst>
            </p:cNvPr>
            <p:cNvSpPr/>
            <p:nvPr/>
          </p:nvSpPr>
          <p:spPr>
            <a:xfrm>
              <a:off x="385312" y="4941557"/>
              <a:ext cx="22682027" cy="204278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7428223-0C05-48AA-BDE2-5EA806ED3FCE}"/>
                </a:ext>
              </a:extLst>
            </p:cNvPr>
            <p:cNvGrpSpPr/>
            <p:nvPr/>
          </p:nvGrpSpPr>
          <p:grpSpPr>
            <a:xfrm>
              <a:off x="48567" y="4381500"/>
              <a:ext cx="3991939" cy="746715"/>
              <a:chOff x="410517" y="4648200"/>
              <a:chExt cx="3991939" cy="746715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755B4138-F0B1-4231-A41B-4861DE5F6A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551849" y="3502402"/>
                <a:ext cx="704810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8B7E460-4371-494E-A878-55D615700439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62094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382DEE44-3330-4817-8BCE-640469327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746715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34DE9B50-96C9-4D5A-AE93-2DD5D8D60629}"/>
              </a:ext>
            </a:extLst>
          </p:cNvPr>
          <p:cNvSpPr txBox="1"/>
          <p:nvPr/>
        </p:nvSpPr>
        <p:spPr>
          <a:xfrm>
            <a:off x="18507563" y="11909424"/>
            <a:ext cx="3106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noProof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750133F-B7C3-4B95-AEC9-D4CBC415D1C1}"/>
              </a:ext>
            </a:extLst>
          </p:cNvPr>
          <p:cNvSpPr/>
          <p:nvPr/>
        </p:nvSpPr>
        <p:spPr>
          <a:xfrm>
            <a:off x="1559358" y="5842867"/>
            <a:ext cx="1188000" cy="11668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344BBB-51C7-42B9-AF18-FDFA801A7AB8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TRẮC NGHIỆM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57A13E-36E8-42B3-80AB-C6ADD146DA5D}"/>
                  </a:ext>
                </a:extLst>
              </p:cNvPr>
              <p:cNvSpPr txBox="1"/>
              <p:nvPr/>
            </p:nvSpPr>
            <p:spPr>
              <a:xfrm>
                <a:off x="1613579" y="10290639"/>
                <a:ext cx="16598221" cy="2478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(k)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B57A13E-36E8-42B3-80AB-C6ADD146D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579" y="10290639"/>
                <a:ext cx="16598221" cy="2478051"/>
              </a:xfrm>
              <a:prstGeom prst="rect">
                <a:avLst/>
              </a:prstGeom>
              <a:blipFill>
                <a:blip r:embed="rId9"/>
                <a:stretch>
                  <a:fillRect l="-1506" b="-10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19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 animBg="1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220420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76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650647"/>
            <a:ext cx="23862374" cy="533331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2421518" y="3621728"/>
                <a:ext cx="21412915" cy="3001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Oxy,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(-3;2)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518" y="3621728"/>
                <a:ext cx="21412915" cy="3001271"/>
              </a:xfrm>
              <a:prstGeom prst="rect">
                <a:avLst/>
              </a:prstGeom>
              <a:blipFill>
                <a:blip r:embed="rId4"/>
                <a:stretch>
                  <a:fillRect l="-1139" b="-8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/>
              <p:nvPr/>
            </p:nvSpPr>
            <p:spPr>
              <a:xfrm>
                <a:off x="1234743" y="8800575"/>
                <a:ext cx="22373240" cy="3184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véc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=   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43" y="8800575"/>
                <a:ext cx="22373240" cy="3184783"/>
              </a:xfrm>
              <a:prstGeom prst="rect">
                <a:avLst/>
              </a:prstGeom>
              <a:blipFill>
                <a:blip r:embed="rId5"/>
                <a:stretch>
                  <a:fillRect l="-11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18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537001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29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37477" y="7391400"/>
            <a:ext cx="23862374" cy="5943600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3B8E2D-A32D-4AF1-A01C-9695FA066311}"/>
              </a:ext>
            </a:extLst>
          </p:cNvPr>
          <p:cNvSpPr txBox="1"/>
          <p:nvPr/>
        </p:nvSpPr>
        <p:spPr>
          <a:xfrm>
            <a:off x="2421518" y="3621728"/>
            <a:ext cx="21412915" cy="422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(-1;0)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(3;1)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B.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/>
              <p:nvPr/>
            </p:nvSpPr>
            <p:spPr>
              <a:xfrm>
                <a:off x="807108" y="8571221"/>
                <a:ext cx="22769783" cy="25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B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𝟏𝟕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B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endParaRPr lang="en-GB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08" y="8571221"/>
                <a:ext cx="22769783" cy="2539606"/>
              </a:xfrm>
              <a:prstGeom prst="rect">
                <a:avLst/>
              </a:prstGeom>
              <a:blipFill>
                <a:blip r:embed="rId4"/>
                <a:stretch>
                  <a:fillRect l="-1071" t="-4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5B3017-D305-4E3B-96E8-C0C03517C1B1}"/>
                  </a:ext>
                </a:extLst>
              </p:cNvPr>
              <p:cNvSpPr txBox="1"/>
              <p:nvPr/>
            </p:nvSpPr>
            <p:spPr>
              <a:xfrm>
                <a:off x="891982" y="10513564"/>
                <a:ext cx="22905453" cy="2175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𝑽𝑻𝑷𝑻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C5B3017-D305-4E3B-96E8-C0C03517C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982" y="10513564"/>
                <a:ext cx="22905453" cy="2175852"/>
              </a:xfrm>
              <a:prstGeom prst="rect">
                <a:avLst/>
              </a:prstGeom>
              <a:blipFill>
                <a:blip r:embed="rId5"/>
                <a:stretch>
                  <a:fillRect l="-1064" b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085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637580"/>
            <a:ext cx="23943880" cy="4537001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29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2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37477" y="7391400"/>
            <a:ext cx="23862374" cy="5943600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3B8E2D-A32D-4AF1-A01C-9695FA066311}"/>
              </a:ext>
            </a:extLst>
          </p:cNvPr>
          <p:cNvSpPr txBox="1"/>
          <p:nvPr/>
        </p:nvSpPr>
        <p:spPr>
          <a:xfrm>
            <a:off x="2421518" y="3621728"/>
            <a:ext cx="21412915" cy="422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Oxy,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(-1;0)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(3;1)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 B.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471797-382A-4662-82FD-C8EFDA7D7C25}"/>
                  </a:ext>
                </a:extLst>
              </p:cNvPr>
              <p:cNvSpPr txBox="1"/>
              <p:nvPr/>
            </p:nvSpPr>
            <p:spPr>
              <a:xfrm>
                <a:off x="2436757" y="8876995"/>
                <a:ext cx="21360679" cy="2317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𝟏𝟕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𝟏𝟕</m:t>
                        </m:r>
                      </m:den>
                    </m:f>
                  </m:oMath>
                </a14:m>
                <a:endParaRPr lang="en-GB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9471797-382A-4662-82FD-C8EFDA7D7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57" y="8876995"/>
                <a:ext cx="21360679" cy="2317045"/>
              </a:xfrm>
              <a:prstGeom prst="rect">
                <a:avLst/>
              </a:prstGeom>
              <a:blipFill>
                <a:blip r:embed="rId4"/>
                <a:stretch>
                  <a:fillRect l="-1170" b="-4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77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23292"/>
            <a:ext cx="23943880" cy="4546245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06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11351" y="7226454"/>
            <a:ext cx="23862374" cy="6184746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2390931" y="3509199"/>
                <a:ext cx="21412915" cy="4546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(5;1)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(C).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31" y="3509199"/>
                <a:ext cx="21412915" cy="4546245"/>
              </a:xfrm>
              <a:prstGeom prst="rect">
                <a:avLst/>
              </a:prstGeom>
              <a:blipFill>
                <a:blip r:embed="rId4"/>
                <a:stretch>
                  <a:fillRect l="-1139" t="-1477" r="-1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37B90D-E7F7-41C1-A215-62EEE3571AEA}"/>
                  </a:ext>
                </a:extLst>
              </p:cNvPr>
              <p:cNvSpPr txBox="1"/>
              <p:nvPr/>
            </p:nvSpPr>
            <p:spPr>
              <a:xfrm>
                <a:off x="792178" y="8662711"/>
                <a:ext cx="19781822" cy="899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e>
                    </m:ra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GB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37B90D-E7F7-41C1-A215-62EEE357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78" y="8662711"/>
                <a:ext cx="19781822" cy="899285"/>
              </a:xfrm>
              <a:prstGeom prst="rect">
                <a:avLst/>
              </a:prstGeom>
              <a:blipFill>
                <a:blip r:embed="rId5"/>
                <a:stretch>
                  <a:fillRect l="-1263" t="-2703" b="-27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606C1E-EDBE-4194-BD1B-886B6CA63EA6}"/>
                  </a:ext>
                </a:extLst>
              </p:cNvPr>
              <p:cNvSpPr txBox="1"/>
              <p:nvPr/>
            </p:nvSpPr>
            <p:spPr>
              <a:xfrm>
                <a:off x="819886" y="9736451"/>
                <a:ext cx="19982714" cy="1595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(5;1)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ta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(5;1)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606C1E-EDBE-4194-BD1B-886B6CA63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86" y="9736451"/>
                <a:ext cx="19982714" cy="1595117"/>
              </a:xfrm>
              <a:prstGeom prst="rect">
                <a:avLst/>
              </a:prstGeom>
              <a:blipFill>
                <a:blip r:embed="rId6"/>
                <a:stretch>
                  <a:fillRect l="-1220" t="-8015" b="-17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810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23292"/>
            <a:ext cx="23943880" cy="4546245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06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3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11351" y="7226454"/>
            <a:ext cx="23862374" cy="6184746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2390931" y="3509199"/>
                <a:ext cx="21412915" cy="4546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(5;1)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(C).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31" y="3509199"/>
                <a:ext cx="21412915" cy="4546245"/>
              </a:xfrm>
              <a:prstGeom prst="rect">
                <a:avLst/>
              </a:prstGeom>
              <a:blipFill>
                <a:blip r:embed="rId4"/>
                <a:stretch>
                  <a:fillRect l="-1139" t="-1477" r="-1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2DC2C2-BF46-4A56-A21A-26AE194B119E}"/>
                  </a:ext>
                </a:extLst>
              </p:cNvPr>
              <p:cNvSpPr txBox="1"/>
              <p:nvPr/>
            </p:nvSpPr>
            <p:spPr>
              <a:xfrm>
                <a:off x="2971800" y="8909619"/>
                <a:ext cx="16942576" cy="2700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1100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:r>
                  <a:rPr lang="en-US" sz="4400" b="1" kern="11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(5;1)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𝟏𝟗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4400" b="1" dirty="0">
                  <a:effectLst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A2DC2C2-BF46-4A56-A21A-26AE194B1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8909619"/>
                <a:ext cx="16942576" cy="2700035"/>
              </a:xfrm>
              <a:prstGeom prst="rect">
                <a:avLst/>
              </a:prstGeom>
              <a:blipFill>
                <a:blip r:embed="rId5"/>
                <a:stretch>
                  <a:fillRect l="-1475" t="-4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690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1C507EE-B10C-4A22-B148-FA74EB40D2BC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EB8195-F4A3-43BE-A087-C0B880DFA61B}"/>
              </a:ext>
            </a:extLst>
          </p:cNvPr>
          <p:cNvSpPr txBox="1"/>
          <p:nvPr/>
        </p:nvSpPr>
        <p:spPr>
          <a:xfrm>
            <a:off x="609600" y="2729039"/>
            <a:ext cx="12266022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endParaRPr lang="en-GB" sz="40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728D77-85B9-47E2-A9A8-D4BBA5CE1EDF}"/>
                  </a:ext>
                </a:extLst>
              </p:cNvPr>
              <p:cNvSpPr txBox="1"/>
              <p:nvPr/>
            </p:nvSpPr>
            <p:spPr>
              <a:xfrm>
                <a:off x="609600" y="3936559"/>
                <a:ext cx="22707600" cy="878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359410">
                  <a:lnSpc>
                    <a:spcPct val="120000"/>
                  </a:lnSpc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,  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8700" indent="-571500">
                  <a:lnSpc>
                    <a:spcPct val="120000"/>
                  </a:lnSpc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359410">
                  <a:lnSpc>
                    <a:spcPct val="120000"/>
                  </a:lnSpc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𝝋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8700" indent="-571500">
                  <a:lnSpc>
                    <a:spcPct val="120000"/>
                  </a:lnSpc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8700" indent="-571500">
                  <a:lnSpc>
                    <a:spcPct val="120000"/>
                  </a:lnSpc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028700" indent="-571500">
                  <a:lnSpc>
                    <a:spcPct val="120000"/>
                  </a:lnSpc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𝒌</m:t>
                            </m:r>
                            <m:sSub>
                              <m:sSub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728D77-85B9-47E2-A9A8-D4BBA5CE1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36559"/>
                <a:ext cx="22707600" cy="8787598"/>
              </a:xfrm>
              <a:prstGeom prst="rect">
                <a:avLst/>
              </a:prstGeom>
              <a:blipFill>
                <a:blip r:embed="rId2"/>
                <a:stretch>
                  <a:fillRect t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3640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23292"/>
            <a:ext cx="23943880" cy="4546245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06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4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11351" y="7226454"/>
            <a:ext cx="23862374" cy="6184746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914400" y="3946297"/>
                <a:ext cx="23069005" cy="3737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46297"/>
                <a:ext cx="23069005" cy="3737754"/>
              </a:xfrm>
              <a:prstGeom prst="rect">
                <a:avLst/>
              </a:prstGeom>
              <a:blipFill>
                <a:blip r:embed="rId4"/>
                <a:stretch>
                  <a:fillRect l="-1057" t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/>
              <p:nvPr/>
            </p:nvSpPr>
            <p:spPr>
              <a:xfrm>
                <a:off x="4678561" y="7675494"/>
                <a:ext cx="15819239" cy="3248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EDAB60-704A-4E31-BC99-27DE5D0E4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61" y="7675494"/>
                <a:ext cx="15819239" cy="3248966"/>
              </a:xfrm>
              <a:prstGeom prst="rect">
                <a:avLst/>
              </a:prstGeom>
              <a:blipFill>
                <a:blip r:embed="rId5"/>
                <a:stretch>
                  <a:fillRect l="-1541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C699FF-322D-4332-B4E3-3D763E72AC2E}"/>
                  </a:ext>
                </a:extLst>
              </p:cNvPr>
              <p:cNvSpPr txBox="1"/>
              <p:nvPr/>
            </p:nvSpPr>
            <p:spPr>
              <a:xfrm>
                <a:off x="4371361" y="11072822"/>
                <a:ext cx="13465867" cy="2185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EC699FF-322D-4332-B4E3-3D763E72A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361" y="11072822"/>
                <a:ext cx="13465867" cy="2185855"/>
              </a:xfrm>
              <a:prstGeom prst="rect">
                <a:avLst/>
              </a:prstGeom>
              <a:blipFill>
                <a:blip r:embed="rId6"/>
                <a:stretch>
                  <a:fillRect l="-1811" t="-3343" b="-4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826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0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23292"/>
            <a:ext cx="23943880" cy="3402689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06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220060" y="6050245"/>
            <a:ext cx="23862374" cy="736095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803390" y="3150922"/>
                <a:ext cx="23069005" cy="457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0" y="3150922"/>
                <a:ext cx="23069005" cy="4570418"/>
              </a:xfrm>
              <a:prstGeom prst="rect">
                <a:avLst/>
              </a:prstGeom>
              <a:blipFill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733380-4036-4B89-9B47-AC5420B344BD}"/>
                  </a:ext>
                </a:extLst>
              </p:cNvPr>
              <p:cNvSpPr txBox="1"/>
              <p:nvPr/>
            </p:nvSpPr>
            <p:spPr>
              <a:xfrm>
                <a:off x="3200400" y="7690822"/>
                <a:ext cx="19093512" cy="124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: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⇒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C733380-4036-4B89-9B47-AC5420B34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7690822"/>
                <a:ext cx="19093512" cy="1247136"/>
              </a:xfrm>
              <a:prstGeom prst="rect">
                <a:avLst/>
              </a:prstGeom>
              <a:blipFill>
                <a:blip r:embed="rId5"/>
                <a:stretch>
                  <a:fillRect l="-1277" b="-6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8931FD-C186-4927-A94E-B57B4E67AD7E}"/>
                  </a:ext>
                </a:extLst>
              </p:cNvPr>
              <p:cNvSpPr txBox="1"/>
              <p:nvPr/>
            </p:nvSpPr>
            <p:spPr>
              <a:xfrm>
                <a:off x="3179618" y="9162169"/>
                <a:ext cx="18769149" cy="201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endParaRPr lang="en-GB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8931FD-C186-4927-A94E-B57B4E67A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8" y="9162169"/>
                <a:ext cx="18769149" cy="2012410"/>
              </a:xfrm>
              <a:prstGeom prst="rect">
                <a:avLst/>
              </a:prstGeom>
              <a:blipFill>
                <a:blip r:embed="rId6"/>
                <a:stretch>
                  <a:fillRect l="-1332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54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0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523292"/>
            <a:ext cx="23943880" cy="3402689"/>
            <a:chOff x="923003" y="4027219"/>
            <a:chExt cx="23943880" cy="1808557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40891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4027219"/>
              <a:ext cx="3942102" cy="563990"/>
              <a:chOff x="923003" y="4027219"/>
              <a:chExt cx="3942102" cy="56399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534882"/>
                <a:chOff x="2028795" y="4418277"/>
                <a:chExt cx="3503060" cy="534882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2884" y="2934188"/>
                  <a:ext cx="53488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666109" y="4498040"/>
                  <a:ext cx="2855071" cy="306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44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5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4027219"/>
                <a:ext cx="1076356" cy="563989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301566" y="5925981"/>
            <a:ext cx="23862374" cy="7360955"/>
            <a:chOff x="48567" y="4381498"/>
            <a:chExt cx="23018772" cy="5716250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5"/>
              <a:ext cx="22682027" cy="515619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8"/>
              <a:ext cx="3991940" cy="1079475"/>
              <a:chOff x="410517" y="4648198"/>
              <a:chExt cx="3991940" cy="1079475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64519" y="3689731"/>
                <a:ext cx="107947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2"/>
                <a:ext cx="2872839" cy="8246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/>
              <p:nvPr/>
            </p:nvSpPr>
            <p:spPr>
              <a:xfrm>
                <a:off x="803390" y="3150922"/>
                <a:ext cx="23069005" cy="457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nhìn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B8E2D-A32D-4AF1-A01C-9695FA066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0" y="3150922"/>
                <a:ext cx="23069005" cy="4570418"/>
              </a:xfrm>
              <a:prstGeom prst="rect">
                <a:avLst/>
              </a:prstGeom>
              <a:blipFill>
                <a:blip r:embed="rId4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507B3FB-12DD-42FF-A51A-C41AA3022590}"/>
              </a:ext>
            </a:extLst>
          </p:cNvPr>
          <p:cNvSpPr txBox="1"/>
          <p:nvPr/>
        </p:nvSpPr>
        <p:spPr>
          <a:xfrm>
            <a:off x="0" y="175385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 BỔ SUNG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8F1F7F-2AF2-4968-B1CD-52F7CABAE23E}"/>
                  </a:ext>
                </a:extLst>
              </p:cNvPr>
              <p:cNvSpPr txBox="1"/>
              <p:nvPr/>
            </p:nvSpPr>
            <p:spPr>
              <a:xfrm>
                <a:off x="4806987" y="6873659"/>
                <a:ext cx="23219738" cy="3821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  <m: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𝟗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𝟐𝟓</m:t>
                            </m:r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𝟐𝟐𝟓</m:t>
                            </m:r>
                          </m:e>
                        </m:eqArr>
                      </m:e>
                    </m:d>
                    <m:box>
                      <m:box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/>
                        </m:groupChr>
                      </m:e>
                    </m:box>
                    <m:d>
                      <m:dPr>
                        <m:begChr m:val="{"/>
                        <m:endChr m:val="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𝟏𝟕𝟓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  <m: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den>
                            </m:f>
                          </m:e>
                        </m:eqArr>
                        <m:box>
                          <m:box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groupChr>
                              <m:groupChrPr>
                                <m:chr m:val="⇔"/>
                                <m:pos m:val="top"/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groupChrPr>
                              <m:e/>
                            </m:groupChr>
                          </m:e>
                        </m:box>
                        <m:d>
                          <m:dPr>
                            <m:begChr m:val="{"/>
                            <m:endChr m:val=""/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=±</m:t>
                                </m:r>
                                <m:f>
                                  <m:fPr>
                                    <m:ctrlP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𝟕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=±</m:t>
                                </m:r>
                                <m:f>
                                  <m:fPr>
                                    <m:ctrlP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GB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8F1F7F-2AF2-4968-B1CD-52F7CABAE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987" y="6873659"/>
                <a:ext cx="23219738" cy="3821624"/>
              </a:xfrm>
              <a:prstGeom prst="rect">
                <a:avLst/>
              </a:prstGeom>
              <a:blipFill>
                <a:blip r:embed="rId5"/>
                <a:stretch>
                  <a:fillRect l="-1076" t="-3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7947F9-7098-47A0-8991-4252DBCFDFCD}"/>
                  </a:ext>
                </a:extLst>
              </p:cNvPr>
              <p:cNvSpPr txBox="1"/>
              <p:nvPr/>
            </p:nvSpPr>
            <p:spPr>
              <a:xfrm>
                <a:off x="4763596" y="10797498"/>
                <a:ext cx="15148592" cy="2098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tabLst>
                    <a:tab pos="457200" algn="l"/>
                    <a:tab pos="2070735" algn="l"/>
                    <a:tab pos="3510915" algn="l"/>
                    <a:tab pos="4806315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GB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7947F9-7098-47A0-8991-4252DBCF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596" y="10797498"/>
                <a:ext cx="15148592" cy="2098780"/>
              </a:xfrm>
              <a:prstGeom prst="rect">
                <a:avLst/>
              </a:prstGeom>
              <a:blipFill>
                <a:blip r:embed="rId6"/>
                <a:stretch>
                  <a:fillRect l="-1610" t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381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1C507EE-B10C-4A22-B148-FA74EB40D2BC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EB8195-F4A3-43BE-A087-C0B880DFA61B}"/>
              </a:ext>
            </a:extLst>
          </p:cNvPr>
          <p:cNvSpPr txBox="1"/>
          <p:nvPr/>
        </p:nvSpPr>
        <p:spPr>
          <a:xfrm>
            <a:off x="609600" y="2729039"/>
            <a:ext cx="12266022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endParaRPr lang="en-GB" sz="40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F1C20F-117C-4801-B245-54DEE1717918}"/>
                  </a:ext>
                </a:extLst>
              </p:cNvPr>
              <p:cNvSpPr txBox="1"/>
              <p:nvPr/>
            </p:nvSpPr>
            <p:spPr>
              <a:xfrm>
                <a:off x="630382" y="3747788"/>
                <a:ext cx="22839218" cy="8011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của đường tròn (C) có tâm I(a;b) bán kính R là: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b, c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I(a, b)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rad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F1C20F-117C-4801-B245-54DEE1717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82" y="3747788"/>
                <a:ext cx="22839218" cy="8011680"/>
              </a:xfrm>
              <a:prstGeom prst="rect">
                <a:avLst/>
              </a:prstGeom>
              <a:blipFill>
                <a:blip r:embed="rId2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313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1C507EE-B10C-4A22-B148-FA74EB40D2BC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EB8195-F4A3-43BE-A087-C0B880DFA61B}"/>
              </a:ext>
            </a:extLst>
          </p:cNvPr>
          <p:cNvSpPr txBox="1"/>
          <p:nvPr/>
        </p:nvSpPr>
        <p:spPr>
          <a:xfrm>
            <a:off x="609600" y="2491401"/>
            <a:ext cx="12266022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Ba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Conic</a:t>
            </a:r>
            <a:endParaRPr lang="en-GB" sz="40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3A9437-09D0-4E0D-A3C8-1AC8547ADEFF}"/>
                  </a:ext>
                </a:extLst>
              </p:cNvPr>
              <p:cNvSpPr txBox="1"/>
              <p:nvPr/>
            </p:nvSpPr>
            <p:spPr>
              <a:xfrm>
                <a:off x="609600" y="4368632"/>
                <a:ext cx="21793200" cy="49787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elip (E) có dạng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a &gt; b &gt; 0.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(E) có hai tiêu điểm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3A9437-09D0-4E0D-A3C8-1AC8547AD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368632"/>
                <a:ext cx="21793200" cy="4978735"/>
              </a:xfrm>
              <a:prstGeom prst="rect">
                <a:avLst/>
              </a:prstGeom>
              <a:blipFill>
                <a:blip r:embed="rId2"/>
                <a:stretch>
                  <a:fillRect l="-1007" r="-1119" b="-4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65BFDE-75B7-4283-84D2-BF010F7FB055}"/>
              </a:ext>
            </a:extLst>
          </p:cNvPr>
          <p:cNvSpPr txBox="1"/>
          <p:nvPr/>
        </p:nvSpPr>
        <p:spPr>
          <a:xfrm>
            <a:off x="990600" y="3606114"/>
            <a:ext cx="12266022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endParaRPr lang="en-GB" sz="40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697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71C507EE-B10C-4A22-B148-FA74EB40D2BC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 THỨC CẦN NHỚ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EB8195-F4A3-43BE-A087-C0B880DFA61B}"/>
              </a:ext>
            </a:extLst>
          </p:cNvPr>
          <p:cNvSpPr txBox="1"/>
          <p:nvPr/>
        </p:nvSpPr>
        <p:spPr>
          <a:xfrm>
            <a:off x="609600" y="2491401"/>
            <a:ext cx="12266022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Ba </a:t>
            </a:r>
            <a:r>
              <a:rPr lang="en-US" sz="4400" b="1" dirty="0" err="1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Conic</a:t>
            </a:r>
            <a:endParaRPr lang="en-GB" sz="40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65BFDE-75B7-4283-84D2-BF010F7FB055}"/>
              </a:ext>
            </a:extLst>
          </p:cNvPr>
          <p:cNvSpPr txBox="1"/>
          <p:nvPr/>
        </p:nvSpPr>
        <p:spPr>
          <a:xfrm>
            <a:off x="914400" y="3389968"/>
            <a:ext cx="12266022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Hypebol</a:t>
            </a:r>
            <a:endParaRPr lang="en-GB" sz="40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000ABC-31F5-4E9C-B40D-CE1D91AFCE5F}"/>
                  </a:ext>
                </a:extLst>
              </p:cNvPr>
              <p:cNvSpPr txBox="1"/>
              <p:nvPr/>
            </p:nvSpPr>
            <p:spPr>
              <a:xfrm>
                <a:off x="602673" y="3637601"/>
                <a:ext cx="22479000" cy="4170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chính tắc của hypebol (H) có dạng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−</m:t>
                    </m:r>
                    <m:f>
                      <m:fPr>
                        <m:ctrlPr>
                          <a:rPr lang="en-GB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6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a, b &gt; 0.</a:t>
                </a:r>
                <a:endParaRPr lang="en-GB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(H) có hai tiêu điểm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(H),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GB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(E)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GB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000ABC-31F5-4E9C-B40D-CE1D91AFC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3" y="3637601"/>
                <a:ext cx="22479000" cy="4170694"/>
              </a:xfrm>
              <a:prstGeom prst="rect">
                <a:avLst/>
              </a:prstGeom>
              <a:blipFill>
                <a:blip r:embed="rId2"/>
                <a:stretch>
                  <a:fillRect l="-1004" r="-1085" b="-5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7111103-D072-4759-B258-7AA9BD2EA5FB}"/>
              </a:ext>
            </a:extLst>
          </p:cNvPr>
          <p:cNvSpPr txBox="1"/>
          <p:nvPr/>
        </p:nvSpPr>
        <p:spPr>
          <a:xfrm>
            <a:off x="1295400" y="8161698"/>
            <a:ext cx="12275126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endParaRPr lang="en-GB" sz="4400" b="1" dirty="0">
              <a:solidFill>
                <a:srgbClr val="3333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786AED-76C6-46A8-A828-116460D494E0}"/>
                  </a:ext>
                </a:extLst>
              </p:cNvPr>
              <p:cNvSpPr txBox="1"/>
              <p:nvPr/>
            </p:nvSpPr>
            <p:spPr>
              <a:xfrm>
                <a:off x="602673" y="9071951"/>
                <a:ext cx="23164800" cy="3738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𝒑𝒙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 &gt; 0.</a:t>
                </a: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(P)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d>
                      <m:d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Ø"/>
                  <a:tabLst>
                    <a:tab pos="457200" algn="l"/>
                  </a:tabLs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𝑴𝑭</m:t>
                    </m:r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786AED-76C6-46A8-A828-116460D49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3" y="9071951"/>
                <a:ext cx="23164800" cy="3738909"/>
              </a:xfrm>
              <a:prstGeom prst="rect">
                <a:avLst/>
              </a:prstGeom>
              <a:blipFill>
                <a:blip r:embed="rId3"/>
                <a:stretch>
                  <a:fillRect l="-974" t="-3420" r="-1053" b="-7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435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959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8CC467F-1488-425E-8E61-8707C12BEE8D}"/>
              </a:ext>
            </a:extLst>
          </p:cNvPr>
          <p:cNvGrpSpPr/>
          <p:nvPr/>
        </p:nvGrpSpPr>
        <p:grpSpPr>
          <a:xfrm>
            <a:off x="220060" y="2819400"/>
            <a:ext cx="23943880" cy="2401467"/>
            <a:chOff x="923003" y="3917552"/>
            <a:chExt cx="23943880" cy="2401466"/>
          </a:xfrm>
        </p:grpSpPr>
        <p:sp>
          <p:nvSpPr>
            <p:cNvPr id="29" name="Rounded Rectangle 41">
              <a:extLst>
                <a:ext uri="{FF2B5EF4-FFF2-40B4-BE49-F238E27FC236}">
                  <a16:creationId xmlns:a16="http://schemas.microsoft.com/office/drawing/2014/main" id="{F725ADA3-D355-415A-A213-54A9B7D6C775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406D347-CB81-4BB0-8D4B-E97C0105B3A6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59EAA0-379D-4C00-B75A-C32E88522129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33" name="Freeform 20">
                  <a:extLst>
                    <a:ext uri="{FF2B5EF4-FFF2-40B4-BE49-F238E27FC236}">
                      <a16:creationId xmlns:a16="http://schemas.microsoft.com/office/drawing/2014/main" id="{1A482BC3-7ADE-4C37-9A4E-AE226351C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849BBB-79EB-400D-82CE-BCD6A174174A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65256CE-2090-4A44-A98D-65B314BD88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9868DE-6EE6-4F56-A06D-92435488B40E}"/>
              </a:ext>
            </a:extLst>
          </p:cNvPr>
          <p:cNvSpPr txBox="1"/>
          <p:nvPr/>
        </p:nvSpPr>
        <p:spPr>
          <a:xfrm>
            <a:off x="220060" y="3778007"/>
            <a:ext cx="23304511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Phương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CD2722-0BE1-4C14-9713-FBABABFB3820}"/>
              </a:ext>
            </a:extLst>
          </p:cNvPr>
          <p:cNvGrpSpPr/>
          <p:nvPr/>
        </p:nvGrpSpPr>
        <p:grpSpPr>
          <a:xfrm>
            <a:off x="600770" y="5512662"/>
            <a:ext cx="23556178" cy="1524004"/>
            <a:chOff x="241306" y="2243792"/>
            <a:chExt cx="11778089" cy="762002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9DB150A-4831-4CE6-9C8B-989044513E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76200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DDA033-E2E9-47F0-BF78-C1CE15C3FCD2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6951CD1-54B5-4163-9604-B8A44335CD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7620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723A9B-C22F-44AD-9222-A278E1E55CAA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/>
                <p:nvPr/>
              </p:nvSpPr>
              <p:spPr>
                <a:xfrm>
                  <a:off x="6647108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kumimoji="0" lang="en-US" sz="4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514F33A-1B66-4209-BD11-2776A96F9C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108" y="2243792"/>
                  <a:ext cx="2468235" cy="7620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6BE6670-BB90-42A4-AA5B-90532C165D6B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762002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kumimoji="0" lang="en-US" sz="4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4D5D89C-5AAB-4C87-AB0C-8E474CF9D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7620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5680C9-BF43-43C3-9F25-0D0320C8584D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F3479AF-9012-42FD-A65F-67D0F042F15C}"/>
              </a:ext>
            </a:extLst>
          </p:cNvPr>
          <p:cNvSpPr/>
          <p:nvPr/>
        </p:nvSpPr>
        <p:spPr>
          <a:xfrm>
            <a:off x="6614022" y="559703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AA3379D-C13B-4457-BA71-7221C0717694}"/>
              </a:ext>
            </a:extLst>
          </p:cNvPr>
          <p:cNvGrpSpPr/>
          <p:nvPr/>
        </p:nvGrpSpPr>
        <p:grpSpPr>
          <a:xfrm>
            <a:off x="141341" y="7267711"/>
            <a:ext cx="23862374" cy="5716250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47" name="Rounded Rectangle 52">
              <a:extLst>
                <a:ext uri="{FF2B5EF4-FFF2-40B4-BE49-F238E27FC236}">
                  <a16:creationId xmlns:a16="http://schemas.microsoft.com/office/drawing/2014/main" id="{3D1BF88D-D7E2-419E-85A3-E933925F3C0A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6C56A0B-DF68-4E80-A636-0F3AD963565A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CD1EA20F-BC85-4296-A657-344AE50E56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23EC26-F9AB-4555-8D3B-529F9C774F8C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8B6CACD4-0DFD-4E04-A125-59F2A76636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53BA7EE-BD2C-48C8-8EBC-EDA09E4A3144}"/>
              </a:ext>
            </a:extLst>
          </p:cNvPr>
          <p:cNvSpPr txBox="1"/>
          <p:nvPr/>
        </p:nvSpPr>
        <p:spPr>
          <a:xfrm>
            <a:off x="10287000" y="10002574"/>
            <a:ext cx="123182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C507EE-B10C-4A22-B148-FA74EB40D2BC}"/>
              </a:ext>
            </a:extLst>
          </p:cNvPr>
          <p:cNvSpPr txBox="1"/>
          <p:nvPr/>
        </p:nvSpPr>
        <p:spPr>
          <a:xfrm>
            <a:off x="74428" y="1721960"/>
            <a:ext cx="242351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nb-NO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CÁC BÀI TẬP TRẮC NGHIỆM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6820</TotalTime>
  <Words>3648</Words>
  <PresentationFormat>Custom</PresentationFormat>
  <Paragraphs>520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2022-10-14T09:32:33Z</dcterms:modified>
</cp:coreProperties>
</file>