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90" r:id="rId2"/>
    <p:sldId id="403" r:id="rId3"/>
    <p:sldId id="394" r:id="rId4"/>
    <p:sldId id="392" r:id="rId5"/>
    <p:sldId id="395" r:id="rId6"/>
    <p:sldId id="420" r:id="rId7"/>
    <p:sldId id="398" r:id="rId8"/>
    <p:sldId id="391" r:id="rId9"/>
    <p:sldId id="437" r:id="rId10"/>
    <p:sldId id="396" r:id="rId11"/>
    <p:sldId id="432" r:id="rId12"/>
    <p:sldId id="399" r:id="rId13"/>
    <p:sldId id="400" r:id="rId14"/>
    <p:sldId id="401" r:id="rId15"/>
    <p:sldId id="402" r:id="rId16"/>
    <p:sldId id="433" r:id="rId17"/>
    <p:sldId id="434" r:id="rId18"/>
    <p:sldId id="405" r:id="rId19"/>
    <p:sldId id="406" r:id="rId20"/>
    <p:sldId id="427" r:id="rId21"/>
    <p:sldId id="431" r:id="rId22"/>
    <p:sldId id="412" r:id="rId23"/>
    <p:sldId id="436" r:id="rId24"/>
    <p:sldId id="413" r:id="rId25"/>
    <p:sldId id="422" r:id="rId26"/>
    <p:sldId id="423" r:id="rId27"/>
    <p:sldId id="424" r:id="rId28"/>
    <p:sldId id="425" r:id="rId29"/>
    <p:sldId id="418" r:id="rId30"/>
    <p:sldId id="4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1AAD-0891-3254-2AB7-A930A6CA6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F745B-98A0-F441-BBB5-1C145F73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BE17-0620-9894-F4ED-7C319EB4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E66A6-894A-B264-A8A2-0CE675DE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5836-5F4E-745C-9564-F298D30B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24C5-C13A-D563-9D5E-40D0D8E3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D666D-123C-8966-F20A-ABB784E44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4445-477E-2905-9F9C-F0893B18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E222-014F-AB97-4598-A06A2635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4F13-4F13-1E7C-8D3A-4F0C919B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9F3C6-94C9-F0DC-789B-32BD937FB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BC596-296D-6A4C-0479-DB3387418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2943-344B-DA24-EB22-3972A2F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87DD-C075-CD22-EDC2-5AC7827B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42989-8308-2845-100B-ADF2C7AF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0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05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3246-EC15-DEFD-FCF6-21D54C95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E59CF-713A-64B8-7A1D-937B7DEF0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3C7A8-5034-5C22-B4FA-9A07DA17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6006E-CBCB-B9C8-61BF-A672B8C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5AB23-4FC6-F12C-8DB7-A342977A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F545-536A-F839-5BBE-0491CDE1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DB19C-0D83-1207-CFEB-A10264702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6FA5E-6EEA-EC49-18CC-5ECB2E06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363C-8B92-AE90-3085-47DE7B16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542B-C7A5-40D8-561B-D271A0D6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73FF-D5CE-8447-2D93-985B5CD2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285D-5DD7-5A87-C330-32A5478F7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2AEAE-F366-C74A-CABB-894D890F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4E8F9-3782-17CB-B3DC-1CC0F0E6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5C465-8C03-96A8-880F-2F4F6C71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67C5-8FC5-C4A6-5114-B7C52B48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933B-14E5-C793-9109-C0674485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30380-B745-B99C-FABF-9DD0D86FE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26A7A-D93C-5677-0CA2-398B68B92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2B99A-A17C-09A5-86EE-ADFEAF51C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8C568-BD03-6BF5-589E-01B745E44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F8D21-BFF8-DC41-B429-26B1CF55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3A341-B35B-BEDB-53FE-B8687B34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7FDEC-F279-F18F-471F-A0AF63F4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2B23-4B97-7B5C-5199-5AB99717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ECE49-5328-19B5-AD5F-D7BDD865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88247-76EF-1E77-2329-B399AAAF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6AD78-C9AD-21ED-BD0A-CC786B15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85266-F6C5-C8B0-4E47-B975A90E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F3C93-2D7B-8214-FF2C-063DC1B9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AAA4-33A3-31B9-A0E8-AC37C671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5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65EF-8899-2321-1846-50246F47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B3A6-CEBD-9B2C-7A63-48A03D43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3A626-7273-E798-C212-819249657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DD183-E3E8-8529-03F5-BCE392BD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B90F6-98C3-D70D-57A5-6121A0B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25D0-1AC9-9F67-399B-422607B6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9EE9-16F1-5909-F167-25318666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E9F9B-7073-0221-D5C4-D6AF9CA31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5930-5FF5-3B05-FAE3-008CFE988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AD126-9F3F-3530-DEF3-A4077E79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EDEB1-976D-8A6C-1D0E-9D95453B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7696-9B68-901D-D60E-C649FACF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647C69-00AF-FA11-99EF-C0C5BD0609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75C1E-77B8-E5A1-A98A-69D319FE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F1D7-BCA1-F342-44BF-2D85C8667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5C68-074E-E6D4-E8DF-3F8292BD1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8987-714D-4109-AA50-F55955EE6F1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DA58-67D8-952D-FBC1-6C494D3A6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1E49-775B-85D6-6B89-DCD8BA048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6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2.wdp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.png"/><Relationship Id="rId12" Type="http://schemas.microsoft.com/office/2007/relationships/hdphoto" Target="../media/hdphoto24.wdp"/><Relationship Id="rId17" Type="http://schemas.openxmlformats.org/officeDocument/2006/relationships/image" Target="../media/image105.png"/><Relationship Id="rId2" Type="http://schemas.openxmlformats.org/officeDocument/2006/relationships/image" Target="../media/image100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1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2.wdp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2.emf"/><Relationship Id="rId12" Type="http://schemas.microsoft.com/office/2007/relationships/hdphoto" Target="../media/hdphoto6.wdp"/><Relationship Id="rId17" Type="http://schemas.openxmlformats.org/officeDocument/2006/relationships/image" Target="../media/image6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image" Target="../media/image13.png"/><Relationship Id="rId10" Type="http://schemas.openxmlformats.org/officeDocument/2006/relationships/image" Target="../media/image113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hdphoto" Target="../media/hdphoto15.wdp"/><Relationship Id="rId7" Type="http://schemas.openxmlformats.org/officeDocument/2006/relationships/image" Target="../media/image118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5" Type="http://schemas.openxmlformats.org/officeDocument/2006/relationships/image" Target="../media/image117.png"/><Relationship Id="rId10" Type="http://schemas.microsoft.com/office/2007/relationships/hdphoto" Target="../media/hdphoto6.wdp"/><Relationship Id="rId4" Type="http://schemas.openxmlformats.org/officeDocument/2006/relationships/image" Target="../media/image11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5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12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8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6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5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8.wdp"/><Relationship Id="rId5" Type="http://schemas.openxmlformats.org/officeDocument/2006/relationships/image" Target="../media/image128.png"/><Relationship Id="rId4" Type="http://schemas.openxmlformats.org/officeDocument/2006/relationships/image" Target="../media/image118.gif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png"/><Relationship Id="rId7" Type="http://schemas.openxmlformats.org/officeDocument/2006/relationships/image" Target="../media/image1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1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8.png"/><Relationship Id="rId21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microsoft.com/office/2007/relationships/hdphoto" Target="../media/hdphoto17.wdp"/><Relationship Id="rId24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13.png"/><Relationship Id="rId4" Type="http://schemas.microsoft.com/office/2007/relationships/hdphoto" Target="../media/hdphoto15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8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11833144"/>
              <a:gd name="connsiteY0" fmla="*/ 1069996 h 6419850"/>
              <a:gd name="connsiteX1" fmla="*/ 1069996 w 11833144"/>
              <a:gd name="connsiteY1" fmla="*/ 0 h 6419850"/>
              <a:gd name="connsiteX2" fmla="*/ 1349387 w 11833144"/>
              <a:gd name="connsiteY2" fmla="*/ 0 h 6419850"/>
              <a:gd name="connsiteX3" fmla="*/ 1628778 w 11833144"/>
              <a:gd name="connsiteY3" fmla="*/ 0 h 6419850"/>
              <a:gd name="connsiteX4" fmla="*/ 2198963 w 11833144"/>
              <a:gd name="connsiteY4" fmla="*/ 0 h 6419850"/>
              <a:gd name="connsiteX5" fmla="*/ 2963012 w 11833144"/>
              <a:gd name="connsiteY5" fmla="*/ 0 h 6419850"/>
              <a:gd name="connsiteX6" fmla="*/ 3242402 w 11833144"/>
              <a:gd name="connsiteY6" fmla="*/ 0 h 6419850"/>
              <a:gd name="connsiteX7" fmla="*/ 3521793 w 11833144"/>
              <a:gd name="connsiteY7" fmla="*/ 0 h 6419850"/>
              <a:gd name="connsiteX8" fmla="*/ 4091979 w 11833144"/>
              <a:gd name="connsiteY8" fmla="*/ 0 h 6419850"/>
              <a:gd name="connsiteX9" fmla="*/ 4759096 w 11833144"/>
              <a:gd name="connsiteY9" fmla="*/ 0 h 6419850"/>
              <a:gd name="connsiteX10" fmla="*/ 5329281 w 11833144"/>
              <a:gd name="connsiteY10" fmla="*/ 0 h 6419850"/>
              <a:gd name="connsiteX11" fmla="*/ 5608672 w 11833144"/>
              <a:gd name="connsiteY11" fmla="*/ 0 h 6419850"/>
              <a:gd name="connsiteX12" fmla="*/ 5984994 w 11833144"/>
              <a:gd name="connsiteY12" fmla="*/ 0 h 6419850"/>
              <a:gd name="connsiteX13" fmla="*/ 6555180 w 11833144"/>
              <a:gd name="connsiteY13" fmla="*/ 0 h 6419850"/>
              <a:gd name="connsiteX14" fmla="*/ 6931502 w 11833144"/>
              <a:gd name="connsiteY14" fmla="*/ 0 h 6419850"/>
              <a:gd name="connsiteX15" fmla="*/ 7695550 w 11833144"/>
              <a:gd name="connsiteY15" fmla="*/ 0 h 6419850"/>
              <a:gd name="connsiteX16" fmla="*/ 8071873 w 11833144"/>
              <a:gd name="connsiteY16" fmla="*/ 0 h 6419850"/>
              <a:gd name="connsiteX17" fmla="*/ 8738990 w 11833144"/>
              <a:gd name="connsiteY17" fmla="*/ 0 h 6419850"/>
              <a:gd name="connsiteX18" fmla="*/ 9115312 w 11833144"/>
              <a:gd name="connsiteY18" fmla="*/ 0 h 6419850"/>
              <a:gd name="connsiteX19" fmla="*/ 9782429 w 11833144"/>
              <a:gd name="connsiteY19" fmla="*/ 0 h 6419850"/>
              <a:gd name="connsiteX20" fmla="*/ 10061820 w 11833144"/>
              <a:gd name="connsiteY20" fmla="*/ 0 h 6419850"/>
              <a:gd name="connsiteX21" fmla="*/ 10763148 w 11833144"/>
              <a:gd name="connsiteY21" fmla="*/ 0 h 6419850"/>
              <a:gd name="connsiteX22" fmla="*/ 11833144 w 11833144"/>
              <a:gd name="connsiteY22" fmla="*/ 1069996 h 6419850"/>
              <a:gd name="connsiteX23" fmla="*/ 11833144 w 11833144"/>
              <a:gd name="connsiteY23" fmla="*/ 1476583 h 6419850"/>
              <a:gd name="connsiteX24" fmla="*/ 11833144 w 11833144"/>
              <a:gd name="connsiteY24" fmla="*/ 2097162 h 6419850"/>
              <a:gd name="connsiteX25" fmla="*/ 11833144 w 11833144"/>
              <a:gd name="connsiteY25" fmla="*/ 2717741 h 6419850"/>
              <a:gd name="connsiteX26" fmla="*/ 11833144 w 11833144"/>
              <a:gd name="connsiteY26" fmla="*/ 3252724 h 6419850"/>
              <a:gd name="connsiteX27" fmla="*/ 11833144 w 11833144"/>
              <a:gd name="connsiteY27" fmla="*/ 3744907 h 6419850"/>
              <a:gd name="connsiteX28" fmla="*/ 11833144 w 11833144"/>
              <a:gd name="connsiteY28" fmla="*/ 4151494 h 6419850"/>
              <a:gd name="connsiteX29" fmla="*/ 11833144 w 11833144"/>
              <a:gd name="connsiteY29" fmla="*/ 4729275 h 6419850"/>
              <a:gd name="connsiteX30" fmla="*/ 11833144 w 11833144"/>
              <a:gd name="connsiteY30" fmla="*/ 5349854 h 6419850"/>
              <a:gd name="connsiteX31" fmla="*/ 10763148 w 11833144"/>
              <a:gd name="connsiteY31" fmla="*/ 6419850 h 6419850"/>
              <a:gd name="connsiteX32" fmla="*/ 10192963 w 11833144"/>
              <a:gd name="connsiteY32" fmla="*/ 6419850 h 6419850"/>
              <a:gd name="connsiteX33" fmla="*/ 9816640 w 11833144"/>
              <a:gd name="connsiteY33" fmla="*/ 6419850 h 6419850"/>
              <a:gd name="connsiteX34" fmla="*/ 9343386 w 11833144"/>
              <a:gd name="connsiteY34" fmla="*/ 6419850 h 6419850"/>
              <a:gd name="connsiteX35" fmla="*/ 9063995 w 11833144"/>
              <a:gd name="connsiteY35" fmla="*/ 6419850 h 6419850"/>
              <a:gd name="connsiteX36" fmla="*/ 8299947 w 11833144"/>
              <a:gd name="connsiteY36" fmla="*/ 6419850 h 6419850"/>
              <a:gd name="connsiteX37" fmla="*/ 7535899 w 11833144"/>
              <a:gd name="connsiteY37" fmla="*/ 6419850 h 6419850"/>
              <a:gd name="connsiteX38" fmla="*/ 6771850 w 11833144"/>
              <a:gd name="connsiteY38" fmla="*/ 6419850 h 6419850"/>
              <a:gd name="connsiteX39" fmla="*/ 6201665 w 11833144"/>
              <a:gd name="connsiteY39" fmla="*/ 6419850 h 6419850"/>
              <a:gd name="connsiteX40" fmla="*/ 5825342 w 11833144"/>
              <a:gd name="connsiteY40" fmla="*/ 6419850 h 6419850"/>
              <a:gd name="connsiteX41" fmla="*/ 5545951 w 11833144"/>
              <a:gd name="connsiteY41" fmla="*/ 6419850 h 6419850"/>
              <a:gd name="connsiteX42" fmla="*/ 4975766 w 11833144"/>
              <a:gd name="connsiteY42" fmla="*/ 6419850 h 6419850"/>
              <a:gd name="connsiteX43" fmla="*/ 4696375 w 11833144"/>
              <a:gd name="connsiteY43" fmla="*/ 6419850 h 6419850"/>
              <a:gd name="connsiteX44" fmla="*/ 4126190 w 11833144"/>
              <a:gd name="connsiteY44" fmla="*/ 6419850 h 6419850"/>
              <a:gd name="connsiteX45" fmla="*/ 3459073 w 11833144"/>
              <a:gd name="connsiteY45" fmla="*/ 6419850 h 6419850"/>
              <a:gd name="connsiteX46" fmla="*/ 2888887 w 11833144"/>
              <a:gd name="connsiteY46" fmla="*/ 6419850 h 6419850"/>
              <a:gd name="connsiteX47" fmla="*/ 2609497 w 11833144"/>
              <a:gd name="connsiteY47" fmla="*/ 6419850 h 6419850"/>
              <a:gd name="connsiteX48" fmla="*/ 1942380 w 11833144"/>
              <a:gd name="connsiteY48" fmla="*/ 6419850 h 6419850"/>
              <a:gd name="connsiteX49" fmla="*/ 1069996 w 11833144"/>
              <a:gd name="connsiteY49" fmla="*/ 6419850 h 6419850"/>
              <a:gd name="connsiteX50" fmla="*/ 0 w 11833144"/>
              <a:gd name="connsiteY50" fmla="*/ 5349854 h 6419850"/>
              <a:gd name="connsiteX51" fmla="*/ 0 w 11833144"/>
              <a:gd name="connsiteY51" fmla="*/ 4814872 h 6419850"/>
              <a:gd name="connsiteX52" fmla="*/ 0 w 11833144"/>
              <a:gd name="connsiteY52" fmla="*/ 4194292 h 6419850"/>
              <a:gd name="connsiteX53" fmla="*/ 0 w 11833144"/>
              <a:gd name="connsiteY53" fmla="*/ 3573713 h 6419850"/>
              <a:gd name="connsiteX54" fmla="*/ 0 w 11833144"/>
              <a:gd name="connsiteY54" fmla="*/ 3124328 h 6419850"/>
              <a:gd name="connsiteX55" fmla="*/ 0 w 11833144"/>
              <a:gd name="connsiteY55" fmla="*/ 2674943 h 6419850"/>
              <a:gd name="connsiteX56" fmla="*/ 0 w 11833144"/>
              <a:gd name="connsiteY56" fmla="*/ 2268356 h 6419850"/>
              <a:gd name="connsiteX57" fmla="*/ 0 w 11833144"/>
              <a:gd name="connsiteY57" fmla="*/ 1776173 h 6419850"/>
              <a:gd name="connsiteX58" fmla="*/ 0 w 11833144"/>
              <a:gd name="connsiteY58" fmla="*/ 1069996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33144" h="6419850" fill="none" extrusionOk="0">
                <a:moveTo>
                  <a:pt x="0" y="1069996"/>
                </a:moveTo>
                <a:cubicBezTo>
                  <a:pt x="-64867" y="510880"/>
                  <a:pt x="428964" y="41279"/>
                  <a:pt x="1069996" y="0"/>
                </a:cubicBezTo>
                <a:cubicBezTo>
                  <a:pt x="1136258" y="-18522"/>
                  <a:pt x="1279598" y="31120"/>
                  <a:pt x="1349387" y="0"/>
                </a:cubicBezTo>
                <a:cubicBezTo>
                  <a:pt x="1419176" y="-31120"/>
                  <a:pt x="1527460" y="4832"/>
                  <a:pt x="1628778" y="0"/>
                </a:cubicBezTo>
                <a:cubicBezTo>
                  <a:pt x="1730096" y="-4832"/>
                  <a:pt x="2011907" y="50249"/>
                  <a:pt x="2198963" y="0"/>
                </a:cubicBezTo>
                <a:cubicBezTo>
                  <a:pt x="2386019" y="-50249"/>
                  <a:pt x="2778236" y="80747"/>
                  <a:pt x="2963012" y="0"/>
                </a:cubicBezTo>
                <a:cubicBezTo>
                  <a:pt x="3147788" y="-80747"/>
                  <a:pt x="3148780" y="7149"/>
                  <a:pt x="3242402" y="0"/>
                </a:cubicBezTo>
                <a:cubicBezTo>
                  <a:pt x="3336024" y="-7149"/>
                  <a:pt x="3434908" y="11335"/>
                  <a:pt x="3521793" y="0"/>
                </a:cubicBezTo>
                <a:cubicBezTo>
                  <a:pt x="3608678" y="-11335"/>
                  <a:pt x="3882190" y="12779"/>
                  <a:pt x="4091979" y="0"/>
                </a:cubicBezTo>
                <a:cubicBezTo>
                  <a:pt x="4301768" y="-12779"/>
                  <a:pt x="4535587" y="77296"/>
                  <a:pt x="4759096" y="0"/>
                </a:cubicBezTo>
                <a:cubicBezTo>
                  <a:pt x="4982605" y="-77296"/>
                  <a:pt x="5129654" y="37662"/>
                  <a:pt x="5329281" y="0"/>
                </a:cubicBezTo>
                <a:cubicBezTo>
                  <a:pt x="5528908" y="-37662"/>
                  <a:pt x="5491876" y="27097"/>
                  <a:pt x="5608672" y="0"/>
                </a:cubicBezTo>
                <a:cubicBezTo>
                  <a:pt x="5725468" y="-27097"/>
                  <a:pt x="5803448" y="14685"/>
                  <a:pt x="5984994" y="0"/>
                </a:cubicBezTo>
                <a:cubicBezTo>
                  <a:pt x="6166540" y="-14685"/>
                  <a:pt x="6421791" y="63583"/>
                  <a:pt x="6555180" y="0"/>
                </a:cubicBezTo>
                <a:cubicBezTo>
                  <a:pt x="6688569" y="-63583"/>
                  <a:pt x="6801452" y="28600"/>
                  <a:pt x="6931502" y="0"/>
                </a:cubicBezTo>
                <a:cubicBezTo>
                  <a:pt x="7061552" y="-28600"/>
                  <a:pt x="7432784" y="31785"/>
                  <a:pt x="7695550" y="0"/>
                </a:cubicBezTo>
                <a:cubicBezTo>
                  <a:pt x="7958316" y="-31785"/>
                  <a:pt x="7917824" y="29211"/>
                  <a:pt x="8071873" y="0"/>
                </a:cubicBezTo>
                <a:cubicBezTo>
                  <a:pt x="8225922" y="-29211"/>
                  <a:pt x="8464347" y="5195"/>
                  <a:pt x="8738990" y="0"/>
                </a:cubicBezTo>
                <a:cubicBezTo>
                  <a:pt x="9013633" y="-5195"/>
                  <a:pt x="8954025" y="21372"/>
                  <a:pt x="9115312" y="0"/>
                </a:cubicBezTo>
                <a:cubicBezTo>
                  <a:pt x="9276599" y="-21372"/>
                  <a:pt x="9460436" y="20776"/>
                  <a:pt x="9782429" y="0"/>
                </a:cubicBezTo>
                <a:cubicBezTo>
                  <a:pt x="10104422" y="-20776"/>
                  <a:pt x="9962491" y="17660"/>
                  <a:pt x="10061820" y="0"/>
                </a:cubicBezTo>
                <a:cubicBezTo>
                  <a:pt x="10161149" y="-17660"/>
                  <a:pt x="10448142" y="6280"/>
                  <a:pt x="10763148" y="0"/>
                </a:cubicBezTo>
                <a:cubicBezTo>
                  <a:pt x="11399815" y="-118062"/>
                  <a:pt x="11873428" y="529428"/>
                  <a:pt x="11833144" y="1069996"/>
                </a:cubicBezTo>
                <a:cubicBezTo>
                  <a:pt x="11843641" y="1168050"/>
                  <a:pt x="11794953" y="1300420"/>
                  <a:pt x="11833144" y="1476583"/>
                </a:cubicBezTo>
                <a:cubicBezTo>
                  <a:pt x="11871335" y="1652746"/>
                  <a:pt x="11813129" y="1869520"/>
                  <a:pt x="11833144" y="2097162"/>
                </a:cubicBezTo>
                <a:cubicBezTo>
                  <a:pt x="11853159" y="2324804"/>
                  <a:pt x="11816158" y="2535205"/>
                  <a:pt x="11833144" y="2717741"/>
                </a:cubicBezTo>
                <a:cubicBezTo>
                  <a:pt x="11850130" y="2900277"/>
                  <a:pt x="11828061" y="2995514"/>
                  <a:pt x="11833144" y="3252724"/>
                </a:cubicBezTo>
                <a:cubicBezTo>
                  <a:pt x="11838227" y="3509934"/>
                  <a:pt x="11796908" y="3563020"/>
                  <a:pt x="11833144" y="3744907"/>
                </a:cubicBezTo>
                <a:cubicBezTo>
                  <a:pt x="11869380" y="3926794"/>
                  <a:pt x="11828847" y="4017674"/>
                  <a:pt x="11833144" y="4151494"/>
                </a:cubicBezTo>
                <a:cubicBezTo>
                  <a:pt x="11837441" y="4285314"/>
                  <a:pt x="11767876" y="4577502"/>
                  <a:pt x="11833144" y="4729275"/>
                </a:cubicBezTo>
                <a:cubicBezTo>
                  <a:pt x="11898412" y="4881048"/>
                  <a:pt x="11814015" y="5090225"/>
                  <a:pt x="11833144" y="5349854"/>
                </a:cubicBezTo>
                <a:cubicBezTo>
                  <a:pt x="11920299" y="5897513"/>
                  <a:pt x="11280568" y="6405265"/>
                  <a:pt x="10763148" y="6419850"/>
                </a:cubicBezTo>
                <a:cubicBezTo>
                  <a:pt x="10604438" y="6439107"/>
                  <a:pt x="10338321" y="6395551"/>
                  <a:pt x="10192963" y="6419850"/>
                </a:cubicBezTo>
                <a:cubicBezTo>
                  <a:pt x="10047605" y="6444149"/>
                  <a:pt x="9988755" y="6376293"/>
                  <a:pt x="9816640" y="6419850"/>
                </a:cubicBezTo>
                <a:cubicBezTo>
                  <a:pt x="9644525" y="6463407"/>
                  <a:pt x="9548422" y="6366312"/>
                  <a:pt x="9343386" y="6419850"/>
                </a:cubicBezTo>
                <a:cubicBezTo>
                  <a:pt x="9138350" y="6473388"/>
                  <a:pt x="9124829" y="6398379"/>
                  <a:pt x="9063995" y="6419850"/>
                </a:cubicBezTo>
                <a:cubicBezTo>
                  <a:pt x="9003161" y="6441321"/>
                  <a:pt x="8475835" y="6378886"/>
                  <a:pt x="8299947" y="6419850"/>
                </a:cubicBezTo>
                <a:cubicBezTo>
                  <a:pt x="8124059" y="6460814"/>
                  <a:pt x="7883775" y="6351187"/>
                  <a:pt x="7535899" y="6419850"/>
                </a:cubicBezTo>
                <a:cubicBezTo>
                  <a:pt x="7188023" y="6488513"/>
                  <a:pt x="7097065" y="6361485"/>
                  <a:pt x="6771850" y="6419850"/>
                </a:cubicBezTo>
                <a:cubicBezTo>
                  <a:pt x="6446635" y="6478215"/>
                  <a:pt x="6420026" y="6394308"/>
                  <a:pt x="6201665" y="6419850"/>
                </a:cubicBezTo>
                <a:cubicBezTo>
                  <a:pt x="5983305" y="6445392"/>
                  <a:pt x="5950993" y="6419370"/>
                  <a:pt x="5825342" y="6419850"/>
                </a:cubicBezTo>
                <a:cubicBezTo>
                  <a:pt x="5699691" y="6420330"/>
                  <a:pt x="5633539" y="6403570"/>
                  <a:pt x="5545951" y="6419850"/>
                </a:cubicBezTo>
                <a:cubicBezTo>
                  <a:pt x="5458363" y="6436130"/>
                  <a:pt x="5155194" y="6407220"/>
                  <a:pt x="4975766" y="6419850"/>
                </a:cubicBezTo>
                <a:cubicBezTo>
                  <a:pt x="4796338" y="6432480"/>
                  <a:pt x="4794332" y="6417240"/>
                  <a:pt x="4696375" y="6419850"/>
                </a:cubicBezTo>
                <a:cubicBezTo>
                  <a:pt x="4598418" y="6422460"/>
                  <a:pt x="4301903" y="6379033"/>
                  <a:pt x="4126190" y="6419850"/>
                </a:cubicBezTo>
                <a:cubicBezTo>
                  <a:pt x="3950477" y="6460667"/>
                  <a:pt x="3708302" y="6419565"/>
                  <a:pt x="3459073" y="6419850"/>
                </a:cubicBezTo>
                <a:cubicBezTo>
                  <a:pt x="3209844" y="6420135"/>
                  <a:pt x="3139543" y="6359924"/>
                  <a:pt x="2888887" y="6419850"/>
                </a:cubicBezTo>
                <a:cubicBezTo>
                  <a:pt x="2638231" y="6479776"/>
                  <a:pt x="2738206" y="6401800"/>
                  <a:pt x="2609497" y="6419850"/>
                </a:cubicBezTo>
                <a:cubicBezTo>
                  <a:pt x="2480788" y="6437900"/>
                  <a:pt x="2179343" y="6383105"/>
                  <a:pt x="1942380" y="6419850"/>
                </a:cubicBezTo>
                <a:cubicBezTo>
                  <a:pt x="1705417" y="6456595"/>
                  <a:pt x="1344002" y="6361854"/>
                  <a:pt x="1069996" y="6419850"/>
                </a:cubicBezTo>
                <a:cubicBezTo>
                  <a:pt x="610231" y="6526540"/>
                  <a:pt x="10071" y="5972581"/>
                  <a:pt x="0" y="5349854"/>
                </a:cubicBezTo>
                <a:cubicBezTo>
                  <a:pt x="-58358" y="5134353"/>
                  <a:pt x="56811" y="4971602"/>
                  <a:pt x="0" y="4814872"/>
                </a:cubicBezTo>
                <a:cubicBezTo>
                  <a:pt x="-56811" y="4658142"/>
                  <a:pt x="25502" y="4475956"/>
                  <a:pt x="0" y="4194292"/>
                </a:cubicBezTo>
                <a:cubicBezTo>
                  <a:pt x="-25502" y="3912628"/>
                  <a:pt x="37843" y="3816074"/>
                  <a:pt x="0" y="3573713"/>
                </a:cubicBezTo>
                <a:cubicBezTo>
                  <a:pt x="-37843" y="3331352"/>
                  <a:pt x="9605" y="3279013"/>
                  <a:pt x="0" y="3124328"/>
                </a:cubicBezTo>
                <a:cubicBezTo>
                  <a:pt x="-9605" y="2969643"/>
                  <a:pt x="34600" y="2881939"/>
                  <a:pt x="0" y="2674943"/>
                </a:cubicBezTo>
                <a:cubicBezTo>
                  <a:pt x="-34600" y="2467948"/>
                  <a:pt x="27118" y="2422396"/>
                  <a:pt x="0" y="2268356"/>
                </a:cubicBezTo>
                <a:cubicBezTo>
                  <a:pt x="-27118" y="2114316"/>
                  <a:pt x="21612" y="1894595"/>
                  <a:pt x="0" y="1776173"/>
                </a:cubicBezTo>
                <a:cubicBezTo>
                  <a:pt x="-21612" y="1657751"/>
                  <a:pt x="64073" y="1259470"/>
                  <a:pt x="0" y="1069996"/>
                </a:cubicBezTo>
                <a:close/>
              </a:path>
              <a:path w="11833144" h="6419850" stroke="0" extrusionOk="0">
                <a:moveTo>
                  <a:pt x="0" y="1069996"/>
                </a:moveTo>
                <a:cubicBezTo>
                  <a:pt x="-20742" y="492858"/>
                  <a:pt x="497133" y="-28558"/>
                  <a:pt x="1069996" y="0"/>
                </a:cubicBezTo>
                <a:cubicBezTo>
                  <a:pt x="1210587" y="-2695"/>
                  <a:pt x="1332216" y="24024"/>
                  <a:pt x="1446318" y="0"/>
                </a:cubicBezTo>
                <a:cubicBezTo>
                  <a:pt x="1560420" y="-24024"/>
                  <a:pt x="1690306" y="31090"/>
                  <a:pt x="1822641" y="0"/>
                </a:cubicBezTo>
                <a:cubicBezTo>
                  <a:pt x="1954976" y="-31090"/>
                  <a:pt x="2099956" y="20488"/>
                  <a:pt x="2198963" y="0"/>
                </a:cubicBezTo>
                <a:cubicBezTo>
                  <a:pt x="2297970" y="-20488"/>
                  <a:pt x="2469145" y="19738"/>
                  <a:pt x="2672217" y="0"/>
                </a:cubicBezTo>
                <a:cubicBezTo>
                  <a:pt x="2875289" y="-19738"/>
                  <a:pt x="2913259" y="48827"/>
                  <a:pt x="3145471" y="0"/>
                </a:cubicBezTo>
                <a:cubicBezTo>
                  <a:pt x="3377683" y="-48827"/>
                  <a:pt x="3429110" y="17119"/>
                  <a:pt x="3618725" y="0"/>
                </a:cubicBezTo>
                <a:cubicBezTo>
                  <a:pt x="3808340" y="-17119"/>
                  <a:pt x="4070665" y="48179"/>
                  <a:pt x="4382773" y="0"/>
                </a:cubicBezTo>
                <a:cubicBezTo>
                  <a:pt x="4694881" y="-48179"/>
                  <a:pt x="4767229" y="43496"/>
                  <a:pt x="5146822" y="0"/>
                </a:cubicBezTo>
                <a:cubicBezTo>
                  <a:pt x="5526415" y="-43496"/>
                  <a:pt x="5409934" y="25139"/>
                  <a:pt x="5620076" y="0"/>
                </a:cubicBezTo>
                <a:cubicBezTo>
                  <a:pt x="5830218" y="-25139"/>
                  <a:pt x="6041409" y="66794"/>
                  <a:pt x="6384124" y="0"/>
                </a:cubicBezTo>
                <a:cubicBezTo>
                  <a:pt x="6726839" y="-66794"/>
                  <a:pt x="6938581" y="50243"/>
                  <a:pt x="7148172" y="0"/>
                </a:cubicBezTo>
                <a:cubicBezTo>
                  <a:pt x="7357763" y="-50243"/>
                  <a:pt x="7650465" y="58316"/>
                  <a:pt x="7912221" y="0"/>
                </a:cubicBezTo>
                <a:cubicBezTo>
                  <a:pt x="8173977" y="-58316"/>
                  <a:pt x="8196391" y="31157"/>
                  <a:pt x="8288543" y="0"/>
                </a:cubicBezTo>
                <a:cubicBezTo>
                  <a:pt x="8380695" y="-31157"/>
                  <a:pt x="8487282" y="40868"/>
                  <a:pt x="8664866" y="0"/>
                </a:cubicBezTo>
                <a:cubicBezTo>
                  <a:pt x="8842450" y="-40868"/>
                  <a:pt x="9115422" y="6125"/>
                  <a:pt x="9331983" y="0"/>
                </a:cubicBezTo>
                <a:cubicBezTo>
                  <a:pt x="9548544" y="-6125"/>
                  <a:pt x="9500763" y="437"/>
                  <a:pt x="9611373" y="0"/>
                </a:cubicBezTo>
                <a:cubicBezTo>
                  <a:pt x="9721983" y="-437"/>
                  <a:pt x="9947305" y="62040"/>
                  <a:pt x="10181559" y="0"/>
                </a:cubicBezTo>
                <a:cubicBezTo>
                  <a:pt x="10415813" y="-62040"/>
                  <a:pt x="10607187" y="46613"/>
                  <a:pt x="10763148" y="0"/>
                </a:cubicBezTo>
                <a:cubicBezTo>
                  <a:pt x="11385559" y="-128588"/>
                  <a:pt x="11734613" y="568124"/>
                  <a:pt x="11833144" y="1069996"/>
                </a:cubicBezTo>
                <a:cubicBezTo>
                  <a:pt x="11885851" y="1247949"/>
                  <a:pt x="11792240" y="1329230"/>
                  <a:pt x="11833144" y="1519381"/>
                </a:cubicBezTo>
                <a:cubicBezTo>
                  <a:pt x="11874048" y="1709533"/>
                  <a:pt x="11801753" y="1803075"/>
                  <a:pt x="11833144" y="1925968"/>
                </a:cubicBezTo>
                <a:cubicBezTo>
                  <a:pt x="11864535" y="2048861"/>
                  <a:pt x="11789919" y="2246090"/>
                  <a:pt x="11833144" y="2332554"/>
                </a:cubicBezTo>
                <a:cubicBezTo>
                  <a:pt x="11876369" y="2419018"/>
                  <a:pt x="11801163" y="2641546"/>
                  <a:pt x="11833144" y="2739141"/>
                </a:cubicBezTo>
                <a:cubicBezTo>
                  <a:pt x="11865125" y="2836736"/>
                  <a:pt x="11777122" y="3056377"/>
                  <a:pt x="11833144" y="3274123"/>
                </a:cubicBezTo>
                <a:cubicBezTo>
                  <a:pt x="11889166" y="3491869"/>
                  <a:pt x="11808774" y="3541686"/>
                  <a:pt x="11833144" y="3723508"/>
                </a:cubicBezTo>
                <a:cubicBezTo>
                  <a:pt x="11857514" y="3905330"/>
                  <a:pt x="11827055" y="4115455"/>
                  <a:pt x="11833144" y="4258490"/>
                </a:cubicBezTo>
                <a:cubicBezTo>
                  <a:pt x="11839233" y="4401525"/>
                  <a:pt x="11782317" y="4603783"/>
                  <a:pt x="11833144" y="4707875"/>
                </a:cubicBezTo>
                <a:cubicBezTo>
                  <a:pt x="11883971" y="4811967"/>
                  <a:pt x="11797643" y="5092006"/>
                  <a:pt x="11833144" y="5349854"/>
                </a:cubicBezTo>
                <a:cubicBezTo>
                  <a:pt x="11849362" y="6016529"/>
                  <a:pt x="11402345" y="6431131"/>
                  <a:pt x="10763148" y="6419850"/>
                </a:cubicBezTo>
                <a:cubicBezTo>
                  <a:pt x="10630806" y="6422423"/>
                  <a:pt x="10577858" y="6400782"/>
                  <a:pt x="10483757" y="6419850"/>
                </a:cubicBezTo>
                <a:cubicBezTo>
                  <a:pt x="10389656" y="6438918"/>
                  <a:pt x="10086581" y="6375374"/>
                  <a:pt x="9913572" y="6419850"/>
                </a:cubicBezTo>
                <a:cubicBezTo>
                  <a:pt x="9740563" y="6464326"/>
                  <a:pt x="9466824" y="6339945"/>
                  <a:pt x="9149523" y="6419850"/>
                </a:cubicBezTo>
                <a:cubicBezTo>
                  <a:pt x="8832222" y="6499755"/>
                  <a:pt x="8753499" y="6371632"/>
                  <a:pt x="8579338" y="6419850"/>
                </a:cubicBezTo>
                <a:cubicBezTo>
                  <a:pt x="8405177" y="6468068"/>
                  <a:pt x="8180764" y="6392186"/>
                  <a:pt x="7815289" y="6419850"/>
                </a:cubicBezTo>
                <a:cubicBezTo>
                  <a:pt x="7449814" y="6447514"/>
                  <a:pt x="7317370" y="6399795"/>
                  <a:pt x="7051241" y="6419850"/>
                </a:cubicBezTo>
                <a:cubicBezTo>
                  <a:pt x="6785112" y="6439905"/>
                  <a:pt x="6555031" y="6387106"/>
                  <a:pt x="6384124" y="6419850"/>
                </a:cubicBezTo>
                <a:cubicBezTo>
                  <a:pt x="6213217" y="6452594"/>
                  <a:pt x="5983276" y="6359779"/>
                  <a:pt x="5813939" y="6419850"/>
                </a:cubicBezTo>
                <a:cubicBezTo>
                  <a:pt x="5644603" y="6479921"/>
                  <a:pt x="5607031" y="6389420"/>
                  <a:pt x="5437616" y="6419850"/>
                </a:cubicBezTo>
                <a:cubicBezTo>
                  <a:pt x="5268201" y="6450280"/>
                  <a:pt x="5246410" y="6402699"/>
                  <a:pt x="5158225" y="6419850"/>
                </a:cubicBezTo>
                <a:cubicBezTo>
                  <a:pt x="5070040" y="6437001"/>
                  <a:pt x="4962828" y="6395240"/>
                  <a:pt x="4878835" y="6419850"/>
                </a:cubicBezTo>
                <a:cubicBezTo>
                  <a:pt x="4794842" y="6444460"/>
                  <a:pt x="4611474" y="6398287"/>
                  <a:pt x="4502512" y="6419850"/>
                </a:cubicBezTo>
                <a:cubicBezTo>
                  <a:pt x="4393550" y="6441413"/>
                  <a:pt x="4134292" y="6401154"/>
                  <a:pt x="4029258" y="6419850"/>
                </a:cubicBezTo>
                <a:cubicBezTo>
                  <a:pt x="3924224" y="6438546"/>
                  <a:pt x="3807596" y="6404639"/>
                  <a:pt x="3749867" y="6419850"/>
                </a:cubicBezTo>
                <a:cubicBezTo>
                  <a:pt x="3692138" y="6435061"/>
                  <a:pt x="3536245" y="6413351"/>
                  <a:pt x="3470477" y="6419850"/>
                </a:cubicBezTo>
                <a:cubicBezTo>
                  <a:pt x="3404709" y="6426349"/>
                  <a:pt x="3318727" y="6418611"/>
                  <a:pt x="3191086" y="6419850"/>
                </a:cubicBezTo>
                <a:cubicBezTo>
                  <a:pt x="3063445" y="6421089"/>
                  <a:pt x="2922273" y="6381096"/>
                  <a:pt x="2717832" y="6419850"/>
                </a:cubicBezTo>
                <a:cubicBezTo>
                  <a:pt x="2513391" y="6458604"/>
                  <a:pt x="2328700" y="6375064"/>
                  <a:pt x="2050715" y="6419850"/>
                </a:cubicBezTo>
                <a:cubicBezTo>
                  <a:pt x="1772730" y="6464636"/>
                  <a:pt x="1388810" y="6397876"/>
                  <a:pt x="1069996" y="6419850"/>
                </a:cubicBezTo>
                <a:cubicBezTo>
                  <a:pt x="469431" y="6374235"/>
                  <a:pt x="-42125" y="5903487"/>
                  <a:pt x="0" y="5349854"/>
                </a:cubicBezTo>
                <a:cubicBezTo>
                  <a:pt x="-43490" y="5149506"/>
                  <a:pt x="46337" y="5019141"/>
                  <a:pt x="0" y="4857670"/>
                </a:cubicBezTo>
                <a:cubicBezTo>
                  <a:pt x="-46337" y="4696199"/>
                  <a:pt x="7833" y="4578402"/>
                  <a:pt x="0" y="4365487"/>
                </a:cubicBezTo>
                <a:cubicBezTo>
                  <a:pt x="-7833" y="4152572"/>
                  <a:pt x="10078" y="4052264"/>
                  <a:pt x="0" y="3916102"/>
                </a:cubicBezTo>
                <a:cubicBezTo>
                  <a:pt x="-10078" y="3779940"/>
                  <a:pt x="67290" y="3486165"/>
                  <a:pt x="0" y="3338321"/>
                </a:cubicBezTo>
                <a:cubicBezTo>
                  <a:pt x="-67290" y="3190477"/>
                  <a:pt x="53725" y="2983254"/>
                  <a:pt x="0" y="2888936"/>
                </a:cubicBezTo>
                <a:cubicBezTo>
                  <a:pt x="-53725" y="2794618"/>
                  <a:pt x="38970" y="2586481"/>
                  <a:pt x="0" y="2439551"/>
                </a:cubicBezTo>
                <a:cubicBezTo>
                  <a:pt x="-38970" y="2292621"/>
                  <a:pt x="46914" y="2148564"/>
                  <a:pt x="0" y="2032964"/>
                </a:cubicBezTo>
                <a:cubicBezTo>
                  <a:pt x="-46914" y="1917364"/>
                  <a:pt x="3432" y="1399944"/>
                  <a:pt x="0" y="1069996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681</Words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2023-12-06T11:34:32Z</dcterms:created>
  <dcterms:modified xsi:type="dcterms:W3CDTF">2023-12-16T01:34:28Z</dcterms:modified>
</cp:coreProperties>
</file>